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1541" r:id="rId2"/>
    <p:sldId id="1542" r:id="rId3"/>
    <p:sldId id="1544" r:id="rId4"/>
    <p:sldId id="1543" r:id="rId5"/>
    <p:sldId id="1545" r:id="rId6"/>
    <p:sldId id="1547" r:id="rId7"/>
    <p:sldId id="1548" r:id="rId8"/>
    <p:sldId id="364" r:id="rId9"/>
    <p:sldId id="537" r:id="rId10"/>
    <p:sldId id="746" r:id="rId11"/>
    <p:sldId id="265" r:id="rId12"/>
    <p:sldId id="257" r:id="rId13"/>
    <p:sldId id="258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60DF-A0FA-A64C-84CF-11A1157B8EAF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1F80-96A0-9240-8E8F-4E299599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36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4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55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931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662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2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77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3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Consider:  Turning this into a checklist for the PBIS team.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53A3C5-B787-C348-BAC0-CFC52DA92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2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Shape 43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The staff presentation ppt will be posted at www.pbisvermont.org.  Handouts will also be available.</a:t>
            </a:r>
          </a:p>
        </p:txBody>
      </p:sp>
      <p:sp>
        <p:nvSpPr>
          <p:cNvPr id="390146" name="Shape 43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9487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E7B1-30BB-FC4B-AE9F-08565AEE2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4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7ADB-F687-784D-BDB6-CBDC5F52E4D3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1C45-2868-4C4C-89FB-E0387442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7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E370-CF9C-1A4D-8291-146446C6159E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E2A3-0BF7-9E40-B693-8D681E40E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8B6D-E1EF-D04B-A9FB-AD92D03BF5C9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65A6-CD5F-344C-99AE-EC718EF04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09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5FE7-01B8-304B-BE64-342E98EAF208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0400" y="6229350"/>
            <a:ext cx="8026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A2D0-2B6E-7640-892D-CBA4F3A5F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7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3000" y="1627633"/>
            <a:ext cx="5380461" cy="46716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04834" y="1627632"/>
            <a:ext cx="3888164" cy="43059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80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625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1AEA-8571-6644-B2A6-D69A5EC8DA29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F7D7-7D60-8642-B07E-01E12A3DC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" y="6153150"/>
            <a:ext cx="249978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34" y="6251576"/>
            <a:ext cx="2247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3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186489"/>
            <a:ext cx="1631949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BAB9-BF94-C34A-86F4-72F03D41F120}" type="datetime1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AE8-925D-2248-B4A7-3183C5BB1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6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BDEC-1085-EE4C-9BB3-615079269A65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AFF1-F3C0-DF41-9CC9-8A11CD816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2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7587-6127-4349-9373-1AD41B515EB5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AD5F-810E-884E-8753-E55E2E18D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7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36CA-C980-C041-A114-43965D52E882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3E91-22E6-7F41-8BE8-5895666BC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AA3F-9EC5-9249-956A-07B3A7F42EF5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EF2D-357C-EC40-ABBD-7587657E6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2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FE6C-C34A-A94B-AD67-E0BA5E532D64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4749-12F0-7A4A-A91C-75A37B275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110A-C186-9744-9CAD-E6783611B932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E4D0-F2BE-2246-AAA5-F387156D7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8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1E54330-2FFE-4045-A3E4-D6AE0F429963}" type="datetimeFigureOut">
              <a:rPr lang="en-US" altLang="en-US"/>
              <a:pPr>
                <a:defRPr/>
              </a:pPr>
              <a:t>3/8/19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51BE6DC-94AD-4744-AD47-4FEA7F7C9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20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me.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4528-048B-B645-93B9-D4E97F4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Disseminating Data: </a:t>
            </a:r>
            <a:br>
              <a:rPr lang="en-US" sz="4000" dirty="0"/>
            </a:br>
            <a:r>
              <a:rPr lang="en-US" sz="4000" dirty="0"/>
              <a:t>Use Data as a Story-Telling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97B3-CAED-CF46-879D-F40B8523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are you collecting?</a:t>
            </a:r>
          </a:p>
          <a:p>
            <a:r>
              <a:rPr lang="en-US" dirty="0"/>
              <a:t>What questions can you answer with this data?</a:t>
            </a:r>
          </a:p>
          <a:p>
            <a:r>
              <a:rPr lang="en-US" dirty="0"/>
              <a:t>Which of those questions tell a compelling story?</a:t>
            </a:r>
          </a:p>
          <a:p>
            <a:r>
              <a:rPr lang="en-US" dirty="0"/>
              <a:t>OR Which questions get to the heart of your work?</a:t>
            </a:r>
          </a:p>
          <a:p>
            <a:r>
              <a:rPr lang="en-US" dirty="0"/>
              <a:t>Who is your targeted audience for your story?</a:t>
            </a:r>
          </a:p>
          <a:p>
            <a:r>
              <a:rPr lang="en-US" dirty="0"/>
              <a:t>How could you display the data to convey the story of PBIS?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REMEMBER! </a:t>
            </a:r>
          </a:p>
          <a:p>
            <a:pPr marL="0" indent="0" algn="ctr">
              <a:buNone/>
            </a:pPr>
            <a:r>
              <a:rPr lang="en-US" dirty="0"/>
              <a:t>Before we can measure success, we must define success!</a:t>
            </a:r>
          </a:p>
        </p:txBody>
      </p:sp>
    </p:spTree>
    <p:extLst>
      <p:ext uri="{BB962C8B-B14F-4D97-AF65-F5344CB8AC3E}">
        <p14:creationId xmlns:p14="http://schemas.microsoft.com/office/powerpoint/2010/main" val="416793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ＭＳ Ｐゴシック" charset="-128"/>
              </a:rPr>
              <a:t>Optional Activity</a:t>
            </a:r>
          </a:p>
        </p:txBody>
      </p:sp>
      <p:sp>
        <p:nvSpPr>
          <p:cNvPr id="389122" name="Shape 440"/>
          <p:cNvSpPr>
            <a:spLocks noGrp="1"/>
          </p:cNvSpPr>
          <p:nvPr>
            <p:ph idx="1"/>
          </p:nvPr>
        </p:nvSpPr>
        <p:spPr/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  <a:sym typeface="Calibri" charset="0"/>
              </a:rPr>
              <a:t>Using the template that follows, create a presentation of your SAS and TFI results, including action steps.</a:t>
            </a:r>
          </a:p>
          <a:p>
            <a:pPr eaLnBrk="1" hangingPunct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  <a:sym typeface="Calibri" charset="0"/>
              </a:rPr>
              <a:t>Alternatively:</a:t>
            </a:r>
          </a:p>
          <a:p>
            <a:pPr lvl="1" eaLnBrk="1" hangingPunct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  <a:sym typeface="Calibri" charset="0"/>
              </a:rPr>
              <a:t>Create a presentation of your student outcomes results</a:t>
            </a:r>
          </a:p>
          <a:p>
            <a:pPr lvl="1" eaLnBrk="1" hangingPunct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  <a:sym typeface="Calibri" charset="0"/>
              </a:rPr>
              <a:t>Create a presentation to use when training new staff in PBIS</a:t>
            </a:r>
          </a:p>
          <a:p>
            <a:pPr eaLnBrk="1" hangingPunct="1">
              <a:spcBef>
                <a:spcPts val="638"/>
              </a:spcBef>
              <a:buClr>
                <a:srgbClr val="000000"/>
              </a:buClr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  <a:p>
            <a:pPr eaLnBrk="1" hangingPunct="1">
              <a:spcBef>
                <a:spcPts val="638"/>
              </a:spcBef>
              <a:buClr>
                <a:srgbClr val="000000"/>
              </a:buClr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037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indent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6416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16967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--% of our staff completed the SAS.  --% indicated that they think school-wide system is in place compared to --% last year.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2667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6642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1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39081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35742305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--% of staff think that non-classroom settings are in place, an increase of --%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14601" y="1905001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2286001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56017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6691094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5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1" y="1907098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167464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234729263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981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TFI to assess PBIS fidelity of PBIS at the Universal level.  This year --% of PBIS features are in Place.  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BoQ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--%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2667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6642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1749" y="3926223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94" y="1585594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6825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idx="1"/>
          </p:nvPr>
        </p:nvSpPr>
        <p:spPr>
          <a:xfrm>
            <a:off x="1981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and TFI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366469741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-US" sz="1400" dirty="0"/>
          </a:p>
          <a:p>
            <a:pPr marL="457200" indent="-45720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5567884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368364582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BE7A-1A10-7043-A277-36E2BCC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Infographic or Brief Power Point Presentation!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229B-7FB7-4749-BD0E-2521D179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5"/>
            <a:ext cx="10515600" cy="4351338"/>
          </a:xfrm>
        </p:spPr>
        <p:txBody>
          <a:bodyPr/>
          <a:lstStyle/>
          <a:p>
            <a:r>
              <a:rPr lang="en-US" sz="4000" dirty="0"/>
              <a:t>Simple is better! </a:t>
            </a:r>
          </a:p>
          <a:p>
            <a:pPr algn="ctr"/>
            <a:endParaRPr lang="en-US" sz="4000" dirty="0"/>
          </a:p>
          <a:p>
            <a:r>
              <a:rPr lang="en-US" sz="4000" dirty="0"/>
              <a:t>Start with one graph or table and some descriptive text</a:t>
            </a:r>
          </a:p>
          <a:p>
            <a:endParaRPr lang="en-US" sz="4000" dirty="0"/>
          </a:p>
          <a:p>
            <a:r>
              <a:rPr lang="en-US" sz="4000" dirty="0"/>
              <a:t>Infographic templates: </a:t>
            </a:r>
            <a:r>
              <a:rPr lang="en-US" sz="4000" dirty="0">
                <a:hlinkClick r:id="rId3"/>
              </a:rPr>
              <a:t>https://www.visme.co/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78095-A341-FF4D-B735-CD88F732A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174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340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DB139E-50F9-CB42-A170-E394EF77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55543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9EF69F-6561-914D-91D6-5BD4F307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2" y="171449"/>
            <a:ext cx="42418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8B7FED-6572-484C-A560-4A2F7D06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73" y="265158"/>
            <a:ext cx="4743280" cy="2851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946E6-6AB7-B944-A9D0-6335FD1EF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983" r="62932"/>
          <a:stretch/>
        </p:blipFill>
        <p:spPr>
          <a:xfrm>
            <a:off x="3820613" y="2076449"/>
            <a:ext cx="3954379" cy="4596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0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CB88-2F67-EC41-AB1C-0E3990F8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partner, help each other create a simple Infographic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D0E0F5-5DB2-2247-A2C8-F7B096A9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ＭＳ Ｐゴシック" charset="-128"/>
              </a:rPr>
              <a:t>Optional Activity</a:t>
            </a:r>
          </a:p>
        </p:txBody>
      </p:sp>
    </p:spTree>
    <p:extLst>
      <p:ext uri="{BB962C8B-B14F-4D97-AF65-F5344CB8AC3E}">
        <p14:creationId xmlns:p14="http://schemas.microsoft.com/office/powerpoint/2010/main" val="12004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8B59-19E9-CC46-90BB-AAA25E73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Modes of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E8F-89FC-C347-BE43-0D028E83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Blog</a:t>
            </a:r>
          </a:p>
          <a:p>
            <a:r>
              <a:rPr lang="en-US" dirty="0"/>
              <a:t>School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43510-2DB1-3344-9735-E953465C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05" y="208547"/>
            <a:ext cx="5336310" cy="527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8B306-42B0-7A40-8F5D-E98FDAED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4953">
            <a:off x="2639596" y="3569617"/>
            <a:ext cx="5172910" cy="2569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B02C9-B16D-FF4C-B9C0-1689138C7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96" y="3868279"/>
            <a:ext cx="2285622" cy="2803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63660-E4E8-CC4C-BBAA-6005E3A308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24" b="17716"/>
          <a:stretch/>
        </p:blipFill>
        <p:spPr>
          <a:xfrm rot="904616">
            <a:off x="6884794" y="2790622"/>
            <a:ext cx="2762094" cy="3773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759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7463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5D81FF"/>
          </a:solid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611235"/>
            <a:ext cx="11080830" cy="4498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du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am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b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rs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Ack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owl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upp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rt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he pr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oc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ti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nds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ng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raphs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B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p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ci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ab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ut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as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im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pr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v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nt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as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owt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(i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.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.</a:t>
            </a:r>
            <a:r>
              <a:rPr sz="2600" spc="-1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v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iol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tio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st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,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co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sist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p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lici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fee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dba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k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w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ays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im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pr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ve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v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w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arly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(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quar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rly,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mo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y,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tc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393700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ti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he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’s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p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 ba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fee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dba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k</a:t>
            </a:r>
          </a:p>
          <a:p>
            <a:pPr marL="393700" marR="1420495" indent="-3810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393065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d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by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iden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ying</a:t>
            </a:r>
            <a:r>
              <a:rPr sz="2600" spc="-1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ho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f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an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if 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hey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have qu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ns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/comm</a:t>
            </a:r>
            <a:r>
              <a:rPr sz="2600" spc="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79B430-48BB-674A-A117-78F9FAEF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with Your Staff</a:t>
            </a:r>
          </a:p>
        </p:txBody>
      </p:sp>
    </p:spTree>
    <p:extLst>
      <p:ext uri="{BB962C8B-B14F-4D97-AF65-F5344CB8AC3E}">
        <p14:creationId xmlns:p14="http://schemas.microsoft.com/office/powerpoint/2010/main" val="231257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Evaluation (TFI item)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92799"/>
            <a:ext cx="10972799" cy="3813629"/>
          </a:xfrm>
        </p:spPr>
        <p:txBody>
          <a:bodyPr/>
          <a:lstStyle/>
          <a:p>
            <a:r>
              <a:rPr lang="en-US" dirty="0"/>
              <a:t>Document fidelity and effectiveness (including on academic outcomes) of Tier I practices at least </a:t>
            </a:r>
            <a:r>
              <a:rPr lang="en-US" b="1" dirty="0"/>
              <a:t>annually </a:t>
            </a:r>
            <a:r>
              <a:rPr lang="en-US" dirty="0"/>
              <a:t>(including year-by-year comparisons) that are </a:t>
            </a:r>
            <a:r>
              <a:rPr lang="en-US" b="1" dirty="0"/>
              <a:t>shared </a:t>
            </a:r>
            <a:r>
              <a:rPr lang="en-US" dirty="0"/>
              <a:t>with stakeholders (staff, families, community, district) </a:t>
            </a:r>
          </a:p>
          <a:p>
            <a:r>
              <a:rPr lang="en-US" dirty="0"/>
              <a:t>Use this evaluation to inform action plan</a:t>
            </a:r>
          </a:p>
        </p:txBody>
      </p:sp>
    </p:spTree>
    <p:extLst>
      <p:ext uri="{BB962C8B-B14F-4D97-AF65-F5344CB8AC3E}">
        <p14:creationId xmlns:p14="http://schemas.microsoft.com/office/powerpoint/2010/main" val="15312309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551</Words>
  <Application>Microsoft Macintosh PowerPoint</Application>
  <PresentationFormat>Widescreen</PresentationFormat>
  <Paragraphs>94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Theme</vt:lpstr>
      <vt:lpstr>Disseminating Data:  Use Data as a Story-Telling Device</vt:lpstr>
      <vt:lpstr>Create an Infographic or Brief Power Point Presentation!</vt:lpstr>
      <vt:lpstr>PowerPoint Presentation</vt:lpstr>
      <vt:lpstr>PowerPoint Presentation</vt:lpstr>
      <vt:lpstr>PowerPoint Presentation</vt:lpstr>
      <vt:lpstr>Optional Activity</vt:lpstr>
      <vt:lpstr>Modes of Dissemination</vt:lpstr>
      <vt:lpstr>Sharing Data with Your Staff</vt:lpstr>
      <vt:lpstr>Annual Evaluation (TFI item)</vt:lpstr>
      <vt:lpstr>Optional Activity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BoQ, only --% of features were in place.   </vt:lpstr>
      <vt:lpstr>Based on your feedback our team has determined the following areas for improvement: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Sharing/Disseminating Data</dc:title>
  <dc:creator>Microsoft Office User</dc:creator>
  <cp:lastModifiedBy>Microsoft Office User</cp:lastModifiedBy>
  <cp:revision>4</cp:revision>
  <dcterms:created xsi:type="dcterms:W3CDTF">2019-02-12T16:55:48Z</dcterms:created>
  <dcterms:modified xsi:type="dcterms:W3CDTF">2019-03-08T17:10:35Z</dcterms:modified>
</cp:coreProperties>
</file>