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25"/>
  </p:notesMasterIdLst>
  <p:sldIdLst>
    <p:sldId id="704" r:id="rId3"/>
    <p:sldId id="676" r:id="rId4"/>
    <p:sldId id="832" r:id="rId5"/>
    <p:sldId id="285" r:id="rId6"/>
    <p:sldId id="471" r:id="rId7"/>
    <p:sldId id="281" r:id="rId8"/>
    <p:sldId id="282" r:id="rId9"/>
    <p:sldId id="283" r:id="rId10"/>
    <p:sldId id="1546" r:id="rId11"/>
    <p:sldId id="415" r:id="rId12"/>
    <p:sldId id="416" r:id="rId13"/>
    <p:sldId id="1580" r:id="rId14"/>
    <p:sldId id="286" r:id="rId15"/>
    <p:sldId id="1576" r:id="rId16"/>
    <p:sldId id="1581" r:id="rId17"/>
    <p:sldId id="288" r:id="rId18"/>
    <p:sldId id="1565" r:id="rId19"/>
    <p:sldId id="289" r:id="rId20"/>
    <p:sldId id="1582" r:id="rId21"/>
    <p:sldId id="677" r:id="rId22"/>
    <p:sldId id="678" r:id="rId23"/>
    <p:sldId id="6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1"/>
    <p:restoredTop sz="94654"/>
  </p:normalViewPr>
  <p:slideViewPr>
    <p:cSldViewPr snapToGrid="0" snapToObjects="1">
      <p:cViewPr varScale="1">
        <p:scale>
          <a:sx n="99" d="100"/>
          <a:sy n="99" d="100"/>
        </p:scale>
        <p:origin x="200"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42A92-34BA-43FB-A71C-4662C2E765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BF16E8-20F3-41F1-AA1E-B4275E1851B4}">
      <dgm:prSet custT="1"/>
      <dgm:spPr/>
      <dgm:t>
        <a:bodyPr/>
        <a:lstStyle/>
        <a:p>
          <a:pPr rtl="0"/>
          <a:r>
            <a:rPr lang="en-US" sz="2400" b="0" dirty="0">
              <a:solidFill>
                <a:schemeClr val="tx1"/>
              </a:solidFill>
              <a:latin typeface="Arial"/>
              <a:cs typeface="Arial"/>
            </a:rPr>
            <a:t>A process for using data to make decisions:</a:t>
          </a:r>
        </a:p>
      </dgm:t>
    </dgm:pt>
    <dgm:pt modelId="{F2BA7139-1D86-4A09-989B-6E4130EDE124}" type="parTrans" cxnId="{349C6A30-39B7-47BB-9F9D-B8A79332FB19}">
      <dgm:prSet/>
      <dgm:spPr/>
      <dgm:t>
        <a:bodyPr/>
        <a:lstStyle/>
        <a:p>
          <a:endParaRPr lang="en-US">
            <a:latin typeface="Arial"/>
            <a:cs typeface="Arial"/>
          </a:endParaRPr>
        </a:p>
      </dgm:t>
    </dgm:pt>
    <dgm:pt modelId="{429B59CA-03FA-4F43-8327-5DB40D6321EC}" type="sibTrans" cxnId="{349C6A30-39B7-47BB-9F9D-B8A79332FB19}">
      <dgm:prSet/>
      <dgm:spPr/>
      <dgm:t>
        <a:bodyPr/>
        <a:lstStyle/>
        <a:p>
          <a:endParaRPr lang="en-US">
            <a:latin typeface="Arial"/>
            <a:cs typeface="Arial"/>
          </a:endParaRPr>
        </a:p>
      </dgm:t>
    </dgm:pt>
    <dgm:pt modelId="{EA0CEEFA-0760-43B5-9C17-609F948947D1}">
      <dgm:prSet custT="1"/>
      <dgm:spPr/>
      <dgm:t>
        <a:bodyPr/>
        <a:lstStyle/>
        <a:p>
          <a:pPr rtl="0"/>
          <a:r>
            <a:rPr lang="en-US" sz="2000" b="0" dirty="0">
              <a:solidFill>
                <a:schemeClr val="tx1"/>
              </a:solidFill>
              <a:latin typeface="Arial"/>
              <a:cs typeface="Arial"/>
            </a:rPr>
            <a:t>Formal problem solving steps that a group can use to build and implement solutions</a:t>
          </a:r>
        </a:p>
      </dgm:t>
    </dgm:pt>
    <dgm:pt modelId="{686E62ED-C50A-43B0-A065-2AEC238075D9}" type="parTrans" cxnId="{5579AD02-228F-4F2C-9597-B26884F44254}">
      <dgm:prSet/>
      <dgm:spPr/>
      <dgm:t>
        <a:bodyPr/>
        <a:lstStyle/>
        <a:p>
          <a:endParaRPr lang="en-US">
            <a:latin typeface="Arial"/>
            <a:cs typeface="Arial"/>
          </a:endParaRPr>
        </a:p>
      </dgm:t>
    </dgm:pt>
    <dgm:pt modelId="{9AA6D83F-5564-4B11-8EDF-06DEC3D712DB}" type="sibTrans" cxnId="{5579AD02-228F-4F2C-9597-B26884F44254}">
      <dgm:prSet/>
      <dgm:spPr/>
      <dgm:t>
        <a:bodyPr/>
        <a:lstStyle/>
        <a:p>
          <a:endParaRPr lang="en-US">
            <a:latin typeface="Arial"/>
            <a:cs typeface="Arial"/>
          </a:endParaRPr>
        </a:p>
      </dgm:t>
    </dgm:pt>
    <dgm:pt modelId="{B9B242B9-0026-4AD3-BA74-957C08165AE2}">
      <dgm:prSet custT="1"/>
      <dgm:spPr/>
      <dgm:t>
        <a:bodyPr/>
        <a:lstStyle/>
        <a:p>
          <a:pPr rtl="0"/>
          <a:r>
            <a:rPr lang="en-US" sz="2000" b="0" dirty="0">
              <a:solidFill>
                <a:schemeClr val="tx1"/>
              </a:solidFill>
              <a:latin typeface="Arial"/>
              <a:cs typeface="Arial"/>
            </a:rPr>
            <a:t>Access to the right information at the right time in the right format</a:t>
          </a:r>
        </a:p>
      </dgm:t>
    </dgm:pt>
    <dgm:pt modelId="{DA216CAC-8A57-4642-AB2B-D43B3D2F9AEB}" type="parTrans" cxnId="{2BB2BC99-C612-4C33-964E-F2B6CE9ACC8E}">
      <dgm:prSet/>
      <dgm:spPr/>
      <dgm:t>
        <a:bodyPr/>
        <a:lstStyle/>
        <a:p>
          <a:endParaRPr lang="en-US">
            <a:latin typeface="Arial"/>
            <a:cs typeface="Arial"/>
          </a:endParaRPr>
        </a:p>
      </dgm:t>
    </dgm:pt>
    <dgm:pt modelId="{741B1020-1E0B-45A2-BD5E-60F8B4D97047}" type="sibTrans" cxnId="{2BB2BC99-C612-4C33-964E-F2B6CE9ACC8E}">
      <dgm:prSet/>
      <dgm:spPr/>
      <dgm:t>
        <a:bodyPr/>
        <a:lstStyle/>
        <a:p>
          <a:endParaRPr lang="en-US">
            <a:latin typeface="Arial"/>
            <a:cs typeface="Arial"/>
          </a:endParaRPr>
        </a:p>
      </dgm:t>
    </dgm:pt>
    <dgm:pt modelId="{23FD1307-AAF1-4351-8D00-8667A2BBD816}">
      <dgm:prSet custT="1"/>
      <dgm:spPr/>
      <dgm:t>
        <a:bodyPr/>
        <a:lstStyle/>
        <a:p>
          <a:pPr rtl="0"/>
          <a:r>
            <a:rPr lang="en-US" sz="2400" b="0" dirty="0">
              <a:solidFill>
                <a:schemeClr val="tx1"/>
              </a:solidFill>
              <a:latin typeface="Arial"/>
              <a:cs typeface="Arial"/>
            </a:rPr>
            <a:t>A structured meeting process</a:t>
          </a:r>
        </a:p>
      </dgm:t>
    </dgm:pt>
    <dgm:pt modelId="{B41BB460-E07F-44E6-BFF4-76E8C74A0694}" type="parTrans" cxnId="{F22A0918-185D-4365-9266-6D5A89536D42}">
      <dgm:prSet/>
      <dgm:spPr/>
      <dgm:t>
        <a:bodyPr/>
        <a:lstStyle/>
        <a:p>
          <a:endParaRPr lang="en-US">
            <a:latin typeface="Arial"/>
            <a:cs typeface="Arial"/>
          </a:endParaRPr>
        </a:p>
      </dgm:t>
    </dgm:pt>
    <dgm:pt modelId="{3BF68A5B-2A30-4EEA-8F71-D26765B897DA}" type="sibTrans" cxnId="{F22A0918-185D-4365-9266-6D5A89536D42}">
      <dgm:prSet/>
      <dgm:spPr/>
      <dgm:t>
        <a:bodyPr/>
        <a:lstStyle/>
        <a:p>
          <a:endParaRPr lang="en-US">
            <a:latin typeface="Arial"/>
            <a:cs typeface="Arial"/>
          </a:endParaRPr>
        </a:p>
      </dgm:t>
    </dgm:pt>
    <dgm:pt modelId="{8D5F199D-7BBB-4F4D-8E61-F2ABAD8FC1E5}">
      <dgm:prSet custT="1"/>
      <dgm:spPr/>
      <dgm:t>
        <a:bodyPr/>
        <a:lstStyle/>
        <a:p>
          <a:pPr rtl="0"/>
          <a:r>
            <a:rPr lang="en-US" sz="2000" b="0" dirty="0">
              <a:solidFill>
                <a:schemeClr val="tx1"/>
              </a:solidFill>
              <a:latin typeface="Arial"/>
              <a:cs typeface="Arial"/>
            </a:rPr>
            <a:t>Formal roles (facilitator, recorder, data analyst)</a:t>
          </a:r>
        </a:p>
      </dgm:t>
    </dgm:pt>
    <dgm:pt modelId="{596F8192-B673-4C74-B4C1-6D51214D1AF0}" type="parTrans" cxnId="{CD7BCF4D-E523-44BB-9931-C2A93F71A968}">
      <dgm:prSet/>
      <dgm:spPr/>
      <dgm:t>
        <a:bodyPr/>
        <a:lstStyle/>
        <a:p>
          <a:endParaRPr lang="en-US">
            <a:latin typeface="Arial"/>
            <a:cs typeface="Arial"/>
          </a:endParaRPr>
        </a:p>
      </dgm:t>
    </dgm:pt>
    <dgm:pt modelId="{97AE9EBD-AE90-4F0C-87F6-EA83EEAC695C}" type="sibTrans" cxnId="{CD7BCF4D-E523-44BB-9931-C2A93F71A968}">
      <dgm:prSet/>
      <dgm:spPr/>
      <dgm:t>
        <a:bodyPr/>
        <a:lstStyle/>
        <a:p>
          <a:endParaRPr lang="en-US">
            <a:latin typeface="Arial"/>
            <a:cs typeface="Arial"/>
          </a:endParaRPr>
        </a:p>
      </dgm:t>
    </dgm:pt>
    <dgm:pt modelId="{F18D59E3-5FF7-4BA6-92BA-596399A364D6}">
      <dgm:prSet custT="1"/>
      <dgm:spPr/>
      <dgm:t>
        <a:bodyPr/>
        <a:lstStyle/>
        <a:p>
          <a:pPr rtl="0"/>
          <a:r>
            <a:rPr lang="en-US" sz="2000" b="0" dirty="0">
              <a:solidFill>
                <a:schemeClr val="tx1"/>
              </a:solidFill>
              <a:latin typeface="Arial"/>
              <a:cs typeface="Arial"/>
            </a:rPr>
            <a:t>Specific expectations (before, during &amp; after meetings)</a:t>
          </a:r>
        </a:p>
      </dgm:t>
    </dgm:pt>
    <dgm:pt modelId="{FBFADFA7-D164-4F99-AFE2-EDC0A6475291}" type="parTrans" cxnId="{2F575E19-77D8-4C51-9928-2F38A209B593}">
      <dgm:prSet/>
      <dgm:spPr/>
      <dgm:t>
        <a:bodyPr/>
        <a:lstStyle/>
        <a:p>
          <a:endParaRPr lang="en-US">
            <a:latin typeface="Arial"/>
            <a:cs typeface="Arial"/>
          </a:endParaRPr>
        </a:p>
      </dgm:t>
    </dgm:pt>
    <dgm:pt modelId="{73897173-2D5C-49AC-8210-5FE3BC29F463}" type="sibTrans" cxnId="{2F575E19-77D8-4C51-9928-2F38A209B593}">
      <dgm:prSet/>
      <dgm:spPr/>
      <dgm:t>
        <a:bodyPr/>
        <a:lstStyle/>
        <a:p>
          <a:endParaRPr lang="en-US">
            <a:latin typeface="Arial"/>
            <a:cs typeface="Arial"/>
          </a:endParaRPr>
        </a:p>
      </dgm:t>
    </dgm:pt>
    <dgm:pt modelId="{90223386-7401-48B0-9A96-5A30117030EE}">
      <dgm:prSet custT="1"/>
      <dgm:spPr/>
      <dgm:t>
        <a:bodyPr/>
        <a:lstStyle/>
        <a:p>
          <a:pPr rtl="0"/>
          <a:r>
            <a:rPr lang="en-US" sz="2000" b="0" dirty="0">
              <a:solidFill>
                <a:schemeClr val="tx1"/>
              </a:solidFill>
              <a:latin typeface="Arial"/>
              <a:cs typeface="Arial"/>
            </a:rPr>
            <a:t>Access and use of data</a:t>
          </a:r>
        </a:p>
      </dgm:t>
    </dgm:pt>
    <dgm:pt modelId="{91B1F7F1-53F4-49F6-961C-66DB4958D24A}" type="parTrans" cxnId="{2AE81B01-36E2-47B0-BAFE-C8117EDCEB11}">
      <dgm:prSet/>
      <dgm:spPr/>
      <dgm:t>
        <a:bodyPr/>
        <a:lstStyle/>
        <a:p>
          <a:endParaRPr lang="en-US">
            <a:latin typeface="Arial"/>
            <a:cs typeface="Arial"/>
          </a:endParaRPr>
        </a:p>
      </dgm:t>
    </dgm:pt>
    <dgm:pt modelId="{C8C87A9D-B343-4766-8456-0782A6B59364}" type="sibTrans" cxnId="{2AE81B01-36E2-47B0-BAFE-C8117EDCEB11}">
      <dgm:prSet/>
      <dgm:spPr/>
      <dgm:t>
        <a:bodyPr/>
        <a:lstStyle/>
        <a:p>
          <a:endParaRPr lang="en-US">
            <a:latin typeface="Arial"/>
            <a:cs typeface="Arial"/>
          </a:endParaRPr>
        </a:p>
      </dgm:t>
    </dgm:pt>
    <dgm:pt modelId="{AAD2D148-E72B-4EEE-ADD8-420C7BD8652D}">
      <dgm:prSet custT="1"/>
      <dgm:spPr/>
      <dgm:t>
        <a:bodyPr/>
        <a:lstStyle/>
        <a:p>
          <a:pPr rtl="0"/>
          <a:r>
            <a:rPr lang="en-US" sz="2000" b="0" dirty="0">
              <a:solidFill>
                <a:schemeClr val="tx1"/>
              </a:solidFill>
              <a:latin typeface="Arial"/>
              <a:cs typeface="Arial"/>
            </a:rPr>
            <a:t>Use of electronic and projected meeting minutes </a:t>
          </a:r>
        </a:p>
      </dgm:t>
    </dgm:pt>
    <dgm:pt modelId="{EC627A80-71DF-4E49-B612-82918337352F}" type="parTrans" cxnId="{456991E4-D46D-4D1D-9FC6-6CD600B5757B}">
      <dgm:prSet/>
      <dgm:spPr/>
      <dgm:t>
        <a:bodyPr/>
        <a:lstStyle/>
        <a:p>
          <a:endParaRPr lang="en-US">
            <a:latin typeface="Arial"/>
            <a:cs typeface="Arial"/>
          </a:endParaRPr>
        </a:p>
      </dgm:t>
    </dgm:pt>
    <dgm:pt modelId="{08CD0AA3-4F43-4B09-9124-4D46F38A4366}" type="sibTrans" cxnId="{456991E4-D46D-4D1D-9FC6-6CD600B5757B}">
      <dgm:prSet/>
      <dgm:spPr/>
      <dgm:t>
        <a:bodyPr/>
        <a:lstStyle/>
        <a:p>
          <a:endParaRPr lang="en-US">
            <a:latin typeface="Arial"/>
            <a:cs typeface="Arial"/>
          </a:endParaRPr>
        </a:p>
      </dgm:t>
    </dgm:pt>
    <dgm:pt modelId="{ED09E941-D3BF-48DB-8A71-7286FF971F58}">
      <dgm:prSet custT="1"/>
      <dgm:spPr/>
      <dgm:t>
        <a:bodyPr/>
        <a:lstStyle/>
        <a:p>
          <a:pPr rtl="0"/>
          <a:endParaRPr lang="en-US" sz="2000" b="0" dirty="0">
            <a:solidFill>
              <a:schemeClr val="tx1"/>
            </a:solidFill>
            <a:latin typeface="Arial"/>
            <a:cs typeface="Arial"/>
          </a:endParaRPr>
        </a:p>
      </dgm:t>
    </dgm:pt>
    <dgm:pt modelId="{B89177BD-A629-48DF-8036-557F39B31FD6}" type="parTrans" cxnId="{DAD7E71D-ED14-42AC-AE50-016ABF7B35DC}">
      <dgm:prSet/>
      <dgm:spPr/>
      <dgm:t>
        <a:bodyPr/>
        <a:lstStyle/>
        <a:p>
          <a:endParaRPr lang="en-US">
            <a:latin typeface="Arial"/>
            <a:cs typeface="Arial"/>
          </a:endParaRPr>
        </a:p>
      </dgm:t>
    </dgm:pt>
    <dgm:pt modelId="{23F46B4D-1614-4CD4-9B38-FFB19F466EEF}" type="sibTrans" cxnId="{DAD7E71D-ED14-42AC-AE50-016ABF7B35DC}">
      <dgm:prSet/>
      <dgm:spPr/>
      <dgm:t>
        <a:bodyPr/>
        <a:lstStyle/>
        <a:p>
          <a:endParaRPr lang="en-US">
            <a:latin typeface="Arial"/>
            <a:cs typeface="Arial"/>
          </a:endParaRPr>
        </a:p>
      </dgm:t>
    </dgm:pt>
    <dgm:pt modelId="{7D006679-044F-401D-AA23-BB408FA760FA}" type="pres">
      <dgm:prSet presAssocID="{A8242A92-34BA-43FB-A71C-4662C2E76506}" presName="Name0" presStyleCnt="0">
        <dgm:presLayoutVars>
          <dgm:dir/>
          <dgm:animLvl val="lvl"/>
          <dgm:resizeHandles val="exact"/>
        </dgm:presLayoutVars>
      </dgm:prSet>
      <dgm:spPr/>
    </dgm:pt>
    <dgm:pt modelId="{B5ED50AB-F43E-464C-84B8-035D85B969F8}" type="pres">
      <dgm:prSet presAssocID="{E1BF16E8-20F3-41F1-AA1E-B4275E1851B4}" presName="linNode" presStyleCnt="0"/>
      <dgm:spPr/>
    </dgm:pt>
    <dgm:pt modelId="{D1C036CB-06AA-4100-BCC1-EEE4D5EC393E}" type="pres">
      <dgm:prSet presAssocID="{E1BF16E8-20F3-41F1-AA1E-B4275E1851B4}" presName="parentText" presStyleLbl="node1" presStyleIdx="0" presStyleCnt="2">
        <dgm:presLayoutVars>
          <dgm:chMax val="1"/>
          <dgm:bulletEnabled val="1"/>
        </dgm:presLayoutVars>
      </dgm:prSet>
      <dgm:spPr/>
    </dgm:pt>
    <dgm:pt modelId="{E2F64034-926D-49E0-AD69-C9175EC8BFEC}" type="pres">
      <dgm:prSet presAssocID="{E1BF16E8-20F3-41F1-AA1E-B4275E1851B4}" presName="descendantText" presStyleLbl="alignAccFollowNode1" presStyleIdx="0" presStyleCnt="2">
        <dgm:presLayoutVars>
          <dgm:bulletEnabled val="1"/>
        </dgm:presLayoutVars>
      </dgm:prSet>
      <dgm:spPr/>
    </dgm:pt>
    <dgm:pt modelId="{443D00D7-8B09-4A4C-82FE-17B49500FF97}" type="pres">
      <dgm:prSet presAssocID="{429B59CA-03FA-4F43-8327-5DB40D6321EC}" presName="sp" presStyleCnt="0"/>
      <dgm:spPr/>
    </dgm:pt>
    <dgm:pt modelId="{CBBF4F5B-650E-4909-B993-33671D1E138F}" type="pres">
      <dgm:prSet presAssocID="{23FD1307-AAF1-4351-8D00-8667A2BBD816}" presName="linNode" presStyleCnt="0"/>
      <dgm:spPr/>
    </dgm:pt>
    <dgm:pt modelId="{6A0985D5-6F9E-422F-B41B-71DF71E89E2D}" type="pres">
      <dgm:prSet presAssocID="{23FD1307-AAF1-4351-8D00-8667A2BBD816}" presName="parentText" presStyleLbl="node1" presStyleIdx="1" presStyleCnt="2">
        <dgm:presLayoutVars>
          <dgm:chMax val="1"/>
          <dgm:bulletEnabled val="1"/>
        </dgm:presLayoutVars>
      </dgm:prSet>
      <dgm:spPr/>
    </dgm:pt>
    <dgm:pt modelId="{0F8D4479-4790-4D2B-8C98-C35C0EEE02AF}" type="pres">
      <dgm:prSet presAssocID="{23FD1307-AAF1-4351-8D00-8667A2BBD816}" presName="descendantText" presStyleLbl="alignAccFollowNode1" presStyleIdx="1" presStyleCnt="2" custScaleY="121759" custLinFactNeighborY="11540">
        <dgm:presLayoutVars>
          <dgm:bulletEnabled val="1"/>
        </dgm:presLayoutVars>
      </dgm:prSet>
      <dgm:spPr/>
    </dgm:pt>
  </dgm:ptLst>
  <dgm:cxnLst>
    <dgm:cxn modelId="{2AE81B01-36E2-47B0-BAFE-C8117EDCEB11}" srcId="{23FD1307-AAF1-4351-8D00-8667A2BBD816}" destId="{90223386-7401-48B0-9A96-5A30117030EE}" srcOrd="2" destOrd="0" parTransId="{91B1F7F1-53F4-49F6-961C-66DB4958D24A}" sibTransId="{C8C87A9D-B343-4766-8456-0782A6B59364}"/>
    <dgm:cxn modelId="{5579AD02-228F-4F2C-9597-B26884F44254}" srcId="{E1BF16E8-20F3-41F1-AA1E-B4275E1851B4}" destId="{EA0CEEFA-0760-43B5-9C17-609F948947D1}" srcOrd="0" destOrd="0" parTransId="{686E62ED-C50A-43B0-A065-2AEC238075D9}" sibTransId="{9AA6D83F-5564-4B11-8EDF-06DEC3D712DB}"/>
    <dgm:cxn modelId="{792E7214-5B37-3544-9CAD-AE9C8F7E21FA}" type="presOf" srcId="{90223386-7401-48B0-9A96-5A30117030EE}" destId="{0F8D4479-4790-4D2B-8C98-C35C0EEE02AF}" srcOrd="0" destOrd="2" presId="urn:microsoft.com/office/officeart/2005/8/layout/vList5"/>
    <dgm:cxn modelId="{F22A0918-185D-4365-9266-6D5A89536D42}" srcId="{A8242A92-34BA-43FB-A71C-4662C2E76506}" destId="{23FD1307-AAF1-4351-8D00-8667A2BBD816}" srcOrd="1" destOrd="0" parTransId="{B41BB460-E07F-44E6-BFF4-76E8C74A0694}" sibTransId="{3BF68A5B-2A30-4EEA-8F71-D26765B897DA}"/>
    <dgm:cxn modelId="{2F575E19-77D8-4C51-9928-2F38A209B593}" srcId="{23FD1307-AAF1-4351-8D00-8667A2BBD816}" destId="{F18D59E3-5FF7-4BA6-92BA-596399A364D6}" srcOrd="1" destOrd="0" parTransId="{FBFADFA7-D164-4F99-AFE2-EDC0A6475291}" sibTransId="{73897173-2D5C-49AC-8210-5FE3BC29F463}"/>
    <dgm:cxn modelId="{DAD7E71D-ED14-42AC-AE50-016ABF7B35DC}" srcId="{E1BF16E8-20F3-41F1-AA1E-B4275E1851B4}" destId="{ED09E941-D3BF-48DB-8A71-7286FF971F58}" srcOrd="1" destOrd="0" parTransId="{B89177BD-A629-48DF-8036-557F39B31FD6}" sibTransId="{23F46B4D-1614-4CD4-9B38-FFB19F466EEF}"/>
    <dgm:cxn modelId="{349C6A30-39B7-47BB-9F9D-B8A79332FB19}" srcId="{A8242A92-34BA-43FB-A71C-4662C2E76506}" destId="{E1BF16E8-20F3-41F1-AA1E-B4275E1851B4}" srcOrd="0" destOrd="0" parTransId="{F2BA7139-1D86-4A09-989B-6E4130EDE124}" sibTransId="{429B59CA-03FA-4F43-8327-5DB40D6321EC}"/>
    <dgm:cxn modelId="{CD7BCF4D-E523-44BB-9931-C2A93F71A968}" srcId="{23FD1307-AAF1-4351-8D00-8667A2BBD816}" destId="{8D5F199D-7BBB-4F4D-8E61-F2ABAD8FC1E5}" srcOrd="0" destOrd="0" parTransId="{596F8192-B673-4C74-B4C1-6D51214D1AF0}" sibTransId="{97AE9EBD-AE90-4F0C-87F6-EA83EEAC695C}"/>
    <dgm:cxn modelId="{C0A77272-F8F1-0A43-938B-114C510FA00C}" type="presOf" srcId="{E1BF16E8-20F3-41F1-AA1E-B4275E1851B4}" destId="{D1C036CB-06AA-4100-BCC1-EEE4D5EC393E}" srcOrd="0" destOrd="0" presId="urn:microsoft.com/office/officeart/2005/8/layout/vList5"/>
    <dgm:cxn modelId="{3364B17A-C359-3447-954D-57EAB507C34A}" type="presOf" srcId="{23FD1307-AAF1-4351-8D00-8667A2BBD816}" destId="{6A0985D5-6F9E-422F-B41B-71DF71E89E2D}" srcOrd="0" destOrd="0" presId="urn:microsoft.com/office/officeart/2005/8/layout/vList5"/>
    <dgm:cxn modelId="{9D14E997-FBAD-FC4B-AD78-B656BCF6CE69}" type="presOf" srcId="{AAD2D148-E72B-4EEE-ADD8-420C7BD8652D}" destId="{0F8D4479-4790-4D2B-8C98-C35C0EEE02AF}" srcOrd="0" destOrd="3" presId="urn:microsoft.com/office/officeart/2005/8/layout/vList5"/>
    <dgm:cxn modelId="{2BB2BC99-C612-4C33-964E-F2B6CE9ACC8E}" srcId="{E1BF16E8-20F3-41F1-AA1E-B4275E1851B4}" destId="{B9B242B9-0026-4AD3-BA74-957C08165AE2}" srcOrd="2" destOrd="0" parTransId="{DA216CAC-8A57-4642-AB2B-D43B3D2F9AEB}" sibTransId="{741B1020-1E0B-45A2-BD5E-60F8B4D97047}"/>
    <dgm:cxn modelId="{673CAFAE-5318-9E42-BE24-11B359F4ABB2}" type="presOf" srcId="{F18D59E3-5FF7-4BA6-92BA-596399A364D6}" destId="{0F8D4479-4790-4D2B-8C98-C35C0EEE02AF}" srcOrd="0" destOrd="1" presId="urn:microsoft.com/office/officeart/2005/8/layout/vList5"/>
    <dgm:cxn modelId="{93D07ED5-FAE1-7947-A662-8F7CE8A7F800}" type="presOf" srcId="{B9B242B9-0026-4AD3-BA74-957C08165AE2}" destId="{E2F64034-926D-49E0-AD69-C9175EC8BFEC}" srcOrd="0" destOrd="2" presId="urn:microsoft.com/office/officeart/2005/8/layout/vList5"/>
    <dgm:cxn modelId="{E18C35E3-6EE5-C04A-AE9C-F5EA8FA37E31}" type="presOf" srcId="{EA0CEEFA-0760-43B5-9C17-609F948947D1}" destId="{E2F64034-926D-49E0-AD69-C9175EC8BFEC}" srcOrd="0" destOrd="0" presId="urn:microsoft.com/office/officeart/2005/8/layout/vList5"/>
    <dgm:cxn modelId="{456991E4-D46D-4D1D-9FC6-6CD600B5757B}" srcId="{23FD1307-AAF1-4351-8D00-8667A2BBD816}" destId="{AAD2D148-E72B-4EEE-ADD8-420C7BD8652D}" srcOrd="3" destOrd="0" parTransId="{EC627A80-71DF-4E49-B612-82918337352F}" sibTransId="{08CD0AA3-4F43-4B09-9124-4D46F38A4366}"/>
    <dgm:cxn modelId="{475FA8EC-F710-7146-B1AD-54CAAF092007}" type="presOf" srcId="{A8242A92-34BA-43FB-A71C-4662C2E76506}" destId="{7D006679-044F-401D-AA23-BB408FA760FA}" srcOrd="0" destOrd="0" presId="urn:microsoft.com/office/officeart/2005/8/layout/vList5"/>
    <dgm:cxn modelId="{3C0870EF-1735-4746-AE85-DD61B0E41E02}" type="presOf" srcId="{8D5F199D-7BBB-4F4D-8E61-F2ABAD8FC1E5}" destId="{0F8D4479-4790-4D2B-8C98-C35C0EEE02AF}" srcOrd="0" destOrd="0" presId="urn:microsoft.com/office/officeart/2005/8/layout/vList5"/>
    <dgm:cxn modelId="{648B64FB-47C7-B942-8143-D91B4876A1B2}" type="presOf" srcId="{ED09E941-D3BF-48DB-8A71-7286FF971F58}" destId="{E2F64034-926D-49E0-AD69-C9175EC8BFEC}" srcOrd="0" destOrd="1" presId="urn:microsoft.com/office/officeart/2005/8/layout/vList5"/>
    <dgm:cxn modelId="{37481B0E-E779-6E45-9775-F1E00B05F546}" type="presParOf" srcId="{7D006679-044F-401D-AA23-BB408FA760FA}" destId="{B5ED50AB-F43E-464C-84B8-035D85B969F8}" srcOrd="0" destOrd="0" presId="urn:microsoft.com/office/officeart/2005/8/layout/vList5"/>
    <dgm:cxn modelId="{D0F1C706-B2BB-724E-8988-CAE467A7F9A1}" type="presParOf" srcId="{B5ED50AB-F43E-464C-84B8-035D85B969F8}" destId="{D1C036CB-06AA-4100-BCC1-EEE4D5EC393E}" srcOrd="0" destOrd="0" presId="urn:microsoft.com/office/officeart/2005/8/layout/vList5"/>
    <dgm:cxn modelId="{6EFCC0C8-8ACD-7244-8F7D-88BC5E9B0C9F}" type="presParOf" srcId="{B5ED50AB-F43E-464C-84B8-035D85B969F8}" destId="{E2F64034-926D-49E0-AD69-C9175EC8BFEC}" srcOrd="1" destOrd="0" presId="urn:microsoft.com/office/officeart/2005/8/layout/vList5"/>
    <dgm:cxn modelId="{40826A95-3616-A74C-85F2-02E9708FF8A4}" type="presParOf" srcId="{7D006679-044F-401D-AA23-BB408FA760FA}" destId="{443D00D7-8B09-4A4C-82FE-17B49500FF97}" srcOrd="1" destOrd="0" presId="urn:microsoft.com/office/officeart/2005/8/layout/vList5"/>
    <dgm:cxn modelId="{B2009206-9202-B04E-81FF-5249955BEA62}" type="presParOf" srcId="{7D006679-044F-401D-AA23-BB408FA760FA}" destId="{CBBF4F5B-650E-4909-B993-33671D1E138F}" srcOrd="2" destOrd="0" presId="urn:microsoft.com/office/officeart/2005/8/layout/vList5"/>
    <dgm:cxn modelId="{54C53E87-BF7A-B144-8316-181245B0D90F}" type="presParOf" srcId="{CBBF4F5B-650E-4909-B993-33671D1E138F}" destId="{6A0985D5-6F9E-422F-B41B-71DF71E89E2D}" srcOrd="0" destOrd="0" presId="urn:microsoft.com/office/officeart/2005/8/layout/vList5"/>
    <dgm:cxn modelId="{B286499C-0616-DC48-A850-0E42DE77A2B1}" type="presParOf" srcId="{CBBF4F5B-650E-4909-B993-33671D1E138F}" destId="{0F8D4479-4790-4D2B-8C98-C35C0EEE02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64034-926D-49E0-AD69-C9175EC8BFEC}">
      <dsp:nvSpPr>
        <dsp:cNvPr id="0" name=""/>
        <dsp:cNvSpPr/>
      </dsp:nvSpPr>
      <dsp:spPr>
        <a:xfrm rot="5400000">
          <a:off x="5003272" y="-1639091"/>
          <a:ext cx="1835570" cy="55727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0" kern="1200" dirty="0">
              <a:solidFill>
                <a:schemeClr val="tx1"/>
              </a:solidFill>
              <a:latin typeface="Arial"/>
              <a:cs typeface="Arial"/>
            </a:rPr>
            <a:t>Formal problem solving steps that a group can use to build and implement solutions</a:t>
          </a:r>
        </a:p>
        <a:p>
          <a:pPr marL="228600" lvl="1" indent="-228600" algn="l" defTabSz="889000" rtl="0">
            <a:lnSpc>
              <a:spcPct val="90000"/>
            </a:lnSpc>
            <a:spcBef>
              <a:spcPct val="0"/>
            </a:spcBef>
            <a:spcAft>
              <a:spcPct val="15000"/>
            </a:spcAft>
            <a:buChar char="•"/>
          </a:pPr>
          <a:endParaRPr lang="en-US" sz="2000" b="0" kern="1200" dirty="0">
            <a:solidFill>
              <a:schemeClr val="tx1"/>
            </a:solidFill>
            <a:latin typeface="Arial"/>
            <a:cs typeface="Arial"/>
          </a:endParaRPr>
        </a:p>
        <a:p>
          <a:pPr marL="228600" lvl="1" indent="-228600" algn="l" defTabSz="889000" rtl="0">
            <a:lnSpc>
              <a:spcPct val="90000"/>
            </a:lnSpc>
            <a:spcBef>
              <a:spcPct val="0"/>
            </a:spcBef>
            <a:spcAft>
              <a:spcPct val="15000"/>
            </a:spcAft>
            <a:buChar char="•"/>
          </a:pPr>
          <a:r>
            <a:rPr lang="en-US" sz="2000" b="0" kern="1200" dirty="0">
              <a:solidFill>
                <a:schemeClr val="tx1"/>
              </a:solidFill>
              <a:latin typeface="Arial"/>
              <a:cs typeface="Arial"/>
            </a:rPr>
            <a:t>Access to the right information at the right time in the right format</a:t>
          </a:r>
        </a:p>
      </dsp:txBody>
      <dsp:txXfrm rot="-5400000">
        <a:off x="3134678" y="319108"/>
        <a:ext cx="5483155" cy="1656360"/>
      </dsp:txXfrm>
    </dsp:sp>
    <dsp:sp modelId="{D1C036CB-06AA-4100-BCC1-EEE4D5EC393E}">
      <dsp:nvSpPr>
        <dsp:cNvPr id="0" name=""/>
        <dsp:cNvSpPr/>
      </dsp:nvSpPr>
      <dsp:spPr>
        <a:xfrm>
          <a:off x="0" y="57"/>
          <a:ext cx="3134677" cy="229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chemeClr val="tx1"/>
              </a:solidFill>
              <a:latin typeface="Arial"/>
              <a:cs typeface="Arial"/>
            </a:rPr>
            <a:t>A process for using data to make decisions:</a:t>
          </a:r>
        </a:p>
      </dsp:txBody>
      <dsp:txXfrm>
        <a:off x="112006" y="112063"/>
        <a:ext cx="2910665" cy="2070450"/>
      </dsp:txXfrm>
    </dsp:sp>
    <dsp:sp modelId="{0F8D4479-4790-4D2B-8C98-C35C0EEE02AF}">
      <dsp:nvSpPr>
        <dsp:cNvPr id="0" name=""/>
        <dsp:cNvSpPr/>
      </dsp:nvSpPr>
      <dsp:spPr>
        <a:xfrm rot="5400000">
          <a:off x="4803571" y="799896"/>
          <a:ext cx="2234971" cy="55727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0" kern="1200" dirty="0">
              <a:solidFill>
                <a:schemeClr val="tx1"/>
              </a:solidFill>
              <a:latin typeface="Arial"/>
              <a:cs typeface="Arial"/>
            </a:rPr>
            <a:t>Formal roles (facilitator, recorder, data analyst)</a:t>
          </a:r>
        </a:p>
        <a:p>
          <a:pPr marL="228600" lvl="1" indent="-228600" algn="l" defTabSz="889000" rtl="0">
            <a:lnSpc>
              <a:spcPct val="90000"/>
            </a:lnSpc>
            <a:spcBef>
              <a:spcPct val="0"/>
            </a:spcBef>
            <a:spcAft>
              <a:spcPct val="15000"/>
            </a:spcAft>
            <a:buChar char="•"/>
          </a:pPr>
          <a:r>
            <a:rPr lang="en-US" sz="2000" b="0" kern="1200" dirty="0">
              <a:solidFill>
                <a:schemeClr val="tx1"/>
              </a:solidFill>
              <a:latin typeface="Arial"/>
              <a:cs typeface="Arial"/>
            </a:rPr>
            <a:t>Specific expectations (before, during &amp; after meetings)</a:t>
          </a:r>
        </a:p>
        <a:p>
          <a:pPr marL="228600" lvl="1" indent="-228600" algn="l" defTabSz="889000" rtl="0">
            <a:lnSpc>
              <a:spcPct val="90000"/>
            </a:lnSpc>
            <a:spcBef>
              <a:spcPct val="0"/>
            </a:spcBef>
            <a:spcAft>
              <a:spcPct val="15000"/>
            </a:spcAft>
            <a:buChar char="•"/>
          </a:pPr>
          <a:r>
            <a:rPr lang="en-US" sz="2000" b="0" kern="1200" dirty="0">
              <a:solidFill>
                <a:schemeClr val="tx1"/>
              </a:solidFill>
              <a:latin typeface="Arial"/>
              <a:cs typeface="Arial"/>
            </a:rPr>
            <a:t>Access and use of data</a:t>
          </a:r>
        </a:p>
        <a:p>
          <a:pPr marL="228600" lvl="1" indent="-228600" algn="l" defTabSz="889000" rtl="0">
            <a:lnSpc>
              <a:spcPct val="90000"/>
            </a:lnSpc>
            <a:spcBef>
              <a:spcPct val="0"/>
            </a:spcBef>
            <a:spcAft>
              <a:spcPct val="15000"/>
            </a:spcAft>
            <a:buChar char="•"/>
          </a:pPr>
          <a:r>
            <a:rPr lang="en-US" sz="2000" b="0" kern="1200" dirty="0">
              <a:solidFill>
                <a:schemeClr val="tx1"/>
              </a:solidFill>
              <a:latin typeface="Arial"/>
              <a:cs typeface="Arial"/>
            </a:rPr>
            <a:t>Use of electronic and projected meeting minutes </a:t>
          </a:r>
        </a:p>
      </dsp:txBody>
      <dsp:txXfrm rot="-5400000">
        <a:off x="3134677" y="2577892"/>
        <a:ext cx="5463658" cy="2016767"/>
      </dsp:txXfrm>
    </dsp:sp>
    <dsp:sp modelId="{6A0985D5-6F9E-422F-B41B-71DF71E89E2D}">
      <dsp:nvSpPr>
        <dsp:cNvPr id="0" name=""/>
        <dsp:cNvSpPr/>
      </dsp:nvSpPr>
      <dsp:spPr>
        <a:xfrm>
          <a:off x="0" y="2409243"/>
          <a:ext cx="3134677" cy="2294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chemeClr val="tx1"/>
              </a:solidFill>
              <a:latin typeface="Arial"/>
              <a:cs typeface="Arial"/>
            </a:rPr>
            <a:t>A structured meeting process</a:t>
          </a:r>
        </a:p>
      </dsp:txBody>
      <dsp:txXfrm>
        <a:off x="112006" y="2521249"/>
        <a:ext cx="2910665" cy="20704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3832B-E402-F44B-B37C-DD9774D5F4FD}" type="datetimeFigureOut">
              <a:rPr lang="en-US" smtClean="0"/>
              <a:t>3/7/19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575D3-DC0E-2B4F-A3A6-2E47DF2309AA}" type="slidenum">
              <a:rPr lang="en-US" smtClean="0"/>
              <a:t>‹#›</a:t>
            </a:fld>
            <a:endParaRPr lang="en-US"/>
          </a:p>
        </p:txBody>
      </p:sp>
    </p:spTree>
    <p:extLst>
      <p:ext uri="{BB962C8B-B14F-4D97-AF65-F5344CB8AC3E}">
        <p14:creationId xmlns:p14="http://schemas.microsoft.com/office/powerpoint/2010/main" val="283329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4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tLang="en-US">
              <a:latin typeface="Arial" charset="0"/>
            </a:endParaRPr>
          </a:p>
        </p:txBody>
      </p:sp>
      <p:sp>
        <p:nvSpPr>
          <p:cNvPr id="394243"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6362E43-BEBC-7B40-8629-B45EBFD79EFD}" type="datetime1">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3/7/19</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94244"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t>Newton, J. S., Todd, A. W., Algozzine, K., Horner, R. H., &amp; Algozzine, B.  2008</a:t>
            </a:r>
          </a:p>
        </p:txBody>
      </p:sp>
      <p:sp>
        <p:nvSpPr>
          <p:cNvPr id="394245"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9BE1DC7-4934-4C41-8982-FE65FB290029}"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3940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BD941C3F-65B5-8B4A-B4F4-3F22CA1566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a:extLst>
              <a:ext uri="{FF2B5EF4-FFF2-40B4-BE49-F238E27FC236}">
                <a16:creationId xmlns:a16="http://schemas.microsoft.com/office/drawing/2014/main" id="{A9C2E52A-0C10-EC42-897B-8F488EF44F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39267" name="Slide Number Placeholder 3">
            <a:extLst>
              <a:ext uri="{FF2B5EF4-FFF2-40B4-BE49-F238E27FC236}">
                <a16:creationId xmlns:a16="http://schemas.microsoft.com/office/drawing/2014/main" id="{6A014FD9-BD63-3042-B60C-F5BDBA518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25807E5-3996-DF4D-846D-87F009C20E8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0746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CF3D9990-FF89-634E-B4A6-0B16ECC4A9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a:extLst>
              <a:ext uri="{FF2B5EF4-FFF2-40B4-BE49-F238E27FC236}">
                <a16:creationId xmlns:a16="http://schemas.microsoft.com/office/drawing/2014/main" id="{6B98D900-9B09-7743-9842-6B0BC2FDCA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41315" name="Slide Number Placeholder 3">
            <a:extLst>
              <a:ext uri="{FF2B5EF4-FFF2-40B4-BE49-F238E27FC236}">
                <a16:creationId xmlns:a16="http://schemas.microsoft.com/office/drawing/2014/main" id="{37313EF6-E5DE-BA42-8702-B248B2FF61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0B31D40-0497-974A-BC1F-764DC0F8795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1275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01BF25DB-6EF1-E342-ABA6-9A55F7AEB0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a:extLst>
              <a:ext uri="{FF2B5EF4-FFF2-40B4-BE49-F238E27FC236}">
                <a16:creationId xmlns:a16="http://schemas.microsoft.com/office/drawing/2014/main" id="{CBB3DDF0-1C93-9348-826E-F2D00BA5B3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43363" name="Slide Number Placeholder 3">
            <a:extLst>
              <a:ext uri="{FF2B5EF4-FFF2-40B4-BE49-F238E27FC236}">
                <a16:creationId xmlns:a16="http://schemas.microsoft.com/office/drawing/2014/main" id="{ACE42C30-7CAB-6F48-85E6-2C4B2272C7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4493935-1D08-7C4A-AFDF-7C49E977DA0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0652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445386A9-B419-2043-92CA-E60240F78F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a:extLst>
              <a:ext uri="{FF2B5EF4-FFF2-40B4-BE49-F238E27FC236}">
                <a16:creationId xmlns:a16="http://schemas.microsoft.com/office/drawing/2014/main" id="{59936454-CFDC-A34C-B8F7-A6B07654A2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800">
                <a:ea typeface="ＭＳ Ｐゴシック" panose="020B0600070205080204" pitchFamily="34" charset="-128"/>
              </a:rPr>
              <a:t>Sherry</a:t>
            </a:r>
          </a:p>
          <a:p>
            <a:pPr eaLnBrk="1" hangingPunct="1">
              <a:spcBef>
                <a:spcPct val="0"/>
              </a:spcBef>
            </a:pPr>
            <a:r>
              <a:rPr lang="en-US" altLang="en-US" sz="2800">
                <a:ea typeface="ＭＳ Ｐゴシック" panose="020B0600070205080204" pitchFamily="34" charset="-128"/>
              </a:rPr>
              <a:t>Action Plan Elements:</a:t>
            </a:r>
          </a:p>
          <a:p>
            <a:pPr lvl="1" eaLnBrk="1" hangingPunct="1">
              <a:spcBef>
                <a:spcPct val="0"/>
              </a:spcBef>
            </a:pPr>
            <a:r>
              <a:rPr lang="en-US" altLang="en-US" sz="2800">
                <a:ea typeface="ＭＳ Ｐゴシック" panose="020B0600070205080204" pitchFamily="34" charset="-128"/>
              </a:rPr>
              <a:t>Who?</a:t>
            </a:r>
          </a:p>
          <a:p>
            <a:pPr lvl="1" eaLnBrk="1" hangingPunct="1">
              <a:spcBef>
                <a:spcPct val="0"/>
              </a:spcBef>
            </a:pPr>
            <a:r>
              <a:rPr lang="en-US" altLang="en-US" sz="2800">
                <a:ea typeface="ＭＳ Ｐゴシック" panose="020B0600070205080204" pitchFamily="34" charset="-128"/>
              </a:rPr>
              <a:t>By When?</a:t>
            </a:r>
          </a:p>
          <a:p>
            <a:pPr lvl="1" eaLnBrk="1" hangingPunct="1">
              <a:spcBef>
                <a:spcPct val="0"/>
              </a:spcBef>
            </a:pPr>
            <a:r>
              <a:rPr lang="en-US" altLang="en-US" sz="2800">
                <a:ea typeface="ＭＳ Ｐゴシック" panose="020B0600070205080204" pitchFamily="34" charset="-128"/>
              </a:rPr>
              <a:t>Goal with Timeline</a:t>
            </a:r>
          </a:p>
          <a:p>
            <a:pPr lvl="1" eaLnBrk="1" hangingPunct="1">
              <a:spcBef>
                <a:spcPct val="0"/>
              </a:spcBef>
            </a:pPr>
            <a:r>
              <a:rPr lang="en-US" altLang="en-US" sz="2800">
                <a:ea typeface="ＭＳ Ｐゴシック" panose="020B0600070205080204" pitchFamily="34" charset="-128"/>
              </a:rPr>
              <a:t>Fidelity of Implementation Measure</a:t>
            </a:r>
          </a:p>
          <a:p>
            <a:pPr lvl="1" eaLnBrk="1" hangingPunct="1">
              <a:spcBef>
                <a:spcPct val="0"/>
              </a:spcBef>
            </a:pPr>
            <a:r>
              <a:rPr lang="en-US" altLang="en-US" sz="2800">
                <a:ea typeface="ＭＳ Ｐゴシック" panose="020B0600070205080204" pitchFamily="34" charset="-128"/>
              </a:rPr>
              <a:t>Effectiveness of Implementation Measure</a:t>
            </a:r>
          </a:p>
          <a:p>
            <a:pPr lvl="1" eaLnBrk="1" hangingPunct="1">
              <a:spcBef>
                <a:spcPct val="0"/>
              </a:spcBef>
            </a:pPr>
            <a:endParaRPr lang="en-US" altLang="en-US">
              <a:ea typeface="ＭＳ Ｐゴシック" panose="020B0600070205080204" pitchFamily="34" charset="-128"/>
            </a:endParaRPr>
          </a:p>
          <a:p>
            <a:pPr lvl="1"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145411" name="Slide Number Placeholder 3">
            <a:extLst>
              <a:ext uri="{FF2B5EF4-FFF2-40B4-BE49-F238E27FC236}">
                <a16:creationId xmlns:a16="http://schemas.microsoft.com/office/drawing/2014/main" id="{567DF340-78D4-DF4F-A195-86D6BEA3FD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5108835-E09E-424E-9CFF-F24D7BC2780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9973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a:extLst>
              <a:ext uri="{FF2B5EF4-FFF2-40B4-BE49-F238E27FC236}">
                <a16:creationId xmlns:a16="http://schemas.microsoft.com/office/drawing/2014/main" id="{F03DEF28-9F3C-1940-AFCB-906AE2A1A2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Notes Placeholder 2">
            <a:extLst>
              <a:ext uri="{FF2B5EF4-FFF2-40B4-BE49-F238E27FC236}">
                <a16:creationId xmlns:a16="http://schemas.microsoft.com/office/drawing/2014/main" id="{942E540E-3E3F-054C-B040-5320346D24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47459" name="Slide Number Placeholder 3">
            <a:extLst>
              <a:ext uri="{FF2B5EF4-FFF2-40B4-BE49-F238E27FC236}">
                <a16:creationId xmlns:a16="http://schemas.microsoft.com/office/drawing/2014/main" id="{CFD1976C-2169-A842-8279-3A919653C5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E50FD9-6645-8A4D-97D6-DD0F1AEFFEE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32375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a:extLst>
              <a:ext uri="{FF2B5EF4-FFF2-40B4-BE49-F238E27FC236}">
                <a16:creationId xmlns:a16="http://schemas.microsoft.com/office/drawing/2014/main" id="{1DAA296F-62E2-364E-A323-7392E4CA34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6" name="Notes Placeholder 2">
            <a:extLst>
              <a:ext uri="{FF2B5EF4-FFF2-40B4-BE49-F238E27FC236}">
                <a16:creationId xmlns:a16="http://schemas.microsoft.com/office/drawing/2014/main" id="{9962D72A-55A4-8446-AA43-F688743C13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lnSpc>
                <a:spcPct val="80000"/>
              </a:lnSpc>
              <a:spcBef>
                <a:spcPct val="0"/>
              </a:spcBef>
            </a:pPr>
            <a:r>
              <a:rPr lang="en-US" altLang="en-US" sz="2200">
                <a:ea typeface="ＭＳ Ｐゴシック" panose="020B0600070205080204" pitchFamily="34" charset="-128"/>
              </a:rPr>
              <a:t>Sherry</a:t>
            </a:r>
          </a:p>
          <a:p>
            <a:pPr eaLnBrk="1" hangingPunct="1">
              <a:lnSpc>
                <a:spcPct val="80000"/>
              </a:lnSpc>
              <a:spcBef>
                <a:spcPct val="0"/>
              </a:spcBef>
            </a:pPr>
            <a:r>
              <a:rPr lang="en-US" altLang="en-US" sz="2200">
                <a:ea typeface="ＭＳ Ｐゴシック" panose="020B0600070205080204" pitchFamily="34" charset="-128"/>
              </a:rPr>
              <a:t>Define how you will know that the solutions were implemented as planned (with fidelity)?</a:t>
            </a:r>
          </a:p>
          <a:p>
            <a:pPr lvl="2" eaLnBrk="1" hangingPunct="1">
              <a:lnSpc>
                <a:spcPct val="80000"/>
              </a:lnSpc>
              <a:spcBef>
                <a:spcPct val="0"/>
              </a:spcBef>
            </a:pPr>
            <a:r>
              <a:rPr lang="en-US" altLang="en-US" sz="2200">
                <a:ea typeface="ＭＳ Ｐゴシック" panose="020B0600070205080204" pitchFamily="34" charset="-128"/>
              </a:rPr>
              <a:t>How often will you conduct a status review?</a:t>
            </a:r>
          </a:p>
          <a:p>
            <a:pPr eaLnBrk="1" hangingPunct="1">
              <a:lnSpc>
                <a:spcPct val="80000"/>
              </a:lnSpc>
              <a:spcBef>
                <a:spcPct val="0"/>
              </a:spcBef>
            </a:pPr>
            <a:r>
              <a:rPr lang="en-US" altLang="en-US" sz="2200">
                <a:ea typeface="ＭＳ Ｐゴシック" panose="020B0600070205080204" pitchFamily="34" charset="-128"/>
              </a:rPr>
              <a:t>Define how you will know that the solutions had a positive effect on student achievement, social competence, and/or safety?</a:t>
            </a:r>
          </a:p>
          <a:p>
            <a:pPr lvl="2" eaLnBrk="1" hangingPunct="1">
              <a:lnSpc>
                <a:spcPct val="80000"/>
              </a:lnSpc>
              <a:spcBef>
                <a:spcPct val="0"/>
              </a:spcBef>
            </a:pPr>
            <a:r>
              <a:rPr lang="en-US" altLang="en-US" sz="2200">
                <a:ea typeface="ＭＳ Ｐゴシック" panose="020B0600070205080204" pitchFamily="34" charset="-128"/>
              </a:rPr>
              <a:t>How often will you monitor student progress?</a:t>
            </a:r>
          </a:p>
          <a:p>
            <a:pPr lvl="2" eaLnBrk="1" hangingPunct="1">
              <a:lnSpc>
                <a:spcPct val="80000"/>
              </a:lnSpc>
              <a:spcBef>
                <a:spcPct val="0"/>
              </a:spcBef>
            </a:pPr>
            <a:endParaRPr lang="en-US" altLang="en-US" sz="2200">
              <a:ea typeface="ＭＳ Ｐゴシック" panose="020B0600070205080204" pitchFamily="34" charset="-128"/>
            </a:endParaRPr>
          </a:p>
          <a:p>
            <a:pPr eaLnBrk="1" hangingPunct="1">
              <a:lnSpc>
                <a:spcPct val="90000"/>
              </a:lnSpc>
              <a:spcBef>
                <a:spcPct val="0"/>
              </a:spcBef>
            </a:pPr>
            <a:r>
              <a:rPr lang="en-US" altLang="en-US" sz="2400">
                <a:ea typeface="ＭＳ Ｐゴシック" panose="020B0600070205080204" pitchFamily="34" charset="-128"/>
              </a:rPr>
              <a:t>What will the data tell you when the problem is solved?   </a:t>
            </a:r>
          </a:p>
          <a:p>
            <a:pPr lvl="1" eaLnBrk="1" hangingPunct="1">
              <a:lnSpc>
                <a:spcPct val="90000"/>
              </a:lnSpc>
              <a:spcBef>
                <a:spcPct val="0"/>
              </a:spcBef>
            </a:pPr>
            <a:r>
              <a:rPr lang="en-US" altLang="en-US" sz="2400">
                <a:ea typeface="ＭＳ Ｐゴシック" panose="020B0600070205080204" pitchFamily="34" charset="-128"/>
              </a:rPr>
              <a:t>Base on team-established standard</a:t>
            </a:r>
          </a:p>
          <a:p>
            <a:pPr lvl="1" eaLnBrk="1" hangingPunct="1">
              <a:lnSpc>
                <a:spcPct val="90000"/>
              </a:lnSpc>
              <a:spcBef>
                <a:spcPct val="0"/>
              </a:spcBef>
            </a:pPr>
            <a:r>
              <a:rPr lang="en-US" altLang="en-US" sz="2400">
                <a:ea typeface="ＭＳ Ｐゴシック" panose="020B0600070205080204" pitchFamily="34" charset="-128"/>
              </a:rPr>
              <a:t>Easier to monitor if quantifiable (</a:t>
            </a:r>
            <a:r>
              <a:rPr lang="ja-JP" altLang="en-US" sz="2400">
                <a:ea typeface="ＭＳ Ｐゴシック" panose="020B0600070205080204" pitchFamily="34" charset="-128"/>
              </a:rPr>
              <a:t>“</a:t>
            </a:r>
            <a:r>
              <a:rPr lang="en-US" altLang="ja-JP" sz="2400">
                <a:ea typeface="ＭＳ Ｐゴシック" panose="020B0600070205080204" pitchFamily="34" charset="-128"/>
              </a:rPr>
              <a:t>countable</a:t>
            </a:r>
            <a:r>
              <a:rPr lang="ja-JP" altLang="en-US" sz="2400">
                <a:ea typeface="ＭＳ Ｐゴシック" panose="020B0600070205080204" pitchFamily="34" charset="-128"/>
              </a:rPr>
              <a:t>”</a:t>
            </a:r>
            <a:r>
              <a:rPr lang="en-US" altLang="ja-JP" sz="2400">
                <a:ea typeface="ＭＳ Ｐゴシック" panose="020B0600070205080204" pitchFamily="34" charset="-128"/>
              </a:rPr>
              <a:t>)</a:t>
            </a:r>
          </a:p>
          <a:p>
            <a:pPr lvl="1" eaLnBrk="1" hangingPunct="1">
              <a:lnSpc>
                <a:spcPct val="90000"/>
              </a:lnSpc>
              <a:spcBef>
                <a:spcPct val="0"/>
              </a:spcBef>
            </a:pPr>
            <a:r>
              <a:rPr lang="en-US" altLang="en-US" sz="2400">
                <a:ea typeface="ＭＳ Ｐゴシック" panose="020B0600070205080204" pitchFamily="34" charset="-128"/>
              </a:rPr>
              <a:t>Record on meeting minute form for progress monitoring at future meeting(s)</a:t>
            </a:r>
          </a:p>
          <a:p>
            <a:pPr eaLnBrk="1" hangingPunct="1">
              <a:lnSpc>
                <a:spcPct val="80000"/>
              </a:lnSpc>
              <a:spcBef>
                <a:spcPct val="0"/>
              </a:spcBef>
            </a:pPr>
            <a:endParaRPr lang="en-US" altLang="en-US" sz="2200">
              <a:ea typeface="ＭＳ Ｐゴシック" panose="020B0600070205080204" pitchFamily="34" charset="-128"/>
            </a:endParaRPr>
          </a:p>
          <a:p>
            <a:pPr lvl="2" eaLnBrk="1" hangingPunct="1">
              <a:lnSpc>
                <a:spcPct val="80000"/>
              </a:lnSpc>
              <a:spcBef>
                <a:spcPct val="0"/>
              </a:spcBef>
            </a:pPr>
            <a:endParaRPr lang="en-US" altLang="en-US" sz="1000">
              <a:ea typeface="ＭＳ Ｐゴシック" panose="020B0600070205080204" pitchFamily="34" charset="-128"/>
            </a:endParaRPr>
          </a:p>
        </p:txBody>
      </p:sp>
      <p:sp>
        <p:nvSpPr>
          <p:cNvPr id="149507" name="Slide Number Placeholder 3">
            <a:extLst>
              <a:ext uri="{FF2B5EF4-FFF2-40B4-BE49-F238E27FC236}">
                <a16:creationId xmlns:a16="http://schemas.microsoft.com/office/drawing/2014/main" id="{2C126F18-37ED-A946-895E-48E7ADD560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5EA53AD-142D-9D44-B425-39F00B36246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3214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6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 a team, we need to develop a precise problem statement!  This Slide is a handout and we will use this to explore the data is SWIS.</a:t>
            </a:r>
          </a:p>
        </p:txBody>
      </p:sp>
      <p:sp>
        <p:nvSpPr>
          <p:cNvPr id="416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8DD2FC9-54E9-3642-9C18-CC5D0C0A5C59}"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85424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526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spcBef>
                <a:spcPct val="0"/>
              </a:spcBef>
              <a:defRPr/>
            </a:pPr>
            <a:r>
              <a:rPr lang="en-US" altLang="en-US"/>
              <a:t>Prevention: </a:t>
            </a:r>
            <a:r>
              <a:rPr lang="en-US" altLang="en-US" b="1" i="1">
                <a:solidFill>
                  <a:srgbClr val="103154"/>
                </a:solidFill>
                <a:latin typeface="Constantia" charset="0"/>
              </a:rPr>
              <a:t>*Maintain current lunch schedule, but shift classes to balance numbers.</a:t>
            </a:r>
            <a:endParaRPr lang="en-US" altLang="en-US" sz="800" b="1" i="1">
              <a:solidFill>
                <a:srgbClr val="103154"/>
              </a:solidFill>
              <a:latin typeface="Constantia" charset="0"/>
            </a:endParaRPr>
          </a:p>
          <a:p>
            <a:pPr eaLnBrk="1" hangingPunct="1">
              <a:spcBef>
                <a:spcPct val="0"/>
              </a:spcBef>
              <a:defRPr/>
            </a:pPr>
            <a:r>
              <a:rPr lang="en-US" altLang="en-US"/>
              <a:t>Teaching: </a:t>
            </a:r>
            <a:r>
              <a:rPr lang="en-US" altLang="en-US" b="1" i="1">
                <a:solidFill>
                  <a:srgbClr val="103154"/>
                </a:solidFill>
                <a:latin typeface="Constantia" charset="0"/>
              </a:rPr>
              <a:t>*Teach behavioral expectations in cafeteria</a:t>
            </a:r>
          </a:p>
          <a:p>
            <a:pPr eaLnBrk="1" hangingPunct="1">
              <a:spcBef>
                <a:spcPct val="0"/>
              </a:spcBef>
              <a:defRPr/>
            </a:pPr>
            <a:r>
              <a:rPr lang="en-US" altLang="en-US"/>
              <a:t>Reward: </a:t>
            </a:r>
            <a:r>
              <a:rPr lang="en-US" altLang="en-US" b="1" i="1">
                <a:solidFill>
                  <a:srgbClr val="103154"/>
                </a:solidFill>
                <a:latin typeface="Constantia" charset="0"/>
              </a:rPr>
              <a:t>Establish </a:t>
            </a:r>
            <a:r>
              <a:rPr lang="ja-JP" altLang="en-US" b="1" i="1">
                <a:solidFill>
                  <a:srgbClr val="103154"/>
                </a:solidFill>
                <a:latin typeface="Constantia" charset="0"/>
              </a:rPr>
              <a:t>“</a:t>
            </a:r>
            <a:r>
              <a:rPr lang="en-US" altLang="ja-JP" b="1" i="1">
                <a:solidFill>
                  <a:srgbClr val="103154"/>
                </a:solidFill>
                <a:latin typeface="Constantia" charset="0"/>
              </a:rPr>
              <a:t>Friday Five</a:t>
            </a:r>
            <a:r>
              <a:rPr lang="ja-JP" altLang="en-US" b="1" i="1">
                <a:solidFill>
                  <a:srgbClr val="103154"/>
                </a:solidFill>
                <a:latin typeface="Constantia" charset="0"/>
              </a:rPr>
              <a:t>”</a:t>
            </a:r>
            <a:r>
              <a:rPr lang="en-US" altLang="ja-JP" b="1" i="1">
                <a:solidFill>
                  <a:srgbClr val="103154"/>
                </a:solidFill>
                <a:latin typeface="Constantia" charset="0"/>
              </a:rPr>
              <a:t>: Extra 5 min of lunch on Friday for five good days.</a:t>
            </a:r>
          </a:p>
          <a:p>
            <a:pPr eaLnBrk="1" hangingPunct="1">
              <a:spcBef>
                <a:spcPct val="0"/>
              </a:spcBef>
              <a:defRPr/>
            </a:pPr>
            <a:r>
              <a:rPr lang="en-US" altLang="en-US"/>
              <a:t>Extinction: </a:t>
            </a:r>
            <a:r>
              <a:rPr lang="en-US" altLang="en-US" b="1" i="1">
                <a:solidFill>
                  <a:srgbClr val="103154"/>
                </a:solidFill>
                <a:latin typeface="Constantia" charset="0"/>
              </a:rPr>
              <a:t>Establish </a:t>
            </a:r>
            <a:r>
              <a:rPr lang="ja-JP" altLang="en-US" b="1" i="1">
                <a:solidFill>
                  <a:srgbClr val="103154"/>
                </a:solidFill>
                <a:latin typeface="Constantia" charset="0"/>
              </a:rPr>
              <a:t>“</a:t>
            </a:r>
            <a:r>
              <a:rPr lang="en-US" altLang="ja-JP" b="1" i="1">
                <a:solidFill>
                  <a:srgbClr val="103154"/>
                </a:solidFill>
                <a:latin typeface="Constantia" charset="0"/>
              </a:rPr>
              <a:t>Friday Five</a:t>
            </a:r>
            <a:r>
              <a:rPr lang="ja-JP" altLang="en-US" b="1" i="1">
                <a:solidFill>
                  <a:srgbClr val="103154"/>
                </a:solidFill>
                <a:latin typeface="Constantia" charset="0"/>
              </a:rPr>
              <a:t>”</a:t>
            </a:r>
            <a:r>
              <a:rPr lang="en-US" altLang="ja-JP" b="1" i="1">
                <a:solidFill>
                  <a:srgbClr val="103154"/>
                </a:solidFill>
                <a:latin typeface="Constantia" charset="0"/>
              </a:rPr>
              <a:t>: Extra 5 min of lunch on Friday for five good days.</a:t>
            </a:r>
          </a:p>
          <a:p>
            <a:pPr eaLnBrk="1" hangingPunct="1">
              <a:spcBef>
                <a:spcPct val="0"/>
              </a:spcBef>
              <a:defRPr/>
            </a:pPr>
            <a:r>
              <a:rPr lang="en-US" altLang="en-US"/>
              <a:t>Corrective Consequence: </a:t>
            </a:r>
            <a:r>
              <a:rPr lang="en-US" altLang="en-US" b="1" i="1">
                <a:solidFill>
                  <a:srgbClr val="103154"/>
                </a:solidFill>
                <a:latin typeface="Constantia" charset="0"/>
              </a:rPr>
              <a:t>Active supervision, and continued early consequence (ODR)</a:t>
            </a:r>
          </a:p>
          <a:p>
            <a:pPr eaLnBrk="1" hangingPunct="1">
              <a:spcBef>
                <a:spcPct val="0"/>
              </a:spcBef>
              <a:defRPr/>
            </a:pPr>
            <a:r>
              <a:rPr lang="en-US" altLang="en-US"/>
              <a:t>Data Collection: </a:t>
            </a:r>
            <a:r>
              <a:rPr lang="en-US" altLang="en-US" b="1" i="1">
                <a:solidFill>
                  <a:srgbClr val="103154"/>
                </a:solidFill>
                <a:latin typeface="Constantia" charset="0"/>
              </a:rPr>
              <a:t>Maintain ODR record and  supervisor  weekly report </a:t>
            </a:r>
          </a:p>
          <a:p>
            <a:pPr eaLnBrk="1" hangingPunct="1">
              <a:spcBef>
                <a:spcPct val="0"/>
              </a:spcBef>
              <a:defRPr/>
            </a:pPr>
            <a:r>
              <a:rPr lang="en-US" altLang="en-US"/>
              <a:t>Prevention</a:t>
            </a:r>
          </a:p>
          <a:p>
            <a:pPr eaLnBrk="1" hangingPunct="1">
              <a:spcBef>
                <a:spcPct val="0"/>
              </a:spcBef>
              <a:defRPr/>
            </a:pPr>
            <a:r>
              <a:rPr lang="en-US" altLang="en-US"/>
              <a:t>: How can we avoid the problem context?</a:t>
            </a:r>
          </a:p>
          <a:p>
            <a:pPr eaLnBrk="1" hangingPunct="1">
              <a:spcBef>
                <a:spcPct val="0"/>
              </a:spcBef>
              <a:defRPr/>
            </a:pPr>
            <a:r>
              <a:rPr lang="en-US" altLang="en-US"/>
              <a:t></a:t>
            </a:r>
          </a:p>
          <a:p>
            <a:pPr eaLnBrk="1" hangingPunct="1">
              <a:spcBef>
                <a:spcPct val="0"/>
              </a:spcBef>
              <a:defRPr/>
            </a:pPr>
            <a:r>
              <a:rPr lang="en-US" altLang="en-US"/>
              <a:t>Who, When, Where</a:t>
            </a:r>
          </a:p>
          <a:p>
            <a:pPr eaLnBrk="1" hangingPunct="1">
              <a:spcBef>
                <a:spcPct val="0"/>
              </a:spcBef>
              <a:defRPr/>
            </a:pPr>
            <a:r>
              <a:rPr lang="en-US" altLang="en-US"/>
              <a:t></a:t>
            </a:r>
          </a:p>
          <a:p>
            <a:pPr eaLnBrk="1" hangingPunct="1">
              <a:spcBef>
                <a:spcPct val="0"/>
              </a:spcBef>
              <a:defRPr/>
            </a:pPr>
            <a:r>
              <a:rPr lang="en-US" altLang="en-US"/>
              <a:t>Schedule change, curriculum change, etc</a:t>
            </a:r>
          </a:p>
          <a:p>
            <a:pPr eaLnBrk="1" hangingPunct="1">
              <a:spcBef>
                <a:spcPct val="0"/>
              </a:spcBef>
              <a:defRPr/>
            </a:pPr>
            <a:r>
              <a:rPr lang="en-US" altLang="en-US"/>
              <a:t></a:t>
            </a:r>
          </a:p>
          <a:p>
            <a:pPr eaLnBrk="1" hangingPunct="1">
              <a:spcBef>
                <a:spcPct val="0"/>
              </a:spcBef>
              <a:defRPr/>
            </a:pPr>
            <a:r>
              <a:rPr lang="en-US" altLang="en-US"/>
              <a:t>Teaching:</a:t>
            </a:r>
          </a:p>
          <a:p>
            <a:pPr eaLnBrk="1" hangingPunct="1">
              <a:spcBef>
                <a:spcPct val="0"/>
              </a:spcBef>
              <a:defRPr/>
            </a:pPr>
            <a:r>
              <a:rPr lang="en-US" altLang="en-US"/>
              <a:t>How can we define, teach, and monitor what we want?</a:t>
            </a:r>
          </a:p>
          <a:p>
            <a:pPr eaLnBrk="1" hangingPunct="1">
              <a:spcBef>
                <a:spcPct val="0"/>
              </a:spcBef>
              <a:defRPr/>
            </a:pPr>
            <a:r>
              <a:rPr lang="en-US" altLang="en-US"/>
              <a:t></a:t>
            </a:r>
          </a:p>
          <a:p>
            <a:pPr eaLnBrk="1" hangingPunct="1">
              <a:spcBef>
                <a:spcPct val="0"/>
              </a:spcBef>
              <a:defRPr/>
            </a:pPr>
            <a:r>
              <a:rPr lang="en-US" altLang="en-US"/>
              <a:t>Teach appropriate behavior</a:t>
            </a:r>
          </a:p>
          <a:p>
            <a:pPr eaLnBrk="1" hangingPunct="1">
              <a:spcBef>
                <a:spcPct val="0"/>
              </a:spcBef>
              <a:defRPr/>
            </a:pPr>
            <a:r>
              <a:rPr lang="en-US" altLang="en-US"/>
              <a:t></a:t>
            </a:r>
          </a:p>
          <a:p>
            <a:pPr eaLnBrk="1" hangingPunct="1">
              <a:spcBef>
                <a:spcPct val="0"/>
              </a:spcBef>
              <a:defRPr/>
            </a:pPr>
            <a:r>
              <a:rPr lang="en-US" altLang="en-US"/>
              <a:t>Use problem behavior as negative example</a:t>
            </a:r>
          </a:p>
          <a:p>
            <a:pPr eaLnBrk="1" hangingPunct="1">
              <a:spcBef>
                <a:spcPct val="0"/>
              </a:spcBef>
              <a:defRPr/>
            </a:pPr>
            <a:r>
              <a:rPr lang="en-US" altLang="en-US"/>
              <a:t></a:t>
            </a:r>
          </a:p>
          <a:p>
            <a:pPr eaLnBrk="1" hangingPunct="1">
              <a:spcBef>
                <a:spcPct val="0"/>
              </a:spcBef>
              <a:defRPr/>
            </a:pPr>
            <a:r>
              <a:rPr lang="en-US" altLang="en-US"/>
              <a:t>Recognition</a:t>
            </a:r>
          </a:p>
          <a:p>
            <a:pPr eaLnBrk="1" hangingPunct="1">
              <a:spcBef>
                <a:spcPct val="0"/>
              </a:spcBef>
              <a:defRPr/>
            </a:pPr>
            <a:r>
              <a:rPr lang="en-US" altLang="en-US"/>
              <a:t>: How can we build in systematic reward for desired behavior?</a:t>
            </a:r>
          </a:p>
          <a:p>
            <a:pPr eaLnBrk="1" hangingPunct="1">
              <a:spcBef>
                <a:spcPct val="0"/>
              </a:spcBef>
              <a:defRPr/>
            </a:pPr>
            <a:r>
              <a:rPr lang="en-US" altLang="en-US"/>
              <a:t></a:t>
            </a:r>
          </a:p>
          <a:p>
            <a:pPr eaLnBrk="1" hangingPunct="1">
              <a:spcBef>
                <a:spcPct val="0"/>
              </a:spcBef>
              <a:defRPr/>
            </a:pPr>
            <a:r>
              <a:rPr lang="en-US" altLang="en-US"/>
              <a:t>Extinction</a:t>
            </a:r>
          </a:p>
          <a:p>
            <a:pPr eaLnBrk="1" hangingPunct="1">
              <a:spcBef>
                <a:spcPct val="0"/>
              </a:spcBef>
              <a:defRPr/>
            </a:pPr>
            <a:r>
              <a:rPr lang="en-US" altLang="en-US"/>
              <a:t>: How can we prevent problem behavior from being rewarded?</a:t>
            </a:r>
          </a:p>
          <a:p>
            <a:pPr eaLnBrk="1" hangingPunct="1">
              <a:spcBef>
                <a:spcPct val="0"/>
              </a:spcBef>
              <a:defRPr/>
            </a:pPr>
            <a:r>
              <a:rPr lang="en-US" altLang="en-US"/>
              <a:t></a:t>
            </a:r>
          </a:p>
          <a:p>
            <a:pPr eaLnBrk="1" hangingPunct="1">
              <a:spcBef>
                <a:spcPct val="0"/>
              </a:spcBef>
              <a:defRPr/>
            </a:pPr>
            <a:r>
              <a:rPr lang="en-US" altLang="en-US"/>
              <a:t>Consequences</a:t>
            </a:r>
          </a:p>
          <a:p>
            <a:pPr eaLnBrk="1" hangingPunct="1">
              <a:spcBef>
                <a:spcPct val="0"/>
              </a:spcBef>
              <a:defRPr/>
            </a:pPr>
            <a:r>
              <a:rPr lang="en-US" altLang="en-US"/>
              <a:t>: What are efficient, consistent consequences for problem </a:t>
            </a:r>
          </a:p>
          <a:p>
            <a:pPr eaLnBrk="1" hangingPunct="1">
              <a:spcBef>
                <a:spcPct val="0"/>
              </a:spcBef>
              <a:defRPr/>
            </a:pPr>
            <a:r>
              <a:rPr lang="en-US" altLang="en-US"/>
              <a:t>behavior?</a:t>
            </a:r>
          </a:p>
          <a:p>
            <a:pPr eaLnBrk="1" hangingPunct="1">
              <a:spcBef>
                <a:spcPct val="0"/>
              </a:spcBef>
              <a:defRPr/>
            </a:pPr>
            <a:r>
              <a:rPr lang="en-US" altLang="en-US"/>
              <a:t></a:t>
            </a:r>
          </a:p>
          <a:p>
            <a:pPr eaLnBrk="1" hangingPunct="1">
              <a:spcBef>
                <a:spcPct val="0"/>
              </a:spcBef>
              <a:defRPr/>
            </a:pPr>
            <a:r>
              <a:rPr lang="en-US" altLang="en-US"/>
              <a:t>How will we collect and use data to evaluate (a) implementation fidelity, and </a:t>
            </a:r>
          </a:p>
          <a:p>
            <a:pPr eaLnBrk="1" hangingPunct="1">
              <a:spcBef>
                <a:spcPct val="0"/>
              </a:spcBef>
              <a:defRPr/>
            </a:pPr>
            <a:r>
              <a:rPr lang="en-US" altLang="en-US"/>
              <a:t>(b) impact on student outcomes?</a:t>
            </a:r>
          </a:p>
          <a:p>
            <a:pPr eaLnBrk="1" hangingPunct="1">
              <a:spcBef>
                <a:spcPct val="0"/>
              </a:spcBef>
              <a:defRPr/>
            </a:pPr>
            <a:endParaRPr lang="en-US" altLang="en-US" b="1" i="1">
              <a:solidFill>
                <a:srgbClr val="103154"/>
              </a:solidFill>
              <a:latin typeface="Constantia" charset="0"/>
            </a:endParaRPr>
          </a:p>
          <a:p>
            <a:pPr eaLnBrk="1" hangingPunct="1">
              <a:spcBef>
                <a:spcPct val="0"/>
              </a:spcBef>
              <a:defRPr/>
            </a:pPr>
            <a:endParaRPr lang="en-US" altLang="en-US"/>
          </a:p>
        </p:txBody>
      </p:sp>
      <p:sp>
        <p:nvSpPr>
          <p:cNvPr id="418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1EE49E4-E317-D042-957B-9E167B4F853B}"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98521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6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6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2A72D7A-DBA8-6A49-B85D-2EE3DC77E341}"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7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outer circle ( Problem Solving Meeting Foundations) refer to the process and procedures and team uses to function. Roles are determined and defined, meetings are scheduled for the year, electronic equipment and internet access are available, and an agenda is established.</a:t>
            </a:r>
          </a:p>
          <a:p>
            <a:r>
              <a:rPr lang="en-US" altLang="en-US" dirty="0"/>
              <a:t>The inner circles and arrows define a problem-solving model designed to improve the decision-making and problem solving of PBIS Team. This model is called  </a:t>
            </a:r>
            <a:r>
              <a:rPr lang="ja-JP" altLang="en-US" dirty="0"/>
              <a:t>“</a:t>
            </a:r>
            <a:r>
              <a:rPr lang="en-US" altLang="ja-JP" dirty="0"/>
              <a:t>TIPS,</a:t>
            </a:r>
            <a:r>
              <a:rPr lang="ja-JP" altLang="en-US" dirty="0"/>
              <a:t>”</a:t>
            </a:r>
            <a:r>
              <a:rPr lang="en-US" altLang="ja-JP" dirty="0"/>
              <a:t> which stands for </a:t>
            </a:r>
            <a:r>
              <a:rPr lang="ja-JP" altLang="en-US" dirty="0"/>
              <a:t>“</a:t>
            </a:r>
            <a:r>
              <a:rPr lang="en-US" altLang="ja-JP" dirty="0"/>
              <a:t>Team-Initiated Problem Solving.</a:t>
            </a:r>
            <a:r>
              <a:rPr lang="ja-JP" altLang="en-US" dirty="0"/>
              <a:t>”</a:t>
            </a:r>
            <a:r>
              <a:rPr lang="en-US" altLang="ja-JP" dirty="0"/>
              <a:t>  The model uses data for during problem solving and decision making, during meetings. We will also apply a metric for determining if rates of problem behavior at a school or below, at, or above the national average  to determine if there is a problem or not. TIPS teaches teams to use their SWIS data to define precision problem statements. Once the problem statement is precise, a variety of solutions are discussed based on prevention, teaching, reward, correction and extinction and teams will determine which solution(s) they want to implement. The TIPS model then moves the team to action planning ,evaluation and measurement determination.</a:t>
            </a:r>
            <a:endParaRPr lang="en-US" altLang="en-US" dirty="0"/>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5F0B213-8617-EA44-86C4-DC06E96CC289}"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578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FAA7F88D-34B5-7D47-B324-05F918EAB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a:extLst>
              <a:ext uri="{FF2B5EF4-FFF2-40B4-BE49-F238E27FC236}">
                <a16:creationId xmlns:a16="http://schemas.microsoft.com/office/drawing/2014/main" id="{12ED16C6-C27F-5346-849B-3E951D59E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Sherry</a:t>
            </a:r>
          </a:p>
          <a:p>
            <a:pPr eaLnBrk="1" hangingPunct="1">
              <a:spcBef>
                <a:spcPct val="0"/>
              </a:spcBef>
            </a:pPr>
            <a:r>
              <a:rPr lang="en-US" altLang="en-US">
                <a:ea typeface="ＭＳ Ｐゴシック" panose="020B0600070205080204" pitchFamily="34" charset="-128"/>
              </a:rPr>
              <a:t>Update</a:t>
            </a:r>
          </a:p>
        </p:txBody>
      </p:sp>
      <p:sp>
        <p:nvSpPr>
          <p:cNvPr id="123907" name="Slide Number Placeholder 3">
            <a:extLst>
              <a:ext uri="{FF2B5EF4-FFF2-40B4-BE49-F238E27FC236}">
                <a16:creationId xmlns:a16="http://schemas.microsoft.com/office/drawing/2014/main" id="{B93C0572-8FF6-A849-921B-7F9712903D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14F40E8-9DF7-7146-B1C1-02A64C9EA9C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0023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91E66F12-EF70-924B-9B26-01D2CEF065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a:extLst>
              <a:ext uri="{FF2B5EF4-FFF2-40B4-BE49-F238E27FC236}">
                <a16:creationId xmlns:a16="http://schemas.microsoft.com/office/drawing/2014/main" id="{024B84D9-FBD9-1542-BB3E-EE83873E6D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indent="-469900" eaLnBrk="1" hangingPunct="1">
              <a:lnSpc>
                <a:spcPct val="70000"/>
              </a:lnSpc>
            </a:pPr>
            <a:r>
              <a:rPr lang="en-US" altLang="en-US" sz="1100" b="1">
                <a:ea typeface="ＭＳ Ｐゴシック" panose="020B0600070205080204" pitchFamily="34" charset="-128"/>
              </a:rPr>
              <a:t>What data to monitor</a:t>
            </a:r>
          </a:p>
          <a:p>
            <a:pPr marL="908050" lvl="1" indent="-436563" eaLnBrk="1" hangingPunct="1">
              <a:lnSpc>
                <a:spcPct val="70000"/>
              </a:lnSpc>
            </a:pPr>
            <a:r>
              <a:rPr lang="en-US" altLang="en-US" sz="2000">
                <a:ea typeface="ＭＳ Ｐゴシック" panose="020B0600070205080204" pitchFamily="34" charset="-128"/>
              </a:rPr>
              <a:t>ODR per day per month</a:t>
            </a:r>
          </a:p>
          <a:p>
            <a:pPr marL="908050" lvl="1" indent="-436563" eaLnBrk="1" hangingPunct="1">
              <a:lnSpc>
                <a:spcPct val="70000"/>
              </a:lnSpc>
            </a:pPr>
            <a:r>
              <a:rPr lang="en-US" altLang="en-US" sz="2000">
                <a:ea typeface="ＭＳ Ｐゴシック" panose="020B0600070205080204" pitchFamily="34" charset="-128"/>
              </a:rPr>
              <a:t>OSS, ISS, Attendance, Teacher report</a:t>
            </a:r>
          </a:p>
          <a:p>
            <a:pPr marL="908050" lvl="1" indent="-436563" eaLnBrk="1" hangingPunct="1">
              <a:lnSpc>
                <a:spcPct val="70000"/>
              </a:lnSpc>
            </a:pPr>
            <a:r>
              <a:rPr lang="en-US" altLang="en-US" sz="2000">
                <a:ea typeface="ＭＳ Ｐゴシック" panose="020B0600070205080204" pitchFamily="34" charset="-128"/>
              </a:rPr>
              <a:t>Team Checklist/ SET (are we doing what we planned to do?)</a:t>
            </a:r>
          </a:p>
          <a:p>
            <a:pPr marL="469900" indent="-469900" eaLnBrk="1" hangingPunct="1">
              <a:lnSpc>
                <a:spcPct val="70000"/>
              </a:lnSpc>
            </a:pPr>
            <a:r>
              <a:rPr lang="en-US" altLang="en-US" sz="1100" b="1">
                <a:ea typeface="ＭＳ Ｐゴシック" panose="020B0600070205080204" pitchFamily="34" charset="-128"/>
              </a:rPr>
              <a:t>What question to answer</a:t>
            </a:r>
          </a:p>
          <a:p>
            <a:pPr marL="908050" lvl="1" indent="-436563" eaLnBrk="1" hangingPunct="1">
              <a:lnSpc>
                <a:spcPct val="70000"/>
              </a:lnSpc>
            </a:pPr>
            <a:r>
              <a:rPr lang="en-US" altLang="en-US" sz="2000">
                <a:ea typeface="ＭＳ Ｐゴシック" panose="020B0600070205080204" pitchFamily="34" charset="-128"/>
              </a:rPr>
              <a:t>Do we have a problem?</a:t>
            </a:r>
          </a:p>
          <a:p>
            <a:pPr marL="469900" indent="-469900" eaLnBrk="1" hangingPunct="1">
              <a:lnSpc>
                <a:spcPct val="70000"/>
              </a:lnSpc>
            </a:pPr>
            <a:r>
              <a:rPr lang="en-US" altLang="en-US" sz="1100" b="1">
                <a:ea typeface="ＭＳ Ｐゴシック" panose="020B0600070205080204" pitchFamily="34" charset="-128"/>
              </a:rPr>
              <a:t>What questions to ask of Level, Trend, Peaks</a:t>
            </a:r>
          </a:p>
          <a:p>
            <a:pPr marL="908050" lvl="1" indent="-436563" eaLnBrk="1" hangingPunct="1">
              <a:lnSpc>
                <a:spcPct val="70000"/>
              </a:lnSpc>
            </a:pPr>
            <a:r>
              <a:rPr lang="en-US" altLang="en-US" sz="2000">
                <a:ea typeface="ＭＳ Ｐゴシック" panose="020B0600070205080204" pitchFamily="34" charset="-128"/>
              </a:rPr>
              <a:t>How do our data compare with last year?</a:t>
            </a:r>
          </a:p>
          <a:p>
            <a:pPr marL="908050" lvl="1" indent="-436563" eaLnBrk="1" hangingPunct="1">
              <a:lnSpc>
                <a:spcPct val="70000"/>
              </a:lnSpc>
            </a:pPr>
            <a:r>
              <a:rPr lang="en-US" altLang="en-US" sz="2000">
                <a:ea typeface="ＭＳ Ｐゴシック" panose="020B0600070205080204" pitchFamily="34" charset="-128"/>
              </a:rPr>
              <a:t>How do our data compare with national/regional norms?</a:t>
            </a:r>
          </a:p>
          <a:p>
            <a:pPr marL="908050" lvl="1" indent="-436563" eaLnBrk="1" hangingPunct="1">
              <a:lnSpc>
                <a:spcPct val="70000"/>
              </a:lnSpc>
            </a:pPr>
            <a:r>
              <a:rPr lang="en-US" altLang="en-US" sz="2000">
                <a:ea typeface="ＭＳ Ｐゴシック" panose="020B0600070205080204" pitchFamily="34" charset="-128"/>
              </a:rPr>
              <a:t>How do our data compare with our preferred/expected status?</a:t>
            </a:r>
          </a:p>
          <a:p>
            <a:pPr marL="469900" indent="-469900" eaLnBrk="1" hangingPunct="1">
              <a:lnSpc>
                <a:spcPct val="70000"/>
              </a:lnSpc>
            </a:pPr>
            <a:r>
              <a:rPr lang="en-US" altLang="en-US" sz="1100" b="1">
                <a:ea typeface="ＭＳ Ｐゴシック" panose="020B0600070205080204" pitchFamily="34" charset="-128"/>
              </a:rPr>
              <a:t>If a problem is identified, then ask</a:t>
            </a:r>
          </a:p>
          <a:p>
            <a:pPr marL="908050" lvl="1" indent="-436563" eaLnBrk="1" hangingPunct="1">
              <a:lnSpc>
                <a:spcPct val="70000"/>
              </a:lnSpc>
            </a:pPr>
            <a:r>
              <a:rPr lang="en-US" altLang="en-US" sz="2000">
                <a:ea typeface="ＭＳ Ｐゴシック" panose="020B0600070205080204" pitchFamily="34" charset="-128"/>
              </a:rPr>
              <a:t>What are the data we need to make a good decision?</a:t>
            </a:r>
            <a:endParaRPr lang="en-US" altLang="en-US" sz="1100">
              <a:ea typeface="ＭＳ Ｐゴシック" panose="020B0600070205080204" pitchFamily="34" charset="-128"/>
            </a:endParaRPr>
          </a:p>
          <a:p>
            <a:pPr marL="469900" indent="-469900">
              <a:lnSpc>
                <a:spcPct val="90000"/>
              </a:lnSpc>
            </a:pPr>
            <a:endParaRPr lang="en-US" altLang="en-US" sz="1100">
              <a:ea typeface="ＭＳ Ｐゴシック" panose="020B0600070205080204" pitchFamily="34" charset="-128"/>
            </a:endParaRPr>
          </a:p>
        </p:txBody>
      </p:sp>
      <p:sp>
        <p:nvSpPr>
          <p:cNvPr id="125955" name="Slide Number Placeholder 3">
            <a:extLst>
              <a:ext uri="{FF2B5EF4-FFF2-40B4-BE49-F238E27FC236}">
                <a16:creationId xmlns:a16="http://schemas.microsoft.com/office/drawing/2014/main" id="{3CD6482A-AE95-4545-A761-049B7A529B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DCF79C-5071-1448-8E59-55C893F3A93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4891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9D6B620F-DB82-3A46-8573-D336C4478E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a:extLst>
              <a:ext uri="{FF2B5EF4-FFF2-40B4-BE49-F238E27FC236}">
                <a16:creationId xmlns:a16="http://schemas.microsoft.com/office/drawing/2014/main" id="{A00A6520-7884-974A-9A20-1F3795B85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28003" name="Slide Number Placeholder 3">
            <a:extLst>
              <a:ext uri="{FF2B5EF4-FFF2-40B4-BE49-F238E27FC236}">
                <a16:creationId xmlns:a16="http://schemas.microsoft.com/office/drawing/2014/main" id="{61DB993B-C7DE-EA42-B628-0522CC4C8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CB89299-9B73-9544-9CAA-8CC3BD1C33A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7809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4072E431-8C74-7F48-A5B7-748474117C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873A2995-6826-D04D-8FBD-A472BA5008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30051" name="Slide Number Placeholder 3">
            <a:extLst>
              <a:ext uri="{FF2B5EF4-FFF2-40B4-BE49-F238E27FC236}">
                <a16:creationId xmlns:a16="http://schemas.microsoft.com/office/drawing/2014/main" id="{3CFD8807-2DEA-A340-AF16-C30C2E9596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4CEA5E-7037-EB46-A9BA-158CE4F3D1B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0377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C1969B1E-AD5C-8942-B233-7B6E8C307C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a:extLst>
              <a:ext uri="{FF2B5EF4-FFF2-40B4-BE49-F238E27FC236}">
                <a16:creationId xmlns:a16="http://schemas.microsoft.com/office/drawing/2014/main" id="{58E37A2A-EACE-FD42-86FE-BF5AB968C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32099" name="Slide Number Placeholder 3">
            <a:extLst>
              <a:ext uri="{FF2B5EF4-FFF2-40B4-BE49-F238E27FC236}">
                <a16:creationId xmlns:a16="http://schemas.microsoft.com/office/drawing/2014/main" id="{742AC75E-1CB2-F64C-AA82-7EDE76A915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13809BA-F851-2745-A1F3-A87A9F68FB2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4191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44176503-D17E-BE46-89AF-9A8F129F5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a:extLst>
              <a:ext uri="{FF2B5EF4-FFF2-40B4-BE49-F238E27FC236}">
                <a16:creationId xmlns:a16="http://schemas.microsoft.com/office/drawing/2014/main" id="{0D7E4F74-C334-A84A-9C5A-B8DFF90178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34147" name="Slide Number Placeholder 3">
            <a:extLst>
              <a:ext uri="{FF2B5EF4-FFF2-40B4-BE49-F238E27FC236}">
                <a16:creationId xmlns:a16="http://schemas.microsoft.com/office/drawing/2014/main" id="{920D2B45-4148-BD4F-9DE8-80538B696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EDCA289-8C87-2242-B20D-A524DDFECDF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8622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31FE7B1-30BB-FC4B-AE9F-08565AEE269E}" type="slidenum">
              <a:rPr lang="en-US" altLang="en-US"/>
              <a:pPr>
                <a:defRPr/>
              </a:pPr>
              <a:t>‹#›</a:t>
            </a:fld>
            <a:endParaRPr lang="en-US" altLang="en-US"/>
          </a:p>
        </p:txBody>
      </p:sp>
    </p:spTree>
    <p:extLst>
      <p:ext uri="{BB962C8B-B14F-4D97-AF65-F5344CB8AC3E}">
        <p14:creationId xmlns:p14="http://schemas.microsoft.com/office/powerpoint/2010/main" val="143889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EA7ADB-F687-784D-BDB6-CBDC5F52E4D3}" type="datetimeFigureOut">
              <a:rPr lang="en-US" altLang="en-US"/>
              <a:pPr>
                <a:defRPr/>
              </a:pPr>
              <a:t>3/7/19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41C45-2868-4C4C-89FB-E0387442BAB6}" type="slidenum">
              <a:rPr lang="en-US" altLang="en-US"/>
              <a:pPr>
                <a:defRPr/>
              </a:pPr>
              <a:t>‹#›</a:t>
            </a:fld>
            <a:endParaRPr lang="en-US" altLang="en-US"/>
          </a:p>
        </p:txBody>
      </p:sp>
    </p:spTree>
    <p:extLst>
      <p:ext uri="{BB962C8B-B14F-4D97-AF65-F5344CB8AC3E}">
        <p14:creationId xmlns:p14="http://schemas.microsoft.com/office/powerpoint/2010/main" val="147095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1FE370-CF9C-1A4D-8291-146446C6159E}" type="datetimeFigureOut">
              <a:rPr lang="en-US" altLang="en-US"/>
              <a:pPr>
                <a:defRPr/>
              </a:pPr>
              <a:t>3/7/19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7CE2A3-0BF7-9E40-B693-8D681E40E569}" type="slidenum">
              <a:rPr lang="en-US" altLang="en-US"/>
              <a:pPr>
                <a:defRPr/>
              </a:pPr>
              <a:t>‹#›</a:t>
            </a:fld>
            <a:endParaRPr lang="en-US" altLang="en-US"/>
          </a:p>
        </p:txBody>
      </p:sp>
    </p:spTree>
    <p:extLst>
      <p:ext uri="{BB962C8B-B14F-4D97-AF65-F5344CB8AC3E}">
        <p14:creationId xmlns:p14="http://schemas.microsoft.com/office/powerpoint/2010/main" val="51588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21D8B6D-E1EF-D04B-A9FB-AD92D03BF5C9}" type="datetimeFigureOut">
              <a:rPr lang="en-US" altLang="en-US"/>
              <a:pPr>
                <a:defRPr/>
              </a:pPr>
              <a:t>3/7/19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F265A6-CD5F-344C-99AE-EC718EF045DF}" type="slidenum">
              <a:rPr lang="en-US" altLang="en-US"/>
              <a:pPr>
                <a:defRPr/>
              </a:pPr>
              <a:t>‹#›</a:t>
            </a:fld>
            <a:endParaRPr lang="en-US" altLang="en-US"/>
          </a:p>
        </p:txBody>
      </p:sp>
    </p:spTree>
    <p:extLst>
      <p:ext uri="{BB962C8B-B14F-4D97-AF65-F5344CB8AC3E}">
        <p14:creationId xmlns:p14="http://schemas.microsoft.com/office/powerpoint/2010/main" val="152323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normAutofit/>
          </a:bodyPr>
          <a:lstStyle/>
          <a:p>
            <a:pPr lvl="0"/>
            <a:r>
              <a:rPr lang="en-US" noProof="0"/>
              <a:t>Click icon to add table</a:t>
            </a:r>
            <a:endParaRPr lang="en-US" noProof="0" dirty="0"/>
          </a:p>
        </p:txBody>
      </p:sp>
      <p:sp>
        <p:nvSpPr>
          <p:cNvPr id="4" name="Date Placeholder 3"/>
          <p:cNvSpPr>
            <a:spLocks noGrp="1"/>
          </p:cNvSpPr>
          <p:nvPr>
            <p:ph type="dt" sz="half" idx="10"/>
          </p:nvPr>
        </p:nvSpPr>
        <p:spPr>
          <a:xfrm>
            <a:off x="0" y="6381750"/>
            <a:ext cx="2844800" cy="476250"/>
          </a:xfrm>
        </p:spPr>
        <p:txBody>
          <a:bodyPr/>
          <a:lstStyle>
            <a:lvl1pPr>
              <a:defRPr/>
            </a:lvl1pPr>
          </a:lstStyle>
          <a:p>
            <a:pPr>
              <a:defRPr/>
            </a:pPr>
            <a:fld id="{F41E5FE7-01B8-304B-BE64-342E98EAF208}" type="datetimeFigureOut">
              <a:rPr lang="en-US" altLang="en-US"/>
              <a:pPr>
                <a:defRPr/>
              </a:pPr>
              <a:t>3/7/19</a:t>
            </a:fld>
            <a:endParaRPr lang="en-US" altLang="en-US"/>
          </a:p>
        </p:txBody>
      </p:sp>
      <p:sp>
        <p:nvSpPr>
          <p:cNvPr id="5" name="Footer Placeholder 4"/>
          <p:cNvSpPr>
            <a:spLocks noGrp="1"/>
          </p:cNvSpPr>
          <p:nvPr>
            <p:ph type="ftr" sz="quarter" idx="11"/>
          </p:nvPr>
        </p:nvSpPr>
        <p:spPr>
          <a:xfrm>
            <a:off x="1930400" y="6229350"/>
            <a:ext cx="80264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77A2D0-2B6E-7640-892D-CBA4F3A5FC21}" type="slidenum">
              <a:rPr lang="en-US" altLang="en-US"/>
              <a:pPr>
                <a:defRPr/>
              </a:pPr>
              <a:t>‹#›</a:t>
            </a:fld>
            <a:endParaRPr lang="en-US" altLang="en-US"/>
          </a:p>
        </p:txBody>
      </p:sp>
    </p:spTree>
    <p:extLst>
      <p:ext uri="{BB962C8B-B14F-4D97-AF65-F5344CB8AC3E}">
        <p14:creationId xmlns:p14="http://schemas.microsoft.com/office/powerpoint/2010/main" val="2930725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9144000" h="6858000">
                <a:moveTo>
                  <a:pt x="0" y="6858000"/>
                </a:moveTo>
                <a:lnTo>
                  <a:pt x="9144000" y="6858000"/>
                </a:lnTo>
                <a:lnTo>
                  <a:pt x="9144000" y="0"/>
                </a:lnTo>
                <a:lnTo>
                  <a:pt x="0" y="0"/>
                </a:lnTo>
                <a:lnTo>
                  <a:pt x="0" y="6858000"/>
                </a:lnTo>
              </a:path>
            </a:pathLst>
          </a:custGeom>
        </p:spPr>
        <p:txBody>
          <a:bodyPr wrap="square" lIns="0" tIns="0" rIns="0" bIns="0" rtlCol="0">
            <a:noAutofit/>
          </a:bodyPr>
          <a:lstStyle/>
          <a:p>
            <a:endParaRPr sz="1800"/>
          </a:p>
        </p:txBody>
      </p:sp>
      <p:sp>
        <p:nvSpPr>
          <p:cNvPr id="17" name="bk object 17"/>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sz="1800"/>
          </a:p>
        </p:txBody>
      </p:sp>
      <p:sp>
        <p:nvSpPr>
          <p:cNvPr id="18" name="bk object 18"/>
          <p:cNvSpPr/>
          <p:nvPr/>
        </p:nvSpPr>
        <p:spPr>
          <a:xfrm>
            <a:off x="0" y="0"/>
            <a:ext cx="12192000" cy="6858000"/>
          </a:xfrm>
          <a:custGeom>
            <a:avLst/>
            <a:gdLst/>
            <a:ahLst/>
            <a:cxnLst/>
            <a:rect l="l" t="t" r="r" b="b"/>
            <a:pathLst>
              <a:path w="9144000" h="6858000">
                <a:moveTo>
                  <a:pt x="0" y="6858000"/>
                </a:moveTo>
                <a:lnTo>
                  <a:pt x="9144000" y="6858000"/>
                </a:lnTo>
                <a:lnTo>
                  <a:pt x="9144000" y="0"/>
                </a:lnTo>
                <a:lnTo>
                  <a:pt x="0" y="0"/>
                </a:lnTo>
                <a:lnTo>
                  <a:pt x="0" y="6858000"/>
                </a:lnTo>
              </a:path>
            </a:pathLst>
          </a:custGeom>
        </p:spPr>
        <p:txBody>
          <a:bodyPr wrap="square" lIns="0" tIns="0" rIns="0" bIns="0" rtlCol="0">
            <a:noAutofit/>
          </a:bodyPr>
          <a:lstStyle/>
          <a:p>
            <a:endParaRPr sz="1800"/>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613000" y="1627633"/>
            <a:ext cx="5380461" cy="4671667"/>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7104834" y="1627632"/>
            <a:ext cx="3888164" cy="4305907"/>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3/7/19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242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Shape 71"/>
          <p:cNvSpPr/>
          <p:nvPr/>
        </p:nvSpPr>
        <p:spPr>
          <a:xfrm>
            <a:off x="-100" y="6727600"/>
            <a:ext cx="12192000" cy="1304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72" name="Shape 72"/>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Shape 73"/>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4" name="Shape 7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6132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C8187B7-7DA8-3847-BADB-B521FA898727}"/>
              </a:ext>
            </a:extLst>
          </p:cNvPr>
          <p:cNvSpPr>
            <a:spLocks noGrp="1"/>
          </p:cNvSpPr>
          <p:nvPr>
            <p:ph type="dt" sz="half" idx="10"/>
          </p:nvPr>
        </p:nvSpPr>
        <p:spPr/>
        <p:txBody>
          <a:bodyPr/>
          <a:lstStyle>
            <a:lvl1pPr>
              <a:defRPr/>
            </a:lvl1pPr>
          </a:lstStyle>
          <a:p>
            <a:pPr>
              <a:defRPr/>
            </a:pPr>
            <a:fld id="{371D35B7-4A80-F942-A936-1F163973EE3E}" type="datetime1">
              <a:rPr lang="en-US" altLang="en-US"/>
              <a:pPr>
                <a:defRPr/>
              </a:pPr>
              <a:t>3/7/19</a:t>
            </a:fld>
            <a:endParaRPr lang="en-US" altLang="en-US"/>
          </a:p>
        </p:txBody>
      </p:sp>
      <p:sp>
        <p:nvSpPr>
          <p:cNvPr id="5" name="Footer Placeholder 4">
            <a:extLst>
              <a:ext uri="{FF2B5EF4-FFF2-40B4-BE49-F238E27FC236}">
                <a16:creationId xmlns:a16="http://schemas.microsoft.com/office/drawing/2014/main" id="{C943B582-7B8C-154F-BF82-64A9B62485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088E18-6D02-9047-BD68-0529FA777530}"/>
              </a:ext>
            </a:extLst>
          </p:cNvPr>
          <p:cNvSpPr>
            <a:spLocks noGrp="1"/>
          </p:cNvSpPr>
          <p:nvPr>
            <p:ph type="sldNum" sz="quarter" idx="12"/>
          </p:nvPr>
        </p:nvSpPr>
        <p:spPr/>
        <p:txBody>
          <a:bodyPr/>
          <a:lstStyle>
            <a:lvl1pPr>
              <a:defRPr/>
            </a:lvl1pPr>
          </a:lstStyle>
          <a:p>
            <a:pPr>
              <a:defRPr/>
            </a:pPr>
            <a:fld id="{D03FDC4F-22B0-6E44-927F-E1A022003CE0}" type="slidenum">
              <a:rPr lang="en-US" altLang="en-US"/>
              <a:pPr>
                <a:defRPr/>
              </a:pPr>
              <a:t>‹#›</a:t>
            </a:fld>
            <a:endParaRPr lang="en-US" altLang="en-US"/>
          </a:p>
        </p:txBody>
      </p:sp>
    </p:spTree>
    <p:extLst>
      <p:ext uri="{BB962C8B-B14F-4D97-AF65-F5344CB8AC3E}">
        <p14:creationId xmlns:p14="http://schemas.microsoft.com/office/powerpoint/2010/main" val="1420391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C2639-06FF-7E46-805D-A6F3E68F2C30}"/>
              </a:ext>
            </a:extLst>
          </p:cNvPr>
          <p:cNvSpPr>
            <a:spLocks noGrp="1"/>
          </p:cNvSpPr>
          <p:nvPr>
            <p:ph type="dt" sz="half" idx="10"/>
          </p:nvPr>
        </p:nvSpPr>
        <p:spPr/>
        <p:txBody>
          <a:bodyPr/>
          <a:lstStyle>
            <a:lvl1pPr>
              <a:defRPr/>
            </a:lvl1pPr>
          </a:lstStyle>
          <a:p>
            <a:pPr>
              <a:defRPr/>
            </a:pPr>
            <a:fld id="{C2D57350-6979-BE43-B4F6-795695F668D9}" type="datetime1">
              <a:rPr lang="en-US" altLang="en-US"/>
              <a:pPr>
                <a:defRPr/>
              </a:pPr>
              <a:t>3/7/19</a:t>
            </a:fld>
            <a:endParaRPr lang="en-US" altLang="en-US"/>
          </a:p>
        </p:txBody>
      </p:sp>
      <p:sp>
        <p:nvSpPr>
          <p:cNvPr id="5" name="Footer Placeholder 4">
            <a:extLst>
              <a:ext uri="{FF2B5EF4-FFF2-40B4-BE49-F238E27FC236}">
                <a16:creationId xmlns:a16="http://schemas.microsoft.com/office/drawing/2014/main" id="{01B1A7FE-BB2E-404D-B18A-338E7D3C7B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227612-5636-C849-99C6-95927759E993}"/>
              </a:ext>
            </a:extLst>
          </p:cNvPr>
          <p:cNvSpPr>
            <a:spLocks noGrp="1"/>
          </p:cNvSpPr>
          <p:nvPr>
            <p:ph type="sldNum" sz="quarter" idx="12"/>
          </p:nvPr>
        </p:nvSpPr>
        <p:spPr/>
        <p:txBody>
          <a:bodyPr/>
          <a:lstStyle>
            <a:lvl1pPr>
              <a:defRPr/>
            </a:lvl1pPr>
          </a:lstStyle>
          <a:p>
            <a:pPr>
              <a:defRPr/>
            </a:pPr>
            <a:fld id="{2BD57240-6560-0D41-B55A-59AFC87039B0}" type="slidenum">
              <a:rPr lang="en-US" altLang="en-US"/>
              <a:pPr>
                <a:defRPr/>
              </a:pPr>
              <a:t>‹#›</a:t>
            </a:fld>
            <a:endParaRPr lang="en-US" altLang="en-US"/>
          </a:p>
        </p:txBody>
      </p:sp>
    </p:spTree>
    <p:extLst>
      <p:ext uri="{BB962C8B-B14F-4D97-AF65-F5344CB8AC3E}">
        <p14:creationId xmlns:p14="http://schemas.microsoft.com/office/powerpoint/2010/main" val="2320561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108122-CAC5-9E4E-9FEF-B5E9E9E735C1}"/>
              </a:ext>
            </a:extLst>
          </p:cNvPr>
          <p:cNvSpPr>
            <a:spLocks noGrp="1"/>
          </p:cNvSpPr>
          <p:nvPr>
            <p:ph type="dt" sz="half" idx="10"/>
          </p:nvPr>
        </p:nvSpPr>
        <p:spPr/>
        <p:txBody>
          <a:bodyPr/>
          <a:lstStyle>
            <a:lvl1pPr>
              <a:defRPr/>
            </a:lvl1pPr>
          </a:lstStyle>
          <a:p>
            <a:pPr>
              <a:defRPr/>
            </a:pPr>
            <a:fld id="{9A2C911F-D481-8B40-B6AB-697176ECFAD9}" type="datetime1">
              <a:rPr lang="en-US" altLang="en-US"/>
              <a:pPr>
                <a:defRPr/>
              </a:pPr>
              <a:t>3/7/19</a:t>
            </a:fld>
            <a:endParaRPr lang="en-US" altLang="en-US"/>
          </a:p>
        </p:txBody>
      </p:sp>
      <p:sp>
        <p:nvSpPr>
          <p:cNvPr id="5" name="Footer Placeholder 4">
            <a:extLst>
              <a:ext uri="{FF2B5EF4-FFF2-40B4-BE49-F238E27FC236}">
                <a16:creationId xmlns:a16="http://schemas.microsoft.com/office/drawing/2014/main" id="{6C7D8329-A003-4B49-8EAF-9FB26172C9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C6E811-CD97-9849-BD0D-92B75E60F35D}"/>
              </a:ext>
            </a:extLst>
          </p:cNvPr>
          <p:cNvSpPr>
            <a:spLocks noGrp="1"/>
          </p:cNvSpPr>
          <p:nvPr>
            <p:ph type="sldNum" sz="quarter" idx="12"/>
          </p:nvPr>
        </p:nvSpPr>
        <p:spPr/>
        <p:txBody>
          <a:bodyPr/>
          <a:lstStyle>
            <a:lvl1pPr>
              <a:defRPr/>
            </a:lvl1pPr>
          </a:lstStyle>
          <a:p>
            <a:pPr>
              <a:defRPr/>
            </a:pPr>
            <a:fld id="{C632136D-3AF1-FC48-A3D6-EB1097C5221E}" type="slidenum">
              <a:rPr lang="en-US" altLang="en-US"/>
              <a:pPr>
                <a:defRPr/>
              </a:pPr>
              <a:t>‹#›</a:t>
            </a:fld>
            <a:endParaRPr lang="en-US" altLang="en-US"/>
          </a:p>
        </p:txBody>
      </p:sp>
    </p:spTree>
    <p:extLst>
      <p:ext uri="{BB962C8B-B14F-4D97-AF65-F5344CB8AC3E}">
        <p14:creationId xmlns:p14="http://schemas.microsoft.com/office/powerpoint/2010/main" val="3525045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C8FAA7A-F0F0-814A-A35C-C5E1F944524B}"/>
              </a:ext>
            </a:extLst>
          </p:cNvPr>
          <p:cNvSpPr>
            <a:spLocks noGrp="1"/>
          </p:cNvSpPr>
          <p:nvPr>
            <p:ph type="dt" sz="half" idx="10"/>
          </p:nvPr>
        </p:nvSpPr>
        <p:spPr/>
        <p:txBody>
          <a:bodyPr/>
          <a:lstStyle>
            <a:lvl1pPr>
              <a:defRPr/>
            </a:lvl1pPr>
          </a:lstStyle>
          <a:p>
            <a:pPr>
              <a:defRPr/>
            </a:pPr>
            <a:fld id="{9C9ABC99-2215-D64E-8C5D-38E3A4FD576A}" type="datetime1">
              <a:rPr lang="en-US" altLang="en-US"/>
              <a:pPr>
                <a:defRPr/>
              </a:pPr>
              <a:t>3/7/19</a:t>
            </a:fld>
            <a:endParaRPr lang="en-US" altLang="en-US"/>
          </a:p>
        </p:txBody>
      </p:sp>
      <p:sp>
        <p:nvSpPr>
          <p:cNvPr id="6" name="Footer Placeholder 4">
            <a:extLst>
              <a:ext uri="{FF2B5EF4-FFF2-40B4-BE49-F238E27FC236}">
                <a16:creationId xmlns:a16="http://schemas.microsoft.com/office/drawing/2014/main" id="{207055FB-6152-824B-9FD9-928ECE9745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BB1390-640C-C148-83B7-CCBECE493009}"/>
              </a:ext>
            </a:extLst>
          </p:cNvPr>
          <p:cNvSpPr>
            <a:spLocks noGrp="1"/>
          </p:cNvSpPr>
          <p:nvPr>
            <p:ph type="sldNum" sz="quarter" idx="12"/>
          </p:nvPr>
        </p:nvSpPr>
        <p:spPr/>
        <p:txBody>
          <a:bodyPr/>
          <a:lstStyle>
            <a:lvl1pPr>
              <a:defRPr/>
            </a:lvl1pPr>
          </a:lstStyle>
          <a:p>
            <a:pPr>
              <a:defRPr/>
            </a:pPr>
            <a:fld id="{95157A9A-90B8-524F-9C66-1D35639A8C5E}" type="slidenum">
              <a:rPr lang="en-US" altLang="en-US"/>
              <a:pPr>
                <a:defRPr/>
              </a:pPr>
              <a:t>‹#›</a:t>
            </a:fld>
            <a:endParaRPr lang="en-US" altLang="en-US"/>
          </a:p>
        </p:txBody>
      </p:sp>
    </p:spTree>
    <p:extLst>
      <p:ext uri="{BB962C8B-B14F-4D97-AF65-F5344CB8AC3E}">
        <p14:creationId xmlns:p14="http://schemas.microsoft.com/office/powerpoint/2010/main" val="226397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D81FF"/>
          </a:solidFill>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F7B1AEA-8571-6644-B2A6-D69A5EC8DA29}" type="datetimeFigureOut">
              <a:rPr lang="en-US" altLang="en-US"/>
              <a:pPr>
                <a:defRPr/>
              </a:pPr>
              <a:t>3/7/19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FDF7D7-7D60-8642-B07E-01E12A3DC529}" type="slidenum">
              <a:rPr lang="en-US" altLang="en-US"/>
              <a:pPr>
                <a:defRPr/>
              </a:pPr>
              <a:t>‹#›</a:t>
            </a:fld>
            <a:endParaRPr lang="en-US" altLang="en-US"/>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218" y="6153150"/>
            <a:ext cx="249978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59434" y="6251576"/>
            <a:ext cx="22479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728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3D7CB88-8932-8B4A-98C8-5CD7FF44EA64}"/>
              </a:ext>
            </a:extLst>
          </p:cNvPr>
          <p:cNvSpPr>
            <a:spLocks noGrp="1"/>
          </p:cNvSpPr>
          <p:nvPr>
            <p:ph type="dt" sz="half" idx="10"/>
          </p:nvPr>
        </p:nvSpPr>
        <p:spPr/>
        <p:txBody>
          <a:bodyPr/>
          <a:lstStyle>
            <a:lvl1pPr>
              <a:defRPr/>
            </a:lvl1pPr>
          </a:lstStyle>
          <a:p>
            <a:pPr>
              <a:defRPr/>
            </a:pPr>
            <a:fld id="{63F39D9B-EAF9-B14F-BBF1-A4643AA764A6}" type="datetime1">
              <a:rPr lang="en-US" altLang="en-US"/>
              <a:pPr>
                <a:defRPr/>
              </a:pPr>
              <a:t>3/7/19</a:t>
            </a:fld>
            <a:endParaRPr lang="en-US" altLang="en-US"/>
          </a:p>
        </p:txBody>
      </p:sp>
      <p:sp>
        <p:nvSpPr>
          <p:cNvPr id="8" name="Footer Placeholder 4">
            <a:extLst>
              <a:ext uri="{FF2B5EF4-FFF2-40B4-BE49-F238E27FC236}">
                <a16:creationId xmlns:a16="http://schemas.microsoft.com/office/drawing/2014/main" id="{98D8BF6F-751A-C548-98CE-629299E074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469515A-C54D-7C4F-9C74-8B110C630DB2}"/>
              </a:ext>
            </a:extLst>
          </p:cNvPr>
          <p:cNvSpPr>
            <a:spLocks noGrp="1"/>
          </p:cNvSpPr>
          <p:nvPr>
            <p:ph type="sldNum" sz="quarter" idx="12"/>
          </p:nvPr>
        </p:nvSpPr>
        <p:spPr/>
        <p:txBody>
          <a:bodyPr/>
          <a:lstStyle>
            <a:lvl1pPr>
              <a:defRPr/>
            </a:lvl1pPr>
          </a:lstStyle>
          <a:p>
            <a:pPr>
              <a:defRPr/>
            </a:pPr>
            <a:fld id="{69D7E593-9EEA-D549-849A-0B1D8A46C5EC}" type="slidenum">
              <a:rPr lang="en-US" altLang="en-US"/>
              <a:pPr>
                <a:defRPr/>
              </a:pPr>
              <a:t>‹#›</a:t>
            </a:fld>
            <a:endParaRPr lang="en-US" altLang="en-US"/>
          </a:p>
        </p:txBody>
      </p:sp>
    </p:spTree>
    <p:extLst>
      <p:ext uri="{BB962C8B-B14F-4D97-AF65-F5344CB8AC3E}">
        <p14:creationId xmlns:p14="http://schemas.microsoft.com/office/powerpoint/2010/main" val="48309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4F598A0-A635-AF40-AB2D-840F53F4315C}"/>
              </a:ext>
            </a:extLst>
          </p:cNvPr>
          <p:cNvSpPr>
            <a:spLocks noGrp="1"/>
          </p:cNvSpPr>
          <p:nvPr>
            <p:ph type="dt" sz="half" idx="10"/>
          </p:nvPr>
        </p:nvSpPr>
        <p:spPr/>
        <p:txBody>
          <a:bodyPr/>
          <a:lstStyle>
            <a:lvl1pPr>
              <a:defRPr/>
            </a:lvl1pPr>
          </a:lstStyle>
          <a:p>
            <a:pPr>
              <a:defRPr/>
            </a:pPr>
            <a:fld id="{BFBF46A5-48CD-8046-90A0-C5E87575BC7B}" type="datetime1">
              <a:rPr lang="en-US" altLang="en-US"/>
              <a:pPr>
                <a:defRPr/>
              </a:pPr>
              <a:t>3/7/19</a:t>
            </a:fld>
            <a:endParaRPr lang="en-US" altLang="en-US"/>
          </a:p>
        </p:txBody>
      </p:sp>
      <p:sp>
        <p:nvSpPr>
          <p:cNvPr id="4" name="Footer Placeholder 4">
            <a:extLst>
              <a:ext uri="{FF2B5EF4-FFF2-40B4-BE49-F238E27FC236}">
                <a16:creationId xmlns:a16="http://schemas.microsoft.com/office/drawing/2014/main" id="{54060422-3C9B-7844-812B-4436851C9D1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F9A832D-C74C-C04C-8E48-9EB7FC821CBC}"/>
              </a:ext>
            </a:extLst>
          </p:cNvPr>
          <p:cNvSpPr>
            <a:spLocks noGrp="1"/>
          </p:cNvSpPr>
          <p:nvPr>
            <p:ph type="sldNum" sz="quarter" idx="12"/>
          </p:nvPr>
        </p:nvSpPr>
        <p:spPr/>
        <p:txBody>
          <a:bodyPr/>
          <a:lstStyle>
            <a:lvl1pPr>
              <a:defRPr/>
            </a:lvl1pPr>
          </a:lstStyle>
          <a:p>
            <a:pPr>
              <a:defRPr/>
            </a:pPr>
            <a:fld id="{2172F1DC-405D-6744-BBFB-F16A1FF50EA3}" type="slidenum">
              <a:rPr lang="en-US" altLang="en-US"/>
              <a:pPr>
                <a:defRPr/>
              </a:pPr>
              <a:t>‹#›</a:t>
            </a:fld>
            <a:endParaRPr lang="en-US" altLang="en-US"/>
          </a:p>
        </p:txBody>
      </p:sp>
    </p:spTree>
    <p:extLst>
      <p:ext uri="{BB962C8B-B14F-4D97-AF65-F5344CB8AC3E}">
        <p14:creationId xmlns:p14="http://schemas.microsoft.com/office/powerpoint/2010/main" val="4177836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863DA6-8FFF-2F41-BA68-6032FAB8C825}"/>
              </a:ext>
            </a:extLst>
          </p:cNvPr>
          <p:cNvSpPr>
            <a:spLocks noGrp="1"/>
          </p:cNvSpPr>
          <p:nvPr>
            <p:ph type="dt" sz="half" idx="10"/>
          </p:nvPr>
        </p:nvSpPr>
        <p:spPr/>
        <p:txBody>
          <a:bodyPr/>
          <a:lstStyle>
            <a:lvl1pPr>
              <a:defRPr/>
            </a:lvl1pPr>
          </a:lstStyle>
          <a:p>
            <a:pPr>
              <a:defRPr/>
            </a:pPr>
            <a:fld id="{26C7CE05-50DA-9648-8A62-544BBA4BEB7D}" type="datetime1">
              <a:rPr lang="en-US" altLang="en-US"/>
              <a:pPr>
                <a:defRPr/>
              </a:pPr>
              <a:t>3/7/19</a:t>
            </a:fld>
            <a:endParaRPr lang="en-US" altLang="en-US"/>
          </a:p>
        </p:txBody>
      </p:sp>
      <p:sp>
        <p:nvSpPr>
          <p:cNvPr id="3" name="Footer Placeholder 4">
            <a:extLst>
              <a:ext uri="{FF2B5EF4-FFF2-40B4-BE49-F238E27FC236}">
                <a16:creationId xmlns:a16="http://schemas.microsoft.com/office/drawing/2014/main" id="{1D3AD2E0-6D7E-854D-B16B-2A5DB50D50F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44C21B6-C5BB-1E45-BC3B-C94E51485E3C}"/>
              </a:ext>
            </a:extLst>
          </p:cNvPr>
          <p:cNvSpPr>
            <a:spLocks noGrp="1"/>
          </p:cNvSpPr>
          <p:nvPr>
            <p:ph type="sldNum" sz="quarter" idx="12"/>
          </p:nvPr>
        </p:nvSpPr>
        <p:spPr/>
        <p:txBody>
          <a:bodyPr/>
          <a:lstStyle>
            <a:lvl1pPr>
              <a:defRPr/>
            </a:lvl1pPr>
          </a:lstStyle>
          <a:p>
            <a:pPr>
              <a:defRPr/>
            </a:pPr>
            <a:fld id="{E04419E5-7B61-B14F-967F-623935F549E7}" type="slidenum">
              <a:rPr lang="en-US" altLang="en-US"/>
              <a:pPr>
                <a:defRPr/>
              </a:pPr>
              <a:t>‹#›</a:t>
            </a:fld>
            <a:endParaRPr lang="en-US" altLang="en-US"/>
          </a:p>
        </p:txBody>
      </p:sp>
    </p:spTree>
    <p:extLst>
      <p:ext uri="{BB962C8B-B14F-4D97-AF65-F5344CB8AC3E}">
        <p14:creationId xmlns:p14="http://schemas.microsoft.com/office/powerpoint/2010/main" val="254157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345D574-0171-D645-BEAE-4FFB56A88A04}"/>
              </a:ext>
            </a:extLst>
          </p:cNvPr>
          <p:cNvSpPr>
            <a:spLocks noGrp="1"/>
          </p:cNvSpPr>
          <p:nvPr>
            <p:ph type="dt" sz="half" idx="10"/>
          </p:nvPr>
        </p:nvSpPr>
        <p:spPr/>
        <p:txBody>
          <a:bodyPr/>
          <a:lstStyle>
            <a:lvl1pPr>
              <a:defRPr/>
            </a:lvl1pPr>
          </a:lstStyle>
          <a:p>
            <a:pPr>
              <a:defRPr/>
            </a:pPr>
            <a:fld id="{A84FA153-1218-7A4C-A8BD-C046425182AD}" type="datetime1">
              <a:rPr lang="en-US" altLang="en-US"/>
              <a:pPr>
                <a:defRPr/>
              </a:pPr>
              <a:t>3/7/19</a:t>
            </a:fld>
            <a:endParaRPr lang="en-US" altLang="en-US"/>
          </a:p>
        </p:txBody>
      </p:sp>
      <p:sp>
        <p:nvSpPr>
          <p:cNvPr id="6" name="Footer Placeholder 4">
            <a:extLst>
              <a:ext uri="{FF2B5EF4-FFF2-40B4-BE49-F238E27FC236}">
                <a16:creationId xmlns:a16="http://schemas.microsoft.com/office/drawing/2014/main" id="{65E4CB52-AAD1-C448-BB66-8B790F60C2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A51E0A-0D60-0E47-85A7-A4B3E44DA863}"/>
              </a:ext>
            </a:extLst>
          </p:cNvPr>
          <p:cNvSpPr>
            <a:spLocks noGrp="1"/>
          </p:cNvSpPr>
          <p:nvPr>
            <p:ph type="sldNum" sz="quarter" idx="12"/>
          </p:nvPr>
        </p:nvSpPr>
        <p:spPr/>
        <p:txBody>
          <a:bodyPr/>
          <a:lstStyle>
            <a:lvl1pPr>
              <a:defRPr/>
            </a:lvl1pPr>
          </a:lstStyle>
          <a:p>
            <a:pPr>
              <a:defRPr/>
            </a:pPr>
            <a:fld id="{F5A14D00-A87C-5E4C-9C6D-2FCC41986EE1}" type="slidenum">
              <a:rPr lang="en-US" altLang="en-US"/>
              <a:pPr>
                <a:defRPr/>
              </a:pPr>
              <a:t>‹#›</a:t>
            </a:fld>
            <a:endParaRPr lang="en-US" altLang="en-US"/>
          </a:p>
        </p:txBody>
      </p:sp>
    </p:spTree>
    <p:extLst>
      <p:ext uri="{BB962C8B-B14F-4D97-AF65-F5344CB8AC3E}">
        <p14:creationId xmlns:p14="http://schemas.microsoft.com/office/powerpoint/2010/main" val="1851048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7412082B-417E-1B41-AF1F-9B7F03F28A48}"/>
              </a:ext>
            </a:extLst>
          </p:cNvPr>
          <p:cNvSpPr>
            <a:spLocks noGrp="1"/>
          </p:cNvSpPr>
          <p:nvPr>
            <p:ph type="dt" sz="half" idx="10"/>
          </p:nvPr>
        </p:nvSpPr>
        <p:spPr/>
        <p:txBody>
          <a:bodyPr/>
          <a:lstStyle>
            <a:lvl1pPr>
              <a:defRPr/>
            </a:lvl1pPr>
          </a:lstStyle>
          <a:p>
            <a:pPr>
              <a:defRPr/>
            </a:pPr>
            <a:fld id="{36C014CC-F612-AA42-8954-78ACC2E60A85}" type="datetime1">
              <a:rPr lang="en-US" altLang="en-US"/>
              <a:pPr>
                <a:defRPr/>
              </a:pPr>
              <a:t>3/7/19</a:t>
            </a:fld>
            <a:endParaRPr lang="en-US" altLang="en-US"/>
          </a:p>
        </p:txBody>
      </p:sp>
      <p:sp>
        <p:nvSpPr>
          <p:cNvPr id="6" name="Footer Placeholder 4">
            <a:extLst>
              <a:ext uri="{FF2B5EF4-FFF2-40B4-BE49-F238E27FC236}">
                <a16:creationId xmlns:a16="http://schemas.microsoft.com/office/drawing/2014/main" id="{8D4132B3-5694-854A-8EC1-2A8AFB2E80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7A41F3-57C6-4247-B668-11393028A262}"/>
              </a:ext>
            </a:extLst>
          </p:cNvPr>
          <p:cNvSpPr>
            <a:spLocks noGrp="1"/>
          </p:cNvSpPr>
          <p:nvPr>
            <p:ph type="sldNum" sz="quarter" idx="12"/>
          </p:nvPr>
        </p:nvSpPr>
        <p:spPr/>
        <p:txBody>
          <a:bodyPr/>
          <a:lstStyle>
            <a:lvl1pPr>
              <a:defRPr/>
            </a:lvl1pPr>
          </a:lstStyle>
          <a:p>
            <a:pPr>
              <a:defRPr/>
            </a:pPr>
            <a:fld id="{517423C8-5EB5-C34B-AFAE-278440558A2E}" type="slidenum">
              <a:rPr lang="en-US" altLang="en-US"/>
              <a:pPr>
                <a:defRPr/>
              </a:pPr>
              <a:t>‹#›</a:t>
            </a:fld>
            <a:endParaRPr lang="en-US" altLang="en-US"/>
          </a:p>
        </p:txBody>
      </p:sp>
    </p:spTree>
    <p:extLst>
      <p:ext uri="{BB962C8B-B14F-4D97-AF65-F5344CB8AC3E}">
        <p14:creationId xmlns:p14="http://schemas.microsoft.com/office/powerpoint/2010/main" val="3775151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0C19B-9A60-8744-B587-B1CCE2DDE723}"/>
              </a:ext>
            </a:extLst>
          </p:cNvPr>
          <p:cNvSpPr>
            <a:spLocks noGrp="1"/>
          </p:cNvSpPr>
          <p:nvPr>
            <p:ph type="dt" sz="half" idx="10"/>
          </p:nvPr>
        </p:nvSpPr>
        <p:spPr/>
        <p:txBody>
          <a:bodyPr/>
          <a:lstStyle>
            <a:lvl1pPr>
              <a:defRPr/>
            </a:lvl1pPr>
          </a:lstStyle>
          <a:p>
            <a:pPr>
              <a:defRPr/>
            </a:pPr>
            <a:fld id="{DB719B13-A5FB-7C4C-B863-FD0E046C5F29}" type="datetime1">
              <a:rPr lang="en-US" altLang="en-US"/>
              <a:pPr>
                <a:defRPr/>
              </a:pPr>
              <a:t>3/7/19</a:t>
            </a:fld>
            <a:endParaRPr lang="en-US" altLang="en-US"/>
          </a:p>
        </p:txBody>
      </p:sp>
      <p:sp>
        <p:nvSpPr>
          <p:cNvPr id="5" name="Footer Placeholder 4">
            <a:extLst>
              <a:ext uri="{FF2B5EF4-FFF2-40B4-BE49-F238E27FC236}">
                <a16:creationId xmlns:a16="http://schemas.microsoft.com/office/drawing/2014/main" id="{18CA5752-6FE7-0B42-B1E7-4E1708AA0B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281F64-8C96-E446-AD1D-C3DD4AFE509C}"/>
              </a:ext>
            </a:extLst>
          </p:cNvPr>
          <p:cNvSpPr>
            <a:spLocks noGrp="1"/>
          </p:cNvSpPr>
          <p:nvPr>
            <p:ph type="sldNum" sz="quarter" idx="12"/>
          </p:nvPr>
        </p:nvSpPr>
        <p:spPr/>
        <p:txBody>
          <a:bodyPr/>
          <a:lstStyle>
            <a:lvl1pPr>
              <a:defRPr/>
            </a:lvl1pPr>
          </a:lstStyle>
          <a:p>
            <a:pPr>
              <a:defRPr/>
            </a:pPr>
            <a:fld id="{8DFC5E31-9AC7-1A42-A791-91969BC5795E}" type="slidenum">
              <a:rPr lang="en-US" altLang="en-US"/>
              <a:pPr>
                <a:defRPr/>
              </a:pPr>
              <a:t>‹#›</a:t>
            </a:fld>
            <a:endParaRPr lang="en-US" altLang="en-US"/>
          </a:p>
        </p:txBody>
      </p:sp>
    </p:spTree>
    <p:extLst>
      <p:ext uri="{BB962C8B-B14F-4D97-AF65-F5344CB8AC3E}">
        <p14:creationId xmlns:p14="http://schemas.microsoft.com/office/powerpoint/2010/main" val="1689874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86FE9-FF41-994B-A48A-CBB882E25F29}"/>
              </a:ext>
            </a:extLst>
          </p:cNvPr>
          <p:cNvSpPr>
            <a:spLocks noGrp="1"/>
          </p:cNvSpPr>
          <p:nvPr>
            <p:ph type="dt" sz="half" idx="10"/>
          </p:nvPr>
        </p:nvSpPr>
        <p:spPr/>
        <p:txBody>
          <a:bodyPr/>
          <a:lstStyle>
            <a:lvl1pPr>
              <a:defRPr/>
            </a:lvl1pPr>
          </a:lstStyle>
          <a:p>
            <a:pPr>
              <a:defRPr/>
            </a:pPr>
            <a:fld id="{44E4CD3D-137B-454B-9711-C72F4ACC7438}" type="datetime1">
              <a:rPr lang="en-US" altLang="en-US"/>
              <a:pPr>
                <a:defRPr/>
              </a:pPr>
              <a:t>3/7/19</a:t>
            </a:fld>
            <a:endParaRPr lang="en-US" altLang="en-US"/>
          </a:p>
        </p:txBody>
      </p:sp>
      <p:sp>
        <p:nvSpPr>
          <p:cNvPr id="5" name="Footer Placeholder 4">
            <a:extLst>
              <a:ext uri="{FF2B5EF4-FFF2-40B4-BE49-F238E27FC236}">
                <a16:creationId xmlns:a16="http://schemas.microsoft.com/office/drawing/2014/main" id="{88AB71C2-2596-B841-A32E-D8BF824CE1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41F0B6-910E-094A-9025-505FB5D9F1A5}"/>
              </a:ext>
            </a:extLst>
          </p:cNvPr>
          <p:cNvSpPr>
            <a:spLocks noGrp="1"/>
          </p:cNvSpPr>
          <p:nvPr>
            <p:ph type="sldNum" sz="quarter" idx="12"/>
          </p:nvPr>
        </p:nvSpPr>
        <p:spPr/>
        <p:txBody>
          <a:bodyPr/>
          <a:lstStyle>
            <a:lvl1pPr>
              <a:defRPr/>
            </a:lvl1pPr>
          </a:lstStyle>
          <a:p>
            <a:pPr>
              <a:defRPr/>
            </a:pPr>
            <a:fld id="{3746262A-096E-2C4E-B5F5-ADDFB224E7FA}" type="slidenum">
              <a:rPr lang="en-US" altLang="en-US"/>
              <a:pPr>
                <a:defRPr/>
              </a:pPr>
              <a:t>‹#›</a:t>
            </a:fld>
            <a:endParaRPr lang="en-US" altLang="en-US"/>
          </a:p>
        </p:txBody>
      </p:sp>
    </p:spTree>
    <p:extLst>
      <p:ext uri="{BB962C8B-B14F-4D97-AF65-F5344CB8AC3E}">
        <p14:creationId xmlns:p14="http://schemas.microsoft.com/office/powerpoint/2010/main" val="3999171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rtlCol="0">
            <a:normAutofit/>
          </a:bodyPr>
          <a:lstStyle/>
          <a:p>
            <a:pPr lvl="0"/>
            <a:endParaRPr lang="en-US" noProof="0" dirty="0"/>
          </a:p>
        </p:txBody>
      </p:sp>
      <p:sp>
        <p:nvSpPr>
          <p:cNvPr id="4" name="Date Placeholder 9">
            <a:extLst>
              <a:ext uri="{FF2B5EF4-FFF2-40B4-BE49-F238E27FC236}">
                <a16:creationId xmlns:a16="http://schemas.microsoft.com/office/drawing/2014/main" id="{465E7682-D911-9F49-85C6-EA04E9DBBFAB}"/>
              </a:ext>
            </a:extLst>
          </p:cNvPr>
          <p:cNvSpPr>
            <a:spLocks noGrp="1"/>
          </p:cNvSpPr>
          <p:nvPr>
            <p:ph type="dt" sz="half" idx="10"/>
          </p:nvPr>
        </p:nvSpPr>
        <p:spPr/>
        <p:txBody>
          <a:bodyPr/>
          <a:lstStyle>
            <a:lvl1pPr>
              <a:defRPr>
                <a:solidFill>
                  <a:schemeClr val="tx1">
                    <a:tint val="75000"/>
                  </a:schemeClr>
                </a:solidFill>
                <a:latin typeface="Corbel" charset="0"/>
                <a:ea typeface="ＭＳ Ｐゴシック" charset="-128"/>
                <a:cs typeface="ＭＳ Ｐゴシック" charset="-128"/>
              </a:defRPr>
            </a:lvl1pPr>
          </a:lstStyle>
          <a:p>
            <a:pPr>
              <a:defRPr/>
            </a:pPr>
            <a:endParaRPr lang="en-US"/>
          </a:p>
        </p:txBody>
      </p:sp>
      <p:sp>
        <p:nvSpPr>
          <p:cNvPr id="5" name="Footer Placeholder 21">
            <a:extLst>
              <a:ext uri="{FF2B5EF4-FFF2-40B4-BE49-F238E27FC236}">
                <a16:creationId xmlns:a16="http://schemas.microsoft.com/office/drawing/2014/main" id="{0980FA03-670D-FB47-90AE-D0D731001A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DD7EC83-4E0C-7548-B236-3A68C14F23A4}"/>
              </a:ext>
            </a:extLst>
          </p:cNvPr>
          <p:cNvSpPr>
            <a:spLocks noGrp="1"/>
          </p:cNvSpPr>
          <p:nvPr>
            <p:ph type="sldNum" sz="quarter" idx="12"/>
          </p:nvPr>
        </p:nvSpPr>
        <p:spPr/>
        <p:txBody>
          <a:bodyPr/>
          <a:lstStyle>
            <a:lvl1pPr>
              <a:defRPr/>
            </a:lvl1pPr>
          </a:lstStyle>
          <a:p>
            <a:pPr>
              <a:defRPr/>
            </a:pPr>
            <a:fld id="{40521609-B204-7A43-AB65-33154C82DB7C}" type="slidenum">
              <a:rPr lang="en-US" altLang="en-US"/>
              <a:pPr>
                <a:defRPr/>
              </a:pPr>
              <a:t>‹#›</a:t>
            </a:fld>
            <a:endParaRPr lang="en-US" altLang="en-US"/>
          </a:p>
        </p:txBody>
      </p:sp>
    </p:spTree>
    <p:extLst>
      <p:ext uri="{BB962C8B-B14F-4D97-AF65-F5344CB8AC3E}">
        <p14:creationId xmlns:p14="http://schemas.microsoft.com/office/powerpoint/2010/main" val="224286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1" y="6186489"/>
            <a:ext cx="1631949"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E6BAB9-BF94-C34A-86F4-72F03D41F120}" type="datetime1">
              <a:rPr lang="en-US" altLang="en-US"/>
              <a:pPr>
                <a:defRPr/>
              </a:pPr>
              <a:t>3/7/19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E59AE8-925D-2248-B4A7-3183C5BB1AD0}" type="slidenum">
              <a:rPr lang="en-US" altLang="en-US"/>
              <a:pPr>
                <a:defRPr/>
              </a:pPr>
              <a:t>‹#›</a:t>
            </a:fld>
            <a:endParaRPr lang="en-US" altLang="en-US"/>
          </a:p>
        </p:txBody>
      </p:sp>
    </p:spTree>
    <p:extLst>
      <p:ext uri="{BB962C8B-B14F-4D97-AF65-F5344CB8AC3E}">
        <p14:creationId xmlns:p14="http://schemas.microsoft.com/office/powerpoint/2010/main" val="199253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040BDEC-1085-EE4C-9BB3-615079269A65}" type="datetimeFigureOut">
              <a:rPr lang="en-US" altLang="en-US"/>
              <a:pPr>
                <a:defRPr/>
              </a:pPr>
              <a:t>3/7/19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ADAFF1-F3C0-DF41-9CC9-8A11CD816D8F}" type="slidenum">
              <a:rPr lang="en-US" altLang="en-US"/>
              <a:pPr>
                <a:defRPr/>
              </a:pPr>
              <a:t>‹#›</a:t>
            </a:fld>
            <a:endParaRPr lang="en-US" altLang="en-US"/>
          </a:p>
        </p:txBody>
      </p:sp>
    </p:spTree>
    <p:extLst>
      <p:ext uri="{BB962C8B-B14F-4D97-AF65-F5344CB8AC3E}">
        <p14:creationId xmlns:p14="http://schemas.microsoft.com/office/powerpoint/2010/main" val="115223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9317587-6127-4349-9373-1AD41B515EB5}" type="datetimeFigureOut">
              <a:rPr lang="en-US" altLang="en-US"/>
              <a:pPr>
                <a:defRPr/>
              </a:pPr>
              <a:t>3/7/19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92AD5F-810E-884E-8753-E55E2E18D9AF}" type="slidenum">
              <a:rPr lang="en-US" altLang="en-US"/>
              <a:pPr>
                <a:defRPr/>
              </a:pPr>
              <a:t>‹#›</a:t>
            </a:fld>
            <a:endParaRPr lang="en-US" altLang="en-US"/>
          </a:p>
        </p:txBody>
      </p:sp>
    </p:spTree>
    <p:extLst>
      <p:ext uri="{BB962C8B-B14F-4D97-AF65-F5344CB8AC3E}">
        <p14:creationId xmlns:p14="http://schemas.microsoft.com/office/powerpoint/2010/main" val="360376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2236CA-C980-C041-A114-43965D52E882}" type="datetimeFigureOut">
              <a:rPr lang="en-US" altLang="en-US"/>
              <a:pPr>
                <a:defRPr/>
              </a:pPr>
              <a:t>3/7/19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953E91-22E6-7F41-8BE8-5895666BC28B}" type="slidenum">
              <a:rPr lang="en-US" altLang="en-US"/>
              <a:pPr>
                <a:defRPr/>
              </a:pPr>
              <a:t>‹#›</a:t>
            </a:fld>
            <a:endParaRPr lang="en-US" altLang="en-US"/>
          </a:p>
        </p:txBody>
      </p:sp>
    </p:spTree>
    <p:extLst>
      <p:ext uri="{BB962C8B-B14F-4D97-AF65-F5344CB8AC3E}">
        <p14:creationId xmlns:p14="http://schemas.microsoft.com/office/powerpoint/2010/main" val="279751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62AA3F-9EC5-9249-956A-07B3A7F42EF5}" type="datetimeFigureOut">
              <a:rPr lang="en-US" altLang="en-US"/>
              <a:pPr>
                <a:defRPr/>
              </a:pPr>
              <a:t>3/7/19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70EF2D-357C-EC40-ABBD-7587657E6A60}" type="slidenum">
              <a:rPr lang="en-US" altLang="en-US"/>
              <a:pPr>
                <a:defRPr/>
              </a:pPr>
              <a:t>‹#›</a:t>
            </a:fld>
            <a:endParaRPr lang="en-US" altLang="en-US"/>
          </a:p>
        </p:txBody>
      </p:sp>
    </p:spTree>
    <p:extLst>
      <p:ext uri="{BB962C8B-B14F-4D97-AF65-F5344CB8AC3E}">
        <p14:creationId xmlns:p14="http://schemas.microsoft.com/office/powerpoint/2010/main" val="409668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40FE6C-C34A-A94B-AD67-E0BA5E532D64}" type="datetimeFigureOut">
              <a:rPr lang="en-US" altLang="en-US"/>
              <a:pPr>
                <a:defRPr/>
              </a:pPr>
              <a:t>3/7/19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D04749-12F0-7A4A-A91C-75A37B275F8A}" type="slidenum">
              <a:rPr lang="en-US" altLang="en-US"/>
              <a:pPr>
                <a:defRPr/>
              </a:pPr>
              <a:t>‹#›</a:t>
            </a:fld>
            <a:endParaRPr lang="en-US" altLang="en-US"/>
          </a:p>
        </p:txBody>
      </p:sp>
    </p:spTree>
    <p:extLst>
      <p:ext uri="{BB962C8B-B14F-4D97-AF65-F5344CB8AC3E}">
        <p14:creationId xmlns:p14="http://schemas.microsoft.com/office/powerpoint/2010/main" val="204623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C9110A-C186-9744-9CAD-E6783611B932}" type="datetimeFigureOut">
              <a:rPr lang="en-US" altLang="en-US"/>
              <a:pPr>
                <a:defRPr/>
              </a:pPr>
              <a:t>3/7/19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4BE4D0-F2BE-2246-AAA5-F387156D7F07}" type="slidenum">
              <a:rPr lang="en-US" altLang="en-US"/>
              <a:pPr>
                <a:defRPr/>
              </a:pPr>
              <a:t>‹#›</a:t>
            </a:fld>
            <a:endParaRPr lang="en-US" altLang="en-US"/>
          </a:p>
        </p:txBody>
      </p:sp>
    </p:spTree>
    <p:extLst>
      <p:ext uri="{BB962C8B-B14F-4D97-AF65-F5344CB8AC3E}">
        <p14:creationId xmlns:p14="http://schemas.microsoft.com/office/powerpoint/2010/main" val="6752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3366FF"/>
            </a:gs>
            <a:gs pos="16000">
              <a:srgbClr val="FFFFFF"/>
            </a:gs>
            <a:gs pos="0">
              <a:schemeClr val="bg1"/>
            </a:gs>
          </a:gsLst>
          <a:lin ang="16500000" scaled="0"/>
          <a:tileRect/>
        </a:gra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D1E54330-2FFE-4045-A3E4-D6AE0F429963}" type="datetimeFigureOut">
              <a:rPr lang="en-US" altLang="en-US"/>
              <a:pPr>
                <a:defRPr/>
              </a:pPr>
              <a:t>3/7/19</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351BE6DC-94AD-4744-AD47-4FEA7F7C98E2}" type="slidenum">
              <a:rPr lang="en-US" altLang="en-US"/>
              <a:pPr>
                <a:defRPr/>
              </a:pPr>
              <a:t>‹#›</a:t>
            </a:fld>
            <a:endParaRPr lang="en-US" altLang="en-US"/>
          </a:p>
        </p:txBody>
      </p:sp>
    </p:spTree>
    <p:extLst>
      <p:ext uri="{BB962C8B-B14F-4D97-AF65-F5344CB8AC3E}">
        <p14:creationId xmlns:p14="http://schemas.microsoft.com/office/powerpoint/2010/main" val="1253158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D1EBF4-8F22-B949-9895-1177352EF9F0}"/>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2B0BAB5-BCFE-7F4B-911B-D079DDA677E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315701-2D77-B34E-81C2-29D8280EF85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Corbel" charset="0"/>
                <a:ea typeface="ＭＳ Ｐゴシック" charset="-128"/>
              </a:defRPr>
            </a:lvl1pPr>
          </a:lstStyle>
          <a:p>
            <a:pPr>
              <a:defRPr/>
            </a:pPr>
            <a:fld id="{C4BC5F1B-3CC8-0347-8B04-F6DE7E8DB57D}" type="datetime1">
              <a:rPr lang="en-US" altLang="en-US"/>
              <a:pPr>
                <a:defRPr/>
              </a:pPr>
              <a:t>3/7/19</a:t>
            </a:fld>
            <a:endParaRPr lang="en-US" altLang="en-US"/>
          </a:p>
        </p:txBody>
      </p:sp>
      <p:sp>
        <p:nvSpPr>
          <p:cNvPr id="5" name="Footer Placeholder 4">
            <a:extLst>
              <a:ext uri="{FF2B5EF4-FFF2-40B4-BE49-F238E27FC236}">
                <a16:creationId xmlns:a16="http://schemas.microsoft.com/office/drawing/2014/main" id="{F84375AE-5480-1B41-A0C6-99C6D302DC6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Corbe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2F3EA474-4874-094C-8DEE-84C5D432627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900">
                <a:solidFill>
                  <a:schemeClr val="tx1">
                    <a:tint val="75000"/>
                  </a:schemeClr>
                </a:solidFill>
                <a:latin typeface="Corbel" charset="0"/>
                <a:ea typeface="ＭＳ Ｐゴシック" charset="-128"/>
              </a:defRPr>
            </a:lvl1pPr>
          </a:lstStyle>
          <a:p>
            <a:pPr>
              <a:defRPr/>
            </a:pPr>
            <a:fld id="{4107A2A5-B6C6-C149-8C4C-73BAC1E33096}" type="slidenum">
              <a:rPr lang="en-US" altLang="en-US"/>
              <a:pPr>
                <a:defRPr/>
              </a:pPr>
              <a:t>‹#›</a:t>
            </a:fld>
            <a:endParaRPr lang="en-US" altLang="en-US"/>
          </a:p>
        </p:txBody>
      </p:sp>
    </p:spTree>
    <p:extLst>
      <p:ext uri="{BB962C8B-B14F-4D97-AF65-F5344CB8AC3E}">
        <p14:creationId xmlns:p14="http://schemas.microsoft.com/office/powerpoint/2010/main" val="3908313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https://www.pbis.org/Common/Cms/files/TIPS/TIPS%20Policy%20Brief.pdf"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Autofit/>
          </a:bodyPr>
          <a:lstStyle/>
          <a:p>
            <a:pPr eaLnBrk="1" fontAlgn="auto" hangingPunct="1">
              <a:spcAft>
                <a:spcPts val="0"/>
              </a:spcAft>
              <a:defRPr/>
            </a:pPr>
            <a:r>
              <a:rPr lang="en-US" sz="4000" dirty="0">
                <a:solidFill>
                  <a:srgbClr val="000000"/>
                </a:solidFill>
                <a:latin typeface="Calibri" panose="020F0502020204030204" pitchFamily="34" charset="0"/>
                <a:ea typeface="+mj-ea"/>
                <a:cs typeface="Calibri" panose="020F0502020204030204" pitchFamily="34" charset="0"/>
              </a:rPr>
              <a:t>Looking for a Data Protocol?</a:t>
            </a:r>
            <a:br>
              <a:rPr lang="en-US" sz="4000" dirty="0">
                <a:solidFill>
                  <a:srgbClr val="000000"/>
                </a:solidFill>
                <a:latin typeface="Calibri" panose="020F0502020204030204" pitchFamily="34" charset="0"/>
                <a:ea typeface="+mj-ea"/>
                <a:cs typeface="Calibri" panose="020F0502020204030204" pitchFamily="34" charset="0"/>
              </a:rPr>
            </a:br>
            <a:r>
              <a:rPr lang="en-US" sz="4000" dirty="0">
                <a:solidFill>
                  <a:srgbClr val="000000"/>
                </a:solidFill>
                <a:latin typeface="Calibri" panose="020F0502020204030204" pitchFamily="34" charset="0"/>
                <a:ea typeface="+mj-ea"/>
                <a:cs typeface="Calibri" panose="020F0502020204030204" pitchFamily="34" charset="0"/>
              </a:rPr>
              <a:t>Consider Using TIPS:</a:t>
            </a:r>
          </a:p>
        </p:txBody>
      </p:sp>
      <p:graphicFrame>
        <p:nvGraphicFramePr>
          <p:cNvPr id="6" name="Content Placeholder 5"/>
          <p:cNvGraphicFramePr>
            <a:graphicFrameLocks noGrp="1"/>
          </p:cNvGraphicFramePr>
          <p:nvPr>
            <p:ph idx="4294967295"/>
            <p:extLst/>
          </p:nvPr>
        </p:nvGraphicFramePr>
        <p:xfrm>
          <a:off x="1524000" y="1879601"/>
          <a:ext cx="8707438" cy="4703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098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E20793F6-3A63-7F40-8F2B-57A62655B6CC}"/>
              </a:ext>
            </a:extLst>
          </p:cNvPr>
          <p:cNvSpPr>
            <a:spLocks noGrp="1"/>
          </p:cNvSpPr>
          <p:nvPr>
            <p:ph type="title"/>
          </p:nvPr>
        </p:nvSpPr>
        <p:spPr>
          <a:xfrm>
            <a:off x="1819275" y="228600"/>
            <a:ext cx="8382000" cy="1143000"/>
          </a:xfrm>
        </p:spPr>
        <p:txBody>
          <a:bodyPr/>
          <a:lstStyle/>
          <a:p>
            <a:pPr eaLnBrk="1" hangingPunct="1">
              <a:defRPr/>
            </a:pPr>
            <a:r>
              <a:rPr lang="en-US" altLang="en-US" sz="4000" b="1" dirty="0">
                <a:solidFill>
                  <a:schemeClr val="accent6">
                    <a:lumMod val="50000"/>
                  </a:schemeClr>
                </a:solidFill>
              </a:rPr>
              <a:t>1. Do we have a problem? If so, what is the </a:t>
            </a:r>
            <a:r>
              <a:rPr lang="en-US" altLang="en-US" sz="4000" b="1" i="1" dirty="0">
                <a:solidFill>
                  <a:schemeClr val="accent6">
                    <a:lumMod val="50000"/>
                  </a:schemeClr>
                </a:solidFill>
              </a:rPr>
              <a:t>precise </a:t>
            </a:r>
            <a:r>
              <a:rPr lang="en-US" altLang="en-US" sz="4000" b="1" dirty="0">
                <a:solidFill>
                  <a:schemeClr val="accent6">
                    <a:lumMod val="50000"/>
                  </a:schemeClr>
                </a:solidFill>
              </a:rPr>
              <a:t>nature of our problem?</a:t>
            </a:r>
            <a:endParaRPr lang="en-US" altLang="en-US" sz="4000" b="1" dirty="0">
              <a:solidFill>
                <a:schemeClr val="accent6">
                  <a:lumMod val="50000"/>
                </a:schemeClr>
              </a:solidFill>
              <a:ea typeface="ＭＳ Ｐゴシック" panose="020B0600070205080204" pitchFamily="34" charset="-128"/>
            </a:endParaRPr>
          </a:p>
        </p:txBody>
      </p:sp>
      <p:graphicFrame>
        <p:nvGraphicFramePr>
          <p:cNvPr id="51203" name="Group 3">
            <a:extLst>
              <a:ext uri="{FF2B5EF4-FFF2-40B4-BE49-F238E27FC236}">
                <a16:creationId xmlns:a16="http://schemas.microsoft.com/office/drawing/2014/main" id="{E692055D-6ACF-1C4A-8C72-5014B952AD3C}"/>
              </a:ext>
            </a:extLst>
          </p:cNvPr>
          <p:cNvGraphicFramePr>
            <a:graphicFrameLocks noGrp="1"/>
          </p:cNvGraphicFramePr>
          <p:nvPr>
            <p:ph type="tbl" idx="4294967295"/>
          </p:nvPr>
        </p:nvGraphicFramePr>
        <p:xfrm>
          <a:off x="1981200" y="1752601"/>
          <a:ext cx="8763000" cy="4791075"/>
        </p:xfrm>
        <a:graphic>
          <a:graphicData uri="http://schemas.openxmlformats.org/drawingml/2006/table">
            <a:tbl>
              <a:tblPr/>
              <a:tblGrid>
                <a:gridCol w="4868863">
                  <a:extLst>
                    <a:ext uri="{9D8B030D-6E8A-4147-A177-3AD203B41FA5}">
                      <a16:colId xmlns:a16="http://schemas.microsoft.com/office/drawing/2014/main" val="20000"/>
                    </a:ext>
                  </a:extLst>
                </a:gridCol>
                <a:gridCol w="3894137">
                  <a:extLst>
                    <a:ext uri="{9D8B030D-6E8A-4147-A177-3AD203B41FA5}">
                      <a16:colId xmlns:a16="http://schemas.microsoft.com/office/drawing/2014/main" val="20001"/>
                    </a:ext>
                  </a:extLst>
                </a:gridCol>
              </a:tblGrid>
              <a:tr h="152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Question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SWIS Table/Graph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217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What</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 problem behaviors are occurring?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problem behavior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When</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 are problem behaviors occurring?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Where</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 are problem behaviors occurring?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Who</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 is engaging in problem behaviors?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student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Why </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do problem behaviors keep happening?</a:t>
                      </a:r>
                      <a:endPar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motivation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63FA185D-B4AF-A14C-8FD8-B2132A65B982}"/>
              </a:ext>
            </a:extLst>
          </p:cNvPr>
          <p:cNvSpPr txBox="1">
            <a:spLocks noChangeArrowheads="1"/>
          </p:cNvSpPr>
          <p:nvPr/>
        </p:nvSpPr>
        <p:spPr bwMode="auto">
          <a:xfrm rot="-1563293">
            <a:off x="3132138" y="3500438"/>
            <a:ext cx="63309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defTabSz="457200" fontAlgn="base">
              <a:spcBef>
                <a:spcPct val="0"/>
              </a:spcBef>
              <a:spcAft>
                <a:spcPct val="0"/>
              </a:spcAft>
              <a:defRPr/>
            </a:pPr>
            <a:r>
              <a:rPr lang="en-US" altLang="en-US" sz="2400" b="1">
                <a:solidFill>
                  <a:srgbClr val="FF6600"/>
                </a:solidFill>
                <a:latin typeface="Arial" panose="020B0604020202020204" pitchFamily="34" charset="0"/>
              </a:rPr>
              <a:t>What is the data we need for a decision?</a:t>
            </a:r>
            <a:endParaRPr lang="en-US"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3155150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8905139F-E295-8E4A-9819-775B280E0FCF}"/>
              </a:ext>
            </a:extLst>
          </p:cNvPr>
          <p:cNvSpPr>
            <a:spLocks noGrp="1"/>
          </p:cNvSpPr>
          <p:nvPr>
            <p:ph type="title"/>
          </p:nvPr>
        </p:nvSpPr>
        <p:spPr>
          <a:xfrm>
            <a:off x="1762125" y="1514476"/>
            <a:ext cx="8058150" cy="1533525"/>
          </a:xfrm>
        </p:spPr>
        <p:txBody>
          <a:bodyPr/>
          <a:lstStyle/>
          <a:p>
            <a:pPr eaLnBrk="1" hangingPunct="1"/>
            <a:r>
              <a:rPr lang="en-US" altLang="en-US" sz="2400">
                <a:solidFill>
                  <a:srgbClr val="FF6600"/>
                </a:solidFill>
                <a:ea typeface="ＭＳ Ｐゴシック" panose="020B0600070205080204" pitchFamily="34" charset="-128"/>
              </a:rPr>
              <a:t>Example: </a:t>
            </a:r>
            <a:r>
              <a:rPr lang="en-US" altLang="en-US" sz="2400">
                <a:ea typeface="ＭＳ Ｐゴシック" panose="020B0600070205080204" pitchFamily="34" charset="-128"/>
              </a:rPr>
              <a:t>Primary to Precise</a:t>
            </a:r>
          </a:p>
        </p:txBody>
      </p:sp>
      <p:sp>
        <p:nvSpPr>
          <p:cNvPr id="3" name="Content Placeholder 2">
            <a:extLst>
              <a:ext uri="{FF2B5EF4-FFF2-40B4-BE49-F238E27FC236}">
                <a16:creationId xmlns:a16="http://schemas.microsoft.com/office/drawing/2014/main" id="{01846494-F939-044E-BAD2-3F95812105CF}"/>
              </a:ext>
            </a:extLst>
          </p:cNvPr>
          <p:cNvSpPr>
            <a:spLocks noGrp="1"/>
          </p:cNvSpPr>
          <p:nvPr>
            <p:ph sz="half" idx="1"/>
          </p:nvPr>
        </p:nvSpPr>
        <p:spPr>
          <a:xfrm>
            <a:off x="1752600" y="2895600"/>
            <a:ext cx="4267200" cy="3886200"/>
          </a:xfrm>
        </p:spPr>
        <p:txBody>
          <a:bodyPr/>
          <a:lstStyle/>
          <a:p>
            <a:pPr eaLnBrk="1" hangingPunct="1"/>
            <a:r>
              <a:rPr lang="en-US" altLang="en-US" sz="2400">
                <a:ea typeface="ＭＳ Ｐゴシック" panose="020B0600070205080204" pitchFamily="34" charset="-128"/>
              </a:rPr>
              <a:t>Inappropriate behavior is increasing</a:t>
            </a:r>
          </a:p>
          <a:p>
            <a:pPr eaLnBrk="1" hangingPunct="1"/>
            <a:endParaRPr lang="en-US" altLang="en-US" sz="2400">
              <a:ea typeface="ＭＳ Ｐゴシック" panose="020B0600070205080204" pitchFamily="34" charset="-128"/>
            </a:endParaRPr>
          </a:p>
          <a:p>
            <a:pPr eaLnBrk="1" hangingPunct="1"/>
            <a:endParaRPr lang="en-US" altLang="en-US" sz="2400">
              <a:ea typeface="ＭＳ Ｐゴシック" panose="020B0600070205080204" pitchFamily="34" charset="-128"/>
            </a:endParaRPr>
          </a:p>
          <a:p>
            <a:pPr eaLnBrk="1" hangingPunct="1"/>
            <a:endParaRPr lang="en-US" altLang="en-US" sz="2400">
              <a:ea typeface="ＭＳ Ｐゴシック" panose="020B0600070205080204" pitchFamily="34" charset="-128"/>
            </a:endParaRPr>
          </a:p>
          <a:p>
            <a:pPr eaLnBrk="1" hangingPunct="1"/>
            <a:endParaRPr lang="en-US" altLang="en-US" sz="2400">
              <a:ea typeface="ＭＳ Ｐゴシック" panose="020B0600070205080204" pitchFamily="34" charset="-128"/>
            </a:endParaRPr>
          </a:p>
          <a:p>
            <a:pPr eaLnBrk="1" hangingPunct="1">
              <a:buFont typeface="Arial" panose="020B0604020202020204" pitchFamily="34" charset="0"/>
              <a:buNone/>
            </a:pPr>
            <a:endParaRPr lang="en-US" altLang="en-US" sz="240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A2B70B81-2C4D-2D4F-BE56-31D7FB4F8B35}"/>
              </a:ext>
            </a:extLst>
          </p:cNvPr>
          <p:cNvSpPr>
            <a:spLocks noGrp="1"/>
          </p:cNvSpPr>
          <p:nvPr>
            <p:ph sz="half" idx="2"/>
          </p:nvPr>
        </p:nvSpPr>
        <p:spPr>
          <a:xfrm>
            <a:off x="6172200" y="2895600"/>
            <a:ext cx="4038600" cy="3733800"/>
          </a:xfrm>
        </p:spPr>
        <p:txBody>
          <a:bodyPr/>
          <a:lstStyle/>
          <a:p>
            <a:pPr eaLnBrk="1" hangingPunct="1">
              <a:lnSpc>
                <a:spcPct val="70000"/>
              </a:lnSpc>
              <a:spcBef>
                <a:spcPct val="0"/>
              </a:spcBef>
            </a:pPr>
            <a:r>
              <a:rPr lang="en-US" altLang="en-US" sz="2400">
                <a:ea typeface="Calibri" panose="020F0502020204030204" pitchFamily="34" charset="0"/>
                <a:cs typeface="Calibri" panose="020F0502020204030204" pitchFamily="34" charset="0"/>
              </a:rPr>
              <a:t>Inappropriate language and disruptive behavior is increasing in the cafeteria during </a:t>
            </a:r>
            <a:r>
              <a:rPr lang="en-US" altLang="ja-JP" sz="2400">
                <a:cs typeface="Calibri" panose="020F0502020204030204" pitchFamily="34" charset="0"/>
              </a:rPr>
              <a:t>first lunch period, is being done mostly by 6th grade boys, and seems to be maintained by social praise from the bystander peer group.</a:t>
            </a:r>
            <a:endParaRPr lang="en-US" altLang="en-US" sz="2400">
              <a:ea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D404E051-CACC-A14C-BBB4-615C2A30EF9E}"/>
              </a:ext>
            </a:extLst>
          </p:cNvPr>
          <p:cNvCxnSpPr/>
          <p:nvPr/>
        </p:nvCxnSpPr>
        <p:spPr>
          <a:xfrm>
            <a:off x="4191000" y="3606800"/>
            <a:ext cx="1905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6197" name="TextBox 1">
            <a:extLst>
              <a:ext uri="{FF2B5EF4-FFF2-40B4-BE49-F238E27FC236}">
                <a16:creationId xmlns:a16="http://schemas.microsoft.com/office/drawing/2014/main" id="{08C47F46-10DC-0444-9795-59652E39344C}"/>
              </a:ext>
            </a:extLst>
          </p:cNvPr>
          <p:cNvSpPr txBox="1">
            <a:spLocks noChangeArrowheads="1"/>
          </p:cNvSpPr>
          <p:nvPr/>
        </p:nvSpPr>
        <p:spPr bwMode="auto">
          <a:xfrm>
            <a:off x="1714500" y="436563"/>
            <a:ext cx="8915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defTabSz="457200" fontAlgn="base">
              <a:spcBef>
                <a:spcPct val="0"/>
              </a:spcBef>
              <a:spcAft>
                <a:spcPct val="0"/>
              </a:spcAft>
              <a:defRPr/>
            </a:pPr>
            <a:r>
              <a:rPr lang="en-US" altLang="en-US" sz="3200" b="1" u="sng">
                <a:solidFill>
                  <a:srgbClr val="FF6600"/>
                </a:solidFill>
              </a:rPr>
              <a:t>Precise Problem Statements</a:t>
            </a:r>
            <a:r>
              <a:rPr lang="en-US" altLang="en-US" sz="3200" b="1">
                <a:solidFill>
                  <a:srgbClr val="FF6600"/>
                </a:solidFill>
              </a:rPr>
              <a:t> </a:t>
            </a:r>
            <a:r>
              <a:rPr lang="en-US" altLang="en-US" sz="3200">
                <a:solidFill>
                  <a:prstClr val="black"/>
                </a:solidFill>
              </a:rPr>
              <a:t>include information about the what, when, where, who, when, and why</a:t>
            </a:r>
            <a:endParaRPr lang="en-US" altLang="en-US" sz="3200">
              <a:solidFill>
                <a:prstClr val="black"/>
              </a:solidFill>
              <a:latin typeface="Arial" panose="020B0604020202020204" pitchFamily="34" charset="0"/>
            </a:endParaRPr>
          </a:p>
        </p:txBody>
      </p:sp>
    </p:spTree>
    <p:extLst>
      <p:ext uri="{BB962C8B-B14F-4D97-AF65-F5344CB8AC3E}">
        <p14:creationId xmlns:p14="http://schemas.microsoft.com/office/powerpoint/2010/main" val="2648724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8E98-D90F-CE4F-AAB4-69FD59A32618}"/>
              </a:ext>
            </a:extLst>
          </p:cNvPr>
          <p:cNvSpPr>
            <a:spLocks noGrp="1"/>
          </p:cNvSpPr>
          <p:nvPr>
            <p:ph type="title"/>
          </p:nvPr>
        </p:nvSpPr>
        <p:spPr>
          <a:xfrm>
            <a:off x="1825626" y="320676"/>
            <a:ext cx="8410575" cy="1325563"/>
          </a:xfrm>
        </p:spPr>
        <p:txBody>
          <a:bodyPr/>
          <a:lstStyle/>
          <a:p>
            <a:pPr>
              <a:defRPr/>
            </a:pPr>
            <a:r>
              <a:rPr lang="en-US" altLang="en-US" sz="4000" b="1" dirty="0">
                <a:solidFill>
                  <a:schemeClr val="accent6">
                    <a:lumMod val="50000"/>
                  </a:schemeClr>
                </a:solidFill>
              </a:rPr>
              <a:t>2. What is our Goal? How will we know we’ve met our goal?</a:t>
            </a:r>
            <a:endParaRPr lang="en-US" sz="4000" dirty="0">
              <a:solidFill>
                <a:schemeClr val="accent6">
                  <a:lumMod val="50000"/>
                </a:schemeClr>
              </a:solidFill>
            </a:endParaRPr>
          </a:p>
        </p:txBody>
      </p:sp>
      <p:sp>
        <p:nvSpPr>
          <p:cNvPr id="137218" name="Content Placeholder 5">
            <a:extLst>
              <a:ext uri="{FF2B5EF4-FFF2-40B4-BE49-F238E27FC236}">
                <a16:creationId xmlns:a16="http://schemas.microsoft.com/office/drawing/2014/main" id="{0B34DA3D-C5BA-664C-9B98-9EAC5437DD5A}"/>
              </a:ext>
            </a:extLst>
          </p:cNvPr>
          <p:cNvSpPr>
            <a:spLocks noGrp="1"/>
          </p:cNvSpPr>
          <p:nvPr>
            <p:ph idx="1"/>
          </p:nvPr>
        </p:nvSpPr>
        <p:spPr/>
        <p:txBody>
          <a:bodyPr/>
          <a:lstStyle/>
          <a:p>
            <a:r>
              <a:rPr lang="en-US" altLang="en-US" sz="2400"/>
              <a:t>Set a goal that defines levels at which the problem is no longer a problem </a:t>
            </a:r>
          </a:p>
          <a:p>
            <a:r>
              <a:rPr lang="en-US" altLang="en-US" sz="2400"/>
              <a:t>Set goals that are </a:t>
            </a:r>
            <a:r>
              <a:rPr lang="en-US" altLang="en-US" sz="2400">
                <a:ea typeface="ＭＳ Ｐゴシック" panose="020B0600070205080204" pitchFamily="34" charset="-128"/>
              </a:rPr>
              <a:t>specific, (observable and) measurable, achievable, realistic, and timely</a:t>
            </a:r>
          </a:p>
          <a:p>
            <a:r>
              <a:rPr lang="en-US" altLang="en-US" sz="2400">
                <a:ea typeface="ＭＳ Ｐゴシック" panose="020B0600070205080204" pitchFamily="34" charset="-128"/>
              </a:rPr>
              <a:t>What data will you use to know that you’ve met your goal?</a:t>
            </a:r>
          </a:p>
        </p:txBody>
      </p:sp>
      <p:sp>
        <p:nvSpPr>
          <p:cNvPr id="5" name="Slide Number Placeholder 4">
            <a:extLst>
              <a:ext uri="{FF2B5EF4-FFF2-40B4-BE49-F238E27FC236}">
                <a16:creationId xmlns:a16="http://schemas.microsoft.com/office/drawing/2014/main" id="{72409F03-8E59-4C46-9B24-8A920228E68C}"/>
              </a:ext>
            </a:extLst>
          </p:cNvPr>
          <p:cNvSpPr>
            <a:spLocks noGrp="1"/>
          </p:cNvSpPr>
          <p:nvPr>
            <p:ph type="sldNum" sz="quarter" idx="12"/>
          </p:nvPr>
        </p:nvSpPr>
        <p:spPr/>
        <p:txBody>
          <a:bodyPr/>
          <a:lstStyle/>
          <a:p>
            <a:pPr defTabSz="457200" fontAlgn="base">
              <a:spcBef>
                <a:spcPct val="0"/>
              </a:spcBef>
              <a:spcAft>
                <a:spcPct val="0"/>
              </a:spcAft>
              <a:defRPr/>
            </a:pPr>
            <a:fld id="{D0903CB8-3523-E54B-A0D6-E2B0C409EA17}" type="slidenum">
              <a:rPr lang="en-US" altLang="en-US">
                <a:solidFill>
                  <a:prstClr val="black">
                    <a:tint val="75000"/>
                  </a:prstClr>
                </a:solidFill>
              </a:rPr>
              <a:pPr defTabSz="457200" fontAlgn="base">
                <a:spcBef>
                  <a:spcPct val="0"/>
                </a:spcBef>
                <a:spcAft>
                  <a:spcPct val="0"/>
                </a:spcAft>
                <a:defRPr/>
              </a:pPr>
              <a:t>12</a:t>
            </a:fld>
            <a:endParaRPr lang="en-US" altLang="en-US">
              <a:solidFill>
                <a:prstClr val="black">
                  <a:tint val="75000"/>
                </a:prstClr>
              </a:solidFill>
            </a:endParaRPr>
          </a:p>
        </p:txBody>
      </p:sp>
    </p:spTree>
    <p:extLst>
      <p:ext uri="{BB962C8B-B14F-4D97-AF65-F5344CB8AC3E}">
        <p14:creationId xmlns:p14="http://schemas.microsoft.com/office/powerpoint/2010/main" val="2263930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4">
            <a:extLst>
              <a:ext uri="{FF2B5EF4-FFF2-40B4-BE49-F238E27FC236}">
                <a16:creationId xmlns:a16="http://schemas.microsoft.com/office/drawing/2014/main" id="{38B07BD0-871A-6842-9F37-EB1546D129B4}"/>
              </a:ext>
            </a:extLst>
          </p:cNvPr>
          <p:cNvSpPr>
            <a:spLocks noGrp="1"/>
          </p:cNvSpPr>
          <p:nvPr>
            <p:ph type="title"/>
          </p:nvPr>
        </p:nvSpPr>
        <p:spPr/>
        <p:txBody>
          <a:bodyPr/>
          <a:lstStyle/>
          <a:p>
            <a:pPr eaLnBrk="1" hangingPunct="1">
              <a:defRPr/>
            </a:pPr>
            <a:r>
              <a:rPr lang="en-US" altLang="en-US" sz="4000" b="1" dirty="0">
                <a:solidFill>
                  <a:schemeClr val="accent6">
                    <a:lumMod val="50000"/>
                  </a:schemeClr>
                </a:solidFill>
              </a:rPr>
              <a:t>3. Why does the problem exist &amp; what can we do about it? </a:t>
            </a:r>
            <a:br>
              <a:rPr lang="en-US" altLang="en-US" sz="4000" b="1" dirty="0">
                <a:solidFill>
                  <a:schemeClr val="accent6">
                    <a:lumMod val="50000"/>
                  </a:schemeClr>
                </a:solidFill>
              </a:rPr>
            </a:br>
            <a:r>
              <a:rPr lang="en-US" altLang="en-US" sz="4000" b="1" dirty="0">
                <a:solidFill>
                  <a:schemeClr val="accent6">
                    <a:lumMod val="50000"/>
                  </a:schemeClr>
                </a:solidFill>
              </a:rPr>
              <a:t>(hypothesis &amp; solution)</a:t>
            </a:r>
          </a:p>
        </p:txBody>
      </p:sp>
      <p:pic>
        <p:nvPicPr>
          <p:cNvPr id="138242" name="Content Placeholder 7">
            <a:extLst>
              <a:ext uri="{FF2B5EF4-FFF2-40B4-BE49-F238E27FC236}">
                <a16:creationId xmlns:a16="http://schemas.microsoft.com/office/drawing/2014/main" id="{7B87D27A-9F92-3C4F-9FF7-9EE08B2106B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128" t="3172" r="986" b="-3172"/>
          <a:stretch>
            <a:fillRect/>
          </a:stretch>
        </p:blipFill>
        <p:spPr>
          <a:xfrm>
            <a:off x="2103439" y="2228850"/>
            <a:ext cx="3959225" cy="2990850"/>
          </a:xfrm>
        </p:spPr>
      </p:pic>
      <p:sp>
        <p:nvSpPr>
          <p:cNvPr id="49155" name="Content Placeholder 6">
            <a:extLst>
              <a:ext uri="{FF2B5EF4-FFF2-40B4-BE49-F238E27FC236}">
                <a16:creationId xmlns:a16="http://schemas.microsoft.com/office/drawing/2014/main" id="{DFD4AB2B-7B5E-2F4D-928C-027F832AD1A5}"/>
              </a:ext>
            </a:extLst>
          </p:cNvPr>
          <p:cNvSpPr>
            <a:spLocks noGrp="1"/>
          </p:cNvSpPr>
          <p:nvPr>
            <p:ph sz="half" idx="2"/>
          </p:nvPr>
        </p:nvSpPr>
        <p:spPr/>
        <p:txBody>
          <a:bodyPr/>
          <a:lstStyle/>
          <a:p>
            <a:pPr eaLnBrk="1" hangingPunct="1">
              <a:buClr>
                <a:schemeClr val="tx1"/>
              </a:buClr>
              <a:buFont typeface="Arial" charset="0"/>
              <a:buChar char="•"/>
              <a:defRPr/>
            </a:pPr>
            <a:r>
              <a:rPr lang="en-US" altLang="en-US" sz="2800" dirty="0">
                <a:solidFill>
                  <a:srgbClr val="0000FF"/>
                </a:solidFill>
              </a:rPr>
              <a:t> Problem Statement: </a:t>
            </a:r>
            <a:r>
              <a:rPr lang="en-US" altLang="en-US" sz="2800" dirty="0"/>
              <a:t>The sixth graders are disruptive  &amp; use inappropriate language in the cafeteria between 11:30 AM and 12:00 PM</a:t>
            </a:r>
          </a:p>
          <a:p>
            <a:pPr eaLnBrk="1" hangingPunct="1">
              <a:buClr>
                <a:schemeClr val="tx1"/>
              </a:buClr>
              <a:buFont typeface="Arial" charset="0"/>
              <a:buChar char="•"/>
              <a:defRPr/>
            </a:pPr>
            <a:r>
              <a:rPr lang="en-US" altLang="en-US" sz="2800" dirty="0">
                <a:solidFill>
                  <a:srgbClr val="0000FF"/>
                </a:solidFill>
              </a:rPr>
              <a:t> Hypothesis: </a:t>
            </a:r>
            <a:r>
              <a:rPr lang="en-US" altLang="en-US" sz="2800" dirty="0"/>
              <a:t>We believe they are trying to get attention from their peers.</a:t>
            </a:r>
          </a:p>
          <a:p>
            <a:pPr marL="609600" indent="-609600" eaLnBrk="1" hangingPunct="1">
              <a:buFont typeface="Arial" charset="0"/>
              <a:buChar char="•"/>
              <a:defRPr/>
            </a:pPr>
            <a:endParaRPr lang="en-US" altLang="en-US" sz="2000" dirty="0"/>
          </a:p>
        </p:txBody>
      </p:sp>
    </p:spTree>
    <p:extLst>
      <p:ext uri="{BB962C8B-B14F-4D97-AF65-F5344CB8AC3E}">
        <p14:creationId xmlns:p14="http://schemas.microsoft.com/office/powerpoint/2010/main" val="32406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6">
            <a:extLst>
              <a:ext uri="{FF2B5EF4-FFF2-40B4-BE49-F238E27FC236}">
                <a16:creationId xmlns:a16="http://schemas.microsoft.com/office/drawing/2014/main" id="{5D358D03-9D1F-0343-8C2E-D3555605155F}"/>
              </a:ext>
            </a:extLst>
          </p:cNvPr>
          <p:cNvSpPr>
            <a:spLocks noGrp="1"/>
          </p:cNvSpPr>
          <p:nvPr>
            <p:ph type="title" idx="4294967295"/>
          </p:nvPr>
        </p:nvSpPr>
        <p:spPr>
          <a:xfrm>
            <a:off x="1858963" y="442913"/>
            <a:ext cx="8515350" cy="685800"/>
          </a:xfrm>
        </p:spPr>
        <p:txBody>
          <a:bodyPr/>
          <a:lstStyle/>
          <a:p>
            <a:pPr eaLnBrk="1" hangingPunct="1">
              <a:defRPr/>
            </a:pPr>
            <a:r>
              <a:rPr lang="en-US" altLang="en-US" sz="4000" b="1" dirty="0">
                <a:solidFill>
                  <a:schemeClr val="accent6">
                    <a:lumMod val="50000"/>
                  </a:schemeClr>
                </a:solidFill>
              </a:rPr>
              <a:t>Solution Development for Disruption in Cafeteria</a:t>
            </a:r>
          </a:p>
        </p:txBody>
      </p:sp>
      <p:graphicFrame>
        <p:nvGraphicFramePr>
          <p:cNvPr id="9" name="Content Placeholder 8">
            <a:extLst>
              <a:ext uri="{FF2B5EF4-FFF2-40B4-BE49-F238E27FC236}">
                <a16:creationId xmlns:a16="http://schemas.microsoft.com/office/drawing/2014/main" id="{82DBE9FF-ABF3-2440-8161-080FC1344B72}"/>
              </a:ext>
            </a:extLst>
          </p:cNvPr>
          <p:cNvGraphicFramePr>
            <a:graphicFrameLocks noGrp="1"/>
          </p:cNvGraphicFramePr>
          <p:nvPr>
            <p:ph idx="4294967295"/>
          </p:nvPr>
        </p:nvGraphicFramePr>
        <p:xfrm>
          <a:off x="1858963" y="1612901"/>
          <a:ext cx="8515350" cy="4854577"/>
        </p:xfrm>
        <a:graphic>
          <a:graphicData uri="http://schemas.openxmlformats.org/drawingml/2006/table">
            <a:tbl>
              <a:tblPr/>
              <a:tblGrid>
                <a:gridCol w="4410232">
                  <a:extLst>
                    <a:ext uri="{9D8B030D-6E8A-4147-A177-3AD203B41FA5}">
                      <a16:colId xmlns:a16="http://schemas.microsoft.com/office/drawing/2014/main" val="20000"/>
                    </a:ext>
                  </a:extLst>
                </a:gridCol>
                <a:gridCol w="4105118">
                  <a:extLst>
                    <a:ext uri="{9D8B030D-6E8A-4147-A177-3AD203B41FA5}">
                      <a16:colId xmlns:a16="http://schemas.microsoft.com/office/drawing/2014/main" val="20001"/>
                    </a:ext>
                  </a:extLst>
                </a:gridCol>
              </a:tblGrid>
              <a:tr h="732904">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Prevention: Remove/alter </a:t>
                      </a:r>
                      <a:r>
                        <a:rPr kumimoji="0" lang="ja-JP" altLang="en-US" sz="2000" b="1" i="0" u="none" strike="noStrike" cap="none" normalizeH="0" baseline="0" dirty="0">
                          <a:ln>
                            <a:noFill/>
                          </a:ln>
                          <a:solidFill>
                            <a:schemeClr val="tx1"/>
                          </a:solidFill>
                          <a:effectLst/>
                          <a:latin typeface="+mn-lt"/>
                          <a:ea typeface="ＭＳ Ｐゴシック" charset="-128"/>
                        </a:rPr>
                        <a:t>“</a:t>
                      </a:r>
                      <a:r>
                        <a:rPr kumimoji="0" lang="en-US" altLang="ja-JP" sz="2000" b="1" i="0" u="none" strike="noStrike" cap="none" normalizeH="0" baseline="0" dirty="0">
                          <a:ln>
                            <a:noFill/>
                          </a:ln>
                          <a:solidFill>
                            <a:schemeClr val="tx1"/>
                          </a:solidFill>
                          <a:effectLst/>
                          <a:latin typeface="+mn-lt"/>
                          <a:ea typeface="ＭＳ Ｐゴシック" charset="-128"/>
                        </a:rPr>
                        <a:t>trigger</a:t>
                      </a:r>
                      <a:r>
                        <a:rPr kumimoji="0" lang="ja-JP" altLang="en-US" sz="2000" b="1" i="0" u="none" strike="noStrike" cap="none" normalizeH="0" baseline="0" dirty="0">
                          <a:ln>
                            <a:noFill/>
                          </a:ln>
                          <a:solidFill>
                            <a:schemeClr val="tx1"/>
                          </a:solidFill>
                          <a:effectLst/>
                          <a:latin typeface="+mn-lt"/>
                          <a:ea typeface="ＭＳ Ｐゴシック" charset="-128"/>
                        </a:rPr>
                        <a:t>”</a:t>
                      </a:r>
                      <a:r>
                        <a:rPr kumimoji="0" lang="en-US" altLang="ja-JP" sz="2000" b="1" i="0" u="none" strike="noStrike" cap="none" normalizeH="0" baseline="0" dirty="0">
                          <a:ln>
                            <a:noFill/>
                          </a:ln>
                          <a:solidFill>
                            <a:schemeClr val="tx1"/>
                          </a:solidFill>
                          <a:effectLst/>
                          <a:latin typeface="+mn-lt"/>
                          <a:ea typeface="ＭＳ Ｐゴシック" charset="-128"/>
                        </a:rPr>
                        <a:t> for problem behavior</a:t>
                      </a:r>
                      <a:endParaRPr kumimoji="0" lang="en-US" altLang="en-US" sz="2000" b="1" i="0"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78166">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Teaching: Define, instruct &amp; model expected behavior </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78166">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Reward: Expected/alternative behavior when it occurs; prompt as necessary</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75071">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Extinction: Increase acknowledgement of presence of desired behavior</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068797">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Corrective Consequence: Use non-rewarding/non-reinforcing responses when problem behavior occurs </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821473">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Data Collection: Indicate how you know when you have a solution</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2481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6">
            <a:extLst>
              <a:ext uri="{FF2B5EF4-FFF2-40B4-BE49-F238E27FC236}">
                <a16:creationId xmlns:a16="http://schemas.microsoft.com/office/drawing/2014/main" id="{DF681A81-5A96-C740-B28C-DF580A7A81D5}"/>
              </a:ext>
            </a:extLst>
          </p:cNvPr>
          <p:cNvSpPr>
            <a:spLocks noGrp="1"/>
          </p:cNvSpPr>
          <p:nvPr>
            <p:ph type="title" idx="4294967295"/>
          </p:nvPr>
        </p:nvSpPr>
        <p:spPr>
          <a:xfrm>
            <a:off x="1695450" y="157163"/>
            <a:ext cx="8972550" cy="914400"/>
          </a:xfrm>
        </p:spPr>
        <p:txBody>
          <a:bodyPr/>
          <a:lstStyle/>
          <a:p>
            <a:pPr eaLnBrk="1" hangingPunct="1">
              <a:defRPr/>
            </a:pPr>
            <a:r>
              <a:rPr lang="en-US" altLang="en-US" sz="4000" b="1" dirty="0">
                <a:solidFill>
                  <a:schemeClr val="accent6">
                    <a:lumMod val="50000"/>
                  </a:schemeClr>
                </a:solidFill>
              </a:rPr>
              <a:t>Solution Development for Disruption in Cafeteria</a:t>
            </a:r>
          </a:p>
        </p:txBody>
      </p:sp>
      <p:graphicFrame>
        <p:nvGraphicFramePr>
          <p:cNvPr id="9" name="Content Placeholder 8">
            <a:extLst>
              <a:ext uri="{FF2B5EF4-FFF2-40B4-BE49-F238E27FC236}">
                <a16:creationId xmlns:a16="http://schemas.microsoft.com/office/drawing/2014/main" id="{82DBE9FF-ABF3-2440-8161-080FC1344B72}"/>
              </a:ext>
            </a:extLst>
          </p:cNvPr>
          <p:cNvGraphicFramePr>
            <a:graphicFrameLocks noGrp="1"/>
          </p:cNvGraphicFramePr>
          <p:nvPr>
            <p:ph idx="4294967295"/>
          </p:nvPr>
        </p:nvGraphicFramePr>
        <p:xfrm>
          <a:off x="1695451" y="1160464"/>
          <a:ext cx="8543925" cy="5546725"/>
        </p:xfrm>
        <a:graphic>
          <a:graphicData uri="http://schemas.openxmlformats.org/drawingml/2006/table">
            <a:tbl>
              <a:tblPr/>
              <a:tblGrid>
                <a:gridCol w="4425030">
                  <a:extLst>
                    <a:ext uri="{9D8B030D-6E8A-4147-A177-3AD203B41FA5}">
                      <a16:colId xmlns:a16="http://schemas.microsoft.com/office/drawing/2014/main" val="20000"/>
                    </a:ext>
                  </a:extLst>
                </a:gridCol>
                <a:gridCol w="4118895">
                  <a:extLst>
                    <a:ext uri="{9D8B030D-6E8A-4147-A177-3AD203B41FA5}">
                      <a16:colId xmlns:a16="http://schemas.microsoft.com/office/drawing/2014/main" val="20001"/>
                    </a:ext>
                  </a:extLst>
                </a:gridCol>
              </a:tblGrid>
              <a:tr h="814825">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Prevention: Remove/alter </a:t>
                      </a:r>
                      <a:r>
                        <a:rPr kumimoji="0" lang="ja-JP" altLang="en-US" sz="1800" b="1" i="0" u="none" strike="noStrike" cap="none" normalizeH="0" baseline="0" dirty="0">
                          <a:ln>
                            <a:noFill/>
                          </a:ln>
                          <a:solidFill>
                            <a:schemeClr val="tx1"/>
                          </a:solidFill>
                          <a:effectLst/>
                          <a:latin typeface="+mn-lt"/>
                          <a:ea typeface="ＭＳ Ｐゴシック" charset="-128"/>
                        </a:rPr>
                        <a:t>“</a:t>
                      </a:r>
                      <a:r>
                        <a:rPr kumimoji="0" lang="en-US" altLang="ja-JP" sz="1800" b="1" i="0" u="none" strike="noStrike" cap="none" normalizeH="0" baseline="0" dirty="0">
                          <a:ln>
                            <a:noFill/>
                          </a:ln>
                          <a:solidFill>
                            <a:schemeClr val="tx1"/>
                          </a:solidFill>
                          <a:effectLst/>
                          <a:latin typeface="+mn-lt"/>
                          <a:ea typeface="ＭＳ Ｐゴシック" charset="-128"/>
                        </a:rPr>
                        <a:t>trigger</a:t>
                      </a:r>
                      <a:r>
                        <a:rPr kumimoji="0" lang="ja-JP" altLang="en-US" sz="1800" b="1" i="0" u="none" strike="noStrike" cap="none" normalizeH="0" baseline="0" dirty="0">
                          <a:ln>
                            <a:noFill/>
                          </a:ln>
                          <a:solidFill>
                            <a:schemeClr val="tx1"/>
                          </a:solidFill>
                          <a:effectLst/>
                          <a:latin typeface="+mn-lt"/>
                          <a:ea typeface="ＭＳ Ｐゴシック" charset="-128"/>
                        </a:rPr>
                        <a:t>”</a:t>
                      </a:r>
                      <a:r>
                        <a:rPr kumimoji="0" lang="en-US" altLang="ja-JP" sz="1800" b="1" i="0" u="none" strike="noStrike" cap="none" normalizeH="0" baseline="0" dirty="0">
                          <a:ln>
                            <a:noFill/>
                          </a:ln>
                          <a:solidFill>
                            <a:schemeClr val="tx1"/>
                          </a:solidFill>
                          <a:effectLst/>
                          <a:latin typeface="+mn-lt"/>
                          <a:ea typeface="ＭＳ Ｐゴシック" charset="-128"/>
                        </a:rPr>
                        <a:t> for problem behavior</a:t>
                      </a:r>
                      <a:endParaRPr kumimoji="0" lang="en-US" altLang="en-US" sz="1800" b="1" i="0"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Maintain current lunch schedule, but shift classes to balance numbers.</a:t>
                      </a:r>
                      <a:endParaRPr kumimoji="0" lang="en-US" altLang="en-US" sz="1800" b="1" i="1"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62909">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Teaching: Define, instruct &amp; model expected behavior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Teach behavioral expectations in cafeteria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750376">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Reward: Expected/alternative behavior when it occurs; prompt as necessary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Establish </a:t>
                      </a:r>
                      <a:r>
                        <a:rPr kumimoji="0" lang="ja-JP" altLang="en-US" sz="1800" b="0" i="1" u="none" strike="noStrike" cap="none" normalizeH="0" baseline="0" dirty="0">
                          <a:ln>
                            <a:noFill/>
                          </a:ln>
                          <a:solidFill>
                            <a:schemeClr val="tx1"/>
                          </a:solidFill>
                          <a:effectLst/>
                          <a:latin typeface="+mn-lt"/>
                          <a:ea typeface="ＭＳ Ｐゴシック" charset="-128"/>
                        </a:rPr>
                        <a:t>“</a:t>
                      </a:r>
                      <a:r>
                        <a:rPr kumimoji="0" lang="en-US" altLang="ja-JP" sz="1800" b="0" i="1" u="none" strike="noStrike" cap="none" normalizeH="0" baseline="0" dirty="0">
                          <a:ln>
                            <a:noFill/>
                          </a:ln>
                          <a:solidFill>
                            <a:schemeClr val="tx1"/>
                          </a:solidFill>
                          <a:effectLst/>
                          <a:latin typeface="+mn-lt"/>
                          <a:ea typeface="ＭＳ Ｐゴシック" charset="-128"/>
                        </a:rPr>
                        <a:t>Friday Five</a:t>
                      </a:r>
                      <a:r>
                        <a:rPr kumimoji="0" lang="ja-JP" altLang="en-US" sz="1800" b="0" i="1" u="none" strike="noStrike" cap="none" normalizeH="0" baseline="0" dirty="0">
                          <a:ln>
                            <a:noFill/>
                          </a:ln>
                          <a:solidFill>
                            <a:schemeClr val="tx1"/>
                          </a:solidFill>
                          <a:effectLst/>
                          <a:latin typeface="+mn-lt"/>
                          <a:ea typeface="ＭＳ Ｐゴシック" charset="-128"/>
                        </a:rPr>
                        <a:t>”</a:t>
                      </a:r>
                      <a:r>
                        <a:rPr kumimoji="0" lang="en-US" altLang="ja-JP" sz="1800" b="0" i="1" u="none" strike="noStrike" cap="none" normalizeH="0" baseline="0" dirty="0">
                          <a:ln>
                            <a:noFill/>
                          </a:ln>
                          <a:solidFill>
                            <a:schemeClr val="tx1"/>
                          </a:solidFill>
                          <a:effectLst/>
                          <a:latin typeface="+mn-lt"/>
                          <a:ea typeface="ＭＳ Ｐゴシック" charset="-128"/>
                        </a:rPr>
                        <a:t>: Extra 5 min of lunch on Friday for five good days.</a:t>
                      </a:r>
                      <a:endParaRPr kumimoji="0" lang="en-US" altLang="en-US" sz="1800" b="0" i="1"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72881">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Extinction: Increase acknowledgement of presence of desired behavior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Encourage all students to work for </a:t>
                      </a:r>
                      <a:r>
                        <a:rPr kumimoji="0" lang="ja-JP" altLang="en-US" sz="1800" b="0" i="1" u="none" strike="noStrike" cap="none" normalizeH="0" baseline="0" dirty="0">
                          <a:ln>
                            <a:noFill/>
                          </a:ln>
                          <a:solidFill>
                            <a:schemeClr val="tx1"/>
                          </a:solidFill>
                          <a:effectLst/>
                          <a:latin typeface="+mn-lt"/>
                          <a:ea typeface="ＭＳ Ｐゴシック" charset="-128"/>
                        </a:rPr>
                        <a:t>“</a:t>
                      </a:r>
                      <a:r>
                        <a:rPr kumimoji="0" lang="en-US" altLang="ja-JP" sz="1800" b="0" i="1" u="none" strike="noStrike" cap="none" normalizeH="0" baseline="0" dirty="0">
                          <a:ln>
                            <a:noFill/>
                          </a:ln>
                          <a:solidFill>
                            <a:schemeClr val="tx1"/>
                          </a:solidFill>
                          <a:effectLst/>
                          <a:latin typeface="+mn-lt"/>
                          <a:ea typeface="ＭＳ Ｐゴシック" charset="-128"/>
                        </a:rPr>
                        <a:t>Friday Five</a:t>
                      </a:r>
                      <a:r>
                        <a:rPr kumimoji="0" lang="ja-JP" altLang="en-US" sz="1800" b="0" i="1" u="none" strike="noStrike" cap="none" normalizeH="0" baseline="0" dirty="0">
                          <a:ln>
                            <a:noFill/>
                          </a:ln>
                          <a:solidFill>
                            <a:schemeClr val="tx1"/>
                          </a:solidFill>
                          <a:effectLst/>
                          <a:latin typeface="+mn-lt"/>
                          <a:ea typeface="ＭＳ Ｐゴシック" charset="-128"/>
                        </a:rPr>
                        <a:t>”</a:t>
                      </a:r>
                      <a:r>
                        <a:rPr kumimoji="0" lang="en-US" altLang="ja-JP" sz="1800" b="0" i="1" u="none" strike="noStrike" cap="none" normalizeH="0" baseline="0" dirty="0">
                          <a:ln>
                            <a:noFill/>
                          </a:ln>
                          <a:solidFill>
                            <a:schemeClr val="tx1"/>
                          </a:solidFill>
                          <a:effectLst/>
                          <a:latin typeface="+mn-lt"/>
                          <a:ea typeface="ＭＳ Ｐゴシック" charset="-128"/>
                        </a:rPr>
                        <a:t>… make problem behavior less rewarding than desired behavior</a:t>
                      </a:r>
                      <a:endParaRPr kumimoji="0" lang="en-US" altLang="en-US" sz="1800" b="0" i="1"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188727">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Corrective Consequence: Use non-rewarding/non-reinforcing responses when problem behavior occurs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Active supervision and continued early consequence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1157007">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Data Collection: Indicate how you know when you have a solution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Maintain ODR record and supervisor  weekly report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1"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747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a:extLst>
              <a:ext uri="{FF2B5EF4-FFF2-40B4-BE49-F238E27FC236}">
                <a16:creationId xmlns:a16="http://schemas.microsoft.com/office/drawing/2014/main" id="{91DF848D-04FE-D24F-A869-4154752866EB}"/>
              </a:ext>
            </a:extLst>
          </p:cNvPr>
          <p:cNvSpPr>
            <a:spLocks noGrp="1"/>
          </p:cNvSpPr>
          <p:nvPr>
            <p:ph type="title"/>
          </p:nvPr>
        </p:nvSpPr>
        <p:spPr>
          <a:xfrm>
            <a:off x="1981200" y="762000"/>
            <a:ext cx="8458200" cy="1143000"/>
          </a:xfrm>
        </p:spPr>
        <p:txBody>
          <a:bodyPr/>
          <a:lstStyle/>
          <a:p>
            <a:pPr eaLnBrk="1" hangingPunct="1">
              <a:defRPr/>
            </a:pPr>
            <a:r>
              <a:rPr lang="is-IS" altLang="en-US" sz="4000" b="1" dirty="0">
                <a:solidFill>
                  <a:schemeClr val="accent6">
                    <a:lumMod val="50000"/>
                  </a:schemeClr>
                </a:solidFill>
              </a:rPr>
              <a:t>…</a:t>
            </a:r>
            <a:r>
              <a:rPr lang="en-US" altLang="en-US" sz="4000" b="1" dirty="0">
                <a:solidFill>
                  <a:schemeClr val="accent6">
                    <a:lumMod val="50000"/>
                  </a:schemeClr>
                </a:solidFill>
              </a:rPr>
              <a:t>include logistics:</a:t>
            </a:r>
            <a:br>
              <a:rPr lang="en-US" altLang="en-US" sz="3200" dirty="0">
                <a:solidFill>
                  <a:schemeClr val="accent6">
                    <a:lumMod val="50000"/>
                  </a:schemeClr>
                </a:solidFill>
              </a:rPr>
            </a:br>
            <a:endParaRPr lang="en-US" altLang="en-US" sz="3200" dirty="0">
              <a:solidFill>
                <a:schemeClr val="accent6">
                  <a:lumMod val="50000"/>
                </a:schemeClr>
              </a:solidFill>
            </a:endParaRPr>
          </a:p>
        </p:txBody>
      </p:sp>
      <p:pic>
        <p:nvPicPr>
          <p:cNvPr id="144386" name="Picture 5">
            <a:extLst>
              <a:ext uri="{FF2B5EF4-FFF2-40B4-BE49-F238E27FC236}">
                <a16:creationId xmlns:a16="http://schemas.microsoft.com/office/drawing/2014/main" id="{E2735127-84D7-704E-9500-8FBAA22C51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47838"/>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68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C22E7F4-E7C1-324A-899C-6E3A2F25937E}"/>
              </a:ext>
            </a:extLst>
          </p:cNvPr>
          <p:cNvGraphicFramePr>
            <a:graphicFrameLocks noGrp="1"/>
          </p:cNvGraphicFramePr>
          <p:nvPr/>
        </p:nvGraphicFramePr>
        <p:xfrm>
          <a:off x="1971675" y="522288"/>
          <a:ext cx="8326438" cy="5748338"/>
        </p:xfrm>
        <a:graphic>
          <a:graphicData uri="http://schemas.openxmlformats.org/drawingml/2006/table">
            <a:tbl>
              <a:tblPr firstRow="1" firstCol="1" bandRow="1">
                <a:tableStyleId>{5C22544A-7EE6-4342-B048-85BDC9FD1C3A}</a:tableStyleId>
              </a:tblPr>
              <a:tblGrid>
                <a:gridCol w="1826821">
                  <a:extLst>
                    <a:ext uri="{9D8B030D-6E8A-4147-A177-3AD203B41FA5}">
                      <a16:colId xmlns:a16="http://schemas.microsoft.com/office/drawing/2014/main" val="1787903531"/>
                    </a:ext>
                  </a:extLst>
                </a:gridCol>
                <a:gridCol w="855957">
                  <a:extLst>
                    <a:ext uri="{9D8B030D-6E8A-4147-A177-3AD203B41FA5}">
                      <a16:colId xmlns:a16="http://schemas.microsoft.com/office/drawing/2014/main" val="1931045507"/>
                    </a:ext>
                  </a:extLst>
                </a:gridCol>
                <a:gridCol w="1107416">
                  <a:extLst>
                    <a:ext uri="{9D8B030D-6E8A-4147-A177-3AD203B41FA5}">
                      <a16:colId xmlns:a16="http://schemas.microsoft.com/office/drawing/2014/main" val="1792275959"/>
                    </a:ext>
                  </a:extLst>
                </a:gridCol>
                <a:gridCol w="1127400">
                  <a:extLst>
                    <a:ext uri="{9D8B030D-6E8A-4147-A177-3AD203B41FA5}">
                      <a16:colId xmlns:a16="http://schemas.microsoft.com/office/drawing/2014/main" val="2736076920"/>
                    </a:ext>
                  </a:extLst>
                </a:gridCol>
                <a:gridCol w="241466">
                  <a:extLst>
                    <a:ext uri="{9D8B030D-6E8A-4147-A177-3AD203B41FA5}">
                      <a16:colId xmlns:a16="http://schemas.microsoft.com/office/drawing/2014/main" val="1281251014"/>
                    </a:ext>
                  </a:extLst>
                </a:gridCol>
                <a:gridCol w="1583689">
                  <a:extLst>
                    <a:ext uri="{9D8B030D-6E8A-4147-A177-3AD203B41FA5}">
                      <a16:colId xmlns:a16="http://schemas.microsoft.com/office/drawing/2014/main" val="1288261344"/>
                    </a:ext>
                  </a:extLst>
                </a:gridCol>
                <a:gridCol w="1583689">
                  <a:extLst>
                    <a:ext uri="{9D8B030D-6E8A-4147-A177-3AD203B41FA5}">
                      <a16:colId xmlns:a16="http://schemas.microsoft.com/office/drawing/2014/main" val="2194490867"/>
                    </a:ext>
                  </a:extLst>
                </a:gridCol>
              </a:tblGrid>
              <a:tr h="318367">
                <a:tc gridSpan="5">
                  <a:txBody>
                    <a:bodyPr/>
                    <a:lstStyle/>
                    <a:p>
                      <a:pPr marL="0" marR="0">
                        <a:spcBef>
                          <a:spcPts val="0"/>
                        </a:spcBef>
                        <a:spcAft>
                          <a:spcPts val="0"/>
                        </a:spcAft>
                      </a:pPr>
                      <a:r>
                        <a:rPr lang="en-US" sz="800">
                          <a:effectLst/>
                        </a:rPr>
                        <a:t>Date of Initial Meeting: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700">
                          <a:effectLst/>
                        </a:rPr>
                        <a:t>Date(s) of Review Meetings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tc>
                <a:tc hMerge="1">
                  <a:txBody>
                    <a:bodyPr/>
                    <a:lstStyle/>
                    <a:p>
                      <a:endParaRPr lang="en-US"/>
                    </a:p>
                  </a:txBody>
                  <a:tcPr/>
                </a:tc>
                <a:extLst>
                  <a:ext uri="{0D108BD9-81ED-4DB2-BD59-A6C34878D82A}">
                    <a16:rowId xmlns:a16="http://schemas.microsoft.com/office/drawing/2014/main" val="909677201"/>
                  </a:ext>
                </a:extLst>
              </a:tr>
              <a:tr h="318367">
                <a:tc gridSpan="5">
                  <a:txBody>
                    <a:bodyPr/>
                    <a:lstStyle/>
                    <a:p>
                      <a:pPr marL="0" marR="0">
                        <a:spcBef>
                          <a:spcPts val="0"/>
                        </a:spcBef>
                        <a:spcAft>
                          <a:spcPts val="0"/>
                        </a:spcAft>
                      </a:pPr>
                      <a:r>
                        <a:rPr lang="en-US" sz="800">
                          <a:effectLst/>
                        </a:rPr>
                        <a:t>Brief Problem Description </a:t>
                      </a:r>
                      <a:r>
                        <a:rPr lang="en-US" sz="700">
                          <a:effectLst/>
                        </a:rPr>
                        <a:t>(e.g., student name, group identifier, brief item description):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tc>
                <a:tc hMerge="1">
                  <a:txBody>
                    <a:bodyPr/>
                    <a:lstStyle/>
                    <a:p>
                      <a:endParaRPr lang="en-US"/>
                    </a:p>
                  </a:txBody>
                  <a:tcPr/>
                </a:tc>
                <a:extLst>
                  <a:ext uri="{0D108BD9-81ED-4DB2-BD59-A6C34878D82A}">
                    <a16:rowId xmlns:a16="http://schemas.microsoft.com/office/drawing/2014/main" val="1735329149"/>
                  </a:ext>
                </a:extLst>
              </a:tr>
              <a:tr h="751554">
                <a:tc>
                  <a:txBody>
                    <a:bodyPr/>
                    <a:lstStyle/>
                    <a:p>
                      <a:pPr marL="0" marR="0">
                        <a:spcBef>
                          <a:spcPts val="0"/>
                        </a:spcBef>
                        <a:spcAft>
                          <a:spcPts val="0"/>
                        </a:spcAft>
                      </a:pPr>
                      <a:r>
                        <a:rPr lang="en-US" sz="600">
                          <a:effectLst/>
                        </a:rPr>
                        <a:t>                      </a:t>
                      </a:r>
                      <a:r>
                        <a:rPr lang="en-US" sz="800">
                          <a:effectLst/>
                        </a:rPr>
                        <a:t>Precise Problem          </a:t>
                      </a:r>
                      <a:r>
                        <a:rPr lang="en-US" sz="600">
                          <a:effectLst/>
                        </a:rPr>
                        <a:t>è</a:t>
                      </a:r>
                      <a:endParaRPr lang="en-US" sz="800">
                        <a:effectLst/>
                      </a:endParaRPr>
                    </a:p>
                    <a:p>
                      <a:pPr marL="0" marR="0" algn="ctr">
                        <a:spcBef>
                          <a:spcPts val="0"/>
                        </a:spcBef>
                        <a:spcAft>
                          <a:spcPts val="0"/>
                        </a:spcAft>
                      </a:pPr>
                      <a:r>
                        <a:rPr lang="en-US" sz="800">
                          <a:effectLst/>
                        </a:rPr>
                        <a:t>Statement</a:t>
                      </a:r>
                    </a:p>
                    <a:p>
                      <a:pPr marL="0" marR="0" algn="ctr">
                        <a:spcBef>
                          <a:spcPts val="0"/>
                        </a:spcBef>
                        <a:spcAft>
                          <a:spcPts val="0"/>
                        </a:spcAft>
                      </a:pPr>
                      <a:r>
                        <a:rPr lang="en-US" sz="600">
                          <a:effectLst/>
                        </a:rPr>
                        <a:t>What? When? Where? Who? Why? How Often?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a:txBody>
                    <a:bodyPr/>
                    <a:lstStyle/>
                    <a:p>
                      <a:pPr marL="0" marR="0">
                        <a:spcBef>
                          <a:spcPts val="0"/>
                        </a:spcBef>
                        <a:spcAft>
                          <a:spcPts val="0"/>
                        </a:spcAft>
                      </a:pPr>
                      <a:r>
                        <a:rPr lang="en-US" sz="800">
                          <a:effectLst/>
                        </a:rPr>
                        <a:t>     Goal and  </a:t>
                      </a:r>
                      <a:r>
                        <a:rPr lang="en-US" sz="600">
                          <a:effectLst/>
                        </a:rPr>
                        <a:t>è</a:t>
                      </a:r>
                      <a:endParaRPr lang="en-US" sz="800">
                        <a:effectLst/>
                      </a:endParaRPr>
                    </a:p>
                    <a:p>
                      <a:pPr marL="0" marR="0" algn="ctr">
                        <a:spcBef>
                          <a:spcPts val="0"/>
                        </a:spcBef>
                        <a:spcAft>
                          <a:spcPts val="0"/>
                        </a:spcAft>
                      </a:pPr>
                      <a:r>
                        <a:rPr lang="en-US" sz="800">
                          <a:effectLst/>
                        </a:rPr>
                        <a:t> Timeline </a:t>
                      </a:r>
                    </a:p>
                    <a:p>
                      <a:pPr marL="0" marR="0" algn="ctr">
                        <a:spcBef>
                          <a:spcPts val="0"/>
                        </a:spcBef>
                        <a:spcAft>
                          <a:spcPts val="0"/>
                        </a:spcAft>
                      </a:pPr>
                      <a:r>
                        <a:rPr lang="en-US" sz="600">
                          <a:effectLst/>
                        </a:rPr>
                        <a:t>What? By When?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a:txBody>
                    <a:bodyPr/>
                    <a:lstStyle/>
                    <a:p>
                      <a:pPr marL="0" marR="0" algn="ctr">
                        <a:spcBef>
                          <a:spcPts val="0"/>
                        </a:spcBef>
                        <a:spcAft>
                          <a:spcPts val="0"/>
                        </a:spcAft>
                      </a:pPr>
                      <a:r>
                        <a:rPr lang="en-US" sz="800">
                          <a:effectLst/>
                        </a:rPr>
                        <a:t>Solution </a:t>
                      </a:r>
                      <a:r>
                        <a:rPr lang="en-US" sz="600">
                          <a:effectLst/>
                        </a:rPr>
                        <a:t>è</a:t>
                      </a:r>
                      <a:endParaRPr lang="en-US" sz="800">
                        <a:effectLst/>
                      </a:endParaRPr>
                    </a:p>
                    <a:p>
                      <a:pPr marL="0" marR="0" algn="ctr">
                        <a:spcBef>
                          <a:spcPts val="0"/>
                        </a:spcBef>
                        <a:spcAft>
                          <a:spcPts val="0"/>
                        </a:spcAft>
                      </a:pPr>
                      <a:r>
                        <a:rPr lang="en-US" sz="800">
                          <a:effectLst/>
                        </a:rPr>
                        <a:t>Actions</a:t>
                      </a:r>
                    </a:p>
                    <a:p>
                      <a:pPr marL="0" marR="0" algn="ctr">
                        <a:spcBef>
                          <a:spcPts val="0"/>
                        </a:spcBef>
                        <a:spcAft>
                          <a:spcPts val="0"/>
                        </a:spcAft>
                      </a:pPr>
                      <a:r>
                        <a:rPr lang="en-US" sz="600">
                          <a:effectLst/>
                        </a:rPr>
                        <a:t>By Who? By When?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a:txBody>
                    <a:bodyPr/>
                    <a:lstStyle/>
                    <a:p>
                      <a:pPr marL="0" marR="0" algn="ctr">
                        <a:spcBef>
                          <a:spcPts val="0"/>
                        </a:spcBef>
                        <a:spcAft>
                          <a:spcPts val="0"/>
                        </a:spcAft>
                      </a:pPr>
                      <a:r>
                        <a:rPr lang="en-US" sz="800">
                          <a:effectLst/>
                        </a:rPr>
                        <a:t>   Identify Fidelity  </a:t>
                      </a:r>
                      <a:r>
                        <a:rPr lang="en-US" sz="600">
                          <a:effectLst/>
                        </a:rPr>
                        <a:t>è</a:t>
                      </a:r>
                      <a:endParaRPr lang="en-US" sz="800">
                        <a:effectLst/>
                      </a:endParaRPr>
                    </a:p>
                    <a:p>
                      <a:pPr marL="0" marR="0" algn="ctr">
                        <a:spcBef>
                          <a:spcPts val="0"/>
                        </a:spcBef>
                        <a:spcAft>
                          <a:spcPts val="0"/>
                        </a:spcAft>
                      </a:pPr>
                      <a:r>
                        <a:rPr lang="en-US" sz="800">
                          <a:effectLst/>
                        </a:rPr>
                        <a:t>and Outcome Data</a:t>
                      </a:r>
                    </a:p>
                    <a:p>
                      <a:pPr marL="0" marR="0" algn="ctr">
                        <a:spcBef>
                          <a:spcPts val="0"/>
                        </a:spcBef>
                        <a:spcAft>
                          <a:spcPts val="0"/>
                        </a:spcAft>
                      </a:pPr>
                      <a:r>
                        <a:rPr lang="en-US" sz="600">
                          <a:effectLst/>
                        </a:rPr>
                        <a:t>What? When? Who?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rowSpan="7">
                  <a:txBody>
                    <a:bodyPr/>
                    <a:lstStyle/>
                    <a:p>
                      <a:pPr marL="0" marR="0" algn="ctr">
                        <a:spcBef>
                          <a:spcPts val="0"/>
                        </a:spcBef>
                        <a:spcAft>
                          <a:spcPts val="0"/>
                        </a:spcAft>
                      </a:pPr>
                      <a:r>
                        <a:rPr lang="en-US" sz="500">
                          <a:effectLst/>
                        </a:rPr>
                        <a:t> </a:t>
                      </a:r>
                      <a:endParaRPr lang="en-US" sz="800">
                        <a:effectLst/>
                      </a:endParaRPr>
                    </a:p>
                    <a:p>
                      <a:pPr marL="0" marR="0" algn="ctr">
                        <a:spcBef>
                          <a:spcPts val="0"/>
                        </a:spcBef>
                        <a:spcAft>
                          <a:spcPts val="0"/>
                        </a:spcAft>
                      </a:pPr>
                      <a:r>
                        <a:rPr lang="en-US" sz="800">
                          <a:effectLst/>
                        </a:rPr>
                        <a:t>I</a:t>
                      </a:r>
                    </a:p>
                    <a:p>
                      <a:pPr marL="0" marR="0" algn="ctr">
                        <a:spcBef>
                          <a:spcPts val="0"/>
                        </a:spcBef>
                        <a:spcAft>
                          <a:spcPts val="0"/>
                        </a:spcAft>
                      </a:pPr>
                      <a:r>
                        <a:rPr lang="en-US" sz="800">
                          <a:effectLst/>
                        </a:rPr>
                        <a:t>M</a:t>
                      </a:r>
                    </a:p>
                    <a:p>
                      <a:pPr marL="0" marR="0" algn="ctr">
                        <a:spcBef>
                          <a:spcPts val="0"/>
                        </a:spcBef>
                        <a:spcAft>
                          <a:spcPts val="0"/>
                        </a:spcAft>
                      </a:pPr>
                      <a:r>
                        <a:rPr lang="en-US" sz="800">
                          <a:effectLst/>
                        </a:rPr>
                        <a:t>P</a:t>
                      </a:r>
                    </a:p>
                    <a:p>
                      <a:pPr marL="0" marR="0" algn="ctr">
                        <a:spcBef>
                          <a:spcPts val="0"/>
                        </a:spcBef>
                        <a:spcAft>
                          <a:spcPts val="0"/>
                        </a:spcAft>
                      </a:pPr>
                      <a:r>
                        <a:rPr lang="en-US" sz="800">
                          <a:effectLst/>
                        </a:rPr>
                        <a:t>L</a:t>
                      </a:r>
                    </a:p>
                    <a:p>
                      <a:pPr marL="0" marR="0" algn="ctr">
                        <a:spcBef>
                          <a:spcPts val="0"/>
                        </a:spcBef>
                        <a:spcAft>
                          <a:spcPts val="0"/>
                        </a:spcAft>
                      </a:pPr>
                      <a:r>
                        <a:rPr lang="en-US" sz="800">
                          <a:effectLst/>
                        </a:rPr>
                        <a:t>E</a:t>
                      </a:r>
                    </a:p>
                    <a:p>
                      <a:pPr marL="0" marR="0" algn="ctr">
                        <a:spcBef>
                          <a:spcPts val="0"/>
                        </a:spcBef>
                        <a:spcAft>
                          <a:spcPts val="0"/>
                        </a:spcAft>
                      </a:pPr>
                      <a:r>
                        <a:rPr lang="en-US" sz="800">
                          <a:effectLst/>
                        </a:rPr>
                        <a:t>M</a:t>
                      </a:r>
                    </a:p>
                    <a:p>
                      <a:pPr marL="0" marR="0" algn="ctr">
                        <a:spcBef>
                          <a:spcPts val="0"/>
                        </a:spcBef>
                        <a:spcAft>
                          <a:spcPts val="0"/>
                        </a:spcAft>
                      </a:pPr>
                      <a:r>
                        <a:rPr lang="en-US" sz="800">
                          <a:effectLst/>
                        </a:rPr>
                        <a:t>E</a:t>
                      </a:r>
                    </a:p>
                    <a:p>
                      <a:pPr marL="0" marR="0" algn="ctr">
                        <a:spcBef>
                          <a:spcPts val="0"/>
                        </a:spcBef>
                        <a:spcAft>
                          <a:spcPts val="0"/>
                        </a:spcAft>
                      </a:pPr>
                      <a:r>
                        <a:rPr lang="en-US" sz="800">
                          <a:effectLst/>
                        </a:rPr>
                        <a:t>N</a:t>
                      </a:r>
                    </a:p>
                    <a:p>
                      <a:pPr marL="0" marR="0" algn="ctr">
                        <a:spcBef>
                          <a:spcPts val="0"/>
                        </a:spcBef>
                        <a:spcAft>
                          <a:spcPts val="0"/>
                        </a:spcAft>
                      </a:pPr>
                      <a:r>
                        <a:rPr lang="en-US" sz="800">
                          <a:effectLst/>
                        </a:rPr>
                        <a:t>T</a:t>
                      </a:r>
                    </a:p>
                    <a:p>
                      <a:pPr marL="0" marR="0" algn="ctr">
                        <a:spcBef>
                          <a:spcPts val="0"/>
                        </a:spcBef>
                        <a:spcAft>
                          <a:spcPts val="0"/>
                        </a:spcAft>
                      </a:pPr>
                      <a:r>
                        <a:rPr lang="en-US" sz="800">
                          <a:effectLst/>
                        </a:rPr>
                        <a:t> </a:t>
                      </a:r>
                    </a:p>
                    <a:p>
                      <a:pPr marL="0" marR="0" algn="ctr">
                        <a:spcBef>
                          <a:spcPts val="0"/>
                        </a:spcBef>
                        <a:spcAft>
                          <a:spcPts val="0"/>
                        </a:spcAft>
                      </a:pPr>
                      <a:r>
                        <a:rPr lang="en-US" sz="800">
                          <a:effectLst/>
                        </a:rPr>
                        <a:t>S</a:t>
                      </a:r>
                    </a:p>
                    <a:p>
                      <a:pPr marL="0" marR="0" algn="ctr">
                        <a:spcBef>
                          <a:spcPts val="0"/>
                        </a:spcBef>
                        <a:spcAft>
                          <a:spcPts val="0"/>
                        </a:spcAft>
                      </a:pPr>
                      <a:r>
                        <a:rPr lang="en-US" sz="800">
                          <a:effectLst/>
                        </a:rPr>
                        <a:t>O</a:t>
                      </a:r>
                    </a:p>
                    <a:p>
                      <a:pPr marL="0" marR="0" algn="ctr">
                        <a:spcBef>
                          <a:spcPts val="0"/>
                        </a:spcBef>
                        <a:spcAft>
                          <a:spcPts val="0"/>
                        </a:spcAft>
                      </a:pPr>
                      <a:r>
                        <a:rPr lang="en-US" sz="800">
                          <a:effectLst/>
                        </a:rPr>
                        <a:t>L</a:t>
                      </a:r>
                    </a:p>
                    <a:p>
                      <a:pPr marL="0" marR="0" algn="ctr">
                        <a:spcBef>
                          <a:spcPts val="0"/>
                        </a:spcBef>
                        <a:spcAft>
                          <a:spcPts val="0"/>
                        </a:spcAft>
                      </a:pPr>
                      <a:r>
                        <a:rPr lang="en-US" sz="800">
                          <a:effectLst/>
                        </a:rPr>
                        <a:t>U</a:t>
                      </a:r>
                    </a:p>
                    <a:p>
                      <a:pPr marL="0" marR="0" algn="ctr">
                        <a:spcBef>
                          <a:spcPts val="0"/>
                        </a:spcBef>
                        <a:spcAft>
                          <a:spcPts val="0"/>
                        </a:spcAft>
                      </a:pPr>
                      <a:r>
                        <a:rPr lang="en-US" sz="800">
                          <a:effectLst/>
                        </a:rPr>
                        <a:t>T</a:t>
                      </a:r>
                    </a:p>
                    <a:p>
                      <a:pPr marL="0" marR="0" algn="ctr">
                        <a:spcBef>
                          <a:spcPts val="0"/>
                        </a:spcBef>
                        <a:spcAft>
                          <a:spcPts val="0"/>
                        </a:spcAft>
                      </a:pPr>
                      <a:r>
                        <a:rPr lang="en-US" sz="800">
                          <a:effectLst/>
                        </a:rPr>
                        <a:t>I</a:t>
                      </a:r>
                    </a:p>
                    <a:p>
                      <a:pPr marL="0" marR="0" algn="ctr">
                        <a:spcBef>
                          <a:spcPts val="0"/>
                        </a:spcBef>
                        <a:spcAft>
                          <a:spcPts val="0"/>
                        </a:spcAft>
                      </a:pPr>
                      <a:r>
                        <a:rPr lang="en-US" sz="800">
                          <a:effectLst/>
                        </a:rPr>
                        <a:t>O</a:t>
                      </a:r>
                    </a:p>
                    <a:p>
                      <a:pPr marL="0" marR="0" algn="ctr">
                        <a:spcBef>
                          <a:spcPts val="0"/>
                        </a:spcBef>
                        <a:spcAft>
                          <a:spcPts val="0"/>
                        </a:spcAft>
                      </a:pPr>
                      <a:r>
                        <a:rPr lang="en-US" sz="800">
                          <a:effectLst/>
                        </a:rPr>
                        <a:t>N</a:t>
                      </a:r>
                    </a:p>
                    <a:p>
                      <a:pPr marL="0" marR="0" algn="ctr">
                        <a:spcBef>
                          <a:spcPts val="0"/>
                        </a:spcBef>
                        <a:spcAft>
                          <a:spcPts val="0"/>
                        </a:spcAft>
                      </a:pPr>
                      <a:r>
                        <a:rPr lang="en-US" sz="800">
                          <a:effectLst/>
                        </a:rPr>
                        <a: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gridSpan="2">
                  <a:txBody>
                    <a:bodyPr/>
                    <a:lstStyle/>
                    <a:p>
                      <a:pPr marL="0" marR="0" algn="ctr">
                        <a:spcBef>
                          <a:spcPts val="0"/>
                        </a:spcBef>
                        <a:spcAft>
                          <a:spcPts val="0"/>
                        </a:spcAft>
                      </a:pPr>
                      <a:r>
                        <a:rPr lang="en-US" sz="800">
                          <a:effectLst/>
                        </a:rPr>
                        <a:t>Did it work?</a:t>
                      </a:r>
                    </a:p>
                    <a:p>
                      <a:pPr marL="0" marR="0" algn="ctr">
                        <a:spcBef>
                          <a:spcPts val="0"/>
                        </a:spcBef>
                        <a:spcAft>
                          <a:spcPts val="0"/>
                        </a:spcAft>
                      </a:pPr>
                      <a:r>
                        <a:rPr lang="en-US" sz="800">
                          <a:effectLst/>
                        </a:rPr>
                        <a:t>(Review current levels and compare to goal)   </a:t>
                      </a:r>
                    </a:p>
                    <a:p>
                      <a:pPr marL="0" marR="0" algn="ctr">
                        <a:spcBef>
                          <a:spcPts val="0"/>
                        </a:spcBef>
                        <a:spcAft>
                          <a:spcPts val="0"/>
                        </a:spcAft>
                      </a:pPr>
                      <a:r>
                        <a:rPr lang="en-US" sz="800">
                          <a:effectLst/>
                        </a:rPr>
                        <a:t>ê</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hMerge="1">
                  <a:txBody>
                    <a:bodyPr/>
                    <a:lstStyle/>
                    <a:p>
                      <a:endParaRPr lang="en-US"/>
                    </a:p>
                  </a:txBody>
                  <a:tcPr/>
                </a:tc>
                <a:extLst>
                  <a:ext uri="{0D108BD9-81ED-4DB2-BD59-A6C34878D82A}">
                    <a16:rowId xmlns:a16="http://schemas.microsoft.com/office/drawing/2014/main" val="455372394"/>
                  </a:ext>
                </a:extLst>
              </a:tr>
              <a:tr h="701449">
                <a:tc rowSpan="4">
                  <a:txBody>
                    <a:bodyPr/>
                    <a:lstStyle/>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rowSpan="6">
                  <a:txBody>
                    <a:bodyPr/>
                    <a:lstStyle/>
                    <a:p>
                      <a:pPr marL="0" marR="0">
                        <a:spcBef>
                          <a:spcPts val="0"/>
                        </a:spcBef>
                        <a:spcAft>
                          <a:spcPts val="0"/>
                        </a:spcAft>
                      </a:pPr>
                      <a:r>
                        <a:rPr lang="en-US" sz="800">
                          <a:effectLst/>
                        </a:rPr>
                        <a:t> </a:t>
                      </a:r>
                    </a:p>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rowSpan="6">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a:txBody>
                    <a:bodyPr/>
                    <a:lstStyle/>
                    <a:p>
                      <a:pPr marL="0" marR="0" algn="ctr">
                        <a:spcBef>
                          <a:spcPts val="0"/>
                        </a:spcBef>
                        <a:spcAft>
                          <a:spcPts val="0"/>
                        </a:spcAft>
                      </a:pPr>
                      <a:r>
                        <a:rPr lang="en-US" sz="800" dirty="0">
                          <a:effectLst/>
                        </a:rPr>
                        <a:t>What fidelity data will we collect?</a:t>
                      </a:r>
                    </a:p>
                    <a:p>
                      <a:pPr marL="0" marR="0" algn="ctr">
                        <a:spcBef>
                          <a:spcPts val="0"/>
                        </a:spcBef>
                        <a:spcAft>
                          <a:spcPts val="0"/>
                        </a:spcAft>
                      </a:pPr>
                      <a:r>
                        <a:rPr lang="en-US" sz="600" dirty="0">
                          <a:effectLst/>
                        </a:rPr>
                        <a:t>What? When? Who?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rowSpan="4">
                  <a:txBody>
                    <a:bodyPr/>
                    <a:lstStyle/>
                    <a:p>
                      <a:pPr marL="0" marR="0">
                        <a:spcBef>
                          <a:spcPts val="0"/>
                        </a:spcBef>
                        <a:spcAft>
                          <a:spcPts val="0"/>
                        </a:spcAft>
                      </a:pPr>
                      <a:r>
                        <a:rPr lang="en-US" sz="800">
                          <a:effectLst/>
                        </a:rPr>
                        <a:t>Fidelity Data: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Level of Implementation</a:t>
                      </a:r>
                    </a:p>
                    <a:p>
                      <a:pPr marL="0" marR="0">
                        <a:spcBef>
                          <a:spcPts val="0"/>
                        </a:spcBef>
                        <a:spcAft>
                          <a:spcPts val="0"/>
                        </a:spcAft>
                      </a:pPr>
                      <a:r>
                        <a:rPr lang="en-US" sz="800">
                          <a:effectLst/>
                        </a:rPr>
                        <a:t> Not started</a:t>
                      </a:r>
                    </a:p>
                    <a:p>
                      <a:pPr marL="0" marR="0">
                        <a:spcBef>
                          <a:spcPts val="0"/>
                        </a:spcBef>
                        <a:spcAft>
                          <a:spcPts val="0"/>
                        </a:spcAft>
                      </a:pPr>
                      <a:r>
                        <a:rPr lang="en-US" sz="800">
                          <a:effectLst/>
                        </a:rPr>
                        <a:t> Partial implementation</a:t>
                      </a:r>
                    </a:p>
                    <a:p>
                      <a:pPr marL="0" marR="0">
                        <a:spcBef>
                          <a:spcPts val="0"/>
                        </a:spcBef>
                        <a:spcAft>
                          <a:spcPts val="0"/>
                        </a:spcAft>
                      </a:pPr>
                      <a:r>
                        <a:rPr lang="en-US" sz="800">
                          <a:effectLst/>
                        </a:rPr>
                        <a:t> Implemented with fidelity</a:t>
                      </a:r>
                    </a:p>
                    <a:p>
                      <a:pPr marL="0" marR="0">
                        <a:spcBef>
                          <a:spcPts val="0"/>
                        </a:spcBef>
                        <a:spcAft>
                          <a:spcPts val="0"/>
                        </a:spcAft>
                      </a:pPr>
                      <a:r>
                        <a:rPr lang="en-US" sz="800">
                          <a:effectLst/>
                        </a:rPr>
                        <a:t> Stopped</a:t>
                      </a:r>
                    </a:p>
                    <a:p>
                      <a:pPr marL="0" marR="0">
                        <a:spcBef>
                          <a:spcPts val="0"/>
                        </a:spcBef>
                        <a:spcAft>
                          <a:spcPts val="0"/>
                        </a:spcAft>
                      </a:pPr>
                      <a:r>
                        <a:rPr lang="en-US" sz="800">
                          <a:effectLst/>
                        </a:rPr>
                        <a:t>Notes: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rowSpan="4">
                  <a:txBody>
                    <a:bodyPr/>
                    <a:lstStyle/>
                    <a:p>
                      <a:pPr marL="0" marR="0">
                        <a:spcBef>
                          <a:spcPts val="0"/>
                        </a:spcBef>
                        <a:spcAft>
                          <a:spcPts val="0"/>
                        </a:spcAft>
                      </a:pPr>
                      <a:r>
                        <a:rPr lang="en-US" sz="800">
                          <a:effectLst/>
                        </a:rPr>
                        <a:t>Outcome Data (Current Levels):</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Comparison to Goal</a:t>
                      </a:r>
                    </a:p>
                    <a:p>
                      <a:pPr marL="0" marR="0">
                        <a:spcBef>
                          <a:spcPts val="0"/>
                        </a:spcBef>
                        <a:spcAft>
                          <a:spcPts val="0"/>
                        </a:spcAft>
                      </a:pPr>
                      <a:r>
                        <a:rPr lang="en-US" sz="800">
                          <a:effectLst/>
                        </a:rPr>
                        <a:t> Worse</a:t>
                      </a:r>
                    </a:p>
                    <a:p>
                      <a:pPr marL="0" marR="0">
                        <a:spcBef>
                          <a:spcPts val="0"/>
                        </a:spcBef>
                        <a:spcAft>
                          <a:spcPts val="0"/>
                        </a:spcAft>
                      </a:pPr>
                      <a:r>
                        <a:rPr lang="en-US" sz="800">
                          <a:effectLst/>
                        </a:rPr>
                        <a:t> No Change</a:t>
                      </a:r>
                    </a:p>
                    <a:p>
                      <a:pPr marL="0" marR="0">
                        <a:spcBef>
                          <a:spcPts val="0"/>
                        </a:spcBef>
                        <a:spcAft>
                          <a:spcPts val="0"/>
                        </a:spcAft>
                      </a:pPr>
                      <a:r>
                        <a:rPr lang="en-US" sz="800">
                          <a:effectLst/>
                        </a:rPr>
                        <a:t> Improved but not to goal</a:t>
                      </a:r>
                    </a:p>
                    <a:p>
                      <a:pPr marL="0" marR="0">
                        <a:spcBef>
                          <a:spcPts val="0"/>
                        </a:spcBef>
                        <a:spcAft>
                          <a:spcPts val="0"/>
                        </a:spcAft>
                      </a:pPr>
                      <a:r>
                        <a:rPr lang="en-US" sz="800">
                          <a:effectLst/>
                        </a:rPr>
                        <a:t> Goal met</a:t>
                      </a:r>
                    </a:p>
                    <a:p>
                      <a:pPr marL="0" marR="0">
                        <a:spcBef>
                          <a:spcPts val="0"/>
                        </a:spcBef>
                        <a:spcAft>
                          <a:spcPts val="0"/>
                        </a:spcAft>
                      </a:pPr>
                      <a:r>
                        <a:rPr lang="en-US" sz="800">
                          <a:effectLst/>
                        </a:rPr>
                        <a:t>Notes: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extLst>
                  <a:ext uri="{0D108BD9-81ED-4DB2-BD59-A6C34878D82A}">
                    <a16:rowId xmlns:a16="http://schemas.microsoft.com/office/drawing/2014/main" val="3274385414"/>
                  </a:ext>
                </a:extLst>
              </a:tr>
              <a:tr h="114507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47435405"/>
                  </a:ext>
                </a:extLst>
              </a:tr>
              <a:tr h="701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1531620" algn="l"/>
                        </a:tabLst>
                      </a:pPr>
                      <a:r>
                        <a:rPr lang="en-US" sz="800">
                          <a:effectLst/>
                        </a:rPr>
                        <a:t>What outcome data will we collect?</a:t>
                      </a:r>
                    </a:p>
                    <a:p>
                      <a:pPr marL="0" marR="0" algn="ctr">
                        <a:spcBef>
                          <a:spcPts val="0"/>
                        </a:spcBef>
                        <a:spcAft>
                          <a:spcPts val="0"/>
                        </a:spcAft>
                        <a:tabLst>
                          <a:tab pos="1531620" algn="l"/>
                        </a:tabLst>
                      </a:pPr>
                      <a:r>
                        <a:rPr lang="en-US" sz="600">
                          <a:effectLst/>
                        </a:rPr>
                        <a:t>What? When? Who?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14970799"/>
                  </a:ext>
                </a:extLst>
              </a:tr>
              <a:tr h="41754">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spcBef>
                          <a:spcPts val="0"/>
                        </a:spcBef>
                        <a:spcAft>
                          <a:spcPts val="0"/>
                        </a:spcAft>
                        <a:tabLst>
                          <a:tab pos="1531620" algn="l"/>
                        </a:tabLs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95155961"/>
                  </a:ext>
                </a:extLst>
              </a:tr>
              <a:tr h="267219">
                <a:tc>
                  <a:txBody>
                    <a:bodyPr/>
                    <a:lstStyle/>
                    <a:p>
                      <a:pPr marL="0" marR="0">
                        <a:spcBef>
                          <a:spcPts val="0"/>
                        </a:spcBef>
                        <a:spcAft>
                          <a:spcPts val="0"/>
                        </a:spcAft>
                      </a:pPr>
                      <a:r>
                        <a:rPr lang="en-US" sz="700">
                          <a:effectLst/>
                        </a:rPr>
                        <a:t>Current Levels: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pPr>
                      <a:r>
                        <a:rPr lang="en-US" sz="800">
                          <a:effectLst/>
                        </a:rPr>
                        <a:t> Next Steps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hMerge="1">
                  <a:txBody>
                    <a:bodyPr/>
                    <a:lstStyle/>
                    <a:p>
                      <a:endParaRPr lang="en-US"/>
                    </a:p>
                  </a:txBody>
                  <a:tcPr/>
                </a:tc>
                <a:extLst>
                  <a:ext uri="{0D108BD9-81ED-4DB2-BD59-A6C34878D82A}">
                    <a16:rowId xmlns:a16="http://schemas.microsoft.com/office/drawing/2014/main" val="3623747984"/>
                  </a:ext>
                </a:extLst>
              </a:tr>
              <a:tr h="1503105">
                <a:tc>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spcBef>
                          <a:spcPts val="0"/>
                        </a:spcBef>
                        <a:spcAft>
                          <a:spcPts val="0"/>
                        </a:spcAft>
                      </a:pPr>
                      <a:r>
                        <a:rPr lang="en-US" sz="800" dirty="0">
                          <a:effectLst/>
                        </a:rPr>
                        <a:t> Continue current plan  </a:t>
                      </a:r>
                    </a:p>
                    <a:p>
                      <a:pPr marL="0" marR="0">
                        <a:spcBef>
                          <a:spcPts val="0"/>
                        </a:spcBef>
                        <a:spcAft>
                          <a:spcPts val="0"/>
                        </a:spcAft>
                      </a:pPr>
                      <a:r>
                        <a:rPr lang="en-US" sz="800" dirty="0">
                          <a:effectLst/>
                        </a:rPr>
                        <a:t> Modify plan    </a:t>
                      </a:r>
                    </a:p>
                    <a:p>
                      <a:pPr marL="0" marR="0">
                        <a:spcBef>
                          <a:spcPts val="0"/>
                        </a:spcBef>
                        <a:spcAft>
                          <a:spcPts val="0"/>
                        </a:spcAft>
                      </a:pPr>
                      <a:r>
                        <a:rPr lang="en-US" sz="800" dirty="0">
                          <a:effectLst/>
                        </a:rPr>
                        <a:t> Discontinue plan   </a:t>
                      </a:r>
                    </a:p>
                    <a:p>
                      <a:pPr marL="0" marR="0">
                        <a:spcBef>
                          <a:spcPts val="0"/>
                        </a:spcBef>
                        <a:spcAft>
                          <a:spcPts val="0"/>
                        </a:spcAft>
                      </a:pPr>
                      <a:r>
                        <a:rPr lang="en-US" sz="800" dirty="0">
                          <a:effectLst/>
                        </a:rPr>
                        <a:t> Other</a:t>
                      </a:r>
                    </a:p>
                    <a:p>
                      <a:pPr marL="0" marR="0">
                        <a:spcBef>
                          <a:spcPts val="0"/>
                        </a:spcBef>
                        <a:spcAft>
                          <a:spcPts val="0"/>
                        </a:spcAft>
                      </a:pPr>
                      <a:r>
                        <a:rPr lang="en-US" sz="800" dirty="0">
                          <a:effectLst/>
                        </a:rPr>
                        <a:t>Notes: </a:t>
                      </a:r>
                    </a:p>
                    <a:p>
                      <a:pPr marL="0" marR="0">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hMerge="1">
                  <a:txBody>
                    <a:bodyPr/>
                    <a:lstStyle/>
                    <a:p>
                      <a:endParaRPr lang="en-US"/>
                    </a:p>
                  </a:txBody>
                  <a:tcPr/>
                </a:tc>
                <a:extLst>
                  <a:ext uri="{0D108BD9-81ED-4DB2-BD59-A6C34878D82A}">
                    <a16:rowId xmlns:a16="http://schemas.microsoft.com/office/drawing/2014/main" val="263573425"/>
                  </a:ext>
                </a:extLst>
              </a:tr>
            </a:tbl>
          </a:graphicData>
        </a:graphic>
      </p:graphicFrame>
    </p:spTree>
    <p:extLst>
      <p:ext uri="{BB962C8B-B14F-4D97-AF65-F5344CB8AC3E}">
        <p14:creationId xmlns:p14="http://schemas.microsoft.com/office/powerpoint/2010/main" val="279315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a:extLst>
              <a:ext uri="{FF2B5EF4-FFF2-40B4-BE49-F238E27FC236}">
                <a16:creationId xmlns:a16="http://schemas.microsoft.com/office/drawing/2014/main" id="{BF543999-C8C1-EA40-B048-DE7102E16359}"/>
              </a:ext>
            </a:extLst>
          </p:cNvPr>
          <p:cNvSpPr>
            <a:spLocks noGrp="1"/>
          </p:cNvSpPr>
          <p:nvPr>
            <p:ph type="title"/>
          </p:nvPr>
        </p:nvSpPr>
        <p:spPr>
          <a:xfrm>
            <a:off x="1785938" y="250826"/>
            <a:ext cx="8229600" cy="1528763"/>
          </a:xfrm>
        </p:spPr>
        <p:txBody>
          <a:bodyPr/>
          <a:lstStyle/>
          <a:p>
            <a:pPr eaLnBrk="1" hangingPunct="1">
              <a:defRPr/>
            </a:pPr>
            <a:r>
              <a:rPr lang="en-US" altLang="en-US" sz="4000" b="1" dirty="0">
                <a:solidFill>
                  <a:schemeClr val="accent6">
                    <a:lumMod val="50000"/>
                  </a:schemeClr>
                </a:solidFill>
              </a:rPr>
              <a:t>5. Is our plan being implemented with fidelity &amp; is it working? (evaluate &amp; revise plan)</a:t>
            </a:r>
          </a:p>
        </p:txBody>
      </p:sp>
      <p:pic>
        <p:nvPicPr>
          <p:cNvPr id="148482" name="Picture 4">
            <a:extLst>
              <a:ext uri="{FF2B5EF4-FFF2-40B4-BE49-F238E27FC236}">
                <a16:creationId xmlns:a16="http://schemas.microsoft.com/office/drawing/2014/main" id="{6E214F95-088A-F04C-85CE-6599FA7CCA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1"/>
            <a:ext cx="47244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Box 1">
            <a:extLst>
              <a:ext uri="{FF2B5EF4-FFF2-40B4-BE49-F238E27FC236}">
                <a16:creationId xmlns:a16="http://schemas.microsoft.com/office/drawing/2014/main" id="{90A17883-93D9-FA4E-A636-DA119461D122}"/>
              </a:ext>
            </a:extLst>
          </p:cNvPr>
          <p:cNvSpPr txBox="1">
            <a:spLocks noChangeArrowheads="1"/>
          </p:cNvSpPr>
          <p:nvPr/>
        </p:nvSpPr>
        <p:spPr bwMode="auto">
          <a:xfrm>
            <a:off x="1905000" y="5943601"/>
            <a:ext cx="84518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defTabSz="457200" eaLnBrk="0" fontAlgn="base" hangingPunct="0">
              <a:spcBef>
                <a:spcPct val="0"/>
              </a:spcBef>
              <a:spcAft>
                <a:spcPct val="0"/>
              </a:spcAft>
              <a:defRPr/>
            </a:pPr>
            <a:r>
              <a:rPr lang="en-US" altLang="en-US" sz="2500">
                <a:solidFill>
                  <a:prstClr val="black"/>
                </a:solidFill>
                <a:latin typeface="Calibri" panose="020F0502020204030204" pitchFamily="34" charset="0"/>
              </a:rPr>
              <a:t>**Report data back to staff (i.e. when you implemented this plan, ODRs in the cafeteria dropped by 20%!)</a:t>
            </a:r>
          </a:p>
        </p:txBody>
      </p:sp>
    </p:spTree>
    <p:extLst>
      <p:ext uri="{BB962C8B-B14F-4D97-AF65-F5344CB8AC3E}">
        <p14:creationId xmlns:p14="http://schemas.microsoft.com/office/powerpoint/2010/main" val="395491583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4C11-0FC6-FC46-B5BE-51D484FC9C03}"/>
              </a:ext>
            </a:extLst>
          </p:cNvPr>
          <p:cNvSpPr>
            <a:spLocks noGrp="1"/>
          </p:cNvSpPr>
          <p:nvPr>
            <p:ph type="title"/>
          </p:nvPr>
        </p:nvSpPr>
        <p:spPr/>
        <p:txBody>
          <a:bodyPr/>
          <a:lstStyle/>
          <a:p>
            <a:pPr>
              <a:defRPr/>
            </a:pPr>
            <a:r>
              <a:rPr lang="en-US" altLang="en-US" sz="4000" b="1" dirty="0">
                <a:solidFill>
                  <a:schemeClr val="accent6">
                    <a:lumMod val="50000"/>
                  </a:schemeClr>
                </a:solidFill>
              </a:rPr>
              <a:t>6. What next steps are needed?</a:t>
            </a:r>
            <a:endParaRPr lang="en-US" sz="4000" dirty="0">
              <a:solidFill>
                <a:schemeClr val="accent6">
                  <a:lumMod val="50000"/>
                </a:schemeClr>
              </a:solidFill>
            </a:endParaRPr>
          </a:p>
        </p:txBody>
      </p:sp>
      <p:sp>
        <p:nvSpPr>
          <p:cNvPr id="150530" name="Content Placeholder 2">
            <a:extLst>
              <a:ext uri="{FF2B5EF4-FFF2-40B4-BE49-F238E27FC236}">
                <a16:creationId xmlns:a16="http://schemas.microsoft.com/office/drawing/2014/main" id="{8300D7B5-64D1-1B41-A510-C88D453A0D58}"/>
              </a:ext>
            </a:extLst>
          </p:cNvPr>
          <p:cNvSpPr>
            <a:spLocks noGrp="1"/>
          </p:cNvSpPr>
          <p:nvPr>
            <p:ph idx="1"/>
          </p:nvPr>
        </p:nvSpPr>
        <p:spPr/>
        <p:txBody>
          <a:bodyPr/>
          <a:lstStyle/>
          <a:p>
            <a:r>
              <a:rPr lang="en-US" altLang="en-US" sz="2400"/>
              <a:t>Continue</a:t>
            </a:r>
          </a:p>
          <a:p>
            <a:r>
              <a:rPr lang="en-US" altLang="en-US" sz="2400"/>
              <a:t>Modify</a:t>
            </a:r>
          </a:p>
          <a:p>
            <a:r>
              <a:rPr lang="en-US" altLang="en-US" sz="2400"/>
              <a:t>Stop plan</a:t>
            </a:r>
          </a:p>
          <a:p>
            <a:r>
              <a:rPr lang="en-US" altLang="en-US" sz="2400"/>
              <a:t>Continue through problem solving process again</a:t>
            </a:r>
          </a:p>
        </p:txBody>
      </p:sp>
      <p:sp>
        <p:nvSpPr>
          <p:cNvPr id="4" name="Slide Number Placeholder 3">
            <a:extLst>
              <a:ext uri="{FF2B5EF4-FFF2-40B4-BE49-F238E27FC236}">
                <a16:creationId xmlns:a16="http://schemas.microsoft.com/office/drawing/2014/main" id="{B3106CB0-CBA1-1D43-A034-1F3D5E3596A6}"/>
              </a:ext>
            </a:extLst>
          </p:cNvPr>
          <p:cNvSpPr>
            <a:spLocks noGrp="1"/>
          </p:cNvSpPr>
          <p:nvPr>
            <p:ph type="sldNum" sz="quarter" idx="12"/>
          </p:nvPr>
        </p:nvSpPr>
        <p:spPr/>
        <p:txBody>
          <a:bodyPr/>
          <a:lstStyle/>
          <a:p>
            <a:pPr defTabSz="457200" fontAlgn="base">
              <a:spcBef>
                <a:spcPct val="0"/>
              </a:spcBef>
              <a:spcAft>
                <a:spcPct val="0"/>
              </a:spcAft>
              <a:defRPr/>
            </a:pPr>
            <a:fld id="{D887908A-C121-AA49-9F1C-A6E3A602137D}" type="slidenum">
              <a:rPr lang="en-US" altLang="en-US">
                <a:solidFill>
                  <a:prstClr val="black">
                    <a:tint val="75000"/>
                  </a:prstClr>
                </a:solidFill>
              </a:rPr>
              <a:pPr defTabSz="457200" fontAlgn="base">
                <a:spcBef>
                  <a:spcPct val="0"/>
                </a:spcBef>
                <a:spcAft>
                  <a:spcPct val="0"/>
                </a:spcAft>
                <a:defRPr/>
              </a:pPr>
              <a:t>19</a:t>
            </a:fld>
            <a:endParaRPr lang="en-US" altLang="en-US">
              <a:solidFill>
                <a:prstClr val="black">
                  <a:tint val="75000"/>
                </a:prstClr>
              </a:solidFill>
            </a:endParaRPr>
          </a:p>
        </p:txBody>
      </p:sp>
      <p:sp>
        <p:nvSpPr>
          <p:cNvPr id="5" name="Rectangle 4">
            <a:extLst>
              <a:ext uri="{FF2B5EF4-FFF2-40B4-BE49-F238E27FC236}">
                <a16:creationId xmlns:a16="http://schemas.microsoft.com/office/drawing/2014/main" id="{9772DE07-A34B-0E46-8755-7227AA3103DC}"/>
              </a:ext>
            </a:extLst>
          </p:cNvPr>
          <p:cNvSpPr/>
          <p:nvPr/>
        </p:nvSpPr>
        <p:spPr>
          <a:xfrm>
            <a:off x="1751014" y="4695825"/>
            <a:ext cx="8688387" cy="1568450"/>
          </a:xfrm>
          <a:prstGeom prst="rect">
            <a:avLst/>
          </a:prstGeom>
        </p:spPr>
        <p:txBody>
          <a:bodyPr>
            <a:spAutoFit/>
          </a:bodyPr>
          <a:lstStyle/>
          <a:p>
            <a:pPr algn="ctr" defTabSz="457200" eaLnBrk="0" fontAlgn="base" hangingPunct="0">
              <a:spcBef>
                <a:spcPct val="0"/>
              </a:spcBef>
              <a:spcAft>
                <a:spcPct val="0"/>
              </a:spcAft>
              <a:defRPr/>
            </a:pPr>
            <a:r>
              <a:rPr lang="en-US" sz="2800" b="1" dirty="0">
                <a:solidFill>
                  <a:srgbClr val="70AD47">
                    <a:lumMod val="50000"/>
                  </a:srgbClr>
                </a:solidFill>
                <a:latin typeface="Calibri" panose="020F0502020204030204" pitchFamily="34" charset="0"/>
                <a:ea typeface="ＭＳ Ｐゴシック" panose="020B0600070205080204" pitchFamily="34" charset="-128"/>
                <a:cs typeface="Calibri" panose="020F0502020204030204" pitchFamily="34" charset="0"/>
              </a:rPr>
              <a:t>Big Idea:</a:t>
            </a:r>
          </a:p>
          <a:p>
            <a:pPr algn="ctr" defTabSz="457200" eaLnBrk="0" fontAlgn="base" hangingPunct="0">
              <a:spcBef>
                <a:spcPct val="0"/>
              </a:spcBef>
              <a:spcAft>
                <a:spcPct val="0"/>
              </a:spcAft>
              <a:defRPr/>
            </a:pPr>
            <a:r>
              <a:rPr lang="en-US" sz="2800" b="1" dirty="0">
                <a:solidFill>
                  <a:srgbClr val="70AD47">
                    <a:lumMod val="50000"/>
                  </a:srgbClr>
                </a:solidFill>
                <a:latin typeface="Calibri" panose="020F0502020204030204" pitchFamily="34" charset="0"/>
                <a:ea typeface="ＭＳ Ｐゴシック" panose="020B0600070205080204" pitchFamily="34" charset="-128"/>
                <a:cs typeface="Calibri" panose="020F0502020204030204" pitchFamily="34" charset="0"/>
              </a:rPr>
              <a:t>Improved problem solving has a positive impact on student outcomes </a:t>
            </a:r>
          </a:p>
          <a:p>
            <a:pPr algn="ctr" defTabSz="457200" eaLnBrk="0" fontAlgn="base" hangingPunct="0">
              <a:spcBef>
                <a:spcPct val="0"/>
              </a:spcBef>
              <a:spcAft>
                <a:spcPct val="0"/>
              </a:spcAft>
              <a:defRPr/>
            </a:pPr>
            <a:r>
              <a:rPr lang="en-US" sz="1200" dirty="0">
                <a:solidFill>
                  <a:srgbClr val="70AD47">
                    <a:lumMod val="50000"/>
                  </a:srgbClr>
                </a:solidFill>
                <a:latin typeface="Calibri" panose="020F0502020204030204" pitchFamily="34" charset="0"/>
                <a:ea typeface="ＭＳ Ｐゴシック" panose="020B0600070205080204" pitchFamily="34" charset="-128"/>
                <a:cs typeface="Calibri" panose="020F0502020204030204" pitchFamily="34" charset="0"/>
                <a:hlinkClick r:id="rId2"/>
              </a:rPr>
              <a:t>(</a:t>
            </a:r>
            <a:r>
              <a:rPr lang="en-US" sz="1200" dirty="0">
                <a:solidFill>
                  <a:srgbClr val="70AD47">
                    <a:lumMod val="50000"/>
                  </a:srgbClr>
                </a:solidFill>
                <a:latin typeface="Corbel" panose="020B0503020204020204" pitchFamily="34" charset="0"/>
                <a:ea typeface="ＭＳ Ｐゴシック" panose="020B0600070205080204" pitchFamily="34" charset="-128"/>
                <a:hlinkClick r:id="rId2"/>
              </a:rPr>
              <a:t>Horner, Algozzine, Todd, Algozzine, Cusumano, and Preston (in preparation))</a:t>
            </a:r>
            <a:endParaRPr lang="en-US" sz="1200" dirty="0">
              <a:solidFill>
                <a:srgbClr val="70AD47">
                  <a:lumMod val="50000"/>
                </a:srgbClr>
              </a:solidFill>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76780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8581" y="66502"/>
            <a:ext cx="9110750" cy="6833062"/>
          </a:xfrm>
          <a:prstGeom prst="rect">
            <a:avLst/>
          </a:prstGeom>
        </p:spPr>
      </p:pic>
    </p:spTree>
    <p:extLst>
      <p:ext uri="{BB962C8B-B14F-4D97-AF65-F5344CB8AC3E}">
        <p14:creationId xmlns:p14="http://schemas.microsoft.com/office/powerpoint/2010/main" val="283090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2"/>
          <p:cNvSpPr>
            <a:spLocks noGrp="1" noChangeArrowheads="1"/>
          </p:cNvSpPr>
          <p:nvPr>
            <p:ph type="title"/>
          </p:nvPr>
        </p:nvSpPr>
        <p:spPr>
          <a:xfrm>
            <a:off x="1524000" y="234950"/>
            <a:ext cx="9144000" cy="1143000"/>
          </a:xfrm>
        </p:spPr>
        <p:txBody>
          <a:bodyPr/>
          <a:lstStyle/>
          <a:p>
            <a:pPr eaLnBrk="1" hangingPunct="1"/>
            <a:br>
              <a:rPr lang="en-US" altLang="en-US" sz="3000" dirty="0">
                <a:latin typeface="Calibri" panose="020F0502020204030204" pitchFamily="34" charset="0"/>
                <a:ea typeface="ＭＳ Ｐゴシック" charset="-128"/>
                <a:cs typeface="Calibri" panose="020F0502020204030204" pitchFamily="34" charset="0"/>
              </a:rPr>
            </a:br>
            <a:r>
              <a:rPr lang="en-US" altLang="en-US" sz="3600" dirty="0">
                <a:latin typeface="Calibri" panose="020F0502020204030204" pitchFamily="34" charset="0"/>
                <a:ea typeface="ＭＳ Ｐゴシック" charset="-128"/>
                <a:cs typeface="Calibri" panose="020F0502020204030204" pitchFamily="34" charset="0"/>
              </a:rPr>
              <a:t>Your Turn! </a:t>
            </a:r>
            <a:br>
              <a:rPr lang="en-US" altLang="en-US" sz="3600" dirty="0">
                <a:latin typeface="Calibri" panose="020F0502020204030204" pitchFamily="34" charset="0"/>
                <a:ea typeface="ＭＳ Ｐゴシック" charset="-128"/>
                <a:cs typeface="Calibri" panose="020F0502020204030204" pitchFamily="34" charset="0"/>
              </a:rPr>
            </a:br>
            <a:r>
              <a:rPr lang="en-US" altLang="en-US" sz="3600" dirty="0">
                <a:latin typeface="Calibri" panose="020F0502020204030204" pitchFamily="34" charset="0"/>
                <a:ea typeface="ＭＳ Ｐゴシック" charset="-128"/>
                <a:cs typeface="Calibri" panose="020F0502020204030204" pitchFamily="34" charset="0"/>
              </a:rPr>
              <a:t>What is the precise nature of our problem?  </a:t>
            </a:r>
            <a:br>
              <a:rPr lang="en-US" altLang="en-US" sz="3000" u="sng" dirty="0">
                <a:latin typeface="Calibri" panose="020F0502020204030204" pitchFamily="34" charset="0"/>
                <a:ea typeface="ＭＳ Ｐゴシック" charset="-128"/>
                <a:cs typeface="Calibri" panose="020F0502020204030204" pitchFamily="34" charset="0"/>
              </a:rPr>
            </a:br>
            <a:endParaRPr lang="en-US" altLang="en-US" sz="3000" dirty="0">
              <a:latin typeface="Calibri" panose="020F0502020204030204" pitchFamily="34" charset="0"/>
              <a:ea typeface="ＭＳ Ｐゴシック" charset="-128"/>
              <a:cs typeface="Calibri" panose="020F0502020204030204" pitchFamily="34" charset="0"/>
            </a:endParaRPr>
          </a:p>
        </p:txBody>
      </p:sp>
      <p:graphicFrame>
        <p:nvGraphicFramePr>
          <p:cNvPr id="51203" name="Group 3"/>
          <p:cNvGraphicFramePr>
            <a:graphicFrameLocks noGrp="1"/>
          </p:cNvGraphicFramePr>
          <p:nvPr>
            <p:ph idx="1"/>
            <p:extLst/>
          </p:nvPr>
        </p:nvGraphicFramePr>
        <p:xfrm>
          <a:off x="1833563" y="1549400"/>
          <a:ext cx="8507412" cy="4589462"/>
        </p:xfrm>
        <a:graphic>
          <a:graphicData uri="http://schemas.openxmlformats.org/drawingml/2006/table">
            <a:tbl>
              <a:tblPr/>
              <a:tblGrid>
                <a:gridCol w="4289425">
                  <a:extLst>
                    <a:ext uri="{9D8B030D-6E8A-4147-A177-3AD203B41FA5}">
                      <a16:colId xmlns:a16="http://schemas.microsoft.com/office/drawing/2014/main" val="20000"/>
                    </a:ext>
                  </a:extLst>
                </a:gridCol>
                <a:gridCol w="4217987">
                  <a:extLst>
                    <a:ext uri="{9D8B030D-6E8A-4147-A177-3AD203B41FA5}">
                      <a16:colId xmlns:a16="http://schemas.microsoft.com/office/drawing/2014/main" val="20001"/>
                    </a:ext>
                  </a:extLst>
                </a:gridCol>
              </a:tblGrid>
              <a:tr h="457269">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Question:</a:t>
                      </a:r>
                    </a:p>
                  </a:txBody>
                  <a:tcPr marL="85874" marR="85874"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Fill in the information below:</a:t>
                      </a:r>
                    </a:p>
                  </a:txBody>
                  <a:tcPr marL="85874" marR="85874"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989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What</a:t>
                      </a: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 problem behaviors are occurring?</a:t>
                      </a:r>
                    </a:p>
                  </a:txBody>
                  <a:tcPr marL="85874" marR="85874"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endParaRPr kumimoji="0" lang="en-US" altLang="en-US" sz="24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85874" marR="85874"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7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When</a:t>
                      </a:r>
                      <a:r>
                        <a:rPr kumimoji="0" lang="en-US" altLang="en-US" sz="24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 are problem behaviors occurring?</a:t>
                      </a:r>
                    </a:p>
                  </a:txBody>
                  <a:tcPr marL="85874" marR="85874"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endParaRPr kumimoji="0" lang="en-US" altLang="en-US" sz="24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85874" marR="85874"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07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Where</a:t>
                      </a:r>
                      <a:r>
                        <a:rPr kumimoji="0" lang="en-US" altLang="en-US" sz="24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 are problem behaviors occurring?</a:t>
                      </a:r>
                    </a:p>
                  </a:txBody>
                  <a:tcPr marL="85874" marR="85874"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endParaRPr kumimoji="0" lang="en-US" altLang="en-US" sz="24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85874" marR="85874"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7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Who</a:t>
                      </a:r>
                      <a:r>
                        <a:rPr kumimoji="0" lang="en-US" altLang="en-US" sz="24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 is engaging in problem behaviors?</a:t>
                      </a:r>
                    </a:p>
                  </a:txBody>
                  <a:tcPr marL="85874" marR="85874"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endParaRPr kumimoji="0" lang="en-US" altLang="en-US" sz="24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85874" marR="85874"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07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r>
                        <a:rPr kumimoji="0" lang="en-US" altLang="en-US" sz="24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Why </a:t>
                      </a:r>
                      <a:r>
                        <a:rPr kumimoji="0" lang="en-US" altLang="en-US" sz="24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do problem behaviors keep happening?</a:t>
                      </a:r>
                      <a:endParaRPr kumimoji="0" lang="en-US" altLang="en-US" sz="24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85874" marR="85874"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85874" marR="85874"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9292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ChangeArrowheads="1"/>
          </p:cNvSpPr>
          <p:nvPr>
            <p:ph type="title"/>
          </p:nvPr>
        </p:nvSpPr>
        <p:spPr>
          <a:xfrm>
            <a:off x="1981200" y="279400"/>
            <a:ext cx="8229600" cy="934258"/>
          </a:xfrm>
          <a:ln>
            <a:solidFill>
              <a:schemeClr val="tx1"/>
            </a:solidFill>
            <a:miter lim="800000"/>
            <a:headEnd/>
            <a:tailEnd/>
          </a:ln>
        </p:spPr>
        <p:txBody>
          <a:bodyPr/>
          <a:lstStyle/>
          <a:p>
            <a:pPr eaLnBrk="1" hangingPunct="1"/>
            <a:r>
              <a:rPr lang="en-US" altLang="en-US" sz="3200" dirty="0">
                <a:latin typeface="Calibri" panose="020F0502020204030204" pitchFamily="34" charset="0"/>
                <a:ea typeface="ＭＳ Ｐゴシック" charset="-128"/>
                <a:cs typeface="Calibri" panose="020F0502020204030204" pitchFamily="34" charset="0"/>
              </a:rPr>
              <a:t>What are the actual elements of our plan?</a:t>
            </a:r>
          </a:p>
        </p:txBody>
      </p:sp>
      <p:graphicFrame>
        <p:nvGraphicFramePr>
          <p:cNvPr id="126001" name="Group 49"/>
          <p:cNvGraphicFramePr>
            <a:graphicFrameLocks noGrp="1"/>
          </p:cNvGraphicFramePr>
          <p:nvPr>
            <p:ph idx="1"/>
            <p:extLst/>
          </p:nvPr>
        </p:nvGraphicFramePr>
        <p:xfrm>
          <a:off x="1981200" y="1792289"/>
          <a:ext cx="8229600" cy="4353059"/>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23736">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Prevention: </a:t>
                      </a:r>
                      <a:r>
                        <a:rPr kumimoji="0" lang="en-US" altLang="en-US" sz="1800" b="0" i="1"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Remove/alter </a:t>
                      </a:r>
                      <a:r>
                        <a:rPr kumimoji="0" lang="ja-JP" altLang="en-US" sz="1800" b="0" i="1"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a:t>
                      </a:r>
                      <a:r>
                        <a:rPr kumimoji="0" lang="en-US" altLang="ja-JP" sz="1800" b="0" i="1"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trigger</a:t>
                      </a:r>
                      <a:r>
                        <a:rPr kumimoji="0" lang="ja-JP" altLang="en-US" sz="1800" b="0" i="1"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a:t>
                      </a:r>
                      <a:r>
                        <a:rPr kumimoji="0" lang="en-US" altLang="ja-JP" sz="1800" b="0" i="1"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rPr>
                        <a:t> for problem behavior</a:t>
                      </a: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endParaRPr kumimoji="0" lang="en-US" altLang="en-US" sz="900" b="1" i="1" u="none" strike="noStrike" cap="none" normalizeH="0" baseline="0">
                        <a:ln>
                          <a:noFill/>
                        </a:ln>
                        <a:solidFill>
                          <a:srgbClr val="103154"/>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5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r>
                        <a:rPr kumimoji="0" lang="en-US" altLang="en-US" sz="18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Teaching: </a:t>
                      </a:r>
                      <a:r>
                        <a:rPr kumimoji="0" lang="en-US" altLang="en-US" sz="1800" b="0" i="1"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Define, instruct &amp; model expected behavior </a:t>
                      </a:r>
                      <a:endParaRPr kumimoji="0" lang="en-US" altLang="en-US" sz="18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64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r>
                        <a:rPr kumimoji="0" lang="en-US" altLang="en-US" sz="18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Reward: </a:t>
                      </a:r>
                      <a:r>
                        <a:rPr kumimoji="0" lang="en-US" altLang="en-US" sz="1800" b="0" i="1"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Expected/alternative behavior when it occurs; prompt as necessary</a:t>
                      </a:r>
                      <a:endParaRPr kumimoji="0" lang="en-US" altLang="en-US" sz="18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endParaRPr kumimoji="0" lang="en-US" altLang="en-US" sz="1800" b="1" i="1" u="none" strike="noStrike" cap="none" normalizeH="0" baseline="0">
                        <a:ln>
                          <a:noFill/>
                        </a:ln>
                        <a:solidFill>
                          <a:srgbClr val="103154"/>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421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r>
                        <a:rPr kumimoji="0" lang="en-US" altLang="en-US" sz="18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Extinction: </a:t>
                      </a:r>
                      <a:r>
                        <a:rPr kumimoji="0" lang="en-US" altLang="en-US" sz="1800" b="0" i="1"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Increase acknowledgement of presence of desired behavior</a:t>
                      </a:r>
                      <a:endParaRPr kumimoji="0" lang="en-US" altLang="en-US" sz="18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endParaRPr kumimoji="0" lang="en-US" altLang="en-US" sz="1800" b="1" i="1" u="none" strike="noStrike" cap="none" normalizeH="0" baseline="0">
                        <a:ln>
                          <a:noFill/>
                        </a:ln>
                        <a:solidFill>
                          <a:srgbClr val="103154"/>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339">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r>
                        <a:rPr kumimoji="0" lang="en-US" altLang="en-US" sz="18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Corrective Consequence: </a:t>
                      </a:r>
                      <a:r>
                        <a:rPr kumimoji="0" lang="en-US" altLang="en-US" sz="1800" b="0" i="1"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Use non-rewarding/non-reinforcing responses when problem behavior occurs </a:t>
                      </a:r>
                      <a:endParaRPr kumimoji="0" lang="en-US" altLang="en-US" sz="18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endParaRPr kumimoji="0" lang="en-US" altLang="en-US" sz="1800" b="1" i="1" u="none" strike="noStrike" cap="none" normalizeH="0" baseline="0">
                        <a:ln>
                          <a:noFill/>
                        </a:ln>
                        <a:solidFill>
                          <a:srgbClr val="103154"/>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3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r>
                        <a:rPr kumimoji="0" lang="en-US" altLang="en-US" sz="1800" b="1"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Data Collection: </a:t>
                      </a:r>
                      <a:r>
                        <a:rPr kumimoji="0" lang="en-US" altLang="en-US" sz="1800" b="0" i="1"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rPr>
                        <a:t>Indicate how you know when you have a solution</a:t>
                      </a:r>
                      <a:endParaRPr kumimoji="0" lang="en-US" altLang="en-US" sz="1800" b="0" i="0" u="none" strike="noStrike" cap="none" normalizeH="0" baseline="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charset="2"/>
                        <a:buNone/>
                        <a:tabLst/>
                      </a:pPr>
                      <a:endParaRPr kumimoji="0" lang="en-US" altLang="en-US" sz="1800" b="1" i="1" u="none" strike="noStrike" cap="none" normalizeH="0" baseline="0" dirty="0">
                        <a:ln>
                          <a:noFill/>
                        </a:ln>
                        <a:solidFill>
                          <a:srgbClr val="103154"/>
                        </a:solidFill>
                        <a:effectLst/>
                        <a:latin typeface="Calibri" panose="020F0502020204030204" pitchFamily="34" charset="0"/>
                        <a:ea typeface="ＭＳ Ｐゴシック" charset="-128"/>
                        <a:cs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cxnSp>
        <p:nvCxnSpPr>
          <p:cNvPr id="5" name="Straight Connector 4"/>
          <p:cNvCxnSpPr/>
          <p:nvPr/>
        </p:nvCxnSpPr>
        <p:spPr>
          <a:xfrm>
            <a:off x="6096000" y="2509839"/>
            <a:ext cx="4114800" cy="15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7817" name="TextBox 1"/>
          <p:cNvSpPr txBox="1">
            <a:spLocks noChangeArrowheads="1"/>
          </p:cNvSpPr>
          <p:nvPr/>
        </p:nvSpPr>
        <p:spPr bwMode="auto">
          <a:xfrm>
            <a:off x="1981200" y="1250253"/>
            <a:ext cx="8229600" cy="677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457200" fontAlgn="base">
              <a:spcBef>
                <a:spcPct val="0"/>
              </a:spcBef>
              <a:spcAft>
                <a:spcPct val="0"/>
              </a:spcAft>
              <a:buNone/>
            </a:pPr>
            <a:r>
              <a:rPr lang="en-US" altLang="en-US" sz="2000" u="sng" dirty="0">
                <a:solidFill>
                  <a:prstClr val="black"/>
                </a:solidFill>
                <a:ea typeface="Calibri" charset="0"/>
                <a:cs typeface="Calibri" charset="0"/>
              </a:rPr>
              <a:t>Precise Problem Statement:</a:t>
            </a:r>
          </a:p>
          <a:p>
            <a:pPr defTabSz="457200" fontAlgn="base">
              <a:spcBef>
                <a:spcPct val="0"/>
              </a:spcBef>
              <a:spcAft>
                <a:spcPct val="0"/>
              </a:spcAft>
              <a:buNone/>
            </a:pPr>
            <a:endParaRPr lang="en-US" altLang="en-US" sz="1800" dirty="0">
              <a:solidFill>
                <a:prstClr val="black"/>
              </a:solidFill>
              <a:ea typeface="Calibri" charset="0"/>
              <a:cs typeface="Calibri" charset="0"/>
            </a:endParaRPr>
          </a:p>
        </p:txBody>
      </p:sp>
    </p:spTree>
    <p:extLst>
      <p:ext uri="{BB962C8B-B14F-4D97-AF65-F5344CB8AC3E}">
        <p14:creationId xmlns:p14="http://schemas.microsoft.com/office/powerpoint/2010/main" val="24091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Title 2"/>
          <p:cNvSpPr>
            <a:spLocks noGrp="1"/>
          </p:cNvSpPr>
          <p:nvPr>
            <p:ph type="title"/>
          </p:nvPr>
        </p:nvSpPr>
        <p:spPr>
          <a:solidFill>
            <a:schemeClr val="accent4">
              <a:lumMod val="60000"/>
              <a:lumOff val="40000"/>
            </a:schemeClr>
          </a:solidFill>
        </p:spPr>
        <p:txBody>
          <a:bodyPr/>
          <a:lstStyle/>
          <a:p>
            <a:pPr eaLnBrk="1" hangingPunct="1"/>
            <a:r>
              <a:rPr lang="en-US" altLang="en-US" sz="4000" dirty="0">
                <a:latin typeface="Calibri" panose="020F0502020204030204" pitchFamily="34" charset="0"/>
                <a:ea typeface="ＭＳ Ｐゴシック" charset="-128"/>
                <a:cs typeface="Calibri" panose="020F0502020204030204" pitchFamily="34" charset="0"/>
              </a:rPr>
              <a:t>Activity</a:t>
            </a:r>
          </a:p>
        </p:txBody>
      </p:sp>
      <p:sp>
        <p:nvSpPr>
          <p:cNvPr id="419842" name="Content Placeholder 1"/>
          <p:cNvSpPr>
            <a:spLocks noGrp="1"/>
          </p:cNvSpPr>
          <p:nvPr>
            <p:ph idx="1"/>
          </p:nvPr>
        </p:nvSpPr>
        <p:spPr/>
        <p:txBody>
          <a:bodyPr/>
          <a:lstStyle/>
          <a:p>
            <a:pPr marL="0" indent="0" eaLnBrk="1" hangingPunct="1">
              <a:buNone/>
            </a:pPr>
            <a:r>
              <a:rPr lang="en-US" altLang="en-US" dirty="0">
                <a:latin typeface="Calibri" panose="020F0502020204030204" pitchFamily="34" charset="0"/>
                <a:ea typeface="ＭＳ Ｐゴシック" charset="-128"/>
                <a:cs typeface="Calibri" panose="020F0502020204030204" pitchFamily="34" charset="0"/>
              </a:rPr>
              <a:t>Using the TIPS Problem Solving Process (handout) as a guide:</a:t>
            </a:r>
          </a:p>
          <a:p>
            <a:pPr lvl="1" eaLnBrk="1" hangingPunct="1"/>
            <a:r>
              <a:rPr lang="en-US" altLang="en-US" sz="3200" dirty="0">
                <a:latin typeface="Calibri" panose="020F0502020204030204" pitchFamily="34" charset="0"/>
                <a:ea typeface="ＭＳ Ｐゴシック" charset="-128"/>
                <a:cs typeface="Calibri" panose="020F0502020204030204" pitchFamily="34" charset="0"/>
              </a:rPr>
              <a:t>Identify the precise nature of the problem</a:t>
            </a:r>
          </a:p>
          <a:p>
            <a:pPr lvl="1" eaLnBrk="1" hangingPunct="1"/>
            <a:r>
              <a:rPr lang="en-US" altLang="en-US" sz="3200" dirty="0">
                <a:latin typeface="Calibri" panose="020F0502020204030204" pitchFamily="34" charset="0"/>
                <a:ea typeface="ＭＳ Ｐゴシック" charset="-128"/>
                <a:cs typeface="Calibri" panose="020F0502020204030204" pitchFamily="34" charset="0"/>
              </a:rPr>
              <a:t>What are the elements of your plan?</a:t>
            </a:r>
          </a:p>
          <a:p>
            <a:pPr lvl="1" eaLnBrk="1" hangingPunct="1"/>
            <a:endParaRPr lang="en-US" altLang="en-US" sz="3200" dirty="0">
              <a:latin typeface="Calibri" panose="020F0502020204030204" pitchFamily="34" charset="0"/>
              <a:ea typeface="ＭＳ Ｐゴシック" charset="-128"/>
              <a:cs typeface="Calibri" panose="020F0502020204030204" pitchFamily="34" charset="0"/>
            </a:endParaRPr>
          </a:p>
          <a:p>
            <a:pPr lvl="1" eaLnBrk="1" hangingPunct="1"/>
            <a:endParaRPr lang="en-US" altLang="en-US" sz="3200" dirty="0">
              <a:latin typeface="Calibri" panose="020F0502020204030204" pitchFamily="34" charset="0"/>
              <a:ea typeface="ＭＳ Ｐゴシック" charset="-128"/>
              <a:cs typeface="Calibri" panose="020F0502020204030204" pitchFamily="34" charset="0"/>
            </a:endParaRPr>
          </a:p>
          <a:p>
            <a:pPr marL="57150" indent="0" algn="ctr" eaLnBrk="1" hangingPunct="1">
              <a:buNone/>
            </a:pPr>
            <a:r>
              <a:rPr lang="en-US" altLang="en-US" sz="3600" b="1" i="1" dirty="0">
                <a:solidFill>
                  <a:srgbClr val="C00000"/>
                </a:solidFill>
                <a:latin typeface="Calibri" panose="020F0502020204030204" pitchFamily="34" charset="0"/>
                <a:ea typeface="ＭＳ Ｐゴシック" charset="-128"/>
                <a:cs typeface="Calibri" panose="020F0502020204030204" pitchFamily="34" charset="0"/>
              </a:rPr>
              <a:t>Consider: Is there a benefit to sharing data with students?</a:t>
            </a:r>
          </a:p>
        </p:txBody>
      </p:sp>
    </p:spTree>
    <p:extLst>
      <p:ext uri="{BB962C8B-B14F-4D97-AF65-F5344CB8AC3E}">
        <p14:creationId xmlns:p14="http://schemas.microsoft.com/office/powerpoint/2010/main" val="133723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53"/>
          <p:cNvSpPr/>
          <p:nvPr/>
        </p:nvSpPr>
        <p:spPr>
          <a:xfrm>
            <a:off x="2762250" y="120651"/>
            <a:ext cx="7132638" cy="6765925"/>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55" name="Oval 5"/>
          <p:cNvSpPr>
            <a:spLocks noChangeArrowheads="1"/>
          </p:cNvSpPr>
          <p:nvPr/>
        </p:nvSpPr>
        <p:spPr bwMode="auto">
          <a:xfrm>
            <a:off x="5254625" y="4343400"/>
            <a:ext cx="1828800" cy="1828800"/>
          </a:xfrm>
          <a:prstGeom prst="ellipse">
            <a:avLst/>
          </a:prstGeom>
          <a:solidFill>
            <a:schemeClr val="bg1">
              <a:lumMod val="85000"/>
            </a:schemeClr>
          </a:solidFill>
          <a:ln w="9525">
            <a:noFill/>
            <a:round/>
            <a:headEnd/>
            <a:tailEnd/>
          </a:ln>
          <a:effectLst>
            <a:outerShdw blurRad="50800" dist="38100" dir="2700000" algn="tl" rotWithShape="0">
              <a:srgbClr val="000000">
                <a:alpha val="43000"/>
              </a:srgbClr>
            </a:outerShdw>
          </a:effectLst>
        </p:spPr>
        <p:txBody>
          <a:bodyPr wrap="none" anchor="ctr"/>
          <a:lstStyle/>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Implement </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Solution with </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High Integrity</a:t>
            </a:r>
          </a:p>
        </p:txBody>
      </p:sp>
      <p:sp>
        <p:nvSpPr>
          <p:cNvPr id="56" name="Oval 7"/>
          <p:cNvSpPr>
            <a:spLocks noChangeArrowheads="1"/>
          </p:cNvSpPr>
          <p:nvPr/>
        </p:nvSpPr>
        <p:spPr bwMode="auto">
          <a:xfrm>
            <a:off x="7402513" y="1406525"/>
            <a:ext cx="1828800" cy="1828800"/>
          </a:xfrm>
          <a:prstGeom prst="ellipse">
            <a:avLst/>
          </a:prstGeom>
          <a:solidFill>
            <a:schemeClr val="bg1">
              <a:lumMod val="85000"/>
            </a:schemeClr>
          </a:solidFill>
          <a:ln w="9525">
            <a:noFill/>
            <a:round/>
            <a:headEnd/>
            <a:tailEnd/>
          </a:ln>
          <a:effectLst>
            <a:outerShdw blurRad="50800" dist="38100" dir="2700000" algn="tl" rotWithShape="0">
              <a:srgbClr val="000000">
                <a:alpha val="43000"/>
              </a:srgbClr>
            </a:outerShdw>
          </a:effectLst>
        </p:spPr>
        <p:txBody>
          <a:bodyPr wrap="none" anchor="ctr"/>
          <a:lstStyle/>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Identify </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Goal for Change</a:t>
            </a:r>
          </a:p>
        </p:txBody>
      </p:sp>
      <p:sp>
        <p:nvSpPr>
          <p:cNvPr id="57" name="Oval 8"/>
          <p:cNvSpPr>
            <a:spLocks noChangeArrowheads="1"/>
          </p:cNvSpPr>
          <p:nvPr/>
        </p:nvSpPr>
        <p:spPr bwMode="auto">
          <a:xfrm>
            <a:off x="5227638" y="304800"/>
            <a:ext cx="1828800" cy="1828800"/>
          </a:xfrm>
          <a:prstGeom prst="ellipse">
            <a:avLst/>
          </a:prstGeom>
          <a:solidFill>
            <a:schemeClr val="bg1">
              <a:lumMod val="85000"/>
            </a:schemeClr>
          </a:solidFill>
          <a:ln w="9525">
            <a:noFill/>
            <a:round/>
            <a:headEnd/>
            <a:tailEnd/>
          </a:ln>
          <a:effectLst>
            <a:outerShdw blurRad="50800" dist="38100" dir="2700000" algn="tl" rotWithShape="0">
              <a:srgbClr val="000000">
                <a:alpha val="43000"/>
              </a:srgbClr>
            </a:outerShdw>
          </a:effectLst>
        </p:spPr>
        <p:txBody>
          <a:bodyPr wrap="none" anchor="ctr"/>
          <a:lstStyle/>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Identify Problem</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with</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Precision</a:t>
            </a:r>
          </a:p>
        </p:txBody>
      </p:sp>
      <p:sp>
        <p:nvSpPr>
          <p:cNvPr id="58" name="Oval 9"/>
          <p:cNvSpPr>
            <a:spLocks noChangeArrowheads="1"/>
          </p:cNvSpPr>
          <p:nvPr/>
        </p:nvSpPr>
        <p:spPr bwMode="auto">
          <a:xfrm>
            <a:off x="3238500" y="3452813"/>
            <a:ext cx="1828800" cy="1828800"/>
          </a:xfrm>
          <a:prstGeom prst="ellipse">
            <a:avLst/>
          </a:prstGeom>
          <a:solidFill>
            <a:schemeClr val="bg1">
              <a:lumMod val="85000"/>
            </a:schemeClr>
          </a:solidFill>
          <a:ln w="9525">
            <a:noFill/>
            <a:round/>
            <a:headEnd/>
            <a:tailEnd/>
          </a:ln>
          <a:effectLst>
            <a:outerShdw blurRad="50800" dist="38100" dir="2700000" algn="tl" rotWithShape="0">
              <a:srgbClr val="000000">
                <a:alpha val="43000"/>
              </a:srgbClr>
            </a:outerShdw>
          </a:effectLst>
        </p:spPr>
        <p:txBody>
          <a:bodyPr wrap="none" anchor="ctr"/>
          <a:lstStyle/>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Monitor Impact</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of Solution and</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Compare against Goal</a:t>
            </a:r>
          </a:p>
        </p:txBody>
      </p:sp>
      <p:sp>
        <p:nvSpPr>
          <p:cNvPr id="59" name="Oval 10"/>
          <p:cNvSpPr>
            <a:spLocks noChangeArrowheads="1"/>
          </p:cNvSpPr>
          <p:nvPr/>
        </p:nvSpPr>
        <p:spPr bwMode="auto">
          <a:xfrm>
            <a:off x="3341688" y="1377950"/>
            <a:ext cx="1828800" cy="1828800"/>
          </a:xfrm>
          <a:prstGeom prst="ellipse">
            <a:avLst/>
          </a:prstGeom>
          <a:solidFill>
            <a:schemeClr val="bg1">
              <a:lumMod val="85000"/>
            </a:schemeClr>
          </a:solidFill>
          <a:ln w="9525">
            <a:noFill/>
            <a:round/>
            <a:headEnd/>
            <a:tailEnd/>
          </a:ln>
          <a:effectLst>
            <a:outerShdw blurRad="50800" dist="38100" dir="2700000" algn="tl" rotWithShape="0">
              <a:srgbClr val="000000">
                <a:alpha val="43000"/>
              </a:srgbClr>
            </a:outerShdw>
          </a:effectLst>
        </p:spPr>
        <p:txBody>
          <a:bodyPr wrap="none" anchor="ctr"/>
          <a:lstStyle/>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Make Summative</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Evaluation</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Decision</a:t>
            </a:r>
          </a:p>
        </p:txBody>
      </p:sp>
      <p:sp>
        <p:nvSpPr>
          <p:cNvPr id="60" name="Rectangle 15"/>
          <p:cNvSpPr>
            <a:spLocks noChangeArrowheads="1"/>
          </p:cNvSpPr>
          <p:nvPr/>
        </p:nvSpPr>
        <p:spPr bwMode="auto">
          <a:xfrm>
            <a:off x="5227638" y="6257925"/>
            <a:ext cx="20193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457200" eaLnBrk="0" fontAlgn="base" hangingPunct="0">
              <a:spcBef>
                <a:spcPct val="0"/>
              </a:spcBef>
              <a:spcAft>
                <a:spcPct val="0"/>
              </a:spcAft>
            </a:pPr>
            <a:r>
              <a:rPr lang="en-US" sz="1600" b="1">
                <a:solidFill>
                  <a:prstClr val="black"/>
                </a:solidFill>
                <a:latin typeface="News Gothic MT"/>
                <a:ea typeface="ＭＳ Ｐゴシック" charset="-128"/>
              </a:rPr>
              <a:t>Meeting</a:t>
            </a:r>
          </a:p>
          <a:p>
            <a:pPr algn="ctr" defTabSz="457200" eaLnBrk="0" fontAlgn="base" hangingPunct="0">
              <a:spcBef>
                <a:spcPct val="0"/>
              </a:spcBef>
              <a:spcAft>
                <a:spcPct val="0"/>
              </a:spcAft>
            </a:pPr>
            <a:r>
              <a:rPr lang="en-US" sz="1600" b="1">
                <a:solidFill>
                  <a:prstClr val="black"/>
                </a:solidFill>
                <a:latin typeface="News Gothic MT"/>
                <a:ea typeface="ＭＳ Ｐゴシック" charset="-128"/>
              </a:rPr>
              <a:t>Foundations</a:t>
            </a:r>
          </a:p>
        </p:txBody>
      </p:sp>
      <p:sp>
        <p:nvSpPr>
          <p:cNvPr id="61" name="TextBox 60"/>
          <p:cNvSpPr txBox="1"/>
          <p:nvPr/>
        </p:nvSpPr>
        <p:spPr>
          <a:xfrm>
            <a:off x="1795464" y="369889"/>
            <a:ext cx="1862137" cy="738187"/>
          </a:xfrm>
          <a:prstGeom prst="rect">
            <a:avLst/>
          </a:prstGeom>
          <a:noFill/>
        </p:spPr>
        <p:txBody>
          <a:bodyPr>
            <a:spAutoFit/>
          </a:bodyPr>
          <a:lstStyle/>
          <a:p>
            <a:pPr algn="ctr" defTabSz="457200" eaLnBrk="0" fontAlgn="base" hangingPunct="0">
              <a:spcBef>
                <a:spcPct val="0"/>
              </a:spcBef>
              <a:spcAft>
                <a:spcPct val="0"/>
              </a:spcAft>
              <a:defRPr/>
            </a:pPr>
            <a:r>
              <a:rPr lang="en-US" sz="1400" b="1" dirty="0">
                <a:solidFill>
                  <a:prstClr val="black"/>
                </a:solidFill>
                <a:latin typeface="News Gothic MT"/>
                <a:ea typeface="ＭＳ Ｐゴシック" charset="-128"/>
              </a:rPr>
              <a:t>Team-Initiated Problem Solving (TIPS II) Model</a:t>
            </a:r>
          </a:p>
        </p:txBody>
      </p:sp>
      <p:sp>
        <p:nvSpPr>
          <p:cNvPr id="62" name="Oval 7"/>
          <p:cNvSpPr>
            <a:spLocks noChangeArrowheads="1"/>
          </p:cNvSpPr>
          <p:nvPr/>
        </p:nvSpPr>
        <p:spPr bwMode="auto">
          <a:xfrm>
            <a:off x="7400925" y="3600450"/>
            <a:ext cx="1828800" cy="1828800"/>
          </a:xfrm>
          <a:prstGeom prst="ellipse">
            <a:avLst/>
          </a:prstGeom>
          <a:solidFill>
            <a:schemeClr val="bg1">
              <a:lumMod val="85000"/>
            </a:schemeClr>
          </a:solidFill>
          <a:ln w="9525">
            <a:noFill/>
            <a:round/>
            <a:headEnd/>
            <a:tailEnd/>
          </a:ln>
          <a:effectLst>
            <a:outerShdw blurRad="50800" dist="38100" dir="2700000" algn="tl" rotWithShape="0">
              <a:srgbClr val="000000">
                <a:alpha val="43000"/>
              </a:srgbClr>
            </a:outerShdw>
          </a:effectLst>
        </p:spPr>
        <p:txBody>
          <a:bodyPr wrap="none" anchor="ctr"/>
          <a:lstStyle/>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Identify</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Solution and </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Create</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Implementation </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Plan with </a:t>
            </a:r>
          </a:p>
          <a:p>
            <a:pPr algn="ctr" defTabSz="457200" eaLnBrk="0" fontAlgn="base" hangingPunct="0">
              <a:spcBef>
                <a:spcPct val="0"/>
              </a:spcBef>
              <a:spcAft>
                <a:spcPct val="0"/>
              </a:spcAft>
              <a:defRPr/>
            </a:pPr>
            <a:r>
              <a:rPr lang="en-US" sz="1400" dirty="0">
                <a:solidFill>
                  <a:prstClr val="black"/>
                </a:solidFill>
                <a:latin typeface="News Gothic MT"/>
                <a:ea typeface="ＭＳ Ｐゴシック" charset="-128"/>
              </a:rPr>
              <a:t>Contextual Fit</a:t>
            </a:r>
          </a:p>
        </p:txBody>
      </p:sp>
      <p:sp>
        <p:nvSpPr>
          <p:cNvPr id="63" name="Hexagon 62"/>
          <p:cNvSpPr/>
          <p:nvPr/>
        </p:nvSpPr>
        <p:spPr>
          <a:xfrm>
            <a:off x="5329239" y="2474913"/>
            <a:ext cx="1755775" cy="1568450"/>
          </a:xfrm>
          <a:prstGeom prst="hexagon">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r>
              <a:rPr lang="en-US" sz="1600" dirty="0">
                <a:solidFill>
                  <a:prstClr val="white">
                    <a:lumMod val="95000"/>
                  </a:prstClr>
                </a:solidFill>
                <a:latin typeface="News Gothic MT"/>
              </a:rPr>
              <a:t>Collect and Use Data</a:t>
            </a:r>
          </a:p>
        </p:txBody>
      </p:sp>
      <p:sp>
        <p:nvSpPr>
          <p:cNvPr id="64" name="Right Arrow 63"/>
          <p:cNvSpPr/>
          <p:nvPr/>
        </p:nvSpPr>
        <p:spPr>
          <a:xfrm rot="1779815">
            <a:off x="7204075" y="1143001"/>
            <a:ext cx="533400" cy="168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65" name="Right Arrow 64"/>
          <p:cNvSpPr/>
          <p:nvPr/>
        </p:nvSpPr>
        <p:spPr>
          <a:xfrm rot="5400000">
            <a:off x="8804275" y="3305175"/>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66" name="Right Arrow 65"/>
          <p:cNvSpPr/>
          <p:nvPr/>
        </p:nvSpPr>
        <p:spPr>
          <a:xfrm rot="9767626">
            <a:off x="7243763" y="5424488"/>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67" name="Right Arrow 66"/>
          <p:cNvSpPr/>
          <p:nvPr/>
        </p:nvSpPr>
        <p:spPr>
          <a:xfrm rot="12717604">
            <a:off x="4530725" y="5410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68" name="Right Arrow 67"/>
          <p:cNvSpPr/>
          <p:nvPr/>
        </p:nvSpPr>
        <p:spPr>
          <a:xfrm rot="16373633">
            <a:off x="3195638" y="3182938"/>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69" name="Right Arrow 68"/>
          <p:cNvSpPr/>
          <p:nvPr/>
        </p:nvSpPr>
        <p:spPr>
          <a:xfrm rot="20278685">
            <a:off x="4587875" y="1150938"/>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70" name="Up-Down Arrow 69"/>
          <p:cNvSpPr/>
          <p:nvPr/>
        </p:nvSpPr>
        <p:spPr>
          <a:xfrm>
            <a:off x="6135688" y="2178050"/>
            <a:ext cx="152400" cy="228600"/>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71" name="Up-Down Arrow 70"/>
          <p:cNvSpPr/>
          <p:nvPr/>
        </p:nvSpPr>
        <p:spPr>
          <a:xfrm>
            <a:off x="6135688" y="4079875"/>
            <a:ext cx="152400" cy="228600"/>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72" name="Up-Down Arrow 71"/>
          <p:cNvSpPr/>
          <p:nvPr/>
        </p:nvSpPr>
        <p:spPr>
          <a:xfrm rot="3836952">
            <a:off x="7162007" y="2647157"/>
            <a:ext cx="139700" cy="261937"/>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73" name="Up-Down Arrow 72"/>
          <p:cNvSpPr/>
          <p:nvPr/>
        </p:nvSpPr>
        <p:spPr>
          <a:xfrm rot="3836952">
            <a:off x="5208588" y="3665538"/>
            <a:ext cx="139700" cy="260350"/>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74" name="Up-Down Arrow 73"/>
          <p:cNvSpPr/>
          <p:nvPr/>
        </p:nvSpPr>
        <p:spPr>
          <a:xfrm rot="7557062">
            <a:off x="7160420" y="3683795"/>
            <a:ext cx="161925" cy="280987"/>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75" name="Up-Down Arrow 74"/>
          <p:cNvSpPr/>
          <p:nvPr/>
        </p:nvSpPr>
        <p:spPr>
          <a:xfrm rot="7557062">
            <a:off x="5249069" y="2637632"/>
            <a:ext cx="160338" cy="282575"/>
          </a:xfrm>
          <a:prstGeom prst="up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400">
              <a:solidFill>
                <a:prstClr val="white"/>
              </a:solidFill>
              <a:latin typeface="News Gothic MT"/>
            </a:endParaRPr>
          </a:p>
        </p:txBody>
      </p:sp>
      <p:sp>
        <p:nvSpPr>
          <p:cNvPr id="76" name="Rectangle 75"/>
          <p:cNvSpPr/>
          <p:nvPr/>
        </p:nvSpPr>
        <p:spPr>
          <a:xfrm>
            <a:off x="4572000" y="120650"/>
            <a:ext cx="3276600" cy="56515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dirty="0">
                <a:solidFill>
                  <a:prstClr val="white"/>
                </a:solidFill>
                <a:latin typeface="News Gothic MT"/>
              </a:rPr>
              <a:t>What, Who, When, Where, and Why?</a:t>
            </a:r>
          </a:p>
        </p:txBody>
      </p:sp>
      <p:sp>
        <p:nvSpPr>
          <p:cNvPr id="77" name="Rectangle 76"/>
          <p:cNvSpPr/>
          <p:nvPr/>
        </p:nvSpPr>
        <p:spPr>
          <a:xfrm>
            <a:off x="8056189" y="1022034"/>
            <a:ext cx="2362200" cy="914716"/>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dirty="0">
                <a:solidFill>
                  <a:prstClr val="white"/>
                </a:solidFill>
                <a:latin typeface="News Gothic MT"/>
              </a:rPr>
              <a:t>How do we want the problem to change?</a:t>
            </a:r>
          </a:p>
        </p:txBody>
      </p:sp>
      <p:sp>
        <p:nvSpPr>
          <p:cNvPr id="78" name="Rectangle 77"/>
          <p:cNvSpPr/>
          <p:nvPr/>
        </p:nvSpPr>
        <p:spPr>
          <a:xfrm>
            <a:off x="8077200" y="5257800"/>
            <a:ext cx="2362200" cy="914716"/>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dirty="0">
                <a:solidFill>
                  <a:prstClr val="white"/>
                </a:solidFill>
                <a:latin typeface="News Gothic MT"/>
              </a:rPr>
              <a:t>What are we going to do to bring about desired change?</a:t>
            </a:r>
          </a:p>
        </p:txBody>
      </p:sp>
      <p:sp>
        <p:nvSpPr>
          <p:cNvPr id="79" name="Rectangle 78"/>
          <p:cNvSpPr/>
          <p:nvPr/>
        </p:nvSpPr>
        <p:spPr>
          <a:xfrm>
            <a:off x="3276600" y="5638484"/>
            <a:ext cx="2362200" cy="914716"/>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dirty="0">
                <a:solidFill>
                  <a:prstClr val="white"/>
                </a:solidFill>
                <a:latin typeface="News Gothic MT"/>
              </a:rPr>
              <a:t>Did we implement with fidelity?</a:t>
            </a:r>
          </a:p>
        </p:txBody>
      </p:sp>
      <p:sp>
        <p:nvSpPr>
          <p:cNvPr id="80" name="Rectangle 79"/>
          <p:cNvSpPr/>
          <p:nvPr/>
        </p:nvSpPr>
        <p:spPr>
          <a:xfrm>
            <a:off x="1676400" y="3156877"/>
            <a:ext cx="2362200" cy="780663"/>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dirty="0">
                <a:solidFill>
                  <a:prstClr val="white"/>
                </a:solidFill>
                <a:latin typeface="News Gothic MT"/>
              </a:rPr>
              <a:t>Has the problem been solved?</a:t>
            </a:r>
          </a:p>
        </p:txBody>
      </p:sp>
      <p:sp>
        <p:nvSpPr>
          <p:cNvPr id="81" name="Rectangle 80"/>
          <p:cNvSpPr/>
          <p:nvPr/>
        </p:nvSpPr>
        <p:spPr>
          <a:xfrm>
            <a:off x="2057400" y="1377950"/>
            <a:ext cx="2362200" cy="55880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en-US" dirty="0">
                <a:solidFill>
                  <a:prstClr val="white"/>
                </a:solidFill>
                <a:latin typeface="News Gothic MT"/>
              </a:rPr>
              <a:t>What next?</a:t>
            </a:r>
          </a:p>
        </p:txBody>
      </p:sp>
    </p:spTree>
    <p:extLst>
      <p:ext uri="{BB962C8B-B14F-4D97-AF65-F5344CB8AC3E}">
        <p14:creationId xmlns:p14="http://schemas.microsoft.com/office/powerpoint/2010/main" val="1440192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4"/>
                                        </p:tgtEl>
                                        <p:attrNameLst>
                                          <p:attrName>fillcolor</p:attrName>
                                        </p:attrNameLst>
                                      </p:cBhvr>
                                      <p:to>
                                        <a:srgbClr val="E4E40F"/>
                                      </p:to>
                                    </p:animClr>
                                    <p:set>
                                      <p:cBhvr>
                                        <p:cTn id="7" dur="2000" fill="hold"/>
                                        <p:tgtEl>
                                          <p:spTgt spid="54"/>
                                        </p:tgtEl>
                                        <p:attrNameLst>
                                          <p:attrName>fill.type</p:attrName>
                                        </p:attrNameLst>
                                      </p:cBhvr>
                                      <p:to>
                                        <p:strVal val="solid"/>
                                      </p:to>
                                    </p:set>
                                    <p:set>
                                      <p:cBhvr>
                                        <p:cTn id="8" dur="2000" fill="hold"/>
                                        <p:tgtEl>
                                          <p:spTgt spid="5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1" nodeType="click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circle(out)">
                                      <p:cBhvr>
                                        <p:cTn id="13" dur="500"/>
                                        <p:tgtEl>
                                          <p:spTgt spid="75"/>
                                        </p:tgtEl>
                                      </p:cBhvr>
                                    </p:animEffect>
                                  </p:childTnLst>
                                </p:cTn>
                              </p:par>
                              <p:par>
                                <p:cTn id="14" presetID="6" presetClass="entr" presetSubtype="32" fill="hold" grpId="1"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circle(out)">
                                      <p:cBhvr>
                                        <p:cTn id="16" dur="500"/>
                                        <p:tgtEl>
                                          <p:spTgt spid="70"/>
                                        </p:tgtEl>
                                      </p:cBhvr>
                                    </p:animEffect>
                                  </p:childTnLst>
                                </p:cTn>
                              </p:par>
                              <p:par>
                                <p:cTn id="17" presetID="6" presetClass="entr" presetSubtype="32" fill="hold" grpId="1"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circle(out)">
                                      <p:cBhvr>
                                        <p:cTn id="19" dur="500"/>
                                        <p:tgtEl>
                                          <p:spTgt spid="72"/>
                                        </p:tgtEl>
                                      </p:cBhvr>
                                    </p:animEffect>
                                  </p:childTnLst>
                                </p:cTn>
                              </p:par>
                              <p:par>
                                <p:cTn id="20" presetID="6" presetClass="entr" presetSubtype="32" fill="hold" grpId="1"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circle(out)">
                                      <p:cBhvr>
                                        <p:cTn id="22" dur="500"/>
                                        <p:tgtEl>
                                          <p:spTgt spid="74"/>
                                        </p:tgtEl>
                                      </p:cBhvr>
                                    </p:animEffect>
                                  </p:childTnLst>
                                </p:cTn>
                              </p:par>
                              <p:par>
                                <p:cTn id="23" presetID="6" presetClass="entr" presetSubtype="32" fill="hold" grpId="1"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circle(out)">
                                      <p:cBhvr>
                                        <p:cTn id="25" dur="500"/>
                                        <p:tgtEl>
                                          <p:spTgt spid="71"/>
                                        </p:tgtEl>
                                      </p:cBhvr>
                                    </p:animEffect>
                                  </p:childTnLst>
                                </p:cTn>
                              </p:par>
                              <p:par>
                                <p:cTn id="26" presetID="6" presetClass="entr" presetSubtype="32" fill="hold" grpId="1"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circle(out)">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additive="base">
                                        <p:cTn id="33" dur="500"/>
                                        <p:tgtEl>
                                          <p:spTgt spid="76"/>
                                        </p:tgtEl>
                                        <p:attrNameLst>
                                          <p:attrName>ppt_y</p:attrName>
                                        </p:attrNameLst>
                                      </p:cBhvr>
                                      <p:tavLst>
                                        <p:tav tm="0">
                                          <p:val>
                                            <p:strVal val="#ppt_y+#ppt_h*1.125000"/>
                                          </p:val>
                                        </p:tav>
                                        <p:tav tm="100000">
                                          <p:val>
                                            <p:strVal val="#ppt_y"/>
                                          </p:val>
                                        </p:tav>
                                      </p:tavLst>
                                    </p:anim>
                                    <p:animEffect transition="in" filter="wipe(up)">
                                      <p:cBhvr>
                                        <p:cTn id="34" dur="5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76"/>
                                        </p:tgtEl>
                                        <p:attrNameLst>
                                          <p:attrName>style.visibility</p:attrName>
                                        </p:attrNameLst>
                                      </p:cBhvr>
                                      <p:to>
                                        <p:strVal val="hidden"/>
                                      </p:to>
                                    </p:set>
                                  </p:childTnLst>
                                </p:cTn>
                              </p:par>
                              <p:par>
                                <p:cTn id="39" presetID="22" presetClass="entr" presetSubtype="1"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wipe(up)">
                                      <p:cBhvr>
                                        <p:cTn id="41" dur="500"/>
                                        <p:tgtEl>
                                          <p:spTgt spid="6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childTnLst>
                          </p:cTn>
                        </p:par>
                        <p:par>
                          <p:cTn id="45" fill="hold">
                            <p:stCondLst>
                              <p:cond delay="500"/>
                            </p:stCondLst>
                            <p:childTnLst>
                              <p:par>
                                <p:cTn id="46" presetID="12" presetClass="entr" presetSubtype="8"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additive="base">
                                        <p:cTn id="48" dur="500"/>
                                        <p:tgtEl>
                                          <p:spTgt spid="77"/>
                                        </p:tgtEl>
                                        <p:attrNameLst>
                                          <p:attrName>ppt_x</p:attrName>
                                        </p:attrNameLst>
                                      </p:cBhvr>
                                      <p:tavLst>
                                        <p:tav tm="0">
                                          <p:val>
                                            <p:strVal val="#ppt_x-#ppt_w*1.125000"/>
                                          </p:val>
                                        </p:tav>
                                        <p:tav tm="100000">
                                          <p:val>
                                            <p:strVal val="#ppt_x"/>
                                          </p:val>
                                        </p:tav>
                                      </p:tavLst>
                                    </p:anim>
                                    <p:animEffect transition="in" filter="wipe(right)">
                                      <p:cBhvr>
                                        <p:cTn id="49" dur="500"/>
                                        <p:tgtEl>
                                          <p:spTgt spid="7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77"/>
                                        </p:tgtEl>
                                        <p:attrNameLst>
                                          <p:attrName>style.visibility</p:attrName>
                                        </p:attrNameLst>
                                      </p:cBhvr>
                                      <p:to>
                                        <p:strVal val="hidden"/>
                                      </p:to>
                                    </p:set>
                                  </p:childTnLst>
                                </p:cTn>
                              </p:par>
                              <p:par>
                                <p:cTn id="54" presetID="22" presetClass="entr" presetSubtype="8"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left)">
                                      <p:cBhvr>
                                        <p:cTn id="56" dur="500"/>
                                        <p:tgtEl>
                                          <p:spTgt spid="7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up)">
                                      <p:cBhvr>
                                        <p:cTn id="59" dur="500"/>
                                        <p:tgtEl>
                                          <p:spTgt spid="65"/>
                                        </p:tgtEl>
                                      </p:cBhvr>
                                    </p:animEffect>
                                  </p:childTnLst>
                                </p:cTn>
                              </p:par>
                            </p:childTnLst>
                          </p:cTn>
                        </p:par>
                        <p:par>
                          <p:cTn id="60" fill="hold">
                            <p:stCondLst>
                              <p:cond delay="500"/>
                            </p:stCondLst>
                            <p:childTnLst>
                              <p:par>
                                <p:cTn id="61" presetID="12" presetClass="entr" presetSubtype="1"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p:tgtEl>
                                          <p:spTgt spid="78"/>
                                        </p:tgtEl>
                                        <p:attrNameLst>
                                          <p:attrName>ppt_y</p:attrName>
                                        </p:attrNameLst>
                                      </p:cBhvr>
                                      <p:tavLst>
                                        <p:tav tm="0">
                                          <p:val>
                                            <p:strVal val="#ppt_y-#ppt_h*1.125000"/>
                                          </p:val>
                                        </p:tav>
                                        <p:tav tm="100000">
                                          <p:val>
                                            <p:strVal val="#ppt_y"/>
                                          </p:val>
                                        </p:tav>
                                      </p:tavLst>
                                    </p:anim>
                                    <p:animEffect transition="in" filter="wipe(down)">
                                      <p:cBhvr>
                                        <p:cTn id="64" dur="500"/>
                                        <p:tgtEl>
                                          <p:spTgt spid="7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78"/>
                                        </p:tgtEl>
                                        <p:attrNameLst>
                                          <p:attrName>style.visibility</p:attrName>
                                        </p:attrNameLst>
                                      </p:cBhvr>
                                      <p:to>
                                        <p:strVal val="hidden"/>
                                      </p:to>
                                    </p:set>
                                  </p:childTnLst>
                                </p:cTn>
                              </p:par>
                              <p:par>
                                <p:cTn id="69" presetID="22" presetClass="entr" presetSubtype="1"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wipe(up)">
                                      <p:cBhvr>
                                        <p:cTn id="71" dur="500"/>
                                        <p:tgtEl>
                                          <p:spTgt spid="71"/>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wipe(right)">
                                      <p:cBhvr>
                                        <p:cTn id="74" dur="500"/>
                                        <p:tgtEl>
                                          <p:spTgt spid="66"/>
                                        </p:tgtEl>
                                      </p:cBhvr>
                                    </p:animEffect>
                                  </p:childTnLst>
                                </p:cTn>
                              </p:par>
                            </p:childTnLst>
                          </p:cTn>
                        </p:par>
                        <p:par>
                          <p:cTn id="75" fill="hold">
                            <p:stCondLst>
                              <p:cond delay="500"/>
                            </p:stCondLst>
                            <p:childTnLst>
                              <p:par>
                                <p:cTn id="76" presetID="12" presetClass="entr" presetSubtype="1" fill="hold" grpId="0" nodeType="afterEffect">
                                  <p:stCondLst>
                                    <p:cond delay="0"/>
                                  </p:stCondLst>
                                  <p:childTnLst>
                                    <p:set>
                                      <p:cBhvr>
                                        <p:cTn id="77" dur="1" fill="hold">
                                          <p:stCondLst>
                                            <p:cond delay="0"/>
                                          </p:stCondLst>
                                        </p:cTn>
                                        <p:tgtEl>
                                          <p:spTgt spid="79"/>
                                        </p:tgtEl>
                                        <p:attrNameLst>
                                          <p:attrName>style.visibility</p:attrName>
                                        </p:attrNameLst>
                                      </p:cBhvr>
                                      <p:to>
                                        <p:strVal val="visible"/>
                                      </p:to>
                                    </p:set>
                                    <p:anim calcmode="lin" valueType="num">
                                      <p:cBhvr additive="base">
                                        <p:cTn id="78" dur="500"/>
                                        <p:tgtEl>
                                          <p:spTgt spid="79"/>
                                        </p:tgtEl>
                                        <p:attrNameLst>
                                          <p:attrName>ppt_y</p:attrName>
                                        </p:attrNameLst>
                                      </p:cBhvr>
                                      <p:tavLst>
                                        <p:tav tm="0">
                                          <p:val>
                                            <p:strVal val="#ppt_y-#ppt_h*1.125000"/>
                                          </p:val>
                                        </p:tav>
                                        <p:tav tm="100000">
                                          <p:val>
                                            <p:strVal val="#ppt_y"/>
                                          </p:val>
                                        </p:tav>
                                      </p:tavLst>
                                    </p:anim>
                                    <p:animEffect transition="in" filter="wipe(down)">
                                      <p:cBhvr>
                                        <p:cTn id="79" dur="500"/>
                                        <p:tgtEl>
                                          <p:spTgt spid="79"/>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79"/>
                                        </p:tgtEl>
                                        <p:attrNameLst>
                                          <p:attrName>style.visibility</p:attrName>
                                        </p:attrNameLst>
                                      </p:cBhvr>
                                      <p:to>
                                        <p:strVal val="hidden"/>
                                      </p:to>
                                    </p:set>
                                  </p:childTnLst>
                                </p:cTn>
                              </p:par>
                              <p:par>
                                <p:cTn id="84" presetID="22" presetClass="entr" presetSubtype="2"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wipe(right)">
                                      <p:cBhvr>
                                        <p:cTn id="86" dur="500"/>
                                        <p:tgtEl>
                                          <p:spTgt spid="73"/>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wipe(right)">
                                      <p:cBhvr>
                                        <p:cTn id="89" dur="500"/>
                                        <p:tgtEl>
                                          <p:spTgt spid="67"/>
                                        </p:tgtEl>
                                      </p:cBhvr>
                                    </p:animEffect>
                                  </p:childTnLst>
                                </p:cTn>
                              </p:par>
                            </p:childTnLst>
                          </p:cTn>
                        </p:par>
                        <p:par>
                          <p:cTn id="90" fill="hold">
                            <p:stCondLst>
                              <p:cond delay="500"/>
                            </p:stCondLst>
                            <p:childTnLst>
                              <p:par>
                                <p:cTn id="91" presetID="12" presetClass="entr" presetSubtype="4"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ppt_y</p:attrName>
                                        </p:attrNameLst>
                                      </p:cBhvr>
                                      <p:tavLst>
                                        <p:tav tm="0">
                                          <p:val>
                                            <p:strVal val="#ppt_y+#ppt_h*1.125000"/>
                                          </p:val>
                                        </p:tav>
                                        <p:tav tm="100000">
                                          <p:val>
                                            <p:strVal val="#ppt_y"/>
                                          </p:val>
                                        </p:tav>
                                      </p:tavLst>
                                    </p:anim>
                                    <p:animEffect transition="in" filter="wipe(up)">
                                      <p:cBhvr>
                                        <p:cTn id="94" dur="500"/>
                                        <p:tgtEl>
                                          <p:spTgt spid="80"/>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80"/>
                                        </p:tgtEl>
                                        <p:attrNameLst>
                                          <p:attrName>style.visibility</p:attrName>
                                        </p:attrNameLst>
                                      </p:cBhvr>
                                      <p:to>
                                        <p:strVal val="hidden"/>
                                      </p:to>
                                    </p:set>
                                  </p:childTnLst>
                                </p:cTn>
                              </p:par>
                              <p:par>
                                <p:cTn id="99" presetID="22" presetClass="entr" presetSubtype="4"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down)">
                                      <p:cBhvr>
                                        <p:cTn id="101" dur="500"/>
                                        <p:tgtEl>
                                          <p:spTgt spid="7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wipe(down)">
                                      <p:cBhvr>
                                        <p:cTn id="104" dur="500"/>
                                        <p:tgtEl>
                                          <p:spTgt spid="68"/>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81"/>
                                        </p:tgtEl>
                                        <p:attrNameLst>
                                          <p:attrName>style.visibility</p:attrName>
                                        </p:attrNameLst>
                                      </p:cBhvr>
                                      <p:to>
                                        <p:strVal val="visible"/>
                                      </p:to>
                                    </p:set>
                                    <p:anim calcmode="lin" valueType="num">
                                      <p:cBhvr additive="base">
                                        <p:cTn id="108" dur="500"/>
                                        <p:tgtEl>
                                          <p:spTgt spid="81"/>
                                        </p:tgtEl>
                                        <p:attrNameLst>
                                          <p:attrName>ppt_y</p:attrName>
                                        </p:attrNameLst>
                                      </p:cBhvr>
                                      <p:tavLst>
                                        <p:tav tm="0">
                                          <p:val>
                                            <p:strVal val="#ppt_y+#ppt_h*1.125000"/>
                                          </p:val>
                                        </p:tav>
                                        <p:tav tm="100000">
                                          <p:val>
                                            <p:strVal val="#ppt_y"/>
                                          </p:val>
                                        </p:tav>
                                      </p:tavLst>
                                    </p:anim>
                                    <p:animEffect transition="in" filter="wipe(up)">
                                      <p:cBhvr>
                                        <p:cTn id="109" dur="500"/>
                                        <p:tgtEl>
                                          <p:spTgt spid="81"/>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wipe(down)">
                                      <p:cBhvr>
                                        <p:cTn id="112" dur="500"/>
                                        <p:tgtEl>
                                          <p:spTgt spid="69"/>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wipe(down)">
                                      <p:cBhvr>
                                        <p:cTn id="115" dur="500"/>
                                        <p:tgtEl>
                                          <p:spTgt spid="7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2" nodeType="click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500"/>
                                        <p:tgtEl>
                                          <p:spTgt spid="76"/>
                                        </p:tgtEl>
                                      </p:cBhvr>
                                    </p:animEffect>
                                  </p:childTnLst>
                                </p:cTn>
                              </p:par>
                              <p:par>
                                <p:cTn id="121" presetID="10" presetClass="entr" presetSubtype="0" fill="hold" grpId="2" nodeType="withEffect">
                                  <p:stCondLst>
                                    <p:cond delay="0"/>
                                  </p:stCondLst>
                                  <p:childTnLst>
                                    <p:set>
                                      <p:cBhvr>
                                        <p:cTn id="122" dur="1" fill="hold">
                                          <p:stCondLst>
                                            <p:cond delay="0"/>
                                          </p:stCondLst>
                                        </p:cTn>
                                        <p:tgtEl>
                                          <p:spTgt spid="77"/>
                                        </p:tgtEl>
                                        <p:attrNameLst>
                                          <p:attrName>style.visibility</p:attrName>
                                        </p:attrNameLst>
                                      </p:cBhvr>
                                      <p:to>
                                        <p:strVal val="visible"/>
                                      </p:to>
                                    </p:set>
                                    <p:animEffect transition="in" filter="fade">
                                      <p:cBhvr>
                                        <p:cTn id="123" dur="500"/>
                                        <p:tgtEl>
                                          <p:spTgt spid="77"/>
                                        </p:tgtEl>
                                      </p:cBhvr>
                                    </p:animEffect>
                                  </p:childTnLst>
                                </p:cTn>
                              </p:par>
                              <p:par>
                                <p:cTn id="124" presetID="10" presetClass="entr" presetSubtype="0" fill="hold" grpId="2" nodeType="withEffect">
                                  <p:stCondLst>
                                    <p:cond delay="0"/>
                                  </p:stCondLst>
                                  <p:childTnLst>
                                    <p:set>
                                      <p:cBhvr>
                                        <p:cTn id="125" dur="1" fill="hold">
                                          <p:stCondLst>
                                            <p:cond delay="0"/>
                                          </p:stCondLst>
                                        </p:cTn>
                                        <p:tgtEl>
                                          <p:spTgt spid="78"/>
                                        </p:tgtEl>
                                        <p:attrNameLst>
                                          <p:attrName>style.visibility</p:attrName>
                                        </p:attrNameLst>
                                      </p:cBhvr>
                                      <p:to>
                                        <p:strVal val="visible"/>
                                      </p:to>
                                    </p:set>
                                    <p:animEffect transition="in" filter="fade">
                                      <p:cBhvr>
                                        <p:cTn id="126" dur="500"/>
                                        <p:tgtEl>
                                          <p:spTgt spid="78"/>
                                        </p:tgtEl>
                                      </p:cBhvr>
                                    </p:animEffect>
                                  </p:childTnLst>
                                </p:cTn>
                              </p:par>
                              <p:par>
                                <p:cTn id="127" presetID="10" presetClass="entr" presetSubtype="0" fill="hold" grpId="2"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fade">
                                      <p:cBhvr>
                                        <p:cTn id="129" dur="500"/>
                                        <p:tgtEl>
                                          <p:spTgt spid="79"/>
                                        </p:tgtEl>
                                      </p:cBhvr>
                                    </p:animEffect>
                                  </p:childTnLst>
                                </p:cTn>
                              </p:par>
                              <p:par>
                                <p:cTn id="130" presetID="10" presetClass="entr" presetSubtype="0" fill="hold" grpId="2" nodeType="with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fade">
                                      <p:cBhvr>
                                        <p:cTn id="13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6"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a:extLst>
              <a:ext uri="{FF2B5EF4-FFF2-40B4-BE49-F238E27FC236}">
                <a16:creationId xmlns:a16="http://schemas.microsoft.com/office/drawing/2014/main" id="{4129D049-F438-BA4C-9D8A-DA66A0954DD8}"/>
              </a:ext>
            </a:extLst>
          </p:cNvPr>
          <p:cNvSpPr>
            <a:spLocks noGrp="1"/>
          </p:cNvSpPr>
          <p:nvPr>
            <p:ph type="title"/>
          </p:nvPr>
        </p:nvSpPr>
        <p:spPr>
          <a:xfrm>
            <a:off x="1981200" y="457201"/>
            <a:ext cx="8229600" cy="765175"/>
          </a:xfrm>
        </p:spPr>
        <p:txBody>
          <a:bodyPr rtlCol="0">
            <a:normAutofit fontScale="90000"/>
          </a:bodyPr>
          <a:lstStyle/>
          <a:p>
            <a:pPr eaLnBrk="1" fontAlgn="auto" hangingPunct="1">
              <a:spcAft>
                <a:spcPts val="0"/>
              </a:spcAft>
              <a:defRPr/>
            </a:pPr>
            <a:br>
              <a:rPr lang="en-US" altLang="en-US" sz="1900" b="1" dirty="0"/>
            </a:br>
            <a:br>
              <a:rPr lang="en-US" altLang="en-US" sz="1900" b="1" dirty="0"/>
            </a:br>
            <a:br>
              <a:rPr lang="en-US" altLang="en-US" sz="1900" b="1" dirty="0"/>
            </a:br>
            <a:br>
              <a:rPr lang="en-US" altLang="en-US" sz="1900" dirty="0"/>
            </a:br>
            <a:r>
              <a:rPr lang="en-US" altLang="en-US" sz="2900" b="1" dirty="0">
                <a:solidFill>
                  <a:srgbClr val="FF6600"/>
                </a:solidFill>
              </a:rPr>
              <a:t>TIPS Problem-Solving </a:t>
            </a:r>
            <a:r>
              <a:rPr lang="ja-JP" altLang="en-US" sz="2900" b="1" dirty="0">
                <a:solidFill>
                  <a:srgbClr val="FF6600"/>
                </a:solidFill>
              </a:rPr>
              <a:t>“</a:t>
            </a:r>
            <a:r>
              <a:rPr lang="en-US" altLang="ja-JP" sz="2900" b="1" dirty="0">
                <a:solidFill>
                  <a:srgbClr val="FF6600"/>
                </a:solidFill>
              </a:rPr>
              <a:t>Mantra</a:t>
            </a:r>
            <a:r>
              <a:rPr lang="ja-JP" altLang="en-US" sz="2900" b="1" dirty="0">
                <a:solidFill>
                  <a:srgbClr val="FF6600"/>
                </a:solidFill>
              </a:rPr>
              <a:t>”</a:t>
            </a:r>
            <a:endParaRPr lang="en-US" altLang="en-US" sz="2900" b="1" dirty="0">
              <a:solidFill>
                <a:srgbClr val="FF6600"/>
              </a:solidFill>
            </a:endParaRPr>
          </a:p>
        </p:txBody>
      </p:sp>
      <p:sp>
        <p:nvSpPr>
          <p:cNvPr id="118786" name="Content Placeholder 5">
            <a:extLst>
              <a:ext uri="{FF2B5EF4-FFF2-40B4-BE49-F238E27FC236}">
                <a16:creationId xmlns:a16="http://schemas.microsoft.com/office/drawing/2014/main" id="{267368CE-512B-A74F-94E9-C8F8068D9685}"/>
              </a:ext>
            </a:extLst>
          </p:cNvPr>
          <p:cNvSpPr>
            <a:spLocks noGrp="1"/>
          </p:cNvSpPr>
          <p:nvPr>
            <p:ph idx="1"/>
          </p:nvPr>
        </p:nvSpPr>
        <p:spPr>
          <a:xfrm>
            <a:off x="2133600" y="1123951"/>
            <a:ext cx="8229600" cy="5694363"/>
          </a:xfrm>
        </p:spPr>
        <p:txBody>
          <a:bodyPr/>
          <a:lstStyle/>
          <a:p>
            <a:pPr eaLnBrk="1" hangingPunct="1">
              <a:buFontTx/>
              <a:buNone/>
            </a:pPr>
            <a:r>
              <a:rPr lang="en-US" altLang="en-US" sz="2700"/>
              <a:t> </a:t>
            </a:r>
          </a:p>
          <a:p>
            <a:pPr eaLnBrk="1" hangingPunct="1">
              <a:buFontTx/>
              <a:buAutoNum type="arabicPeriod"/>
            </a:pPr>
            <a:r>
              <a:rPr lang="en-US" altLang="en-US" sz="2700" b="1"/>
              <a:t> Do we have a problem? If so, what is the </a:t>
            </a:r>
            <a:r>
              <a:rPr lang="en-US" altLang="en-US" sz="2700" b="1" i="1"/>
              <a:t>precise </a:t>
            </a:r>
            <a:r>
              <a:rPr lang="en-US" altLang="en-US" sz="2700" b="1"/>
              <a:t>nature of our problem?</a:t>
            </a:r>
            <a:r>
              <a:rPr lang="en-US" altLang="en-US" sz="2700"/>
              <a:t> (identify, define, clarify, confirm/disconfirm inferences)</a:t>
            </a:r>
          </a:p>
          <a:p>
            <a:pPr eaLnBrk="1" hangingPunct="1">
              <a:buFontTx/>
              <a:buAutoNum type="arabicPeriod"/>
            </a:pPr>
            <a:r>
              <a:rPr lang="en-US" altLang="en-US" sz="2700" b="1"/>
              <a:t> What is our goal? How will we know we’ve met our goal? </a:t>
            </a:r>
            <a:r>
              <a:rPr lang="en-US" altLang="en-US" sz="2700"/>
              <a:t>(what data will we use?)</a:t>
            </a:r>
            <a:endParaRPr lang="en-US" altLang="en-US" sz="2700" b="1"/>
          </a:p>
          <a:p>
            <a:pPr eaLnBrk="1" hangingPunct="1">
              <a:buFontTx/>
              <a:buAutoNum type="arabicPeriod"/>
            </a:pPr>
            <a:r>
              <a:rPr lang="en-US" altLang="en-US" sz="2700" b="1"/>
              <a:t> Why does the problem exist, &amp; what can we do about it? </a:t>
            </a:r>
            <a:r>
              <a:rPr lang="en-US" altLang="en-US" sz="2700"/>
              <a:t>(hypothesis &amp; solution)</a:t>
            </a:r>
          </a:p>
          <a:p>
            <a:pPr eaLnBrk="1" hangingPunct="1">
              <a:buFontTx/>
              <a:buAutoNum type="arabicPeriod"/>
            </a:pPr>
            <a:r>
              <a:rPr lang="en-US" altLang="en-US" sz="2700" b="1"/>
              <a:t> What are the actual elements of our plan? </a:t>
            </a:r>
            <a:r>
              <a:rPr lang="en-US" altLang="en-US" sz="2700"/>
              <a:t>(action plan)</a:t>
            </a:r>
          </a:p>
          <a:p>
            <a:pPr eaLnBrk="1" hangingPunct="1">
              <a:buFontTx/>
              <a:buAutoNum type="arabicPeriod"/>
            </a:pPr>
            <a:r>
              <a:rPr lang="en-US" altLang="en-US" sz="2700" b="1"/>
              <a:t> Is our plan being implemented with fidelity &amp; is it working? </a:t>
            </a:r>
            <a:r>
              <a:rPr lang="en-US" altLang="en-US" sz="2700"/>
              <a:t>(evaluate &amp; revise plan)</a:t>
            </a:r>
          </a:p>
          <a:p>
            <a:pPr eaLnBrk="1" hangingPunct="1">
              <a:buFontTx/>
              <a:buAutoNum type="arabicPeriod"/>
            </a:pPr>
            <a:r>
              <a:rPr lang="en-US" altLang="en-US" sz="2700" b="1"/>
              <a:t> What next steps are needed?</a:t>
            </a:r>
          </a:p>
        </p:txBody>
      </p:sp>
      <p:sp>
        <p:nvSpPr>
          <p:cNvPr id="34820" name="TextBox 5">
            <a:extLst>
              <a:ext uri="{FF2B5EF4-FFF2-40B4-BE49-F238E27FC236}">
                <a16:creationId xmlns:a16="http://schemas.microsoft.com/office/drawing/2014/main" id="{C6FBEB6F-69BE-2545-A6E7-08DFC25E6628}"/>
              </a:ext>
            </a:extLst>
          </p:cNvPr>
          <p:cNvSpPr txBox="1">
            <a:spLocks noChangeArrowheads="1"/>
          </p:cNvSpPr>
          <p:nvPr/>
        </p:nvSpPr>
        <p:spPr bwMode="auto">
          <a:xfrm rot="20772593">
            <a:off x="1395412" y="239713"/>
            <a:ext cx="4160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128"/>
              </a:defRPr>
            </a:lvl1pPr>
            <a:lvl2pPr marL="742950" indent="-285750">
              <a:defRPr>
                <a:solidFill>
                  <a:schemeClr val="tx1"/>
                </a:solidFill>
                <a:latin typeface="Corbel" charset="0"/>
                <a:ea typeface="ＭＳ Ｐゴシック" charset="-128"/>
              </a:defRPr>
            </a:lvl2pPr>
            <a:lvl3pPr marL="1143000" indent="-228600">
              <a:defRPr>
                <a:solidFill>
                  <a:schemeClr val="tx1"/>
                </a:solidFill>
                <a:latin typeface="Corbel" charset="0"/>
                <a:ea typeface="ＭＳ Ｐゴシック" charset="-128"/>
              </a:defRPr>
            </a:lvl3pPr>
            <a:lvl4pPr marL="1600200" indent="-228600">
              <a:defRPr>
                <a:solidFill>
                  <a:schemeClr val="tx1"/>
                </a:solidFill>
                <a:latin typeface="Corbel" charset="0"/>
                <a:ea typeface="ＭＳ Ｐゴシック" charset="-128"/>
              </a:defRPr>
            </a:lvl4pPr>
            <a:lvl5pPr marL="2057400" indent="-228600">
              <a:defRPr>
                <a:solidFill>
                  <a:schemeClr val="tx1"/>
                </a:solidFill>
                <a:latin typeface="Corbel" charset="0"/>
                <a:ea typeface="ＭＳ Ｐゴシック" charset="-128"/>
              </a:defRPr>
            </a:lvl5pPr>
            <a:lvl6pPr marL="2514600" indent="-228600" eaLnBrk="0" fontAlgn="base" hangingPunct="0">
              <a:spcBef>
                <a:spcPct val="0"/>
              </a:spcBef>
              <a:spcAft>
                <a:spcPct val="0"/>
              </a:spcAft>
              <a:defRPr>
                <a:solidFill>
                  <a:schemeClr val="tx1"/>
                </a:solidFill>
                <a:latin typeface="Corbel" charset="0"/>
                <a:ea typeface="ＭＳ Ｐゴシック" charset="-128"/>
              </a:defRPr>
            </a:lvl6pPr>
            <a:lvl7pPr marL="2971800" indent="-228600" eaLnBrk="0" fontAlgn="base" hangingPunct="0">
              <a:spcBef>
                <a:spcPct val="0"/>
              </a:spcBef>
              <a:spcAft>
                <a:spcPct val="0"/>
              </a:spcAft>
              <a:defRPr>
                <a:solidFill>
                  <a:schemeClr val="tx1"/>
                </a:solidFill>
                <a:latin typeface="Corbel" charset="0"/>
                <a:ea typeface="ＭＳ Ｐゴシック" charset="-128"/>
              </a:defRPr>
            </a:lvl7pPr>
            <a:lvl8pPr marL="3429000" indent="-228600" eaLnBrk="0" fontAlgn="base" hangingPunct="0">
              <a:spcBef>
                <a:spcPct val="0"/>
              </a:spcBef>
              <a:spcAft>
                <a:spcPct val="0"/>
              </a:spcAft>
              <a:defRPr>
                <a:solidFill>
                  <a:schemeClr val="tx1"/>
                </a:solidFill>
                <a:latin typeface="Corbel" charset="0"/>
                <a:ea typeface="ＭＳ Ｐゴシック" charset="-128"/>
              </a:defRPr>
            </a:lvl8pPr>
            <a:lvl9pPr marL="3886200" indent="-228600" eaLnBrk="0" fontAlgn="base" hangingPunct="0">
              <a:spcBef>
                <a:spcPct val="0"/>
              </a:spcBef>
              <a:spcAft>
                <a:spcPct val="0"/>
              </a:spcAft>
              <a:defRPr>
                <a:solidFill>
                  <a:schemeClr val="tx1"/>
                </a:solidFill>
                <a:latin typeface="Corbel" charset="0"/>
                <a:ea typeface="ＭＳ Ｐゴシック" charset="-128"/>
              </a:defRPr>
            </a:lvl9pPr>
          </a:lstStyle>
          <a:p>
            <a:pPr fontAlgn="base">
              <a:spcBef>
                <a:spcPct val="0"/>
              </a:spcBef>
              <a:spcAft>
                <a:spcPct val="0"/>
              </a:spcAft>
              <a:defRPr/>
            </a:pPr>
            <a:r>
              <a:rPr lang="en-US" altLang="en-US" sz="3600" b="1" dirty="0">
                <a:solidFill>
                  <a:srgbClr val="70AD47">
                    <a:lumMod val="50000"/>
                  </a:srgbClr>
                </a:solidFill>
                <a:latin typeface="Calibri Light" panose="020F0302020204030204"/>
              </a:rPr>
              <a:t>REMEMBER to use…..</a:t>
            </a:r>
          </a:p>
        </p:txBody>
      </p:sp>
    </p:spTree>
    <p:extLst>
      <p:ext uri="{BB962C8B-B14F-4D97-AF65-F5344CB8AC3E}">
        <p14:creationId xmlns:p14="http://schemas.microsoft.com/office/powerpoint/2010/main" val="3066112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87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878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878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87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E0B3E630-1BE0-E54B-8A06-B2C783326519}"/>
              </a:ext>
            </a:extLst>
          </p:cNvPr>
          <p:cNvSpPr>
            <a:spLocks noGrp="1"/>
          </p:cNvSpPr>
          <p:nvPr>
            <p:ph type="title"/>
          </p:nvPr>
        </p:nvSpPr>
        <p:spPr>
          <a:xfrm>
            <a:off x="2032000" y="271463"/>
            <a:ext cx="7886700" cy="1325562"/>
          </a:xfrm>
        </p:spPr>
        <p:txBody>
          <a:bodyPr/>
          <a:lstStyle/>
          <a:p>
            <a:pPr>
              <a:defRPr/>
            </a:pPr>
            <a:r>
              <a:rPr lang="en-US" altLang="en-US" sz="4000" b="1" dirty="0">
                <a:solidFill>
                  <a:schemeClr val="accent6">
                    <a:lumMod val="50000"/>
                  </a:schemeClr>
                </a:solidFill>
              </a:rPr>
              <a:t>1. Do we have a problem? If so, what is the </a:t>
            </a:r>
            <a:r>
              <a:rPr lang="en-US" altLang="en-US" sz="4000" b="1" i="1" dirty="0">
                <a:solidFill>
                  <a:schemeClr val="accent6">
                    <a:lumMod val="50000"/>
                  </a:schemeClr>
                </a:solidFill>
              </a:rPr>
              <a:t>precise </a:t>
            </a:r>
            <a:r>
              <a:rPr lang="en-US" altLang="en-US" sz="4000" b="1" dirty="0">
                <a:solidFill>
                  <a:schemeClr val="accent6">
                    <a:lumMod val="50000"/>
                  </a:schemeClr>
                </a:solidFill>
              </a:rPr>
              <a:t>nature of our problem?</a:t>
            </a:r>
            <a:endParaRPr lang="en-US" altLang="en-US" sz="4000" b="1" dirty="0">
              <a:solidFill>
                <a:schemeClr val="accent6">
                  <a:lumMod val="50000"/>
                </a:schemeClr>
              </a:solidFill>
              <a:ea typeface="ＭＳ Ｐゴシック" panose="020B0600070205080204" pitchFamily="34" charset="-128"/>
            </a:endParaRPr>
          </a:p>
        </p:txBody>
      </p:sp>
      <p:pic>
        <p:nvPicPr>
          <p:cNvPr id="124930" name="Picture 4">
            <a:extLst>
              <a:ext uri="{FF2B5EF4-FFF2-40B4-BE49-F238E27FC236}">
                <a16:creationId xmlns:a16="http://schemas.microsoft.com/office/drawing/2014/main" id="{341A1790-7116-B040-A30F-7D187E6782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49035">
            <a:off x="1889126" y="2286000"/>
            <a:ext cx="349567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5">
            <a:extLst>
              <a:ext uri="{FF2B5EF4-FFF2-40B4-BE49-F238E27FC236}">
                <a16:creationId xmlns:a16="http://schemas.microsoft.com/office/drawing/2014/main" id="{36378924-6112-754A-ABDE-2681DD9D0B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91639">
            <a:off x="6589714" y="2098676"/>
            <a:ext cx="3690937"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8">
            <a:extLst>
              <a:ext uri="{FF2B5EF4-FFF2-40B4-BE49-F238E27FC236}">
                <a16:creationId xmlns:a16="http://schemas.microsoft.com/office/drawing/2014/main" id="{551A88B6-DA7D-B04D-9BEA-C0DFFFACAA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191000"/>
            <a:ext cx="2717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7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E1DC520A-81F1-CF49-A1CC-88C7D523E504}"/>
              </a:ext>
            </a:extLst>
          </p:cNvPr>
          <p:cNvSpPr>
            <a:spLocks noGrp="1"/>
          </p:cNvSpPr>
          <p:nvPr>
            <p:ph type="title"/>
          </p:nvPr>
        </p:nvSpPr>
        <p:spPr>
          <a:xfrm>
            <a:off x="2017714" y="284163"/>
            <a:ext cx="7583487" cy="1143000"/>
          </a:xfrm>
        </p:spPr>
        <p:txBody>
          <a:bodyPr/>
          <a:lstStyle/>
          <a:p>
            <a:pPr eaLnBrk="1" hangingPunct="1">
              <a:defRPr/>
            </a:pPr>
            <a:r>
              <a:rPr lang="en-US" altLang="en-US" sz="4000" b="1" dirty="0">
                <a:solidFill>
                  <a:schemeClr val="accent6">
                    <a:lumMod val="50000"/>
                  </a:schemeClr>
                </a:solidFill>
              </a:rPr>
              <a:t>What Does this Graph Tell You?</a:t>
            </a:r>
          </a:p>
        </p:txBody>
      </p:sp>
      <p:pic>
        <p:nvPicPr>
          <p:cNvPr id="126978" name="Picture 2">
            <a:extLst>
              <a:ext uri="{FF2B5EF4-FFF2-40B4-BE49-F238E27FC236}">
                <a16:creationId xmlns:a16="http://schemas.microsoft.com/office/drawing/2014/main" id="{C956B0A6-6F2B-7449-9681-9F1CB55A74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8763"/>
            <a:ext cx="894715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69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A9BA7B15-3349-2349-A29E-365BD3D39D09}"/>
              </a:ext>
            </a:extLst>
          </p:cNvPr>
          <p:cNvSpPr>
            <a:spLocks noGrp="1"/>
          </p:cNvSpPr>
          <p:nvPr>
            <p:ph type="title"/>
          </p:nvPr>
        </p:nvSpPr>
        <p:spPr>
          <a:xfrm>
            <a:off x="2152650" y="176213"/>
            <a:ext cx="7886700" cy="1325562"/>
          </a:xfrm>
        </p:spPr>
        <p:txBody>
          <a:bodyPr/>
          <a:lstStyle/>
          <a:p>
            <a:pPr eaLnBrk="1" hangingPunct="1">
              <a:defRPr/>
            </a:pPr>
            <a:r>
              <a:rPr lang="en-US" altLang="en-US" sz="4000" b="1" dirty="0">
                <a:solidFill>
                  <a:schemeClr val="accent6">
                    <a:lumMod val="50000"/>
                  </a:schemeClr>
                </a:solidFill>
              </a:rPr>
              <a:t>Same Graph Looking at Majors Only</a:t>
            </a:r>
          </a:p>
        </p:txBody>
      </p:sp>
      <p:pic>
        <p:nvPicPr>
          <p:cNvPr id="129026" name="Picture 2">
            <a:extLst>
              <a:ext uri="{FF2B5EF4-FFF2-40B4-BE49-F238E27FC236}">
                <a16:creationId xmlns:a16="http://schemas.microsoft.com/office/drawing/2014/main" id="{A06CB7B8-8820-3B4B-9C5F-0F04D2336C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1690688"/>
            <a:ext cx="7742238"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06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66BEF867-26CA-8F4F-BC6C-4137B13E7103}"/>
              </a:ext>
            </a:extLst>
          </p:cNvPr>
          <p:cNvSpPr>
            <a:spLocks noGrp="1"/>
          </p:cNvSpPr>
          <p:nvPr>
            <p:ph type="title"/>
          </p:nvPr>
        </p:nvSpPr>
        <p:spPr/>
        <p:txBody>
          <a:bodyPr/>
          <a:lstStyle/>
          <a:p>
            <a:pPr eaLnBrk="1" hangingPunct="1">
              <a:defRPr/>
            </a:pPr>
            <a:r>
              <a:rPr lang="en-US" altLang="en-US" sz="4000" b="1" dirty="0">
                <a:solidFill>
                  <a:schemeClr val="accent6">
                    <a:lumMod val="50000"/>
                  </a:schemeClr>
                </a:solidFill>
              </a:rPr>
              <a:t>What Does this Graph Tell You?</a:t>
            </a:r>
          </a:p>
        </p:txBody>
      </p:sp>
      <p:pic>
        <p:nvPicPr>
          <p:cNvPr id="131074" name="Picture 2">
            <a:extLst>
              <a:ext uri="{FF2B5EF4-FFF2-40B4-BE49-F238E27FC236}">
                <a16:creationId xmlns:a16="http://schemas.microsoft.com/office/drawing/2014/main" id="{B71AF13F-959F-E54F-B296-0E5FEE48EB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9539" y="1690688"/>
            <a:ext cx="689292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33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FBBABA11-E1C8-A64C-8874-E02164444E97}"/>
              </a:ext>
            </a:extLst>
          </p:cNvPr>
          <p:cNvSpPr>
            <a:spLocks noGrp="1"/>
          </p:cNvSpPr>
          <p:nvPr>
            <p:ph type="title"/>
          </p:nvPr>
        </p:nvSpPr>
        <p:spPr/>
        <p:txBody>
          <a:bodyPr/>
          <a:lstStyle/>
          <a:p>
            <a:pPr eaLnBrk="1" hangingPunct="1">
              <a:defRPr/>
            </a:pPr>
            <a:r>
              <a:rPr lang="en-US" altLang="en-US" sz="4000" b="1" dirty="0">
                <a:solidFill>
                  <a:schemeClr val="accent6">
                    <a:lumMod val="50000"/>
                  </a:schemeClr>
                </a:solidFill>
              </a:rPr>
              <a:t>What Does this Graph Tell You?</a:t>
            </a:r>
          </a:p>
        </p:txBody>
      </p:sp>
      <p:pic>
        <p:nvPicPr>
          <p:cNvPr id="133122" name="Picture 1">
            <a:extLst>
              <a:ext uri="{FF2B5EF4-FFF2-40B4-BE49-F238E27FC236}">
                <a16:creationId xmlns:a16="http://schemas.microsoft.com/office/drawing/2014/main" id="{A11F2308-1DF9-A245-9908-46A7BC0F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613" y="2109788"/>
            <a:ext cx="82931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299610"/>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1821</Words>
  <Application>Microsoft Macintosh PowerPoint</Application>
  <PresentationFormat>Widescreen</PresentationFormat>
  <Paragraphs>317</Paragraphs>
  <Slides>22</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Calibri Light</vt:lpstr>
      <vt:lpstr>Constantia</vt:lpstr>
      <vt:lpstr>Corbel</vt:lpstr>
      <vt:lpstr>News Gothic MT</vt:lpstr>
      <vt:lpstr>Times New Roman</vt:lpstr>
      <vt:lpstr>Wingdings</vt:lpstr>
      <vt:lpstr>Default Theme</vt:lpstr>
      <vt:lpstr>1_Office Theme</vt:lpstr>
      <vt:lpstr>Looking for a Data Protocol? Consider Using TIPS:</vt:lpstr>
      <vt:lpstr>PowerPoint Presentation</vt:lpstr>
      <vt:lpstr>PowerPoint Presentation</vt:lpstr>
      <vt:lpstr>    TIPS Problem-Solving “Mantra”</vt:lpstr>
      <vt:lpstr>1. Do we have a problem? If so, what is the precise nature of our problem?</vt:lpstr>
      <vt:lpstr>What Does this Graph Tell You?</vt:lpstr>
      <vt:lpstr>Same Graph Looking at Majors Only</vt:lpstr>
      <vt:lpstr>What Does this Graph Tell You?</vt:lpstr>
      <vt:lpstr>What Does this Graph Tell You?</vt:lpstr>
      <vt:lpstr>1. Do we have a problem? If so, what is the precise nature of our problem?</vt:lpstr>
      <vt:lpstr>Example: Primary to Precise</vt:lpstr>
      <vt:lpstr>2. What is our Goal? How will we know we’ve met our goal?</vt:lpstr>
      <vt:lpstr>3. Why does the problem exist &amp; what can we do about it?  (hypothesis &amp; solution)</vt:lpstr>
      <vt:lpstr>Solution Development for Disruption in Cafeteria</vt:lpstr>
      <vt:lpstr>Solution Development for Disruption in Cafeteria</vt:lpstr>
      <vt:lpstr>…include logistics: </vt:lpstr>
      <vt:lpstr>PowerPoint Presentation</vt:lpstr>
      <vt:lpstr>5. Is our plan being implemented with fidelity &amp; is it working? (evaluate &amp; revise plan)</vt:lpstr>
      <vt:lpstr>6. What next steps are needed?</vt:lpstr>
      <vt:lpstr> Your Turn!  What is the precise nature of our problem?   </vt:lpstr>
      <vt:lpstr>What are the actual elements of our plan?</vt:lpstr>
      <vt:lpstr>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Tips</dc:title>
  <dc:creator>Microsoft Office User</dc:creator>
  <cp:lastModifiedBy>Microsoft Office User</cp:lastModifiedBy>
  <cp:revision>2</cp:revision>
  <dcterms:created xsi:type="dcterms:W3CDTF">2019-02-12T16:51:55Z</dcterms:created>
  <dcterms:modified xsi:type="dcterms:W3CDTF">2019-03-07T17:58:17Z</dcterms:modified>
</cp:coreProperties>
</file>