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53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/>
    <p:restoredTop sz="93112"/>
  </p:normalViewPr>
  <p:slideViewPr>
    <p:cSldViewPr snapToGrid="0" snapToObjects="1">
      <p:cViewPr varScale="1">
        <p:scale>
          <a:sx n="65" d="100"/>
          <a:sy n="65" d="100"/>
        </p:scale>
        <p:origin x="2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096E5-0E76-6F48-A65F-1169C011D60D}" type="datetimeFigureOut">
              <a:rPr lang="en-US" smtClean="0"/>
              <a:t>3/29/18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1A95C-D6EE-864D-91CF-FE5860525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59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Slide Image Placeholder 1">
            <a:extLst>
              <a:ext uri="{FF2B5EF4-FFF2-40B4-BE49-F238E27FC236}">
                <a16:creationId xmlns:a16="http://schemas.microsoft.com/office/drawing/2014/main" id="{7D8D9F21-09D1-AD49-949F-5D1ECA7961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5586" name="Notes Placeholder 2">
            <a:extLst>
              <a:ext uri="{FF2B5EF4-FFF2-40B4-BE49-F238E27FC236}">
                <a16:creationId xmlns:a16="http://schemas.microsoft.com/office/drawing/2014/main" id="{E30075D0-19EE-7247-9824-29946FC3DB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Sherry</a:t>
            </a:r>
          </a:p>
        </p:txBody>
      </p:sp>
      <p:sp>
        <p:nvSpPr>
          <p:cNvPr id="195587" name="Slide Number Placeholder 3">
            <a:extLst>
              <a:ext uri="{FF2B5EF4-FFF2-40B4-BE49-F238E27FC236}">
                <a16:creationId xmlns:a16="http://schemas.microsoft.com/office/drawing/2014/main" id="{3A3E691F-C32E-A240-BB26-CDB50E81E3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2EDFF14-518D-4E4C-B61D-54798BB2F283}" type="slidenum">
              <a:rPr lang="en-US" altLang="en-US" sz="1200" smtClean="0">
                <a:latin typeface="Calibri" panose="020F0502020204030204" pitchFamily="34" charset="0"/>
              </a:rPr>
              <a:pPr/>
              <a:t>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  <p:sp>
        <p:nvSpPr>
          <p:cNvPr id="195588" name="Date Placeholder 4">
            <a:extLst>
              <a:ext uri="{FF2B5EF4-FFF2-40B4-BE49-F238E27FC236}">
                <a16:creationId xmlns:a16="http://schemas.microsoft.com/office/drawing/2014/main" id="{86BD0A59-681C-6B44-97A1-83C7046701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00">
              <a:latin typeface="Calibri" panose="020F0502020204030204" pitchFamily="34" charset="0"/>
            </a:endParaRPr>
          </a:p>
        </p:txBody>
      </p:sp>
      <p:sp>
        <p:nvSpPr>
          <p:cNvPr id="195589" name="Footer Placeholder 5">
            <a:extLst>
              <a:ext uri="{FF2B5EF4-FFF2-40B4-BE49-F238E27FC236}">
                <a16:creationId xmlns:a16="http://schemas.microsoft.com/office/drawing/2014/main" id="{462A6988-1088-6A4E-BACB-963797D9841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Calibri" panose="020F0502020204030204" pitchFamily="34" charset="0"/>
              </a:rPr>
              <a:t>DE-PBS/SCSS: SEL &amp; SWPBIS Integration Module</a:t>
            </a:r>
          </a:p>
        </p:txBody>
      </p:sp>
    </p:spTree>
    <p:extLst>
      <p:ext uri="{BB962C8B-B14F-4D97-AF65-F5344CB8AC3E}">
        <p14:creationId xmlns:p14="http://schemas.microsoft.com/office/powerpoint/2010/main" val="799708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2AFCF-0035-A04D-A9E4-E3197CB25D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44D518-9925-DB4E-9270-2F0242DF3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7D70E-B000-0541-8126-36C33C258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0C5-2161-9C43-991E-6F5E96C1CDC8}" type="datetimeFigureOut">
              <a:rPr lang="en-US" smtClean="0"/>
              <a:t>3/29/18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B1C92-C7B6-4F41-959C-1E088B94E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26A1F-3CD3-7A46-A9DC-6DD972AD9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5932-27EF-8C46-9B0C-3C2BEA9B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8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6DF6F-9D61-A648-9EA0-6F483BA68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CAE67F-4505-CD46-BE56-F0F1E0C26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1B295-20F6-9646-8F4C-E90F6FF47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0C5-2161-9C43-991E-6F5E96C1CDC8}" type="datetimeFigureOut">
              <a:rPr lang="en-US" smtClean="0"/>
              <a:t>3/29/18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C90C5-90DD-B14F-9F55-7D5CD6CC7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A618B-B9E2-4244-9B20-796EB2B3E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5932-27EF-8C46-9B0C-3C2BEA9B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F4B505-4D45-F344-BE85-6134C90FC9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F146EE-47AA-8042-B9FA-7ED67F034D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891C6-C277-2248-AD53-B4E80FB8F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0C5-2161-9C43-991E-6F5E96C1CDC8}" type="datetimeFigureOut">
              <a:rPr lang="en-US" smtClean="0"/>
              <a:t>3/29/18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238D6-081D-A746-8480-CD2C96108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A3385-B8E1-4F47-A916-A6AA78D5B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5932-27EF-8C46-9B0C-3C2BEA9B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1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C391B-22B9-C24C-8AEF-363A0916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8E526-AC07-1240-9C1F-1076B574A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DD48D-2B6E-D54C-99F3-FF96A7D14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0C5-2161-9C43-991E-6F5E96C1CDC8}" type="datetimeFigureOut">
              <a:rPr lang="en-US" smtClean="0"/>
              <a:t>3/29/18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5B1E8-237A-4645-ABCF-28E90E09B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BCDFC-6BCF-4849-99D7-4AFE6C044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5932-27EF-8C46-9B0C-3C2BEA9B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0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6C7FE-0ACC-8E4B-86C7-61089FD5A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B770C-9116-7848-9D73-BB6B26E69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3BB1F-B2E0-F34E-B583-F1A977E80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0C5-2161-9C43-991E-6F5E96C1CDC8}" type="datetimeFigureOut">
              <a:rPr lang="en-US" smtClean="0"/>
              <a:t>3/29/18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884C4-EFEE-9F41-90FA-AF4D34278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A51F9-E431-D945-9B06-D71EFBE68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5932-27EF-8C46-9B0C-3C2BEA9B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8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98A4B-4F1B-0345-AC12-AF60516AB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70019-C774-2A42-9972-EFC15E147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B4BD9E-E032-904D-9138-42BAC9B77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AC10A-D08C-D14F-A561-EEFD3C873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0C5-2161-9C43-991E-6F5E96C1CDC8}" type="datetimeFigureOut">
              <a:rPr lang="en-US" smtClean="0"/>
              <a:t>3/29/18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8C19A0-5D52-8F45-80A2-5B098097F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4ECF9-2291-D04C-B5C7-0006B9B98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5932-27EF-8C46-9B0C-3C2BEA9B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49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4691A-AE01-9347-9113-84D63E9AE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14609-82EE-C14E-B795-62A896CD4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6720DA-E0FE-684B-BA47-D3E0B00CF5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1A2C21-C00A-1148-9100-F577F94EE8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8E0D43-4331-8B40-9388-8F85FCD00B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2C2456-7AC2-4747-B03D-B8EC34157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0C5-2161-9C43-991E-6F5E96C1CDC8}" type="datetimeFigureOut">
              <a:rPr lang="en-US" smtClean="0"/>
              <a:t>3/29/18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5DCD81-ADE4-C84A-BA69-CE9649212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12DAA1-FDBB-8843-8709-DFB740DB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5932-27EF-8C46-9B0C-3C2BEA9B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7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FAD1D-50E2-E34F-9398-A716B89EE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67040B-FB9F-2348-B835-B405F8790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0C5-2161-9C43-991E-6F5E96C1CDC8}" type="datetimeFigureOut">
              <a:rPr lang="en-US" smtClean="0"/>
              <a:t>3/29/18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75F48F-D4F2-EB46-8E72-BA9E78363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7F062C-FDE6-3948-B48D-6C68C5D43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5932-27EF-8C46-9B0C-3C2BEA9B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88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0DFBFD-DB2B-674A-9E33-00F31AB12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0C5-2161-9C43-991E-6F5E96C1CDC8}" type="datetimeFigureOut">
              <a:rPr lang="en-US" smtClean="0"/>
              <a:t>3/29/18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98AFCC-453F-B64D-A13A-873175E09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4189B4-BE42-694E-879C-25AA51C42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5932-27EF-8C46-9B0C-3C2BEA9B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3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88A6B-F6F6-3145-B9C4-C934FFA77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F3E16-AA92-C447-A2E9-695985919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CC6E5A-9223-2D44-A4AD-1A384C8CF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FC0378-53DB-1447-A907-F30D82911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0C5-2161-9C43-991E-6F5E96C1CDC8}" type="datetimeFigureOut">
              <a:rPr lang="en-US" smtClean="0"/>
              <a:t>3/29/18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69C1DD-46AA-9A49-873D-E6A35D22E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7C768-F925-514A-826F-96651D38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5932-27EF-8C46-9B0C-3C2BEA9B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B6757-556B-6049-903C-C26003E43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FD147A-8FB8-6046-A941-ECB25416C0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3A8BB5-C8CE-E442-AA36-5B4EC2DA8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30BF68-D7DE-3C4B-A68E-468D42923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0C5-2161-9C43-991E-6F5E96C1CDC8}" type="datetimeFigureOut">
              <a:rPr lang="en-US" smtClean="0"/>
              <a:t>3/29/18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EF6D63-A26D-9F46-AE0C-79EC8E2FE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BC2D5B-AE4B-CD40-AA5D-809516F1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5932-27EF-8C46-9B0C-3C2BEA9B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2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D79BC4-F31F-7B4A-8F9C-D2BA4E9B9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D1B2D-F989-EE43-B00E-1648114CF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157C6-E1EF-0C47-912C-F330443B69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970C5-2161-9C43-991E-6F5E96C1CDC8}" type="datetimeFigureOut">
              <a:rPr lang="en-US" smtClean="0"/>
              <a:t>3/29/18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F99E6-77FD-3F43-B786-D2F37A5CD8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ACD12-7E42-B540-81BC-B31EB15D9C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5932-27EF-8C46-9B0C-3C2BEA9B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363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D3903-D4E6-9B48-9E10-4240C4943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8689" y="463551"/>
            <a:ext cx="5875337" cy="485775"/>
          </a:xfrm>
          <a:noFill/>
        </p:spPr>
        <p:txBody>
          <a:bodyPr>
            <a:noAutofit/>
          </a:bodyPr>
          <a:lstStyle/>
          <a:p>
            <a:pPr>
              <a:defRPr/>
            </a:pPr>
            <a:r>
              <a:rPr lang="en-US" sz="1950" dirty="0"/>
              <a:t>Example Request for Assistance Form</a:t>
            </a:r>
          </a:p>
        </p:txBody>
      </p:sp>
      <p:sp>
        <p:nvSpPr>
          <p:cNvPr id="194562" name="Content Placeholder 2">
            <a:extLst>
              <a:ext uri="{FF2B5EF4-FFF2-40B4-BE49-F238E27FC236}">
                <a16:creationId xmlns:a16="http://schemas.microsoft.com/office/drawing/2014/main" id="{E825910E-0EEF-4943-B9BA-59E71EDAF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3189" y="981076"/>
            <a:ext cx="4548187" cy="371475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1200">
                <a:ea typeface="ＭＳ Ｐゴシック" panose="020B0600070205080204" pitchFamily="34" charset="-128"/>
              </a:rPr>
              <a:t>Number of ODR: __________ Number of nurses visits: ____________</a:t>
            </a:r>
          </a:p>
        </p:txBody>
      </p:sp>
      <p:graphicFrame>
        <p:nvGraphicFramePr>
          <p:cNvPr id="194563" name="Object 3">
            <a:extLst>
              <a:ext uri="{FF2B5EF4-FFF2-40B4-BE49-F238E27FC236}">
                <a16:creationId xmlns:a16="http://schemas.microsoft.com/office/drawing/2014/main" id="{E7389760-65C3-5142-89F9-40F36D9F66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1337482"/>
          <a:ext cx="9220898" cy="5615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Document" r:id="rId4" imgW="4375150" imgH="2724150" progId="Word.Document.12">
                  <p:embed/>
                </p:oleObj>
              </mc:Choice>
              <mc:Fallback>
                <p:oleObj name="Document" r:id="rId4" imgW="4375150" imgH="2724150" progId="Word.Document.12">
                  <p:embed/>
                  <p:pic>
                    <p:nvPicPr>
                      <p:cNvPr id="194563" name="Object 3">
                        <a:extLst>
                          <a:ext uri="{FF2B5EF4-FFF2-40B4-BE49-F238E27FC236}">
                            <a16:creationId xmlns:a16="http://schemas.microsoft.com/office/drawing/2014/main" id="{E7389760-65C3-5142-89F9-40F36D9F66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37482"/>
                        <a:ext cx="9220898" cy="56157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5911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Macintosh PowerPoint</Application>
  <PresentationFormat>Widescreen</PresentationFormat>
  <Paragraphs>5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Theme</vt:lpstr>
      <vt:lpstr>Document</vt:lpstr>
      <vt:lpstr>Example Request for Assistance Form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Request for Assistance Form</dc:title>
  <dc:creator>Microsoft Office User</dc:creator>
  <cp:lastModifiedBy>Microsoft Office User</cp:lastModifiedBy>
  <cp:revision>1</cp:revision>
  <dcterms:created xsi:type="dcterms:W3CDTF">2018-03-29T14:55:35Z</dcterms:created>
  <dcterms:modified xsi:type="dcterms:W3CDTF">2018-03-29T14:56:05Z</dcterms:modified>
</cp:coreProperties>
</file>