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7.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8.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3.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47.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8.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49.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5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5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55.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67" r:id="rId1"/>
  </p:sldMasterIdLst>
  <p:notesMasterIdLst>
    <p:notesMasterId r:id="rId72"/>
  </p:notesMasterIdLst>
  <p:handoutMasterIdLst>
    <p:handoutMasterId r:id="rId73"/>
  </p:handoutMasterIdLst>
  <p:sldIdLst>
    <p:sldId id="474" r:id="rId2"/>
    <p:sldId id="256" r:id="rId3"/>
    <p:sldId id="638" r:id="rId4"/>
    <p:sldId id="504" r:id="rId5"/>
    <p:sldId id="641" r:id="rId6"/>
    <p:sldId id="612" r:id="rId7"/>
    <p:sldId id="599" r:id="rId8"/>
    <p:sldId id="597" r:id="rId9"/>
    <p:sldId id="614" r:id="rId10"/>
    <p:sldId id="595" r:id="rId11"/>
    <p:sldId id="592" r:id="rId12"/>
    <p:sldId id="511" r:id="rId13"/>
    <p:sldId id="601" r:id="rId14"/>
    <p:sldId id="600" r:id="rId15"/>
    <p:sldId id="602" r:id="rId16"/>
    <p:sldId id="603" r:id="rId17"/>
    <p:sldId id="622" r:id="rId18"/>
    <p:sldId id="639" r:id="rId19"/>
    <p:sldId id="580" r:id="rId20"/>
    <p:sldId id="604" r:id="rId21"/>
    <p:sldId id="644" r:id="rId22"/>
    <p:sldId id="606" r:id="rId23"/>
    <p:sldId id="609" r:id="rId24"/>
    <p:sldId id="640" r:id="rId25"/>
    <p:sldId id="610" r:id="rId26"/>
    <p:sldId id="623" r:id="rId27"/>
    <p:sldId id="586" r:id="rId28"/>
    <p:sldId id="557" r:id="rId29"/>
    <p:sldId id="558" r:id="rId30"/>
    <p:sldId id="632" r:id="rId31"/>
    <p:sldId id="625" r:id="rId32"/>
    <p:sldId id="633" r:id="rId33"/>
    <p:sldId id="608" r:id="rId34"/>
    <p:sldId id="512" r:id="rId35"/>
    <p:sldId id="506" r:id="rId36"/>
    <p:sldId id="617" r:id="rId37"/>
    <p:sldId id="643" r:id="rId38"/>
    <p:sldId id="513" r:id="rId39"/>
    <p:sldId id="620" r:id="rId40"/>
    <p:sldId id="516" r:id="rId41"/>
    <p:sldId id="519" r:id="rId42"/>
    <p:sldId id="517" r:id="rId43"/>
    <p:sldId id="636" r:id="rId44"/>
    <p:sldId id="559" r:id="rId45"/>
    <p:sldId id="560" r:id="rId46"/>
    <p:sldId id="524" r:id="rId47"/>
    <p:sldId id="563" r:id="rId48"/>
    <p:sldId id="567" r:id="rId49"/>
    <p:sldId id="562" r:id="rId50"/>
    <p:sldId id="564" r:id="rId51"/>
    <p:sldId id="568" r:id="rId52"/>
    <p:sldId id="566" r:id="rId53"/>
    <p:sldId id="527" r:id="rId54"/>
    <p:sldId id="528" r:id="rId55"/>
    <p:sldId id="529" r:id="rId56"/>
    <p:sldId id="530" r:id="rId57"/>
    <p:sldId id="531" r:id="rId58"/>
    <p:sldId id="540" r:id="rId59"/>
    <p:sldId id="581" r:id="rId60"/>
    <p:sldId id="544" r:id="rId61"/>
    <p:sldId id="634" r:id="rId62"/>
    <p:sldId id="545" r:id="rId63"/>
    <p:sldId id="546" r:id="rId64"/>
    <p:sldId id="547" r:id="rId65"/>
    <p:sldId id="548" r:id="rId66"/>
    <p:sldId id="549" r:id="rId67"/>
    <p:sldId id="551" r:id="rId68"/>
    <p:sldId id="584" r:id="rId69"/>
    <p:sldId id="277" r:id="rId70"/>
    <p:sldId id="588" r:id="rId71"/>
  </p:sldIdLst>
  <p:sldSz cx="9144000" cy="6858000" type="screen4x3"/>
  <p:notesSz cx="6858000" cy="9296400"/>
  <p:custDataLst>
    <p:tags r:id="rId7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56"/>
    <p:restoredTop sz="79109"/>
  </p:normalViewPr>
  <p:slideViewPr>
    <p:cSldViewPr>
      <p:cViewPr>
        <p:scale>
          <a:sx n="90" d="100"/>
          <a:sy n="90" d="100"/>
        </p:scale>
        <p:origin x="944" y="-792"/>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EEA3B-A7FB-AA40-81E8-CD659364CB2C}" type="doc">
      <dgm:prSet loTypeId="urn:microsoft.com/office/officeart/2008/layout/LinedList" loCatId="" qsTypeId="urn:microsoft.com/office/officeart/2005/8/quickstyle/simple1" qsCatId="simple" csTypeId="urn:microsoft.com/office/officeart/2005/8/colors/colorful1#3" csCatId="colorful" phldr="1"/>
      <dgm:spPr/>
      <dgm:t>
        <a:bodyPr/>
        <a:lstStyle/>
        <a:p>
          <a:endParaRPr lang="en-US"/>
        </a:p>
      </dgm:t>
    </dgm:pt>
    <dgm:pt modelId="{ABFAD37F-E6EF-B64C-91E7-6464971C73C3}" type="parTrans" cxnId="{03077C42-F73F-4FC7-AD79-B8F871266301}">
      <dgm:prSet/>
      <dgm:spPr/>
      <dgm:t>
        <a:bodyPr/>
        <a:lstStyle/>
        <a:p>
          <a:endParaRPr lang="en-US"/>
        </a:p>
      </dgm:t>
    </dgm:pt>
    <dgm:pt modelId="{4E6E5533-2EB7-104F-BEA0-3561A7AD6CD5}">
      <dgm:prSet/>
      <dgm:spPr/>
      <dgm:t>
        <a:bodyPr/>
        <a:lstStyle/>
        <a:p>
          <a:pPr rtl="0"/>
          <a:r>
            <a:rPr lang="en-US" dirty="0"/>
            <a:t>What is the context?</a:t>
          </a:r>
        </a:p>
      </dgm:t>
    </dgm:pt>
    <dgm:pt modelId="{358128C6-0271-D145-9CE6-416841DF954A}" type="sibTrans" cxnId="{03077C42-F73F-4FC7-AD79-B8F871266301}">
      <dgm:prSet/>
      <dgm:spPr/>
      <dgm:t>
        <a:bodyPr/>
        <a:lstStyle/>
        <a:p>
          <a:endParaRPr lang="en-US"/>
        </a:p>
      </dgm:t>
    </dgm:pt>
    <dgm:pt modelId="{3B147D92-3755-DF4E-891B-13792B0684CD}" type="parTrans" cxnId="{75D33EA7-DA5D-48F3-85C6-0B786478FE7A}">
      <dgm:prSet/>
      <dgm:spPr/>
      <dgm:t>
        <a:bodyPr/>
        <a:lstStyle/>
        <a:p>
          <a:endParaRPr lang="en-US"/>
        </a:p>
      </dgm:t>
    </dgm:pt>
    <dgm:pt modelId="{3E6A2ACF-DEBC-8447-9D59-380412ED5D24}">
      <dgm:prSet/>
      <dgm:spPr/>
      <dgm:t>
        <a:bodyPr/>
        <a:lstStyle/>
        <a:p>
          <a:pPr rtl="0"/>
          <a:r>
            <a:rPr lang="en-US" dirty="0"/>
            <a:t>Why is it important?</a:t>
          </a:r>
        </a:p>
      </dgm:t>
    </dgm:pt>
    <dgm:pt modelId="{D00DCE3C-6251-9747-A528-A3CCAF61307D}" type="sibTrans" cxnId="{75D33EA7-DA5D-48F3-85C6-0B786478FE7A}">
      <dgm:prSet/>
      <dgm:spPr/>
      <dgm:t>
        <a:bodyPr/>
        <a:lstStyle/>
        <a:p>
          <a:endParaRPr lang="en-US"/>
        </a:p>
      </dgm:t>
    </dgm:pt>
    <dgm:pt modelId="{135F7111-DC86-0240-8EE5-3A7C8C01A907}" type="parTrans" cxnId="{6424E7B5-5C34-4AAF-8640-13628AB8F254}">
      <dgm:prSet/>
      <dgm:spPr/>
      <dgm:t>
        <a:bodyPr/>
        <a:lstStyle/>
        <a:p>
          <a:endParaRPr lang="en-US"/>
        </a:p>
      </dgm:t>
    </dgm:pt>
    <dgm:pt modelId="{68DFAEDB-14EE-D542-9BAE-4AD8DF0A364A}">
      <dgm:prSet/>
      <dgm:spPr/>
      <dgm:t>
        <a:bodyPr/>
        <a:lstStyle/>
        <a:p>
          <a:pPr rtl="0"/>
          <a:r>
            <a:rPr lang="en-US" dirty="0"/>
            <a:t>What are considerations?</a:t>
          </a:r>
        </a:p>
      </dgm:t>
    </dgm:pt>
    <dgm:pt modelId="{74EDB979-606E-E84B-A947-D51A61FE180F}" type="sibTrans" cxnId="{6424E7B5-5C34-4AAF-8640-13628AB8F254}">
      <dgm:prSet/>
      <dgm:spPr/>
      <dgm:t>
        <a:bodyPr/>
        <a:lstStyle/>
        <a:p>
          <a:endParaRPr lang="en-US"/>
        </a:p>
      </dgm:t>
    </dgm:pt>
    <dgm:pt modelId="{2AEAC117-C6D1-9847-B7D2-D9067FA13DF4}" type="parTrans" cxnId="{F38B3874-18CC-48AF-BC59-28AB96A93288}">
      <dgm:prSet/>
      <dgm:spPr/>
      <dgm:t>
        <a:bodyPr/>
        <a:lstStyle/>
        <a:p>
          <a:endParaRPr lang="en-US"/>
        </a:p>
      </dgm:t>
    </dgm:pt>
    <dgm:pt modelId="{3B997ED7-FDB6-F448-AEFA-CB5FA02BF08B}">
      <dgm:prSet/>
      <dgm:spPr/>
      <dgm:t>
        <a:bodyPr/>
        <a:lstStyle/>
        <a:p>
          <a:pPr rtl="0"/>
          <a:r>
            <a:rPr lang="en-US"/>
            <a:t>How do we get started?</a:t>
          </a:r>
        </a:p>
      </dgm:t>
    </dgm:pt>
    <dgm:pt modelId="{A5CBAF37-18C3-E043-B512-B655CE31D4F2}" type="sibTrans" cxnId="{F38B3874-18CC-48AF-BC59-28AB96A93288}">
      <dgm:prSet/>
      <dgm:spPr/>
      <dgm:t>
        <a:bodyPr/>
        <a:lstStyle/>
        <a:p>
          <a:endParaRPr lang="en-US"/>
        </a:p>
      </dgm:t>
    </dgm:pt>
    <dgm:pt modelId="{0212E2C6-1215-4948-A4E8-7A657FCF7F7F}">
      <dgm:prSet/>
      <dgm:spPr/>
      <dgm:t>
        <a:bodyPr/>
        <a:lstStyle/>
        <a:p>
          <a:r>
            <a:rPr lang="en-US" dirty="0"/>
            <a:t>What does it look like?</a:t>
          </a:r>
        </a:p>
      </dgm:t>
    </dgm:pt>
    <dgm:pt modelId="{78EFB90F-86C8-7149-8162-B43C825DEC14}" type="parTrans" cxnId="{E1048A4C-1CA4-4A46-A846-FBABF065E29D}">
      <dgm:prSet/>
      <dgm:spPr/>
      <dgm:t>
        <a:bodyPr/>
        <a:lstStyle/>
        <a:p>
          <a:endParaRPr lang="en-US"/>
        </a:p>
      </dgm:t>
    </dgm:pt>
    <dgm:pt modelId="{4840A023-260D-5544-B29E-7FED2D6DD18C}" type="sibTrans" cxnId="{E1048A4C-1CA4-4A46-A846-FBABF065E29D}">
      <dgm:prSet/>
      <dgm:spPr/>
      <dgm:t>
        <a:bodyPr/>
        <a:lstStyle/>
        <a:p>
          <a:endParaRPr lang="en-US"/>
        </a:p>
      </dgm:t>
    </dgm:pt>
    <dgm:pt modelId="{9BF2A4E9-A4B8-1943-9720-B4CB49CFB6E4}">
      <dgm:prSet/>
      <dgm:spPr/>
      <dgm:t>
        <a:bodyPr/>
        <a:lstStyle/>
        <a:p>
          <a:r>
            <a:rPr lang="en-US" dirty="0"/>
            <a:t>What is screening?</a:t>
          </a:r>
        </a:p>
      </dgm:t>
    </dgm:pt>
    <dgm:pt modelId="{F7F7E420-DBD7-EE4A-9ECF-07117008ECBB}" type="parTrans" cxnId="{A5959705-6333-6D44-86F8-A07A18C79700}">
      <dgm:prSet/>
      <dgm:spPr/>
      <dgm:t>
        <a:bodyPr/>
        <a:lstStyle/>
        <a:p>
          <a:endParaRPr lang="en-US"/>
        </a:p>
      </dgm:t>
    </dgm:pt>
    <dgm:pt modelId="{5B2C4097-2396-6043-9D0C-A80F6E92FADC}" type="sibTrans" cxnId="{A5959705-6333-6D44-86F8-A07A18C79700}">
      <dgm:prSet/>
      <dgm:spPr/>
      <dgm:t>
        <a:bodyPr/>
        <a:lstStyle/>
        <a:p>
          <a:endParaRPr lang="en-US"/>
        </a:p>
      </dgm:t>
    </dgm:pt>
    <dgm:pt modelId="{ACA06A9F-7D99-964F-B6AC-86CDA8B8F9F0}" type="pres">
      <dgm:prSet presAssocID="{1A3EEA3B-A7FB-AA40-81E8-CD659364CB2C}" presName="vert0" presStyleCnt="0">
        <dgm:presLayoutVars>
          <dgm:dir/>
          <dgm:animOne val="branch"/>
          <dgm:animLvl val="lvl"/>
        </dgm:presLayoutVars>
      </dgm:prSet>
      <dgm:spPr/>
    </dgm:pt>
    <dgm:pt modelId="{953E6A09-0DC3-7849-B0B0-8FDDD899B6F2}" type="pres">
      <dgm:prSet presAssocID="{4E6E5533-2EB7-104F-BEA0-3561A7AD6CD5}" presName="thickLine" presStyleLbl="alignNode1" presStyleIdx="0" presStyleCnt="6"/>
      <dgm:spPr/>
    </dgm:pt>
    <dgm:pt modelId="{01DEBFA3-536A-B148-8C6E-1D12D872E7CB}" type="pres">
      <dgm:prSet presAssocID="{4E6E5533-2EB7-104F-BEA0-3561A7AD6CD5}" presName="horz1" presStyleCnt="0"/>
      <dgm:spPr/>
    </dgm:pt>
    <dgm:pt modelId="{AF49701B-0F32-CA44-88A8-A0CCEB4DB77E}" type="pres">
      <dgm:prSet presAssocID="{4E6E5533-2EB7-104F-BEA0-3561A7AD6CD5}" presName="tx1" presStyleLbl="revTx" presStyleIdx="0" presStyleCnt="6" custLinFactNeighborY="-22776"/>
      <dgm:spPr/>
    </dgm:pt>
    <dgm:pt modelId="{C6BAABCB-2819-5947-8B75-BD9FD3806F7F}" type="pres">
      <dgm:prSet presAssocID="{4E6E5533-2EB7-104F-BEA0-3561A7AD6CD5}" presName="vert1" presStyleCnt="0"/>
      <dgm:spPr/>
    </dgm:pt>
    <dgm:pt modelId="{5BA4A585-56EB-264C-A3C3-2292DFA4287F}" type="pres">
      <dgm:prSet presAssocID="{9BF2A4E9-A4B8-1943-9720-B4CB49CFB6E4}" presName="thickLine" presStyleLbl="alignNode1" presStyleIdx="1" presStyleCnt="6"/>
      <dgm:spPr/>
    </dgm:pt>
    <dgm:pt modelId="{80B4EC1F-574E-0646-A2EC-741DE85D45F6}" type="pres">
      <dgm:prSet presAssocID="{9BF2A4E9-A4B8-1943-9720-B4CB49CFB6E4}" presName="horz1" presStyleCnt="0"/>
      <dgm:spPr/>
    </dgm:pt>
    <dgm:pt modelId="{42F7FF03-CFBC-1142-98AA-DA51E1C543C8}" type="pres">
      <dgm:prSet presAssocID="{9BF2A4E9-A4B8-1943-9720-B4CB49CFB6E4}" presName="tx1" presStyleLbl="revTx" presStyleIdx="1" presStyleCnt="6"/>
      <dgm:spPr/>
    </dgm:pt>
    <dgm:pt modelId="{2275FCEB-9EDB-EF41-BCA0-B562990AEA82}" type="pres">
      <dgm:prSet presAssocID="{9BF2A4E9-A4B8-1943-9720-B4CB49CFB6E4}" presName="vert1" presStyleCnt="0"/>
      <dgm:spPr/>
    </dgm:pt>
    <dgm:pt modelId="{D6DCE52B-1CBD-BB48-A339-B211B54F8F7B}" type="pres">
      <dgm:prSet presAssocID="{3E6A2ACF-DEBC-8447-9D59-380412ED5D24}" presName="thickLine" presStyleLbl="alignNode1" presStyleIdx="2" presStyleCnt="6"/>
      <dgm:spPr/>
    </dgm:pt>
    <dgm:pt modelId="{6705002C-A190-6E4C-9E08-0BBA063E8A82}" type="pres">
      <dgm:prSet presAssocID="{3E6A2ACF-DEBC-8447-9D59-380412ED5D24}" presName="horz1" presStyleCnt="0"/>
      <dgm:spPr/>
    </dgm:pt>
    <dgm:pt modelId="{7CC18DC7-9343-2B43-9A42-13A93D0EFB52}" type="pres">
      <dgm:prSet presAssocID="{3E6A2ACF-DEBC-8447-9D59-380412ED5D24}" presName="tx1" presStyleLbl="revTx" presStyleIdx="2" presStyleCnt="6"/>
      <dgm:spPr/>
    </dgm:pt>
    <dgm:pt modelId="{75526E4F-8113-314B-AE7F-3CB6A40573DA}" type="pres">
      <dgm:prSet presAssocID="{3E6A2ACF-DEBC-8447-9D59-380412ED5D24}" presName="vert1" presStyleCnt="0"/>
      <dgm:spPr/>
    </dgm:pt>
    <dgm:pt modelId="{67C53FC7-56FC-2A4D-ABAB-70AA05076060}" type="pres">
      <dgm:prSet presAssocID="{0212E2C6-1215-4948-A4E8-7A657FCF7F7F}" presName="thickLine" presStyleLbl="alignNode1" presStyleIdx="3" presStyleCnt="6"/>
      <dgm:spPr/>
    </dgm:pt>
    <dgm:pt modelId="{79A4AA71-6730-8847-B27D-9A67E77E487F}" type="pres">
      <dgm:prSet presAssocID="{0212E2C6-1215-4948-A4E8-7A657FCF7F7F}" presName="horz1" presStyleCnt="0"/>
      <dgm:spPr/>
    </dgm:pt>
    <dgm:pt modelId="{E14C59E9-516B-5E45-B564-FF718D64F184}" type="pres">
      <dgm:prSet presAssocID="{0212E2C6-1215-4948-A4E8-7A657FCF7F7F}" presName="tx1" presStyleLbl="revTx" presStyleIdx="3" presStyleCnt="6"/>
      <dgm:spPr/>
    </dgm:pt>
    <dgm:pt modelId="{ED897CC6-D529-F04C-A436-0D6F602257F9}" type="pres">
      <dgm:prSet presAssocID="{0212E2C6-1215-4948-A4E8-7A657FCF7F7F}" presName="vert1" presStyleCnt="0"/>
      <dgm:spPr/>
    </dgm:pt>
    <dgm:pt modelId="{9E54A799-B7F2-154A-973C-55A3A1F7F4E0}" type="pres">
      <dgm:prSet presAssocID="{68DFAEDB-14EE-D542-9BAE-4AD8DF0A364A}" presName="thickLine" presStyleLbl="alignNode1" presStyleIdx="4" presStyleCnt="6"/>
      <dgm:spPr/>
    </dgm:pt>
    <dgm:pt modelId="{69520541-D50C-BE4D-94A8-A856CF9F2D36}" type="pres">
      <dgm:prSet presAssocID="{68DFAEDB-14EE-D542-9BAE-4AD8DF0A364A}" presName="horz1" presStyleCnt="0"/>
      <dgm:spPr/>
    </dgm:pt>
    <dgm:pt modelId="{5DD58FD8-87E0-A347-9F03-4871863B30F2}" type="pres">
      <dgm:prSet presAssocID="{68DFAEDB-14EE-D542-9BAE-4AD8DF0A364A}" presName="tx1" presStyleLbl="revTx" presStyleIdx="4" presStyleCnt="6"/>
      <dgm:spPr/>
    </dgm:pt>
    <dgm:pt modelId="{9F5EA2CF-1D8B-344C-BDA0-45C484129B0A}" type="pres">
      <dgm:prSet presAssocID="{68DFAEDB-14EE-D542-9BAE-4AD8DF0A364A}" presName="vert1" presStyleCnt="0"/>
      <dgm:spPr/>
    </dgm:pt>
    <dgm:pt modelId="{55F0EA8F-1391-0142-BFDB-4512749691C9}" type="pres">
      <dgm:prSet presAssocID="{3B997ED7-FDB6-F448-AEFA-CB5FA02BF08B}" presName="thickLine" presStyleLbl="alignNode1" presStyleIdx="5" presStyleCnt="6"/>
      <dgm:spPr/>
    </dgm:pt>
    <dgm:pt modelId="{803B18AC-EF0E-3E4E-8270-A5E3498C5333}" type="pres">
      <dgm:prSet presAssocID="{3B997ED7-FDB6-F448-AEFA-CB5FA02BF08B}" presName="horz1" presStyleCnt="0"/>
      <dgm:spPr/>
    </dgm:pt>
    <dgm:pt modelId="{F85B3E8B-310D-3440-B6FE-B5754604DBCF}" type="pres">
      <dgm:prSet presAssocID="{3B997ED7-FDB6-F448-AEFA-CB5FA02BF08B}" presName="tx1" presStyleLbl="revTx" presStyleIdx="5" presStyleCnt="6"/>
      <dgm:spPr/>
    </dgm:pt>
    <dgm:pt modelId="{9C0ED3D5-5C95-5B44-9DD6-CD154B499AC2}" type="pres">
      <dgm:prSet presAssocID="{3B997ED7-FDB6-F448-AEFA-CB5FA02BF08B}" presName="vert1" presStyleCnt="0"/>
      <dgm:spPr/>
    </dgm:pt>
  </dgm:ptLst>
  <dgm:cxnLst>
    <dgm:cxn modelId="{A5959705-6333-6D44-86F8-A07A18C79700}" srcId="{1A3EEA3B-A7FB-AA40-81E8-CD659364CB2C}" destId="{9BF2A4E9-A4B8-1943-9720-B4CB49CFB6E4}" srcOrd="1" destOrd="0" parTransId="{F7F7E420-DBD7-EE4A-9ECF-07117008ECBB}" sibTransId="{5B2C4097-2396-6043-9D0C-A80F6E92FADC}"/>
    <dgm:cxn modelId="{786C6531-77B7-49E9-9EC7-66CDF3F7CCF5}" type="presOf" srcId="{3B997ED7-FDB6-F448-AEFA-CB5FA02BF08B}" destId="{F85B3E8B-310D-3440-B6FE-B5754604DBCF}" srcOrd="0" destOrd="0" presId="urn:microsoft.com/office/officeart/2008/layout/LinedList"/>
    <dgm:cxn modelId="{F1D4803B-86B8-4DD1-88A6-B2A2190D27AA}" type="presOf" srcId="{4E6E5533-2EB7-104F-BEA0-3561A7AD6CD5}" destId="{AF49701B-0F32-CA44-88A8-A0CCEB4DB77E}" srcOrd="0" destOrd="0" presId="urn:microsoft.com/office/officeart/2008/layout/LinedList"/>
    <dgm:cxn modelId="{03077C42-F73F-4FC7-AD79-B8F871266301}" srcId="{1A3EEA3B-A7FB-AA40-81E8-CD659364CB2C}" destId="{4E6E5533-2EB7-104F-BEA0-3561A7AD6CD5}" srcOrd="0" destOrd="0" parTransId="{ABFAD37F-E6EF-B64C-91E7-6464971C73C3}" sibTransId="{358128C6-0271-D145-9CE6-416841DF954A}"/>
    <dgm:cxn modelId="{E1048A4C-1CA4-4A46-A846-FBABF065E29D}" srcId="{1A3EEA3B-A7FB-AA40-81E8-CD659364CB2C}" destId="{0212E2C6-1215-4948-A4E8-7A657FCF7F7F}" srcOrd="3" destOrd="0" parTransId="{78EFB90F-86C8-7149-8162-B43C825DEC14}" sibTransId="{4840A023-260D-5544-B29E-7FED2D6DD18C}"/>
    <dgm:cxn modelId="{04C4F271-F6D8-4962-9A5A-524F3C712E39}" type="presOf" srcId="{3E6A2ACF-DEBC-8447-9D59-380412ED5D24}" destId="{7CC18DC7-9343-2B43-9A42-13A93D0EFB52}" srcOrd="0" destOrd="0" presId="urn:microsoft.com/office/officeart/2008/layout/LinedList"/>
    <dgm:cxn modelId="{F38B3874-18CC-48AF-BC59-28AB96A93288}" srcId="{1A3EEA3B-A7FB-AA40-81E8-CD659364CB2C}" destId="{3B997ED7-FDB6-F448-AEFA-CB5FA02BF08B}" srcOrd="5" destOrd="0" parTransId="{2AEAC117-C6D1-9847-B7D2-D9067FA13DF4}" sibTransId="{A5CBAF37-18C3-E043-B512-B655CE31D4F2}"/>
    <dgm:cxn modelId="{16CB7E7C-5A6C-D844-A2F7-CDF63F6DB228}" type="presOf" srcId="{9BF2A4E9-A4B8-1943-9720-B4CB49CFB6E4}" destId="{42F7FF03-CFBC-1142-98AA-DA51E1C543C8}" srcOrd="0" destOrd="0" presId="urn:microsoft.com/office/officeart/2008/layout/LinedList"/>
    <dgm:cxn modelId="{75D33EA7-DA5D-48F3-85C6-0B786478FE7A}" srcId="{1A3EEA3B-A7FB-AA40-81E8-CD659364CB2C}" destId="{3E6A2ACF-DEBC-8447-9D59-380412ED5D24}" srcOrd="2" destOrd="0" parTransId="{3B147D92-3755-DF4E-891B-13792B0684CD}" sibTransId="{D00DCE3C-6251-9747-A528-A3CCAF61307D}"/>
    <dgm:cxn modelId="{6424E7B5-5C34-4AAF-8640-13628AB8F254}" srcId="{1A3EEA3B-A7FB-AA40-81E8-CD659364CB2C}" destId="{68DFAEDB-14EE-D542-9BAE-4AD8DF0A364A}" srcOrd="4" destOrd="0" parTransId="{135F7111-DC86-0240-8EE5-3A7C8C01A907}" sibTransId="{74EDB979-606E-E84B-A947-D51A61FE180F}"/>
    <dgm:cxn modelId="{E65FFCB9-1AED-CC4B-8444-5B71366B792F}" type="presOf" srcId="{0212E2C6-1215-4948-A4E8-7A657FCF7F7F}" destId="{E14C59E9-516B-5E45-B564-FF718D64F184}" srcOrd="0" destOrd="0" presId="urn:microsoft.com/office/officeart/2008/layout/LinedList"/>
    <dgm:cxn modelId="{CA251CDA-C768-4EEA-A3BF-D817471F862D}" type="presOf" srcId="{1A3EEA3B-A7FB-AA40-81E8-CD659364CB2C}" destId="{ACA06A9F-7D99-964F-B6AC-86CDA8B8F9F0}" srcOrd="0" destOrd="0" presId="urn:microsoft.com/office/officeart/2008/layout/LinedList"/>
    <dgm:cxn modelId="{C85C72EB-0AF9-40EF-A121-ED6646BCF9B0}" type="presOf" srcId="{68DFAEDB-14EE-D542-9BAE-4AD8DF0A364A}" destId="{5DD58FD8-87E0-A347-9F03-4871863B30F2}" srcOrd="0" destOrd="0" presId="urn:microsoft.com/office/officeart/2008/layout/LinedList"/>
    <dgm:cxn modelId="{D65C0515-9384-4021-A681-0B984C6A8B4C}" type="presParOf" srcId="{ACA06A9F-7D99-964F-B6AC-86CDA8B8F9F0}" destId="{953E6A09-0DC3-7849-B0B0-8FDDD899B6F2}" srcOrd="0" destOrd="0" presId="urn:microsoft.com/office/officeart/2008/layout/LinedList"/>
    <dgm:cxn modelId="{285FDA79-65FD-44C5-9ECC-5892135B9A8E}" type="presParOf" srcId="{ACA06A9F-7D99-964F-B6AC-86CDA8B8F9F0}" destId="{01DEBFA3-536A-B148-8C6E-1D12D872E7CB}" srcOrd="1" destOrd="0" presId="urn:microsoft.com/office/officeart/2008/layout/LinedList"/>
    <dgm:cxn modelId="{621A225B-8EE7-4955-AC7D-DAC96DDF5E93}" type="presParOf" srcId="{01DEBFA3-536A-B148-8C6E-1D12D872E7CB}" destId="{AF49701B-0F32-CA44-88A8-A0CCEB4DB77E}" srcOrd="0" destOrd="0" presId="urn:microsoft.com/office/officeart/2008/layout/LinedList"/>
    <dgm:cxn modelId="{B9382A69-DDC4-4818-BA2B-71C0B1391662}" type="presParOf" srcId="{01DEBFA3-536A-B148-8C6E-1D12D872E7CB}" destId="{C6BAABCB-2819-5947-8B75-BD9FD3806F7F}" srcOrd="1" destOrd="0" presId="urn:microsoft.com/office/officeart/2008/layout/LinedList"/>
    <dgm:cxn modelId="{D7B85E5C-FEC0-1F4B-A5A4-95E9647DE4F7}" type="presParOf" srcId="{ACA06A9F-7D99-964F-B6AC-86CDA8B8F9F0}" destId="{5BA4A585-56EB-264C-A3C3-2292DFA4287F}" srcOrd="2" destOrd="0" presId="urn:microsoft.com/office/officeart/2008/layout/LinedList"/>
    <dgm:cxn modelId="{0E0896E1-C415-7D48-9AAD-D5C5016B82C8}" type="presParOf" srcId="{ACA06A9F-7D99-964F-B6AC-86CDA8B8F9F0}" destId="{80B4EC1F-574E-0646-A2EC-741DE85D45F6}" srcOrd="3" destOrd="0" presId="urn:microsoft.com/office/officeart/2008/layout/LinedList"/>
    <dgm:cxn modelId="{2CC086A4-652B-5844-865F-CCDD564D55D8}" type="presParOf" srcId="{80B4EC1F-574E-0646-A2EC-741DE85D45F6}" destId="{42F7FF03-CFBC-1142-98AA-DA51E1C543C8}" srcOrd="0" destOrd="0" presId="urn:microsoft.com/office/officeart/2008/layout/LinedList"/>
    <dgm:cxn modelId="{57E85F42-00D6-9747-8EA7-C3F3CAA5CDB1}" type="presParOf" srcId="{80B4EC1F-574E-0646-A2EC-741DE85D45F6}" destId="{2275FCEB-9EDB-EF41-BCA0-B562990AEA82}" srcOrd="1" destOrd="0" presId="urn:microsoft.com/office/officeart/2008/layout/LinedList"/>
    <dgm:cxn modelId="{AF42B951-C3E5-4836-AC35-27076AA5C61C}" type="presParOf" srcId="{ACA06A9F-7D99-964F-B6AC-86CDA8B8F9F0}" destId="{D6DCE52B-1CBD-BB48-A339-B211B54F8F7B}" srcOrd="4" destOrd="0" presId="urn:microsoft.com/office/officeart/2008/layout/LinedList"/>
    <dgm:cxn modelId="{4147ECAD-AB2F-4C42-B209-EAF533D47DD3}" type="presParOf" srcId="{ACA06A9F-7D99-964F-B6AC-86CDA8B8F9F0}" destId="{6705002C-A190-6E4C-9E08-0BBA063E8A82}" srcOrd="5" destOrd="0" presId="urn:microsoft.com/office/officeart/2008/layout/LinedList"/>
    <dgm:cxn modelId="{1E0B6BB8-BA70-45F6-92A5-D17346484384}" type="presParOf" srcId="{6705002C-A190-6E4C-9E08-0BBA063E8A82}" destId="{7CC18DC7-9343-2B43-9A42-13A93D0EFB52}" srcOrd="0" destOrd="0" presId="urn:microsoft.com/office/officeart/2008/layout/LinedList"/>
    <dgm:cxn modelId="{17B66A3E-0CC3-4172-80F9-61A688886EEC}" type="presParOf" srcId="{6705002C-A190-6E4C-9E08-0BBA063E8A82}" destId="{75526E4F-8113-314B-AE7F-3CB6A40573DA}" srcOrd="1" destOrd="0" presId="urn:microsoft.com/office/officeart/2008/layout/LinedList"/>
    <dgm:cxn modelId="{B9C8684A-AC0D-0A43-8CE2-C533903321C7}" type="presParOf" srcId="{ACA06A9F-7D99-964F-B6AC-86CDA8B8F9F0}" destId="{67C53FC7-56FC-2A4D-ABAB-70AA05076060}" srcOrd="6" destOrd="0" presId="urn:microsoft.com/office/officeart/2008/layout/LinedList"/>
    <dgm:cxn modelId="{F7F35C4E-7F8F-AA44-9B5B-67C455F0DF06}" type="presParOf" srcId="{ACA06A9F-7D99-964F-B6AC-86CDA8B8F9F0}" destId="{79A4AA71-6730-8847-B27D-9A67E77E487F}" srcOrd="7" destOrd="0" presId="urn:microsoft.com/office/officeart/2008/layout/LinedList"/>
    <dgm:cxn modelId="{278AA34D-AADB-CE4D-8E28-EF4DB0A3DAD4}" type="presParOf" srcId="{79A4AA71-6730-8847-B27D-9A67E77E487F}" destId="{E14C59E9-516B-5E45-B564-FF718D64F184}" srcOrd="0" destOrd="0" presId="urn:microsoft.com/office/officeart/2008/layout/LinedList"/>
    <dgm:cxn modelId="{1752517C-C358-264D-B8C8-DDED0918D343}" type="presParOf" srcId="{79A4AA71-6730-8847-B27D-9A67E77E487F}" destId="{ED897CC6-D529-F04C-A436-0D6F602257F9}" srcOrd="1" destOrd="0" presId="urn:microsoft.com/office/officeart/2008/layout/LinedList"/>
    <dgm:cxn modelId="{27606CB3-9789-4919-BA1B-4F0C8E365E5D}" type="presParOf" srcId="{ACA06A9F-7D99-964F-B6AC-86CDA8B8F9F0}" destId="{9E54A799-B7F2-154A-973C-55A3A1F7F4E0}" srcOrd="8" destOrd="0" presId="urn:microsoft.com/office/officeart/2008/layout/LinedList"/>
    <dgm:cxn modelId="{5BBCC8AE-9764-48A3-8054-20B70E29B868}" type="presParOf" srcId="{ACA06A9F-7D99-964F-B6AC-86CDA8B8F9F0}" destId="{69520541-D50C-BE4D-94A8-A856CF9F2D36}" srcOrd="9" destOrd="0" presId="urn:microsoft.com/office/officeart/2008/layout/LinedList"/>
    <dgm:cxn modelId="{2B7B1200-60CA-4B77-B441-5888C6A31007}" type="presParOf" srcId="{69520541-D50C-BE4D-94A8-A856CF9F2D36}" destId="{5DD58FD8-87E0-A347-9F03-4871863B30F2}" srcOrd="0" destOrd="0" presId="urn:microsoft.com/office/officeart/2008/layout/LinedList"/>
    <dgm:cxn modelId="{4181727C-492A-40C9-85ED-7227913A9807}" type="presParOf" srcId="{69520541-D50C-BE4D-94A8-A856CF9F2D36}" destId="{9F5EA2CF-1D8B-344C-BDA0-45C484129B0A}" srcOrd="1" destOrd="0" presId="urn:microsoft.com/office/officeart/2008/layout/LinedList"/>
    <dgm:cxn modelId="{E9649B17-4FE7-4361-AC2A-5925A75725D4}" type="presParOf" srcId="{ACA06A9F-7D99-964F-B6AC-86CDA8B8F9F0}" destId="{55F0EA8F-1391-0142-BFDB-4512749691C9}" srcOrd="10" destOrd="0" presId="urn:microsoft.com/office/officeart/2008/layout/LinedList"/>
    <dgm:cxn modelId="{7ED1B222-88A6-40B6-A152-36D74390197D}" type="presParOf" srcId="{ACA06A9F-7D99-964F-B6AC-86CDA8B8F9F0}" destId="{803B18AC-EF0E-3E4E-8270-A5E3498C5333}" srcOrd="11" destOrd="0" presId="urn:microsoft.com/office/officeart/2008/layout/LinedList"/>
    <dgm:cxn modelId="{312D83D9-A454-4F4C-9B21-EA006CBF3240}" type="presParOf" srcId="{803B18AC-EF0E-3E4E-8270-A5E3498C5333}" destId="{F85B3E8B-310D-3440-B6FE-B5754604DBCF}" srcOrd="0" destOrd="0" presId="urn:microsoft.com/office/officeart/2008/layout/LinedList"/>
    <dgm:cxn modelId="{349EE8A1-9956-49BB-886B-5BB6D2854888}" type="presParOf" srcId="{803B18AC-EF0E-3E4E-8270-A5E3498C5333}" destId="{9C0ED3D5-5C95-5B44-9DD6-CD154B499AC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684B85FC-1682-434C-B5D0-A92D09AD92C3}" type="doc">
      <dgm:prSet loTypeId="urn:microsoft.com/office/officeart/2005/8/layout/default#1" loCatId="list" qsTypeId="urn:microsoft.com/office/officeart/2005/8/quickstyle/simple4" qsCatId="simple" csTypeId="urn:microsoft.com/office/officeart/2005/8/colors/accent2_2" csCatId="accent2" phldr="1"/>
      <dgm:spPr/>
      <dgm:t>
        <a:bodyPr/>
        <a:lstStyle/>
        <a:p>
          <a:endParaRPr lang="en-US"/>
        </a:p>
      </dgm:t>
    </dgm:pt>
    <dgm:pt modelId="{9F818C0F-923B-0B44-B80C-33A84CAAD55F}" type="parTrans" cxnId="{FA5044DF-AA3A-4EC7-BCA1-EC608E86AF17}">
      <dgm:prSet/>
      <dgm:spPr/>
      <dgm:t>
        <a:bodyPr/>
        <a:lstStyle/>
        <a:p>
          <a:endParaRPr lang="en-US"/>
        </a:p>
      </dgm:t>
    </dgm:pt>
    <dgm:pt modelId="{71ADB79E-7545-9C48-B698-A5484A3EFC79}">
      <dgm:prSet custT="1"/>
      <dgm:spPr>
        <a:solidFill>
          <a:srgbClr val="FFC000">
            <a:alpha val="40000"/>
          </a:srgbClr>
        </a:solidFill>
      </dgm:spPr>
      <dgm:t>
        <a:bodyPr/>
        <a:lstStyle/>
        <a:p>
          <a:pPr rtl="0"/>
          <a:r>
            <a:rPr lang="en-US" sz="2000">
              <a:solidFill>
                <a:schemeClr val="tx1"/>
              </a:solidFill>
            </a:rPr>
            <a:t>Poor grades </a:t>
          </a:r>
        </a:p>
      </dgm:t>
    </dgm:pt>
    <dgm:pt modelId="{84F9D224-D025-4D44-927C-21002557145B}" type="sibTrans" cxnId="{FA5044DF-AA3A-4EC7-BCA1-EC608E86AF17}">
      <dgm:prSet/>
      <dgm:spPr/>
      <dgm:t>
        <a:bodyPr/>
        <a:lstStyle/>
        <a:p>
          <a:endParaRPr lang="en-US"/>
        </a:p>
      </dgm:t>
    </dgm:pt>
    <dgm:pt modelId="{631E614C-F4C2-8E44-88DD-887A9ECCEDCA}" type="parTrans" cxnId="{6AA29656-F344-41A3-A9FF-EE4FF27AA50E}">
      <dgm:prSet/>
      <dgm:spPr/>
      <dgm:t>
        <a:bodyPr/>
        <a:lstStyle/>
        <a:p>
          <a:endParaRPr lang="en-US"/>
        </a:p>
      </dgm:t>
    </dgm:pt>
    <dgm:pt modelId="{691177B5-3997-3A4B-A9C8-6F0E45AB8974}">
      <dgm:prSet custT="1"/>
      <dgm:spPr>
        <a:solidFill>
          <a:srgbClr val="FFC000">
            <a:alpha val="40000"/>
          </a:srgbClr>
        </a:solidFill>
      </dgm:spPr>
      <dgm:t>
        <a:bodyPr/>
        <a:lstStyle/>
        <a:p>
          <a:pPr rtl="0"/>
          <a:r>
            <a:rPr lang="en-US" sz="2000">
              <a:solidFill>
                <a:schemeClr val="tx1"/>
              </a:solidFill>
            </a:rPr>
            <a:t>Impaired personal relationships </a:t>
          </a:r>
        </a:p>
      </dgm:t>
    </dgm:pt>
    <dgm:pt modelId="{F34371BC-C5C2-FD43-B55D-92C3245F36C6}" type="sibTrans" cxnId="{6AA29656-F344-41A3-A9FF-EE4FF27AA50E}">
      <dgm:prSet/>
      <dgm:spPr/>
      <dgm:t>
        <a:bodyPr/>
        <a:lstStyle/>
        <a:p>
          <a:endParaRPr lang="en-US"/>
        </a:p>
      </dgm:t>
    </dgm:pt>
    <dgm:pt modelId="{339AD407-9C97-B341-8011-FC3248231AED}" type="parTrans" cxnId="{FB956BFE-E5F0-4284-A50B-AD4E8F5F9EF7}">
      <dgm:prSet/>
      <dgm:spPr/>
      <dgm:t>
        <a:bodyPr/>
        <a:lstStyle/>
        <a:p>
          <a:endParaRPr lang="en-US"/>
        </a:p>
      </dgm:t>
    </dgm:pt>
    <dgm:pt modelId="{434ACAE2-C919-174F-A0B6-F0AD707741B7}">
      <dgm:prSet custT="1"/>
      <dgm:spPr>
        <a:solidFill>
          <a:srgbClr val="FFC000">
            <a:alpha val="40000"/>
          </a:srgbClr>
        </a:solidFill>
      </dgm:spPr>
      <dgm:t>
        <a:bodyPr/>
        <a:lstStyle/>
        <a:p>
          <a:pPr rtl="0"/>
          <a:r>
            <a:rPr lang="en-US" sz="2000">
              <a:solidFill>
                <a:schemeClr val="tx1"/>
              </a:solidFill>
            </a:rPr>
            <a:t>High school dropout </a:t>
          </a:r>
        </a:p>
      </dgm:t>
    </dgm:pt>
    <dgm:pt modelId="{EA7351AF-2EB6-3943-B686-FEFDEA31A532}" type="sibTrans" cxnId="{FB956BFE-E5F0-4284-A50B-AD4E8F5F9EF7}">
      <dgm:prSet/>
      <dgm:spPr/>
      <dgm:t>
        <a:bodyPr/>
        <a:lstStyle/>
        <a:p>
          <a:endParaRPr lang="en-US"/>
        </a:p>
      </dgm:t>
    </dgm:pt>
    <dgm:pt modelId="{AD597F37-A4A3-8B42-9767-5FD989FEC845}" type="parTrans" cxnId="{C8E8DB92-6719-4B00-A47A-4DE5CA987120}">
      <dgm:prSet/>
      <dgm:spPr/>
      <dgm:t>
        <a:bodyPr/>
        <a:lstStyle/>
        <a:p>
          <a:endParaRPr lang="en-US"/>
        </a:p>
      </dgm:t>
    </dgm:pt>
    <dgm:pt modelId="{6C3B3F83-7506-4B40-AE41-E4608A93CCA3}">
      <dgm:prSet custT="1"/>
      <dgm:spPr>
        <a:solidFill>
          <a:srgbClr val="FFC000">
            <a:alpha val="40000"/>
          </a:srgbClr>
        </a:solidFill>
      </dgm:spPr>
      <dgm:t>
        <a:bodyPr/>
        <a:lstStyle/>
        <a:p>
          <a:pPr rtl="0"/>
          <a:r>
            <a:rPr lang="en-US" sz="2000">
              <a:solidFill>
                <a:schemeClr val="tx1"/>
              </a:solidFill>
            </a:rPr>
            <a:t>Unemployment</a:t>
          </a:r>
        </a:p>
      </dgm:t>
    </dgm:pt>
    <dgm:pt modelId="{D57CAD01-1468-1145-B248-31ED3E2FA381}" type="sibTrans" cxnId="{C8E8DB92-6719-4B00-A47A-4DE5CA987120}">
      <dgm:prSet/>
      <dgm:spPr/>
      <dgm:t>
        <a:bodyPr/>
        <a:lstStyle/>
        <a:p>
          <a:endParaRPr lang="en-US"/>
        </a:p>
      </dgm:t>
    </dgm:pt>
    <dgm:pt modelId="{AA7744DA-5E5B-294F-8B07-C24BC6AB768E}" type="parTrans" cxnId="{17461F5F-E7B3-44E4-B65E-6F181B1B35E2}">
      <dgm:prSet/>
      <dgm:spPr/>
      <dgm:t>
        <a:bodyPr/>
        <a:lstStyle/>
        <a:p>
          <a:endParaRPr lang="en-US"/>
        </a:p>
      </dgm:t>
    </dgm:pt>
    <dgm:pt modelId="{737E96D3-6464-3A49-B0B5-B56845D1587D}">
      <dgm:prSet custT="1"/>
      <dgm:spPr>
        <a:solidFill>
          <a:srgbClr val="FFC000">
            <a:alpha val="40000"/>
          </a:srgbClr>
        </a:solidFill>
      </dgm:spPr>
      <dgm:t>
        <a:bodyPr/>
        <a:lstStyle/>
        <a:p>
          <a:pPr rtl="0"/>
          <a:r>
            <a:rPr lang="en-US" sz="2000">
              <a:solidFill>
                <a:schemeClr val="tx1"/>
              </a:solidFill>
            </a:rPr>
            <a:t>Incarceration </a:t>
          </a:r>
        </a:p>
      </dgm:t>
    </dgm:pt>
    <dgm:pt modelId="{45B1E46F-6DC7-8C4C-A944-6F8A59B6E7B3}" type="sibTrans" cxnId="{17461F5F-E7B3-44E4-B65E-6F181B1B35E2}">
      <dgm:prSet/>
      <dgm:spPr/>
      <dgm:t>
        <a:bodyPr/>
        <a:lstStyle/>
        <a:p>
          <a:endParaRPr lang="en-US"/>
        </a:p>
      </dgm:t>
    </dgm:pt>
    <dgm:pt modelId="{A415492F-FB37-8648-852F-F21B20B29A60}" type="parTrans" cxnId="{AE375C59-6AE8-4241-BFCF-AB11472C8173}">
      <dgm:prSet/>
      <dgm:spPr/>
      <dgm:t>
        <a:bodyPr/>
        <a:lstStyle/>
        <a:p>
          <a:endParaRPr lang="en-US"/>
        </a:p>
      </dgm:t>
    </dgm:pt>
    <dgm:pt modelId="{29744D64-F258-7843-83CA-0F293E505AF4}">
      <dgm:prSet custT="1"/>
      <dgm:spPr>
        <a:solidFill>
          <a:srgbClr val="FFC000">
            <a:alpha val="40000"/>
          </a:srgbClr>
        </a:solidFill>
      </dgm:spPr>
      <dgm:t>
        <a:bodyPr/>
        <a:lstStyle/>
        <a:p>
          <a:pPr rtl="0"/>
          <a:r>
            <a:rPr lang="en-US" sz="2000">
              <a:solidFill>
                <a:schemeClr val="tx1"/>
              </a:solidFill>
            </a:rPr>
            <a:t>Substance abuse </a:t>
          </a:r>
        </a:p>
      </dgm:t>
    </dgm:pt>
    <dgm:pt modelId="{DFBACB8B-C859-8641-99CF-00D714895DBB}" type="sibTrans" cxnId="{AE375C59-6AE8-4241-BFCF-AB11472C8173}">
      <dgm:prSet/>
      <dgm:spPr/>
      <dgm:t>
        <a:bodyPr/>
        <a:lstStyle/>
        <a:p>
          <a:endParaRPr lang="en-US"/>
        </a:p>
      </dgm:t>
    </dgm:pt>
    <dgm:pt modelId="{8E11D94B-9DF7-444F-9EC1-58E36386950C}" type="parTrans" cxnId="{9E4F8946-6527-49CB-8DF5-31AEA7932EB1}">
      <dgm:prSet/>
      <dgm:spPr/>
      <dgm:t>
        <a:bodyPr/>
        <a:lstStyle/>
        <a:p>
          <a:endParaRPr lang="en-US"/>
        </a:p>
      </dgm:t>
    </dgm:pt>
    <dgm:pt modelId="{9A4A536E-B653-144A-A23F-7E7CC61854E1}">
      <dgm:prSet custT="1"/>
      <dgm:spPr>
        <a:solidFill>
          <a:srgbClr val="FFC000">
            <a:alpha val="40000"/>
          </a:srgbClr>
        </a:solidFill>
      </dgm:spPr>
      <dgm:t>
        <a:bodyPr/>
        <a:lstStyle/>
        <a:p>
          <a:pPr rtl="0"/>
          <a:r>
            <a:rPr lang="en-US" sz="2000">
              <a:solidFill>
                <a:schemeClr val="tx1"/>
              </a:solidFill>
            </a:rPr>
            <a:t>Suicide</a:t>
          </a:r>
        </a:p>
      </dgm:t>
    </dgm:pt>
    <dgm:pt modelId="{D268458B-8370-D246-9F5B-64BDC15F110A}" type="sibTrans" cxnId="{9E4F8946-6527-49CB-8DF5-31AEA7932EB1}">
      <dgm:prSet/>
      <dgm:spPr/>
      <dgm:t>
        <a:bodyPr/>
        <a:lstStyle/>
        <a:p>
          <a:endParaRPr lang="en-US"/>
        </a:p>
      </dgm:t>
    </dgm:pt>
    <dgm:pt modelId="{05143A6D-3634-A942-842E-C383D40EE760}" type="pres">
      <dgm:prSet presAssocID="{684B85FC-1682-434C-B5D0-A92D09AD92C3}" presName="diagram" presStyleCnt="0">
        <dgm:presLayoutVars>
          <dgm:dir/>
          <dgm:resizeHandles val="exact"/>
        </dgm:presLayoutVars>
      </dgm:prSet>
      <dgm:spPr/>
    </dgm:pt>
    <dgm:pt modelId="{F9348454-0B78-9443-ACF0-6BB68EFFCB95}" type="pres">
      <dgm:prSet presAssocID="{71ADB79E-7545-9C48-B698-A5484A3EFC79}" presName="node" presStyleLbl="node1" presStyleIdx="0" presStyleCnt="7">
        <dgm:presLayoutVars>
          <dgm:bulletEnabled val="1"/>
        </dgm:presLayoutVars>
      </dgm:prSet>
      <dgm:spPr/>
    </dgm:pt>
    <dgm:pt modelId="{90D00F73-13AD-2E42-8139-0BF2971FE1F7}" type="pres">
      <dgm:prSet presAssocID="{84F9D224-D025-4D44-927C-21002557145B}" presName="sibTrans" presStyleCnt="0"/>
      <dgm:spPr/>
    </dgm:pt>
    <dgm:pt modelId="{89A2C70F-2DD5-7E4D-A290-67693AA2B600}" type="pres">
      <dgm:prSet presAssocID="{691177B5-3997-3A4B-A9C8-6F0E45AB8974}" presName="node" presStyleLbl="node1" presStyleIdx="1" presStyleCnt="7">
        <dgm:presLayoutVars>
          <dgm:bulletEnabled val="1"/>
        </dgm:presLayoutVars>
      </dgm:prSet>
      <dgm:spPr/>
    </dgm:pt>
    <dgm:pt modelId="{4CCF68BB-F844-1445-B2B2-A24B780F08C9}" type="pres">
      <dgm:prSet presAssocID="{F34371BC-C5C2-FD43-B55D-92C3245F36C6}" presName="sibTrans" presStyleCnt="0"/>
      <dgm:spPr/>
    </dgm:pt>
    <dgm:pt modelId="{9C40AE89-96F1-2A45-91C2-AEB742371423}" type="pres">
      <dgm:prSet presAssocID="{434ACAE2-C919-174F-A0B6-F0AD707741B7}" presName="node" presStyleLbl="node1" presStyleIdx="2" presStyleCnt="7">
        <dgm:presLayoutVars>
          <dgm:bulletEnabled val="1"/>
        </dgm:presLayoutVars>
      </dgm:prSet>
      <dgm:spPr/>
    </dgm:pt>
    <dgm:pt modelId="{2D1CA0FD-0D99-7F4D-90C7-2A07108EFC5A}" type="pres">
      <dgm:prSet presAssocID="{EA7351AF-2EB6-3943-B686-FEFDEA31A532}" presName="sibTrans" presStyleCnt="0"/>
      <dgm:spPr/>
    </dgm:pt>
    <dgm:pt modelId="{1DFFBA6D-A405-794C-B6F7-010ABA56483A}" type="pres">
      <dgm:prSet presAssocID="{6C3B3F83-7506-4B40-AE41-E4608A93CCA3}" presName="node" presStyleLbl="node1" presStyleIdx="3" presStyleCnt="7" custScaleX="91948">
        <dgm:presLayoutVars>
          <dgm:bulletEnabled val="1"/>
        </dgm:presLayoutVars>
      </dgm:prSet>
      <dgm:spPr/>
    </dgm:pt>
    <dgm:pt modelId="{0D997559-A577-3C4A-8D71-1EBCF9852A5A}" type="pres">
      <dgm:prSet presAssocID="{D57CAD01-1468-1145-B248-31ED3E2FA381}" presName="sibTrans" presStyleCnt="0"/>
      <dgm:spPr/>
    </dgm:pt>
    <dgm:pt modelId="{91D72EDC-C473-0242-ABF4-4B0FD57A2742}" type="pres">
      <dgm:prSet presAssocID="{737E96D3-6464-3A49-B0B5-B56845D1587D}" presName="node" presStyleLbl="node1" presStyleIdx="4" presStyleCnt="7">
        <dgm:presLayoutVars>
          <dgm:bulletEnabled val="1"/>
        </dgm:presLayoutVars>
      </dgm:prSet>
      <dgm:spPr/>
    </dgm:pt>
    <dgm:pt modelId="{C2250575-48CB-7A4A-9295-79182CBCE1AB}" type="pres">
      <dgm:prSet presAssocID="{45B1E46F-6DC7-8C4C-A944-6F8A59B6E7B3}" presName="sibTrans" presStyleCnt="0"/>
      <dgm:spPr/>
    </dgm:pt>
    <dgm:pt modelId="{DEE7AEED-7397-5D4E-8A99-A7FD3D56D5A3}" type="pres">
      <dgm:prSet presAssocID="{29744D64-F258-7843-83CA-0F293E505AF4}" presName="node" presStyleLbl="node1" presStyleIdx="5" presStyleCnt="7">
        <dgm:presLayoutVars>
          <dgm:bulletEnabled val="1"/>
        </dgm:presLayoutVars>
      </dgm:prSet>
      <dgm:spPr/>
    </dgm:pt>
    <dgm:pt modelId="{D92CA4FE-586F-F74E-8524-BF3078DBB421}" type="pres">
      <dgm:prSet presAssocID="{DFBACB8B-C859-8641-99CF-00D714895DBB}" presName="sibTrans" presStyleCnt="0"/>
      <dgm:spPr/>
    </dgm:pt>
    <dgm:pt modelId="{D5ADED6D-49EB-AF4B-A211-3E8931BA0C25}" type="pres">
      <dgm:prSet presAssocID="{9A4A536E-B653-144A-A23F-7E7CC61854E1}" presName="node" presStyleLbl="node1" presStyleIdx="6" presStyleCnt="7">
        <dgm:presLayoutVars>
          <dgm:bulletEnabled val="1"/>
        </dgm:presLayoutVars>
      </dgm:prSet>
      <dgm:spPr/>
    </dgm:pt>
  </dgm:ptLst>
  <dgm:cxnLst>
    <dgm:cxn modelId="{B9552D30-2EFD-48A6-AB48-A75A5C8D3A96}" type="presOf" srcId="{737E96D3-6464-3A49-B0B5-B56845D1587D}" destId="{91D72EDC-C473-0242-ABF4-4B0FD57A2742}" srcOrd="0" destOrd="0" presId="urn:microsoft.com/office/officeart/2005/8/layout/default#1"/>
    <dgm:cxn modelId="{9E4F8946-6527-49CB-8DF5-31AEA7932EB1}" srcId="{684B85FC-1682-434C-B5D0-A92D09AD92C3}" destId="{9A4A536E-B653-144A-A23F-7E7CC61854E1}" srcOrd="6" destOrd="0" parTransId="{8E11D94B-9DF7-444F-9EC1-58E36386950C}" sibTransId="{D268458B-8370-D246-9F5B-64BDC15F110A}"/>
    <dgm:cxn modelId="{AD76E54D-18DB-4EC5-A470-6D8CF895D1C7}" type="presOf" srcId="{29744D64-F258-7843-83CA-0F293E505AF4}" destId="{DEE7AEED-7397-5D4E-8A99-A7FD3D56D5A3}" srcOrd="0" destOrd="0" presId="urn:microsoft.com/office/officeart/2005/8/layout/default#1"/>
    <dgm:cxn modelId="{04B3F954-22AC-41B6-8E43-2D03C1E3487C}" type="presOf" srcId="{9A4A536E-B653-144A-A23F-7E7CC61854E1}" destId="{D5ADED6D-49EB-AF4B-A211-3E8931BA0C25}" srcOrd="0" destOrd="0" presId="urn:microsoft.com/office/officeart/2005/8/layout/default#1"/>
    <dgm:cxn modelId="{6AA29656-F344-41A3-A9FF-EE4FF27AA50E}" srcId="{684B85FC-1682-434C-B5D0-A92D09AD92C3}" destId="{691177B5-3997-3A4B-A9C8-6F0E45AB8974}" srcOrd="1" destOrd="0" parTransId="{631E614C-F4C2-8E44-88DD-887A9ECCEDCA}" sibTransId="{F34371BC-C5C2-FD43-B55D-92C3245F36C6}"/>
    <dgm:cxn modelId="{AE375C59-6AE8-4241-BFCF-AB11472C8173}" srcId="{684B85FC-1682-434C-B5D0-A92D09AD92C3}" destId="{29744D64-F258-7843-83CA-0F293E505AF4}" srcOrd="5" destOrd="0" parTransId="{A415492F-FB37-8648-852F-F21B20B29A60}" sibTransId="{DFBACB8B-C859-8641-99CF-00D714895DBB}"/>
    <dgm:cxn modelId="{17461F5F-E7B3-44E4-B65E-6F181B1B35E2}" srcId="{684B85FC-1682-434C-B5D0-A92D09AD92C3}" destId="{737E96D3-6464-3A49-B0B5-B56845D1587D}" srcOrd="4" destOrd="0" parTransId="{AA7744DA-5E5B-294F-8B07-C24BC6AB768E}" sibTransId="{45B1E46F-6DC7-8C4C-A944-6F8A59B6E7B3}"/>
    <dgm:cxn modelId="{0EED8861-A5D0-49DF-B120-ED862974B3D4}" type="presOf" srcId="{434ACAE2-C919-174F-A0B6-F0AD707741B7}" destId="{9C40AE89-96F1-2A45-91C2-AEB742371423}" srcOrd="0" destOrd="0" presId="urn:microsoft.com/office/officeart/2005/8/layout/default#1"/>
    <dgm:cxn modelId="{4CC2CB89-3FD9-412F-A1CE-F662F71EB7AE}" type="presOf" srcId="{6C3B3F83-7506-4B40-AE41-E4608A93CCA3}" destId="{1DFFBA6D-A405-794C-B6F7-010ABA56483A}" srcOrd="0" destOrd="0" presId="urn:microsoft.com/office/officeart/2005/8/layout/default#1"/>
    <dgm:cxn modelId="{B7CFAE8B-0E1E-4B56-878E-9042B4DDB139}" type="presOf" srcId="{71ADB79E-7545-9C48-B698-A5484A3EFC79}" destId="{F9348454-0B78-9443-ACF0-6BB68EFFCB95}" srcOrd="0" destOrd="0" presId="urn:microsoft.com/office/officeart/2005/8/layout/default#1"/>
    <dgm:cxn modelId="{C8E8DB92-6719-4B00-A47A-4DE5CA987120}" srcId="{684B85FC-1682-434C-B5D0-A92D09AD92C3}" destId="{6C3B3F83-7506-4B40-AE41-E4608A93CCA3}" srcOrd="3" destOrd="0" parTransId="{AD597F37-A4A3-8B42-9767-5FD989FEC845}" sibTransId="{D57CAD01-1468-1145-B248-31ED3E2FA381}"/>
    <dgm:cxn modelId="{25F145DA-CC86-4B9C-B4D1-4AF929C00E84}" type="presOf" srcId="{691177B5-3997-3A4B-A9C8-6F0E45AB8974}" destId="{89A2C70F-2DD5-7E4D-A290-67693AA2B600}" srcOrd="0" destOrd="0" presId="urn:microsoft.com/office/officeart/2005/8/layout/default#1"/>
    <dgm:cxn modelId="{A1865CDC-5517-4518-90D7-8A411425FABA}" type="presOf" srcId="{684B85FC-1682-434C-B5D0-A92D09AD92C3}" destId="{05143A6D-3634-A942-842E-C383D40EE760}" srcOrd="0" destOrd="0" presId="urn:microsoft.com/office/officeart/2005/8/layout/default#1"/>
    <dgm:cxn modelId="{FA5044DF-AA3A-4EC7-BCA1-EC608E86AF17}" srcId="{684B85FC-1682-434C-B5D0-A92D09AD92C3}" destId="{71ADB79E-7545-9C48-B698-A5484A3EFC79}" srcOrd="0" destOrd="0" parTransId="{9F818C0F-923B-0B44-B80C-33A84CAAD55F}" sibTransId="{84F9D224-D025-4D44-927C-21002557145B}"/>
    <dgm:cxn modelId="{FB956BFE-E5F0-4284-A50B-AD4E8F5F9EF7}" srcId="{684B85FC-1682-434C-B5D0-A92D09AD92C3}" destId="{434ACAE2-C919-174F-A0B6-F0AD707741B7}" srcOrd="2" destOrd="0" parTransId="{339AD407-9C97-B341-8011-FC3248231AED}" sibTransId="{EA7351AF-2EB6-3943-B686-FEFDEA31A532}"/>
    <dgm:cxn modelId="{B162BFA7-2A3C-4DFB-B3B8-4C40A7524380}" type="presParOf" srcId="{05143A6D-3634-A942-842E-C383D40EE760}" destId="{F9348454-0B78-9443-ACF0-6BB68EFFCB95}" srcOrd="0" destOrd="0" presId="urn:microsoft.com/office/officeart/2005/8/layout/default#1"/>
    <dgm:cxn modelId="{4734BDF8-F378-4DBB-B55F-6C3B6825344F}" type="presParOf" srcId="{05143A6D-3634-A942-842E-C383D40EE760}" destId="{90D00F73-13AD-2E42-8139-0BF2971FE1F7}" srcOrd="1" destOrd="0" presId="urn:microsoft.com/office/officeart/2005/8/layout/default#1"/>
    <dgm:cxn modelId="{E375A578-0739-4A45-A486-95405B9625E5}" type="presParOf" srcId="{05143A6D-3634-A942-842E-C383D40EE760}" destId="{89A2C70F-2DD5-7E4D-A290-67693AA2B600}" srcOrd="2" destOrd="0" presId="urn:microsoft.com/office/officeart/2005/8/layout/default#1"/>
    <dgm:cxn modelId="{5840BAC2-6222-4A57-BAB7-39F0EA0B19A0}" type="presParOf" srcId="{05143A6D-3634-A942-842E-C383D40EE760}" destId="{4CCF68BB-F844-1445-B2B2-A24B780F08C9}" srcOrd="3" destOrd="0" presId="urn:microsoft.com/office/officeart/2005/8/layout/default#1"/>
    <dgm:cxn modelId="{FBFBF571-09C3-4545-9CA1-2AF09917CFD5}" type="presParOf" srcId="{05143A6D-3634-A942-842E-C383D40EE760}" destId="{9C40AE89-96F1-2A45-91C2-AEB742371423}" srcOrd="4" destOrd="0" presId="urn:microsoft.com/office/officeart/2005/8/layout/default#1"/>
    <dgm:cxn modelId="{BC178934-AD59-40D3-A79A-DB1D8594E1AA}" type="presParOf" srcId="{05143A6D-3634-A942-842E-C383D40EE760}" destId="{2D1CA0FD-0D99-7F4D-90C7-2A07108EFC5A}" srcOrd="5" destOrd="0" presId="urn:microsoft.com/office/officeart/2005/8/layout/default#1"/>
    <dgm:cxn modelId="{81D4469C-1DC1-4326-8F44-E5092AC9B756}" type="presParOf" srcId="{05143A6D-3634-A942-842E-C383D40EE760}" destId="{1DFFBA6D-A405-794C-B6F7-010ABA56483A}" srcOrd="6" destOrd="0" presId="urn:microsoft.com/office/officeart/2005/8/layout/default#1"/>
    <dgm:cxn modelId="{236DF900-B9BE-4CB5-B745-89F60762A102}" type="presParOf" srcId="{05143A6D-3634-A942-842E-C383D40EE760}" destId="{0D997559-A577-3C4A-8D71-1EBCF9852A5A}" srcOrd="7" destOrd="0" presId="urn:microsoft.com/office/officeart/2005/8/layout/default#1"/>
    <dgm:cxn modelId="{DCAC4B4A-FC13-464A-924C-2BEBB48C0D2E}" type="presParOf" srcId="{05143A6D-3634-A942-842E-C383D40EE760}" destId="{91D72EDC-C473-0242-ABF4-4B0FD57A2742}" srcOrd="8" destOrd="0" presId="urn:microsoft.com/office/officeart/2005/8/layout/default#1"/>
    <dgm:cxn modelId="{6FFD870E-012D-402C-96D9-5D5CC5CDE710}" type="presParOf" srcId="{05143A6D-3634-A942-842E-C383D40EE760}" destId="{C2250575-48CB-7A4A-9295-79182CBCE1AB}" srcOrd="9" destOrd="0" presId="urn:microsoft.com/office/officeart/2005/8/layout/default#1"/>
    <dgm:cxn modelId="{EFD98F65-6BF6-43AD-9BA0-858D14E9F539}" type="presParOf" srcId="{05143A6D-3634-A942-842E-C383D40EE760}" destId="{DEE7AEED-7397-5D4E-8A99-A7FD3D56D5A3}" srcOrd="10" destOrd="0" presId="urn:microsoft.com/office/officeart/2005/8/layout/default#1"/>
    <dgm:cxn modelId="{04473671-45F0-4F8A-A297-7807275802DC}" type="presParOf" srcId="{05143A6D-3634-A942-842E-C383D40EE760}" destId="{D92CA4FE-586F-F74E-8524-BF3078DBB421}" srcOrd="11" destOrd="0" presId="urn:microsoft.com/office/officeart/2005/8/layout/default#1"/>
    <dgm:cxn modelId="{96C851E4-8AF3-4A04-9785-9BFCE8114EA2}" type="presParOf" srcId="{05143A6D-3634-A942-842E-C383D40EE760}" destId="{D5ADED6D-49EB-AF4B-A211-3E8931BA0C25}" srcOrd="12"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2D6D04-4103-5E41-994F-662AC10B835B}" type="doc">
      <dgm:prSet loTypeId="urn:microsoft.com/office/officeart/2009/3/layout/PlusandMinus" loCatId="" qsTypeId="urn:microsoft.com/office/officeart/2005/8/quickstyle/simple4" qsCatId="simple" csTypeId="urn:microsoft.com/office/officeart/2005/8/colors/accent1_2" csCatId="accent1"/>
      <dgm:spPr/>
      <dgm:t>
        <a:bodyPr/>
        <a:lstStyle/>
        <a:p>
          <a:endParaRPr lang="en-US"/>
        </a:p>
      </dgm:t>
    </dgm:pt>
    <dgm:pt modelId="{BFD61074-42D2-DC49-9A10-14D8F546B25A}" type="parTrans" cxnId="{293F936C-AE37-4CE6-AE4F-8984BC5F716C}">
      <dgm:prSet/>
      <dgm:spPr/>
      <dgm:t>
        <a:bodyPr/>
        <a:lstStyle/>
        <a:p>
          <a:endParaRPr lang="en-US"/>
        </a:p>
      </dgm:t>
    </dgm:pt>
    <dgm:pt modelId="{463EFA04-8986-904F-8CFA-7A98506C6A92}">
      <dgm:prSet/>
      <dgm:spPr/>
      <dgm:t>
        <a:bodyPr/>
        <a:lstStyle/>
        <a:p>
          <a:pPr algn="ctr" rtl="0"/>
          <a:r>
            <a:rPr lang="en-US" i="1"/>
            <a:t>Students with externalizing problems?</a:t>
          </a:r>
        </a:p>
      </dgm:t>
    </dgm:pt>
    <dgm:pt modelId="{97C9569D-378E-B141-BFB9-7106953AC2CB}" type="sibTrans" cxnId="{293F936C-AE37-4CE6-AE4F-8984BC5F716C}">
      <dgm:prSet/>
      <dgm:spPr/>
      <dgm:t>
        <a:bodyPr/>
        <a:lstStyle/>
        <a:p>
          <a:endParaRPr lang="en-US"/>
        </a:p>
      </dgm:t>
    </dgm:pt>
    <dgm:pt modelId="{698A995B-4AAC-1346-8049-E90A6A138BC1}" type="parTrans" cxnId="{F7184A60-2A0E-4389-A5D7-B295DC80A67A}">
      <dgm:prSet/>
      <dgm:spPr/>
      <dgm:t>
        <a:bodyPr/>
        <a:lstStyle/>
        <a:p>
          <a:endParaRPr lang="en-US"/>
        </a:p>
      </dgm:t>
    </dgm:pt>
    <dgm:pt modelId="{89580DE2-DD53-D048-993C-51444ADD94F1}">
      <dgm:prSet/>
      <dgm:spPr/>
      <dgm:t>
        <a:bodyPr/>
        <a:lstStyle/>
        <a:p>
          <a:pPr algn="ctr" rtl="0"/>
          <a:r>
            <a:rPr lang="en-US" i="1"/>
            <a:t>Students with internalizing problems?</a:t>
          </a:r>
        </a:p>
      </dgm:t>
    </dgm:pt>
    <dgm:pt modelId="{CFACD95B-EA5E-AE49-B286-12DC26F88C66}" type="sibTrans" cxnId="{F7184A60-2A0E-4389-A5D7-B295DC80A67A}">
      <dgm:prSet/>
      <dgm:spPr/>
      <dgm:t>
        <a:bodyPr/>
        <a:lstStyle/>
        <a:p>
          <a:endParaRPr lang="en-US"/>
        </a:p>
      </dgm:t>
    </dgm:pt>
    <dgm:pt modelId="{AFE94976-055F-224C-A9DB-5BDF24B65B1B}" type="pres">
      <dgm:prSet presAssocID="{222D6D04-4103-5E41-994F-662AC10B835B}" presName="Name0" presStyleCnt="0">
        <dgm:presLayoutVars>
          <dgm:chMax val="2"/>
          <dgm:chPref val="2"/>
          <dgm:dir/>
          <dgm:animOne/>
          <dgm:resizeHandles val="exact"/>
        </dgm:presLayoutVars>
      </dgm:prSet>
      <dgm:spPr/>
    </dgm:pt>
    <dgm:pt modelId="{478123C1-62EA-5B46-AD36-695076903377}" type="pres">
      <dgm:prSet presAssocID="{222D6D04-4103-5E41-994F-662AC10B835B}" presName="Background" presStyleLbl="bgImgPlace1" presStyleIdx="0" presStyleCnt="1"/>
      <dgm:spPr/>
    </dgm:pt>
    <dgm:pt modelId="{8CBC3834-B7C7-3149-AC0F-390B8EA3C3C3}" type="pres">
      <dgm:prSet presAssocID="{222D6D04-4103-5E41-994F-662AC10B835B}" presName="ParentText1" presStyleLbl="revTx" presStyleIdx="0" presStyleCnt="2">
        <dgm:presLayoutVars>
          <dgm:chMax val="0"/>
          <dgm:chPref val="0"/>
          <dgm:bulletEnabled val="1"/>
        </dgm:presLayoutVars>
      </dgm:prSet>
      <dgm:spPr/>
    </dgm:pt>
    <dgm:pt modelId="{F516A352-3AFA-D34B-AF0B-40194A9EA239}" type="pres">
      <dgm:prSet presAssocID="{222D6D04-4103-5E41-994F-662AC10B835B}" presName="ParentText2" presStyleLbl="revTx" presStyleIdx="1" presStyleCnt="2">
        <dgm:presLayoutVars>
          <dgm:chMax val="0"/>
          <dgm:chPref val="0"/>
          <dgm:bulletEnabled val="1"/>
        </dgm:presLayoutVars>
      </dgm:prSet>
      <dgm:spPr/>
    </dgm:pt>
    <dgm:pt modelId="{1D5E70E5-3B4B-DA49-8306-22C299126561}" type="pres">
      <dgm:prSet presAssocID="{222D6D04-4103-5E41-994F-662AC10B835B}" presName="Plus" presStyleLbl="alignNode1" presStyleIdx="0" presStyleCnt="2"/>
      <dgm:spPr/>
    </dgm:pt>
    <dgm:pt modelId="{1B8DE7F3-05B3-3B42-B421-35DC473B01C2}" type="pres">
      <dgm:prSet presAssocID="{222D6D04-4103-5E41-994F-662AC10B835B}" presName="Minus" presStyleLbl="alignNode1" presStyleIdx="1" presStyleCnt="2"/>
      <dgm:spPr>
        <a:solidFill>
          <a:srgbClr val="FF0000"/>
        </a:solidFill>
      </dgm:spPr>
    </dgm:pt>
    <dgm:pt modelId="{CABA5A01-B0B9-584E-A39F-D88AC1873165}" type="pres">
      <dgm:prSet presAssocID="{222D6D04-4103-5E41-994F-662AC10B835B}" presName="Divider" presStyleLbl="parChTrans1D1" presStyleIdx="0" presStyleCnt="1"/>
      <dgm:spPr/>
    </dgm:pt>
  </dgm:ptLst>
  <dgm:cxnLst>
    <dgm:cxn modelId="{8EBB6E5D-BFB0-4E6F-B780-62A047431013}" type="presOf" srcId="{222D6D04-4103-5E41-994F-662AC10B835B}" destId="{AFE94976-055F-224C-A9DB-5BDF24B65B1B}" srcOrd="0" destOrd="0" presId="urn:microsoft.com/office/officeart/2009/3/layout/PlusandMinus"/>
    <dgm:cxn modelId="{F7184A60-2A0E-4389-A5D7-B295DC80A67A}" srcId="{222D6D04-4103-5E41-994F-662AC10B835B}" destId="{89580DE2-DD53-D048-993C-51444ADD94F1}" srcOrd="1" destOrd="0" parTransId="{698A995B-4AAC-1346-8049-E90A6A138BC1}" sibTransId="{CFACD95B-EA5E-AE49-B286-12DC26F88C66}"/>
    <dgm:cxn modelId="{293F936C-AE37-4CE6-AE4F-8984BC5F716C}" srcId="{222D6D04-4103-5E41-994F-662AC10B835B}" destId="{463EFA04-8986-904F-8CFA-7A98506C6A92}" srcOrd="0" destOrd="0" parTransId="{BFD61074-42D2-DC49-9A10-14D8F546B25A}" sibTransId="{97C9569D-378E-B141-BFB9-7106953AC2CB}"/>
    <dgm:cxn modelId="{37F5E0A2-6D41-41A3-8732-1504C7BE3B75}" type="presOf" srcId="{89580DE2-DD53-D048-993C-51444ADD94F1}" destId="{F516A352-3AFA-D34B-AF0B-40194A9EA239}" srcOrd="0" destOrd="0" presId="urn:microsoft.com/office/officeart/2009/3/layout/PlusandMinus"/>
    <dgm:cxn modelId="{6BD1D7CF-5E18-46C5-9C9C-40BABEC3DEF1}" type="presOf" srcId="{463EFA04-8986-904F-8CFA-7A98506C6A92}" destId="{8CBC3834-B7C7-3149-AC0F-390B8EA3C3C3}" srcOrd="0" destOrd="0" presId="urn:microsoft.com/office/officeart/2009/3/layout/PlusandMinus"/>
    <dgm:cxn modelId="{14582084-44B0-48A2-86EF-4179157755C6}" type="presParOf" srcId="{AFE94976-055F-224C-A9DB-5BDF24B65B1B}" destId="{478123C1-62EA-5B46-AD36-695076903377}" srcOrd="0" destOrd="0" presId="urn:microsoft.com/office/officeart/2009/3/layout/PlusandMinus"/>
    <dgm:cxn modelId="{259DCC3E-4396-413C-83EB-9548C30B78A5}" type="presParOf" srcId="{AFE94976-055F-224C-A9DB-5BDF24B65B1B}" destId="{8CBC3834-B7C7-3149-AC0F-390B8EA3C3C3}" srcOrd="1" destOrd="0" presId="urn:microsoft.com/office/officeart/2009/3/layout/PlusandMinus"/>
    <dgm:cxn modelId="{94E2E1E7-693A-49FB-B954-951B4403DF2B}" type="presParOf" srcId="{AFE94976-055F-224C-A9DB-5BDF24B65B1B}" destId="{F516A352-3AFA-D34B-AF0B-40194A9EA239}" srcOrd="2" destOrd="0" presId="urn:microsoft.com/office/officeart/2009/3/layout/PlusandMinus"/>
    <dgm:cxn modelId="{4B66281E-13E9-4356-84A9-D7D5677E7887}" type="presParOf" srcId="{AFE94976-055F-224C-A9DB-5BDF24B65B1B}" destId="{1D5E70E5-3B4B-DA49-8306-22C299126561}" srcOrd="3" destOrd="0" presId="urn:microsoft.com/office/officeart/2009/3/layout/PlusandMinus"/>
    <dgm:cxn modelId="{5567417E-ED3A-48F0-AE04-4FB85782AF1B}" type="presParOf" srcId="{AFE94976-055F-224C-A9DB-5BDF24B65B1B}" destId="{1B8DE7F3-05B3-3B42-B421-35DC473B01C2}" srcOrd="4" destOrd="0" presId="urn:microsoft.com/office/officeart/2009/3/layout/PlusandMinus"/>
    <dgm:cxn modelId="{652B8166-999B-4106-A0A8-9FB6BCC6B42D}" type="presParOf" srcId="{AFE94976-055F-224C-A9DB-5BDF24B65B1B}" destId="{CABA5A01-B0B9-584E-A39F-D88AC1873165}" srcOrd="5" destOrd="0" presId="urn:microsoft.com/office/officeart/2009/3/layout/PlusandMinus"/>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9E40BAB6-085A-064C-99EF-FD813D57D537}"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2D96B0E2-FF4C-A547-9956-0833F6582C5C}" type="parTrans" cxnId="{0E66B894-2AF2-4645-868C-F258EAA4D119}">
      <dgm:prSet/>
      <dgm:spPr/>
      <dgm:t>
        <a:bodyPr/>
        <a:lstStyle/>
        <a:p>
          <a:endParaRPr lang="en-US"/>
        </a:p>
      </dgm:t>
    </dgm:pt>
    <dgm:pt modelId="{A019169F-1EFB-EF47-8A85-50C5E9DAE4FE}">
      <dgm:prSet phldrT="[Text]"/>
      <dgm:spPr/>
      <dgm:t>
        <a:bodyPr/>
        <a:lstStyle/>
        <a:p>
          <a:r>
            <a:rPr lang="en-US"/>
            <a:t>Universal Screen</a:t>
          </a:r>
        </a:p>
      </dgm:t>
    </dgm:pt>
    <dgm:pt modelId="{9BF96775-1F5A-DB42-91CE-2D537B14F74C}" type="parTrans" cxnId="{8E06083C-F2D4-4923-A07C-10736F445FC8}">
      <dgm:prSet/>
      <dgm:spPr/>
      <dgm:t>
        <a:bodyPr/>
        <a:lstStyle/>
        <a:p>
          <a:endParaRPr lang="en-US"/>
        </a:p>
      </dgm:t>
    </dgm:pt>
    <dgm:pt modelId="{794EC229-DA41-FE42-8919-39F183AA29CB}">
      <dgm:prSet phldrT="[Text]"/>
      <dgm:spPr/>
      <dgm:t>
        <a:bodyPr/>
        <a:lstStyle/>
        <a:p>
          <a:r>
            <a:rPr lang="en-US" i="1"/>
            <a:t>Elevated? </a:t>
          </a:r>
          <a:r>
            <a:rPr lang="en-US"/>
            <a:t>Screen #2</a:t>
          </a:r>
        </a:p>
      </dgm:t>
    </dgm:pt>
    <dgm:pt modelId="{0C41F78C-2EDD-8A4C-AD5E-29CFC76F05EB}" type="parTrans" cxnId="{D0922C0F-8B6C-4505-A326-06BB137EC547}">
      <dgm:prSet/>
      <dgm:spPr/>
      <dgm:t>
        <a:bodyPr/>
        <a:lstStyle/>
        <a:p>
          <a:endParaRPr lang="en-US"/>
        </a:p>
      </dgm:t>
    </dgm:pt>
    <dgm:pt modelId="{F5B595CA-BCBA-4B4B-A548-8565AAD0E867}">
      <dgm:prSet phldrT="[Text]"/>
      <dgm:spPr/>
      <dgm:t>
        <a:bodyPr/>
        <a:lstStyle/>
        <a:p>
          <a:r>
            <a:rPr lang="en-US" i="1"/>
            <a:t>Elevated? </a:t>
          </a:r>
          <a:r>
            <a:rPr lang="en-US"/>
            <a:t>Refer to team</a:t>
          </a:r>
        </a:p>
      </dgm:t>
    </dgm:pt>
    <dgm:pt modelId="{5393EB4B-21CC-0049-8340-2FECA7FCBC91}" type="sibTrans" cxnId="{D0922C0F-8B6C-4505-A326-06BB137EC547}">
      <dgm:prSet/>
      <dgm:spPr/>
      <dgm:t>
        <a:bodyPr/>
        <a:lstStyle/>
        <a:p>
          <a:endParaRPr lang="en-US"/>
        </a:p>
      </dgm:t>
    </dgm:pt>
    <dgm:pt modelId="{B59B0577-9162-C140-A983-41F51E2885D2}" type="parTrans" cxnId="{32A8D1BD-6B09-4269-BF84-4745B183F7E3}">
      <dgm:prSet/>
      <dgm:spPr/>
      <dgm:t>
        <a:bodyPr/>
        <a:lstStyle/>
        <a:p>
          <a:endParaRPr lang="en-US"/>
        </a:p>
      </dgm:t>
    </dgm:pt>
    <dgm:pt modelId="{4D58EAB1-5472-6945-B90C-13892A5C8CAD}">
      <dgm:prSet phldrT="[Text]"/>
      <dgm:spPr/>
      <dgm:t>
        <a:bodyPr/>
        <a:lstStyle/>
        <a:p>
          <a:r>
            <a:rPr lang="en-US" i="1"/>
            <a:t>Not elevated? </a:t>
          </a:r>
          <a:r>
            <a:rPr lang="en-US"/>
            <a:t>Done.</a:t>
          </a:r>
        </a:p>
      </dgm:t>
    </dgm:pt>
    <dgm:pt modelId="{DCDBB0C9-CD63-6445-ACB1-862844976116}" type="sibTrans" cxnId="{32A8D1BD-6B09-4269-BF84-4745B183F7E3}">
      <dgm:prSet/>
      <dgm:spPr/>
      <dgm:t>
        <a:bodyPr/>
        <a:lstStyle/>
        <a:p>
          <a:endParaRPr lang="en-US"/>
        </a:p>
      </dgm:t>
    </dgm:pt>
    <dgm:pt modelId="{D1FDBD54-BBF2-2948-A70C-C06E4EBF0E23}" type="sibTrans" cxnId="{8E06083C-F2D4-4923-A07C-10736F445FC8}">
      <dgm:prSet/>
      <dgm:spPr/>
      <dgm:t>
        <a:bodyPr/>
        <a:lstStyle/>
        <a:p>
          <a:endParaRPr lang="en-US"/>
        </a:p>
      </dgm:t>
    </dgm:pt>
    <dgm:pt modelId="{3291A838-27FD-DE4F-B956-B97FD7B624CB}" type="parTrans" cxnId="{C8C2BFE5-3491-4731-8A27-D96E88A1A5CF}">
      <dgm:prSet/>
      <dgm:spPr/>
      <dgm:t>
        <a:bodyPr/>
        <a:lstStyle/>
        <a:p>
          <a:endParaRPr lang="en-US"/>
        </a:p>
      </dgm:t>
    </dgm:pt>
    <dgm:pt modelId="{E039DBC0-9B07-014A-888E-644CAB5AB70F}">
      <dgm:prSet phldrT="[Text]"/>
      <dgm:spPr/>
      <dgm:t>
        <a:bodyPr/>
        <a:lstStyle/>
        <a:p>
          <a:r>
            <a:rPr lang="en-US" i="1"/>
            <a:t>Not elevated?</a:t>
          </a:r>
          <a:r>
            <a:rPr lang="en-US"/>
            <a:t> Done.</a:t>
          </a:r>
        </a:p>
      </dgm:t>
    </dgm:pt>
    <dgm:pt modelId="{BEC96215-5A00-BD43-A700-DE4AE3FE142E}" type="sibTrans" cxnId="{C8C2BFE5-3491-4731-8A27-D96E88A1A5CF}">
      <dgm:prSet/>
      <dgm:spPr/>
      <dgm:t>
        <a:bodyPr/>
        <a:lstStyle/>
        <a:p>
          <a:endParaRPr lang="en-US"/>
        </a:p>
      </dgm:t>
    </dgm:pt>
    <dgm:pt modelId="{F5BD4DF5-0C23-B24C-9F57-48DFE05D65DE}" type="sibTrans" cxnId="{0E66B894-2AF2-4645-868C-F258EAA4D119}">
      <dgm:prSet/>
      <dgm:spPr/>
      <dgm:t>
        <a:bodyPr/>
        <a:lstStyle/>
        <a:p>
          <a:endParaRPr lang="en-US"/>
        </a:p>
      </dgm:t>
    </dgm:pt>
    <dgm:pt modelId="{36289A75-1F88-3648-A0E6-BCDE69543618}" type="parTrans" cxnId="{B74693C9-3E28-43C7-8C43-EA416DEFDA96}">
      <dgm:prSet/>
      <dgm:spPr/>
      <dgm:t>
        <a:bodyPr/>
        <a:lstStyle/>
        <a:p>
          <a:endParaRPr lang="en-US"/>
        </a:p>
      </dgm:t>
    </dgm:pt>
    <dgm:pt modelId="{FB1BD2D0-AE7D-C649-98D9-4E7C27DFF3D0}">
      <dgm:prSet phldrT="[Text]"/>
      <dgm:spPr/>
      <dgm:t>
        <a:bodyPr/>
        <a:lstStyle/>
        <a:p>
          <a:r>
            <a:rPr lang="en-US"/>
            <a:t>Stage 1</a:t>
          </a:r>
        </a:p>
      </dgm:t>
    </dgm:pt>
    <dgm:pt modelId="{5B6E3104-B515-6840-8508-8932FA48D6A2}" type="sibTrans" cxnId="{B74693C9-3E28-43C7-8C43-EA416DEFDA96}">
      <dgm:prSet/>
      <dgm:spPr/>
      <dgm:t>
        <a:bodyPr/>
        <a:lstStyle/>
        <a:p>
          <a:endParaRPr lang="en-US"/>
        </a:p>
      </dgm:t>
    </dgm:pt>
    <dgm:pt modelId="{B077924B-ACCB-6443-83C2-8FCC160D6B45}" type="parTrans" cxnId="{F703541A-68D9-4642-BD5A-D2FE38159D3B}">
      <dgm:prSet/>
      <dgm:spPr/>
      <dgm:t>
        <a:bodyPr/>
        <a:lstStyle/>
        <a:p>
          <a:endParaRPr lang="en-US"/>
        </a:p>
      </dgm:t>
    </dgm:pt>
    <dgm:pt modelId="{93688AB7-383B-3E46-8D78-F00BC07033AC}">
      <dgm:prSet phldrT="[Text]"/>
      <dgm:spPr/>
      <dgm:t>
        <a:bodyPr/>
        <a:lstStyle/>
        <a:p>
          <a:r>
            <a:rPr lang="en-US"/>
            <a:t>Stage 2</a:t>
          </a:r>
        </a:p>
      </dgm:t>
    </dgm:pt>
    <dgm:pt modelId="{44179037-47F4-8A4F-AA0E-D3D7DBBFBFA2}" type="sibTrans" cxnId="{F703541A-68D9-4642-BD5A-D2FE38159D3B}">
      <dgm:prSet/>
      <dgm:spPr/>
      <dgm:t>
        <a:bodyPr/>
        <a:lstStyle/>
        <a:p>
          <a:endParaRPr lang="en-US"/>
        </a:p>
      </dgm:t>
    </dgm:pt>
    <dgm:pt modelId="{A9364C52-B212-8E4A-B4C1-12D117605D04}" type="parTrans" cxnId="{A2AD7513-17E9-4C7C-A477-9D3B29DB2878}">
      <dgm:prSet/>
      <dgm:spPr/>
      <dgm:t>
        <a:bodyPr/>
        <a:lstStyle/>
        <a:p>
          <a:endParaRPr lang="en-US"/>
        </a:p>
      </dgm:t>
    </dgm:pt>
    <dgm:pt modelId="{1D52F6FD-B950-E344-B300-F7B5B660768A}">
      <dgm:prSet phldrT="[Text]"/>
      <dgm:spPr/>
      <dgm:t>
        <a:bodyPr/>
        <a:lstStyle/>
        <a:p>
          <a:r>
            <a:rPr lang="en-US"/>
            <a:t>Stage 3</a:t>
          </a:r>
        </a:p>
      </dgm:t>
    </dgm:pt>
    <dgm:pt modelId="{C2470234-D2BC-C549-9F84-7E3E8158924F}" type="sibTrans" cxnId="{A2AD7513-17E9-4C7C-A477-9D3B29DB2878}">
      <dgm:prSet/>
      <dgm:spPr/>
      <dgm:t>
        <a:bodyPr/>
        <a:lstStyle/>
        <a:p>
          <a:endParaRPr lang="en-US"/>
        </a:p>
      </dgm:t>
    </dgm:pt>
    <dgm:pt modelId="{E39C8F07-69D8-7C41-8B67-14DAA57F486A}" type="pres">
      <dgm:prSet presAssocID="{9E40BAB6-085A-064C-99EF-FD813D57D537}" presName="mainComposite" presStyleCnt="0">
        <dgm:presLayoutVars>
          <dgm:chPref val="1"/>
          <dgm:dir/>
          <dgm:animOne val="branch"/>
          <dgm:animLvl val="lvl"/>
          <dgm:resizeHandles val="exact"/>
        </dgm:presLayoutVars>
      </dgm:prSet>
      <dgm:spPr/>
    </dgm:pt>
    <dgm:pt modelId="{F3DE8F90-3FB7-F049-BEC7-51B8BBE48F23}" type="pres">
      <dgm:prSet presAssocID="{9E40BAB6-085A-064C-99EF-FD813D57D537}" presName="hierFlow" presStyleCnt="0"/>
      <dgm:spPr/>
    </dgm:pt>
    <dgm:pt modelId="{4A63183F-0D50-644D-A54C-8531255C54C2}" type="pres">
      <dgm:prSet presAssocID="{9E40BAB6-085A-064C-99EF-FD813D57D537}" presName="firstBuf" presStyleCnt="0"/>
      <dgm:spPr/>
    </dgm:pt>
    <dgm:pt modelId="{F725BB61-ADB0-1344-849F-A82CAEF5A93A}" type="pres">
      <dgm:prSet presAssocID="{9E40BAB6-085A-064C-99EF-FD813D57D537}" presName="hierChild1" presStyleCnt="0">
        <dgm:presLayoutVars>
          <dgm:chPref val="1"/>
          <dgm:animOne val="branch"/>
          <dgm:animLvl val="lvl"/>
        </dgm:presLayoutVars>
      </dgm:prSet>
      <dgm:spPr/>
    </dgm:pt>
    <dgm:pt modelId="{645262A1-1494-F241-9597-A4EAD8A8CEA4}" type="pres">
      <dgm:prSet presAssocID="{A019169F-1EFB-EF47-8A85-50C5E9DAE4FE}" presName="Name14" presStyleCnt="0"/>
      <dgm:spPr/>
    </dgm:pt>
    <dgm:pt modelId="{2FD0922C-7143-5444-810E-8DF2E747262F}" type="pres">
      <dgm:prSet presAssocID="{A019169F-1EFB-EF47-8A85-50C5E9DAE4FE}" presName="level1Shape" presStyleLbl="node0" presStyleIdx="0" presStyleCnt="1">
        <dgm:presLayoutVars>
          <dgm:chPref val="3"/>
        </dgm:presLayoutVars>
      </dgm:prSet>
      <dgm:spPr/>
    </dgm:pt>
    <dgm:pt modelId="{F428145E-4D61-A84A-AF60-07663D200369}" type="pres">
      <dgm:prSet presAssocID="{A019169F-1EFB-EF47-8A85-50C5E9DAE4FE}" presName="hierChild2" presStyleCnt="0"/>
      <dgm:spPr/>
    </dgm:pt>
    <dgm:pt modelId="{5FC23FC6-A1C3-2048-91D5-EA0174C9C070}" type="pres">
      <dgm:prSet presAssocID="{9BF96775-1F5A-DB42-91CE-2D537B14F74C}" presName="Name19" presStyleLbl="parChTrans1D2" presStyleIdx="0" presStyleCnt="2"/>
      <dgm:spPr/>
    </dgm:pt>
    <dgm:pt modelId="{C33B1A19-14A7-E941-94AA-ED7B040E57C5}" type="pres">
      <dgm:prSet presAssocID="{794EC229-DA41-FE42-8919-39F183AA29CB}" presName="Name21" presStyleCnt="0"/>
      <dgm:spPr/>
    </dgm:pt>
    <dgm:pt modelId="{EF05B41D-5093-814E-97CA-1EAB359D9EFA}" type="pres">
      <dgm:prSet presAssocID="{794EC229-DA41-FE42-8919-39F183AA29CB}" presName="level2Shape" presStyleLbl="node2" presStyleIdx="0" presStyleCnt="2"/>
      <dgm:spPr/>
    </dgm:pt>
    <dgm:pt modelId="{BAD7DF23-8C24-824F-A25F-565A6656ED5D}" type="pres">
      <dgm:prSet presAssocID="{794EC229-DA41-FE42-8919-39F183AA29CB}" presName="hierChild3" presStyleCnt="0"/>
      <dgm:spPr/>
    </dgm:pt>
    <dgm:pt modelId="{8233689C-E927-DD49-B950-1D994C90FD97}" type="pres">
      <dgm:prSet presAssocID="{0C41F78C-2EDD-8A4C-AD5E-29CFC76F05EB}" presName="Name19" presStyleLbl="parChTrans1D3" presStyleIdx="0" presStyleCnt="2"/>
      <dgm:spPr/>
    </dgm:pt>
    <dgm:pt modelId="{C59EAA69-629A-2942-BF80-5FF5170C99B3}" type="pres">
      <dgm:prSet presAssocID="{F5B595CA-BCBA-4B4B-A548-8565AAD0E867}" presName="Name21" presStyleCnt="0"/>
      <dgm:spPr/>
    </dgm:pt>
    <dgm:pt modelId="{A3CD14FD-DA56-354A-913E-C349BFAB2B93}" type="pres">
      <dgm:prSet presAssocID="{F5B595CA-BCBA-4B4B-A548-8565AAD0E867}" presName="level2Shape" presStyleLbl="node3" presStyleIdx="0" presStyleCnt="2"/>
      <dgm:spPr/>
    </dgm:pt>
    <dgm:pt modelId="{F1B55B0F-88D7-2F41-A92B-F6AD5F70E18C}" type="pres">
      <dgm:prSet presAssocID="{F5B595CA-BCBA-4B4B-A548-8565AAD0E867}" presName="hierChild3" presStyleCnt="0"/>
      <dgm:spPr/>
    </dgm:pt>
    <dgm:pt modelId="{6C3D6387-59EB-284B-B920-3069A3AD69A7}" type="pres">
      <dgm:prSet presAssocID="{B59B0577-9162-C140-A983-41F51E2885D2}" presName="Name19" presStyleLbl="parChTrans1D3" presStyleIdx="1" presStyleCnt="2"/>
      <dgm:spPr/>
    </dgm:pt>
    <dgm:pt modelId="{2B708FA9-3460-344A-BF04-051B623D6C41}" type="pres">
      <dgm:prSet presAssocID="{4D58EAB1-5472-6945-B90C-13892A5C8CAD}" presName="Name21" presStyleCnt="0"/>
      <dgm:spPr/>
    </dgm:pt>
    <dgm:pt modelId="{B02EB177-E4D2-0B42-B7BF-3C563F41743E}" type="pres">
      <dgm:prSet presAssocID="{4D58EAB1-5472-6945-B90C-13892A5C8CAD}" presName="level2Shape" presStyleLbl="node3" presStyleIdx="1" presStyleCnt="2"/>
      <dgm:spPr/>
    </dgm:pt>
    <dgm:pt modelId="{77930C33-9511-E54A-ACEC-C93598E0C39B}" type="pres">
      <dgm:prSet presAssocID="{4D58EAB1-5472-6945-B90C-13892A5C8CAD}" presName="hierChild3" presStyleCnt="0"/>
      <dgm:spPr/>
    </dgm:pt>
    <dgm:pt modelId="{60FE70C4-D016-BC4E-ACE7-FFA8222AFF28}" type="pres">
      <dgm:prSet presAssocID="{3291A838-27FD-DE4F-B956-B97FD7B624CB}" presName="Name19" presStyleLbl="parChTrans1D2" presStyleIdx="1" presStyleCnt="2"/>
      <dgm:spPr/>
    </dgm:pt>
    <dgm:pt modelId="{D292AC62-2AC0-7A4C-B0F6-DDB6910A3B8A}" type="pres">
      <dgm:prSet presAssocID="{E039DBC0-9B07-014A-888E-644CAB5AB70F}" presName="Name21" presStyleCnt="0"/>
      <dgm:spPr/>
    </dgm:pt>
    <dgm:pt modelId="{61BE8D1D-3DBD-E442-A587-BE221E4F7F0F}" type="pres">
      <dgm:prSet presAssocID="{E039DBC0-9B07-014A-888E-644CAB5AB70F}" presName="level2Shape" presStyleLbl="node2" presStyleIdx="1" presStyleCnt="2"/>
      <dgm:spPr/>
    </dgm:pt>
    <dgm:pt modelId="{D990EE0C-CD9C-F241-8368-EE1834DFE485}" type="pres">
      <dgm:prSet presAssocID="{E039DBC0-9B07-014A-888E-644CAB5AB70F}" presName="hierChild3" presStyleCnt="0"/>
      <dgm:spPr/>
    </dgm:pt>
    <dgm:pt modelId="{D1BFFCB0-8751-E747-88DE-6ACAD67EC19A}" type="pres">
      <dgm:prSet presAssocID="{9E40BAB6-085A-064C-99EF-FD813D57D537}" presName="bgShapesFlow" presStyleCnt="0"/>
      <dgm:spPr/>
    </dgm:pt>
    <dgm:pt modelId="{1F91AB01-96CD-3E4D-AAD4-957C1ED0835D}" type="pres">
      <dgm:prSet presAssocID="{FB1BD2D0-AE7D-C649-98D9-4E7C27DFF3D0}" presName="rectComp" presStyleCnt="0"/>
      <dgm:spPr/>
    </dgm:pt>
    <dgm:pt modelId="{DD4BEC00-4670-4143-A6D0-8177C0755AD7}" type="pres">
      <dgm:prSet presAssocID="{FB1BD2D0-AE7D-C649-98D9-4E7C27DFF3D0}" presName="bgRect" presStyleLbl="bgShp" presStyleIdx="0" presStyleCnt="3"/>
      <dgm:spPr/>
    </dgm:pt>
    <dgm:pt modelId="{4E286146-0DC5-D24A-ACC7-12648A035C3E}" type="pres">
      <dgm:prSet presAssocID="{FB1BD2D0-AE7D-C649-98D9-4E7C27DFF3D0}" presName="bgRectTx" presStyleLbl="bgShp" presStyleIdx="0" presStyleCnt="3">
        <dgm:presLayoutVars>
          <dgm:bulletEnabled val="1"/>
        </dgm:presLayoutVars>
      </dgm:prSet>
      <dgm:spPr/>
    </dgm:pt>
    <dgm:pt modelId="{D69ED8E0-5151-4A43-848C-FF62C43E573F}" type="pres">
      <dgm:prSet presAssocID="{FB1BD2D0-AE7D-C649-98D9-4E7C27DFF3D0}" presName="spComp" presStyleCnt="0"/>
      <dgm:spPr/>
    </dgm:pt>
    <dgm:pt modelId="{F387831E-BC7F-2140-9019-35FA26E27EC9}" type="pres">
      <dgm:prSet presAssocID="{FB1BD2D0-AE7D-C649-98D9-4E7C27DFF3D0}" presName="vSp" presStyleCnt="0"/>
      <dgm:spPr/>
    </dgm:pt>
    <dgm:pt modelId="{EDC594E1-F36E-4F45-A01D-79062634E386}" type="pres">
      <dgm:prSet presAssocID="{93688AB7-383B-3E46-8D78-F00BC07033AC}" presName="rectComp" presStyleCnt="0"/>
      <dgm:spPr/>
    </dgm:pt>
    <dgm:pt modelId="{4C25DD6C-6258-5245-9112-7E9940018FD6}" type="pres">
      <dgm:prSet presAssocID="{93688AB7-383B-3E46-8D78-F00BC07033AC}" presName="bgRect" presStyleLbl="bgShp" presStyleIdx="1" presStyleCnt="3"/>
      <dgm:spPr/>
    </dgm:pt>
    <dgm:pt modelId="{9F09E227-FC95-2F4B-9480-0D18F06AF1B9}" type="pres">
      <dgm:prSet presAssocID="{93688AB7-383B-3E46-8D78-F00BC07033AC}" presName="bgRectTx" presStyleLbl="bgShp" presStyleIdx="1" presStyleCnt="3">
        <dgm:presLayoutVars>
          <dgm:bulletEnabled val="1"/>
        </dgm:presLayoutVars>
      </dgm:prSet>
      <dgm:spPr/>
    </dgm:pt>
    <dgm:pt modelId="{AA5E31F9-C10E-3142-AD9F-AA98A0F37A42}" type="pres">
      <dgm:prSet presAssocID="{93688AB7-383B-3E46-8D78-F00BC07033AC}" presName="spComp" presStyleCnt="0"/>
      <dgm:spPr/>
    </dgm:pt>
    <dgm:pt modelId="{240B02D3-7D92-F044-B84B-4FCF7282BA19}" type="pres">
      <dgm:prSet presAssocID="{93688AB7-383B-3E46-8D78-F00BC07033AC}" presName="vSp" presStyleCnt="0"/>
      <dgm:spPr/>
    </dgm:pt>
    <dgm:pt modelId="{0F04AE5E-9689-4F44-935A-F33CFADEF731}" type="pres">
      <dgm:prSet presAssocID="{1D52F6FD-B950-E344-B300-F7B5B660768A}" presName="rectComp" presStyleCnt="0"/>
      <dgm:spPr/>
    </dgm:pt>
    <dgm:pt modelId="{C165098E-8C13-3D4D-A564-2C0CA14DBBEB}" type="pres">
      <dgm:prSet presAssocID="{1D52F6FD-B950-E344-B300-F7B5B660768A}" presName="bgRect" presStyleLbl="bgShp" presStyleIdx="2" presStyleCnt="3"/>
      <dgm:spPr/>
    </dgm:pt>
    <dgm:pt modelId="{46DBF91F-C3BF-3C45-8299-92D1C8996636}" type="pres">
      <dgm:prSet presAssocID="{1D52F6FD-B950-E344-B300-F7B5B660768A}" presName="bgRectTx" presStyleLbl="bgShp" presStyleIdx="2" presStyleCnt="3">
        <dgm:presLayoutVars>
          <dgm:bulletEnabled val="1"/>
        </dgm:presLayoutVars>
      </dgm:prSet>
      <dgm:spPr/>
    </dgm:pt>
  </dgm:ptLst>
  <dgm:cxnLst>
    <dgm:cxn modelId="{D0922C0F-8B6C-4505-A326-06BB137EC547}" srcId="{794EC229-DA41-FE42-8919-39F183AA29CB}" destId="{F5B595CA-BCBA-4B4B-A548-8565AAD0E867}" srcOrd="0" destOrd="0" parTransId="{0C41F78C-2EDD-8A4C-AD5E-29CFC76F05EB}" sibTransId="{5393EB4B-21CC-0049-8340-2FECA7FCBC91}"/>
    <dgm:cxn modelId="{A2AD7513-17E9-4C7C-A477-9D3B29DB2878}" srcId="{9E40BAB6-085A-064C-99EF-FD813D57D537}" destId="{1D52F6FD-B950-E344-B300-F7B5B660768A}" srcOrd="3" destOrd="0" parTransId="{A9364C52-B212-8E4A-B4C1-12D117605D04}" sibTransId="{C2470234-D2BC-C549-9F84-7E3E8158924F}"/>
    <dgm:cxn modelId="{1EF90718-7717-4A08-9DA5-418C20ADE7BD}" type="presOf" srcId="{1D52F6FD-B950-E344-B300-F7B5B660768A}" destId="{46DBF91F-C3BF-3C45-8299-92D1C8996636}" srcOrd="1" destOrd="0" presId="urn:microsoft.com/office/officeart/2005/8/layout/hierarchy6"/>
    <dgm:cxn modelId="{F703541A-68D9-4642-BD5A-D2FE38159D3B}" srcId="{9E40BAB6-085A-064C-99EF-FD813D57D537}" destId="{93688AB7-383B-3E46-8D78-F00BC07033AC}" srcOrd="2" destOrd="0" parTransId="{B077924B-ACCB-6443-83C2-8FCC160D6B45}" sibTransId="{44179037-47F4-8A4F-AA0E-D3D7DBBFBFA2}"/>
    <dgm:cxn modelId="{4762B01B-80B2-424B-B4D7-AE42CEA3805D}" type="presOf" srcId="{F5B595CA-BCBA-4B4B-A548-8565AAD0E867}" destId="{A3CD14FD-DA56-354A-913E-C349BFAB2B93}" srcOrd="0" destOrd="0" presId="urn:microsoft.com/office/officeart/2005/8/layout/hierarchy6"/>
    <dgm:cxn modelId="{4AB6CC33-8D10-40B0-8724-F89D8FB20DBC}" type="presOf" srcId="{FB1BD2D0-AE7D-C649-98D9-4E7C27DFF3D0}" destId="{DD4BEC00-4670-4143-A6D0-8177C0755AD7}" srcOrd="0" destOrd="0" presId="urn:microsoft.com/office/officeart/2005/8/layout/hierarchy6"/>
    <dgm:cxn modelId="{8E06083C-F2D4-4923-A07C-10736F445FC8}" srcId="{A019169F-1EFB-EF47-8A85-50C5E9DAE4FE}" destId="{794EC229-DA41-FE42-8919-39F183AA29CB}" srcOrd="0" destOrd="0" parTransId="{9BF96775-1F5A-DB42-91CE-2D537B14F74C}" sibTransId="{D1FDBD54-BBF2-2948-A70C-C06E4EBF0E23}"/>
    <dgm:cxn modelId="{BABFD554-A41C-4DC7-8CEA-7B6D10BCEF5C}" type="presOf" srcId="{93688AB7-383B-3E46-8D78-F00BC07033AC}" destId="{9F09E227-FC95-2F4B-9480-0D18F06AF1B9}" srcOrd="1" destOrd="0" presId="urn:microsoft.com/office/officeart/2005/8/layout/hierarchy6"/>
    <dgm:cxn modelId="{E2C27358-88AF-4DE1-B152-AA0B1E9CF754}" type="presOf" srcId="{FB1BD2D0-AE7D-C649-98D9-4E7C27DFF3D0}" destId="{4E286146-0DC5-D24A-ACC7-12648A035C3E}" srcOrd="1" destOrd="0" presId="urn:microsoft.com/office/officeart/2005/8/layout/hierarchy6"/>
    <dgm:cxn modelId="{ED405E6A-29F0-45D2-84CD-D36C2C4A9DCF}" type="presOf" srcId="{3291A838-27FD-DE4F-B956-B97FD7B624CB}" destId="{60FE70C4-D016-BC4E-ACE7-FFA8222AFF28}" srcOrd="0" destOrd="0" presId="urn:microsoft.com/office/officeart/2005/8/layout/hierarchy6"/>
    <dgm:cxn modelId="{0E66B894-2AF2-4645-868C-F258EAA4D119}" srcId="{9E40BAB6-085A-064C-99EF-FD813D57D537}" destId="{A019169F-1EFB-EF47-8A85-50C5E9DAE4FE}" srcOrd="0" destOrd="0" parTransId="{2D96B0E2-FF4C-A547-9956-0833F6582C5C}" sibTransId="{F5BD4DF5-0C23-B24C-9F57-48DFE05D65DE}"/>
    <dgm:cxn modelId="{604CF396-AD53-4686-9C87-E80557D57E30}" type="presOf" srcId="{9E40BAB6-085A-064C-99EF-FD813D57D537}" destId="{E39C8F07-69D8-7C41-8B67-14DAA57F486A}" srcOrd="0" destOrd="0" presId="urn:microsoft.com/office/officeart/2005/8/layout/hierarchy6"/>
    <dgm:cxn modelId="{907C8A98-5E18-4A97-94DA-CDCB2D8E867A}" type="presOf" srcId="{A019169F-1EFB-EF47-8A85-50C5E9DAE4FE}" destId="{2FD0922C-7143-5444-810E-8DF2E747262F}" srcOrd="0" destOrd="0" presId="urn:microsoft.com/office/officeart/2005/8/layout/hierarchy6"/>
    <dgm:cxn modelId="{6234F59A-5F9D-4B8E-8A6F-14BD8473E8E3}" type="presOf" srcId="{9BF96775-1F5A-DB42-91CE-2D537B14F74C}" destId="{5FC23FC6-A1C3-2048-91D5-EA0174C9C070}" srcOrd="0" destOrd="0" presId="urn:microsoft.com/office/officeart/2005/8/layout/hierarchy6"/>
    <dgm:cxn modelId="{D1D94EB2-A676-409C-BF8A-9E7E2BD21474}" type="presOf" srcId="{0C41F78C-2EDD-8A4C-AD5E-29CFC76F05EB}" destId="{8233689C-E927-DD49-B950-1D994C90FD97}" srcOrd="0" destOrd="0" presId="urn:microsoft.com/office/officeart/2005/8/layout/hierarchy6"/>
    <dgm:cxn modelId="{4F3C2EBD-C2A4-489F-81FD-C50A81955279}" type="presOf" srcId="{B59B0577-9162-C140-A983-41F51E2885D2}" destId="{6C3D6387-59EB-284B-B920-3069A3AD69A7}" srcOrd="0" destOrd="0" presId="urn:microsoft.com/office/officeart/2005/8/layout/hierarchy6"/>
    <dgm:cxn modelId="{32A8D1BD-6B09-4269-BF84-4745B183F7E3}" srcId="{794EC229-DA41-FE42-8919-39F183AA29CB}" destId="{4D58EAB1-5472-6945-B90C-13892A5C8CAD}" srcOrd="1" destOrd="0" parTransId="{B59B0577-9162-C140-A983-41F51E2885D2}" sibTransId="{DCDBB0C9-CD63-6445-ACB1-862844976116}"/>
    <dgm:cxn modelId="{F084EBC4-C73E-4100-AC22-BC7F410757D4}" type="presOf" srcId="{794EC229-DA41-FE42-8919-39F183AA29CB}" destId="{EF05B41D-5093-814E-97CA-1EAB359D9EFA}" srcOrd="0" destOrd="0" presId="urn:microsoft.com/office/officeart/2005/8/layout/hierarchy6"/>
    <dgm:cxn modelId="{B74693C9-3E28-43C7-8C43-EA416DEFDA96}" srcId="{9E40BAB6-085A-064C-99EF-FD813D57D537}" destId="{FB1BD2D0-AE7D-C649-98D9-4E7C27DFF3D0}" srcOrd="1" destOrd="0" parTransId="{36289A75-1F88-3648-A0E6-BCDE69543618}" sibTransId="{5B6E3104-B515-6840-8508-8932FA48D6A2}"/>
    <dgm:cxn modelId="{967D65E2-6D04-4D8D-8581-60631087B791}" type="presOf" srcId="{93688AB7-383B-3E46-8D78-F00BC07033AC}" destId="{4C25DD6C-6258-5245-9112-7E9940018FD6}" srcOrd="0" destOrd="0" presId="urn:microsoft.com/office/officeart/2005/8/layout/hierarchy6"/>
    <dgm:cxn modelId="{C8C2BFE5-3491-4731-8A27-D96E88A1A5CF}" srcId="{A019169F-1EFB-EF47-8A85-50C5E9DAE4FE}" destId="{E039DBC0-9B07-014A-888E-644CAB5AB70F}" srcOrd="1" destOrd="0" parTransId="{3291A838-27FD-DE4F-B956-B97FD7B624CB}" sibTransId="{BEC96215-5A00-BD43-A700-DE4AE3FE142E}"/>
    <dgm:cxn modelId="{2C5730EC-932D-48F9-BCD9-9185FB828B85}" type="presOf" srcId="{4D58EAB1-5472-6945-B90C-13892A5C8CAD}" destId="{B02EB177-E4D2-0B42-B7BF-3C563F41743E}" srcOrd="0" destOrd="0" presId="urn:microsoft.com/office/officeart/2005/8/layout/hierarchy6"/>
    <dgm:cxn modelId="{A9B505F1-6CCE-4C51-97E5-B55C81BC77E3}" type="presOf" srcId="{1D52F6FD-B950-E344-B300-F7B5B660768A}" destId="{C165098E-8C13-3D4D-A564-2C0CA14DBBEB}" srcOrd="0" destOrd="0" presId="urn:microsoft.com/office/officeart/2005/8/layout/hierarchy6"/>
    <dgm:cxn modelId="{744CEFF4-6939-4C26-915E-8A5858E02DED}" type="presOf" srcId="{E039DBC0-9B07-014A-888E-644CAB5AB70F}" destId="{61BE8D1D-3DBD-E442-A587-BE221E4F7F0F}" srcOrd="0" destOrd="0" presId="urn:microsoft.com/office/officeart/2005/8/layout/hierarchy6"/>
    <dgm:cxn modelId="{B984F7D6-1ED9-49AC-BCB0-9740152EDDA6}" type="presParOf" srcId="{E39C8F07-69D8-7C41-8B67-14DAA57F486A}" destId="{F3DE8F90-3FB7-F049-BEC7-51B8BBE48F23}" srcOrd="0" destOrd="0" presId="urn:microsoft.com/office/officeart/2005/8/layout/hierarchy6"/>
    <dgm:cxn modelId="{C7FC09D2-DE7A-4674-B75A-B5F36B5D7842}" type="presParOf" srcId="{F3DE8F90-3FB7-F049-BEC7-51B8BBE48F23}" destId="{4A63183F-0D50-644D-A54C-8531255C54C2}" srcOrd="0" destOrd="0" presId="urn:microsoft.com/office/officeart/2005/8/layout/hierarchy6"/>
    <dgm:cxn modelId="{32B470C2-6365-482F-85C3-47D986CF7322}" type="presParOf" srcId="{F3DE8F90-3FB7-F049-BEC7-51B8BBE48F23}" destId="{F725BB61-ADB0-1344-849F-A82CAEF5A93A}" srcOrd="1" destOrd="0" presId="urn:microsoft.com/office/officeart/2005/8/layout/hierarchy6"/>
    <dgm:cxn modelId="{4B26BA1B-9FD6-42BB-9527-0AA46156A749}" type="presParOf" srcId="{F725BB61-ADB0-1344-849F-A82CAEF5A93A}" destId="{645262A1-1494-F241-9597-A4EAD8A8CEA4}" srcOrd="0" destOrd="0" presId="urn:microsoft.com/office/officeart/2005/8/layout/hierarchy6"/>
    <dgm:cxn modelId="{FE881033-4DD3-426C-AC8E-2948F56252FB}" type="presParOf" srcId="{645262A1-1494-F241-9597-A4EAD8A8CEA4}" destId="{2FD0922C-7143-5444-810E-8DF2E747262F}" srcOrd="0" destOrd="0" presId="urn:microsoft.com/office/officeart/2005/8/layout/hierarchy6"/>
    <dgm:cxn modelId="{81458A36-3603-40FD-9150-F076DAD0964F}" type="presParOf" srcId="{645262A1-1494-F241-9597-A4EAD8A8CEA4}" destId="{F428145E-4D61-A84A-AF60-07663D200369}" srcOrd="1" destOrd="0" presId="urn:microsoft.com/office/officeart/2005/8/layout/hierarchy6"/>
    <dgm:cxn modelId="{048B3657-9BE1-4559-BB64-6C611A6C888A}" type="presParOf" srcId="{F428145E-4D61-A84A-AF60-07663D200369}" destId="{5FC23FC6-A1C3-2048-91D5-EA0174C9C070}" srcOrd="0" destOrd="0" presId="urn:microsoft.com/office/officeart/2005/8/layout/hierarchy6"/>
    <dgm:cxn modelId="{0329A4BA-A8E7-4B44-BA0A-A3E5C5F0152A}" type="presParOf" srcId="{F428145E-4D61-A84A-AF60-07663D200369}" destId="{C33B1A19-14A7-E941-94AA-ED7B040E57C5}" srcOrd="1" destOrd="0" presId="urn:microsoft.com/office/officeart/2005/8/layout/hierarchy6"/>
    <dgm:cxn modelId="{F5125F14-C448-4333-86AD-DA7B1B919611}" type="presParOf" srcId="{C33B1A19-14A7-E941-94AA-ED7B040E57C5}" destId="{EF05B41D-5093-814E-97CA-1EAB359D9EFA}" srcOrd="0" destOrd="0" presId="urn:microsoft.com/office/officeart/2005/8/layout/hierarchy6"/>
    <dgm:cxn modelId="{BE192DF5-A0A3-42E1-ABE6-8AA28B04811F}" type="presParOf" srcId="{C33B1A19-14A7-E941-94AA-ED7B040E57C5}" destId="{BAD7DF23-8C24-824F-A25F-565A6656ED5D}" srcOrd="1" destOrd="0" presId="urn:microsoft.com/office/officeart/2005/8/layout/hierarchy6"/>
    <dgm:cxn modelId="{D1F54BD4-9FFB-4462-AF06-F0D28015DC00}" type="presParOf" srcId="{BAD7DF23-8C24-824F-A25F-565A6656ED5D}" destId="{8233689C-E927-DD49-B950-1D994C90FD97}" srcOrd="0" destOrd="0" presId="urn:microsoft.com/office/officeart/2005/8/layout/hierarchy6"/>
    <dgm:cxn modelId="{78C681EA-B850-4BC3-A5C1-48551B58CE02}" type="presParOf" srcId="{BAD7DF23-8C24-824F-A25F-565A6656ED5D}" destId="{C59EAA69-629A-2942-BF80-5FF5170C99B3}" srcOrd="1" destOrd="0" presId="urn:microsoft.com/office/officeart/2005/8/layout/hierarchy6"/>
    <dgm:cxn modelId="{D3686921-A0FD-4148-A9D9-6221CB53CBEE}" type="presParOf" srcId="{C59EAA69-629A-2942-BF80-5FF5170C99B3}" destId="{A3CD14FD-DA56-354A-913E-C349BFAB2B93}" srcOrd="0" destOrd="0" presId="urn:microsoft.com/office/officeart/2005/8/layout/hierarchy6"/>
    <dgm:cxn modelId="{FB8EE22B-5C01-4B33-A49E-CAB412E3ED92}" type="presParOf" srcId="{C59EAA69-629A-2942-BF80-5FF5170C99B3}" destId="{F1B55B0F-88D7-2F41-A92B-F6AD5F70E18C}" srcOrd="1" destOrd="0" presId="urn:microsoft.com/office/officeart/2005/8/layout/hierarchy6"/>
    <dgm:cxn modelId="{DD7647A6-5F0E-41A0-AD87-B1CB9BE4A9A8}" type="presParOf" srcId="{BAD7DF23-8C24-824F-A25F-565A6656ED5D}" destId="{6C3D6387-59EB-284B-B920-3069A3AD69A7}" srcOrd="2" destOrd="0" presId="urn:microsoft.com/office/officeart/2005/8/layout/hierarchy6"/>
    <dgm:cxn modelId="{2BBA0725-4140-43A4-9599-9A7991954E8C}" type="presParOf" srcId="{BAD7DF23-8C24-824F-A25F-565A6656ED5D}" destId="{2B708FA9-3460-344A-BF04-051B623D6C41}" srcOrd="3" destOrd="0" presId="urn:microsoft.com/office/officeart/2005/8/layout/hierarchy6"/>
    <dgm:cxn modelId="{0EA62861-7640-44D6-871B-DC0EBAA793AA}" type="presParOf" srcId="{2B708FA9-3460-344A-BF04-051B623D6C41}" destId="{B02EB177-E4D2-0B42-B7BF-3C563F41743E}" srcOrd="0" destOrd="0" presId="urn:microsoft.com/office/officeart/2005/8/layout/hierarchy6"/>
    <dgm:cxn modelId="{701D3418-B6FF-438C-9BD1-AD80B0A09D77}" type="presParOf" srcId="{2B708FA9-3460-344A-BF04-051B623D6C41}" destId="{77930C33-9511-E54A-ACEC-C93598E0C39B}" srcOrd="1" destOrd="0" presId="urn:microsoft.com/office/officeart/2005/8/layout/hierarchy6"/>
    <dgm:cxn modelId="{A37BC933-29C8-4F98-8765-FB6A5605BB09}" type="presParOf" srcId="{F428145E-4D61-A84A-AF60-07663D200369}" destId="{60FE70C4-D016-BC4E-ACE7-FFA8222AFF28}" srcOrd="2" destOrd="0" presId="urn:microsoft.com/office/officeart/2005/8/layout/hierarchy6"/>
    <dgm:cxn modelId="{C0B81FCD-69A2-47B6-9019-2419AEADDDBC}" type="presParOf" srcId="{F428145E-4D61-A84A-AF60-07663D200369}" destId="{D292AC62-2AC0-7A4C-B0F6-DDB6910A3B8A}" srcOrd="3" destOrd="0" presId="urn:microsoft.com/office/officeart/2005/8/layout/hierarchy6"/>
    <dgm:cxn modelId="{6D0B3B01-46A2-44D2-8DB5-B4A1B295F89F}" type="presParOf" srcId="{D292AC62-2AC0-7A4C-B0F6-DDB6910A3B8A}" destId="{61BE8D1D-3DBD-E442-A587-BE221E4F7F0F}" srcOrd="0" destOrd="0" presId="urn:microsoft.com/office/officeart/2005/8/layout/hierarchy6"/>
    <dgm:cxn modelId="{C451F6CD-39BD-4BE4-A1AB-31BBF95B9E26}" type="presParOf" srcId="{D292AC62-2AC0-7A4C-B0F6-DDB6910A3B8A}" destId="{D990EE0C-CD9C-F241-8368-EE1834DFE485}" srcOrd="1" destOrd="0" presId="urn:microsoft.com/office/officeart/2005/8/layout/hierarchy6"/>
    <dgm:cxn modelId="{F06DA2D6-ED3E-4628-BB84-5DA3B047D4E1}" type="presParOf" srcId="{E39C8F07-69D8-7C41-8B67-14DAA57F486A}" destId="{D1BFFCB0-8751-E747-88DE-6ACAD67EC19A}" srcOrd="1" destOrd="0" presId="urn:microsoft.com/office/officeart/2005/8/layout/hierarchy6"/>
    <dgm:cxn modelId="{7D8C120E-1F27-491C-ABA9-605673E1B4FB}" type="presParOf" srcId="{D1BFFCB0-8751-E747-88DE-6ACAD67EC19A}" destId="{1F91AB01-96CD-3E4D-AAD4-957C1ED0835D}" srcOrd="0" destOrd="0" presId="urn:microsoft.com/office/officeart/2005/8/layout/hierarchy6"/>
    <dgm:cxn modelId="{C7DA8C25-13A3-4AC4-8C99-4B37DA9BE6AE}" type="presParOf" srcId="{1F91AB01-96CD-3E4D-AAD4-957C1ED0835D}" destId="{DD4BEC00-4670-4143-A6D0-8177C0755AD7}" srcOrd="0" destOrd="0" presId="urn:microsoft.com/office/officeart/2005/8/layout/hierarchy6"/>
    <dgm:cxn modelId="{884CC75E-8205-43E1-9060-B8E4A76B71F1}" type="presParOf" srcId="{1F91AB01-96CD-3E4D-AAD4-957C1ED0835D}" destId="{4E286146-0DC5-D24A-ACC7-12648A035C3E}" srcOrd="1" destOrd="0" presId="urn:microsoft.com/office/officeart/2005/8/layout/hierarchy6"/>
    <dgm:cxn modelId="{C3B19AB0-CF78-480A-8C78-A99A8AA4008B}" type="presParOf" srcId="{D1BFFCB0-8751-E747-88DE-6ACAD67EC19A}" destId="{D69ED8E0-5151-4A43-848C-FF62C43E573F}" srcOrd="1" destOrd="0" presId="urn:microsoft.com/office/officeart/2005/8/layout/hierarchy6"/>
    <dgm:cxn modelId="{DF7F0500-369F-4BF1-8631-0D321EA90300}" type="presParOf" srcId="{D69ED8E0-5151-4A43-848C-FF62C43E573F}" destId="{F387831E-BC7F-2140-9019-35FA26E27EC9}" srcOrd="0" destOrd="0" presId="urn:microsoft.com/office/officeart/2005/8/layout/hierarchy6"/>
    <dgm:cxn modelId="{B5FA494D-DA9F-4836-B2E3-F9287265ECF4}" type="presParOf" srcId="{D1BFFCB0-8751-E747-88DE-6ACAD67EC19A}" destId="{EDC594E1-F36E-4F45-A01D-79062634E386}" srcOrd="2" destOrd="0" presId="urn:microsoft.com/office/officeart/2005/8/layout/hierarchy6"/>
    <dgm:cxn modelId="{4E921FC3-43DE-4FFB-B439-59EDB7C269F9}" type="presParOf" srcId="{EDC594E1-F36E-4F45-A01D-79062634E386}" destId="{4C25DD6C-6258-5245-9112-7E9940018FD6}" srcOrd="0" destOrd="0" presId="urn:microsoft.com/office/officeart/2005/8/layout/hierarchy6"/>
    <dgm:cxn modelId="{785BE861-5A9B-4F14-BD1D-A215838BECCC}" type="presParOf" srcId="{EDC594E1-F36E-4F45-A01D-79062634E386}" destId="{9F09E227-FC95-2F4B-9480-0D18F06AF1B9}" srcOrd="1" destOrd="0" presId="urn:microsoft.com/office/officeart/2005/8/layout/hierarchy6"/>
    <dgm:cxn modelId="{98F224FE-E7D3-42F3-9095-CA46A182878F}" type="presParOf" srcId="{D1BFFCB0-8751-E747-88DE-6ACAD67EC19A}" destId="{AA5E31F9-C10E-3142-AD9F-AA98A0F37A42}" srcOrd="3" destOrd="0" presId="urn:microsoft.com/office/officeart/2005/8/layout/hierarchy6"/>
    <dgm:cxn modelId="{B2289395-873F-4356-AD26-310C5BCA4F35}" type="presParOf" srcId="{AA5E31F9-C10E-3142-AD9F-AA98A0F37A42}" destId="{240B02D3-7D92-F044-B84B-4FCF7282BA19}" srcOrd="0" destOrd="0" presId="urn:microsoft.com/office/officeart/2005/8/layout/hierarchy6"/>
    <dgm:cxn modelId="{06A0DD69-F8C1-41E3-A295-4B48BAD4CFC0}" type="presParOf" srcId="{D1BFFCB0-8751-E747-88DE-6ACAD67EC19A}" destId="{0F04AE5E-9689-4F44-935A-F33CFADEF731}" srcOrd="4" destOrd="0" presId="urn:microsoft.com/office/officeart/2005/8/layout/hierarchy6"/>
    <dgm:cxn modelId="{07897DCC-83FF-455F-99E9-A6B52D842A77}" type="presParOf" srcId="{0F04AE5E-9689-4F44-935A-F33CFADEF731}" destId="{C165098E-8C13-3D4D-A564-2C0CA14DBBEB}" srcOrd="0" destOrd="0" presId="urn:microsoft.com/office/officeart/2005/8/layout/hierarchy6"/>
    <dgm:cxn modelId="{282E765B-4378-4028-ACB1-EE234959C5A1}" type="presParOf" srcId="{0F04AE5E-9689-4F44-935A-F33CFADEF731}" destId="{46DBF91F-C3BF-3C45-8299-92D1C8996636}"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1648F2BB-3835-9F4D-BFBE-1FE11FD1ADA4}" type="doc">
      <dgm:prSet loTypeId="urn:microsoft.com/office/officeart/2005/8/layout/hList7#1" loCatId="" qsTypeId="urn:microsoft.com/office/officeart/2005/8/quickstyle/simple4" qsCatId="simple" csTypeId="urn:microsoft.com/office/officeart/2005/8/colors/colorful1#4" csCatId="colorful" phldr="1"/>
      <dgm:spPr/>
      <dgm:t>
        <a:bodyPr/>
        <a:lstStyle/>
        <a:p>
          <a:endParaRPr lang="en-US"/>
        </a:p>
      </dgm:t>
    </dgm:pt>
    <dgm:pt modelId="{3DFD98ED-533D-204F-898C-5418A18B81E3}" type="parTrans" cxnId="{693F40AE-B305-438C-9BAA-968F6114752E}">
      <dgm:prSet/>
      <dgm:spPr/>
      <dgm:t>
        <a:bodyPr/>
        <a:lstStyle/>
        <a:p>
          <a:endParaRPr lang="en-US"/>
        </a:p>
      </dgm:t>
    </dgm:pt>
    <dgm:pt modelId="{329F5C7F-AB48-0643-96CA-B4B633B5611C}">
      <dgm:prSet/>
      <dgm:spPr/>
      <dgm:t>
        <a:bodyPr/>
        <a:lstStyle/>
        <a:p>
          <a:pPr rtl="0"/>
          <a:r>
            <a:rPr lang="en-US"/>
            <a:t>Accurate</a:t>
          </a:r>
        </a:p>
      </dgm:t>
    </dgm:pt>
    <dgm:pt modelId="{5CB9ADBA-C1C8-EB47-98E8-A4661215DCE4}" type="sibTrans" cxnId="{693F40AE-B305-438C-9BAA-968F6114752E}">
      <dgm:prSet/>
      <dgm:spPr/>
      <dgm:t>
        <a:bodyPr/>
        <a:lstStyle/>
        <a:p>
          <a:endParaRPr lang="en-US"/>
        </a:p>
      </dgm:t>
    </dgm:pt>
    <dgm:pt modelId="{9A31E715-6130-4B42-BAD5-F7827462D37B}" type="parTrans" cxnId="{56B97CA1-5793-4E51-8DF2-1D6BCE8AF407}">
      <dgm:prSet/>
      <dgm:spPr/>
      <dgm:t>
        <a:bodyPr/>
        <a:lstStyle/>
        <a:p>
          <a:endParaRPr lang="en-US"/>
        </a:p>
      </dgm:t>
    </dgm:pt>
    <dgm:pt modelId="{09FE66D2-DFFD-FD4F-89DE-7DD3FE616973}">
      <dgm:prSet/>
      <dgm:spPr/>
      <dgm:t>
        <a:bodyPr/>
        <a:lstStyle/>
        <a:p>
          <a:pPr rtl="0"/>
          <a:r>
            <a:rPr lang="en-US"/>
            <a:t>Cost efficient</a:t>
          </a:r>
        </a:p>
      </dgm:t>
    </dgm:pt>
    <dgm:pt modelId="{08647AFF-A9BB-7149-B390-9C865FA76EEB}" type="sibTrans" cxnId="{56B97CA1-5793-4E51-8DF2-1D6BCE8AF407}">
      <dgm:prSet/>
      <dgm:spPr/>
      <dgm:t>
        <a:bodyPr/>
        <a:lstStyle/>
        <a:p>
          <a:endParaRPr lang="en-US"/>
        </a:p>
      </dgm:t>
    </dgm:pt>
    <dgm:pt modelId="{29B2C411-955F-674A-BA65-E78D87C5A5DC}" type="parTrans" cxnId="{6DB3D93F-9BC9-4A09-8AB5-2EBEFDC37BCB}">
      <dgm:prSet/>
      <dgm:spPr/>
      <dgm:t>
        <a:bodyPr/>
        <a:lstStyle/>
        <a:p>
          <a:endParaRPr lang="en-US"/>
        </a:p>
      </dgm:t>
    </dgm:pt>
    <dgm:pt modelId="{013F27D4-9EC8-7346-8C4A-D5405592AEAE}">
      <dgm:prSet/>
      <dgm:spPr/>
      <dgm:t>
        <a:bodyPr/>
        <a:lstStyle/>
        <a:p>
          <a:pPr rtl="0"/>
          <a:r>
            <a:rPr lang="en-US"/>
            <a:t>Acceptable</a:t>
          </a:r>
        </a:p>
      </dgm:t>
    </dgm:pt>
    <dgm:pt modelId="{73BFA396-24F3-2046-973D-61E640DB882E}" type="sibTrans" cxnId="{6DB3D93F-9BC9-4A09-8AB5-2EBEFDC37BCB}">
      <dgm:prSet/>
      <dgm:spPr/>
      <dgm:t>
        <a:bodyPr/>
        <a:lstStyle/>
        <a:p>
          <a:endParaRPr lang="en-US"/>
        </a:p>
      </dgm:t>
    </dgm:pt>
    <dgm:pt modelId="{1DBE5BFB-EF16-5A41-95CB-15945AA2CD37}" type="parTrans" cxnId="{21627382-DE0F-4BAD-A695-3CB2FAB78F9E}">
      <dgm:prSet/>
      <dgm:spPr/>
      <dgm:t>
        <a:bodyPr/>
        <a:lstStyle/>
        <a:p>
          <a:endParaRPr lang="en-US"/>
        </a:p>
      </dgm:t>
    </dgm:pt>
    <dgm:pt modelId="{C7200D7E-7FCF-DE4F-BF4E-200EE6B4CB22}">
      <dgm:prSet/>
      <dgm:spPr/>
      <dgm:t>
        <a:bodyPr/>
        <a:lstStyle/>
        <a:p>
          <a:pPr rtl="0"/>
          <a:r>
            <a:rPr lang="en-US"/>
            <a:t>Useful</a:t>
          </a:r>
        </a:p>
      </dgm:t>
    </dgm:pt>
    <dgm:pt modelId="{D3A988CE-FEF1-DE46-8547-4E1E7742998F}" type="sibTrans" cxnId="{21627382-DE0F-4BAD-A695-3CB2FAB78F9E}">
      <dgm:prSet/>
      <dgm:spPr/>
      <dgm:t>
        <a:bodyPr/>
        <a:lstStyle/>
        <a:p>
          <a:endParaRPr lang="en-US"/>
        </a:p>
      </dgm:t>
    </dgm:pt>
    <dgm:pt modelId="{AF6ADBDD-D42D-A444-8F28-46EDA1914695}" type="pres">
      <dgm:prSet presAssocID="{1648F2BB-3835-9F4D-BFBE-1FE11FD1ADA4}" presName="Name0" presStyleCnt="0">
        <dgm:presLayoutVars>
          <dgm:dir/>
          <dgm:resizeHandles val="exact"/>
        </dgm:presLayoutVars>
      </dgm:prSet>
      <dgm:spPr/>
    </dgm:pt>
    <dgm:pt modelId="{09617F09-F6CB-BB43-8B15-4FB1D42D60CD}" type="pres">
      <dgm:prSet presAssocID="{1648F2BB-3835-9F4D-BFBE-1FE11FD1ADA4}" presName="fgShape" presStyleLbl="fgShp" presStyleIdx="0" presStyleCnt="1"/>
      <dgm:spPr/>
    </dgm:pt>
    <dgm:pt modelId="{51924753-E878-9943-B6E5-35605E43A1E9}" type="pres">
      <dgm:prSet presAssocID="{1648F2BB-3835-9F4D-BFBE-1FE11FD1ADA4}" presName="linComp" presStyleCnt="0"/>
      <dgm:spPr/>
    </dgm:pt>
    <dgm:pt modelId="{9BDC7DE0-1E0E-D74E-8EBE-890D5CC08195}" type="pres">
      <dgm:prSet presAssocID="{329F5C7F-AB48-0643-96CA-B4B633B5611C}" presName="compNode" presStyleCnt="0"/>
      <dgm:spPr/>
    </dgm:pt>
    <dgm:pt modelId="{BFB0E203-59F9-6C4B-B087-D65C7A75B635}" type="pres">
      <dgm:prSet presAssocID="{329F5C7F-AB48-0643-96CA-B4B633B5611C}" presName="bkgdShape" presStyleLbl="node1" presStyleIdx="0" presStyleCnt="4"/>
      <dgm:spPr/>
    </dgm:pt>
    <dgm:pt modelId="{27A79070-7748-4A42-9800-6A32A477B993}" type="pres">
      <dgm:prSet presAssocID="{329F5C7F-AB48-0643-96CA-B4B633B5611C}" presName="nodeTx" presStyleLbl="node1" presStyleIdx="0" presStyleCnt="4">
        <dgm:presLayoutVars>
          <dgm:bulletEnabled val="1"/>
        </dgm:presLayoutVars>
      </dgm:prSet>
      <dgm:spPr/>
    </dgm:pt>
    <dgm:pt modelId="{B9C409CC-7063-A042-AB23-444E5C5A99FF}" type="pres">
      <dgm:prSet presAssocID="{329F5C7F-AB48-0643-96CA-B4B633B5611C}" presName="invisiNode" presStyleLbl="node1" presStyleIdx="0" presStyleCnt="4"/>
      <dgm:spPr/>
    </dgm:pt>
    <dgm:pt modelId="{CF54C854-F579-9A4F-85E6-6DD2AE5AEF85}" type="pres">
      <dgm:prSet presAssocID="{329F5C7F-AB48-0643-96CA-B4B633B5611C}" presName="imagNode" presStyleLbl="fgImgPlace1" presStyleIdx="0" presStyleCnt="4"/>
      <dgm:spPr>
        <a:blipFill>
          <a:blip xmlns:r="http://schemas.openxmlformats.org/officeDocument/2006/relationships" r:embed="rId1"/>
          <a:stretch>
            <a:fillRect l="-5000" r="-5000"/>
          </a:stretch>
        </a:blipFill>
      </dgm:spPr>
    </dgm:pt>
    <dgm:pt modelId="{553B2B19-4F97-8944-A90E-B326AB46F3D4}" type="pres">
      <dgm:prSet presAssocID="{5CB9ADBA-C1C8-EB47-98E8-A4661215DCE4}" presName="sibTrans" presStyleLbl="sibTrans2D1" presStyleIdx="0" presStyleCnt="0"/>
      <dgm:spPr/>
    </dgm:pt>
    <dgm:pt modelId="{04263D44-A6F9-684A-A1CA-E5A010B36AEE}" type="pres">
      <dgm:prSet presAssocID="{09FE66D2-DFFD-FD4F-89DE-7DD3FE616973}" presName="compNode" presStyleCnt="0"/>
      <dgm:spPr/>
    </dgm:pt>
    <dgm:pt modelId="{91CD4D33-FAB2-0044-B45D-A80C90A0AFF4}" type="pres">
      <dgm:prSet presAssocID="{09FE66D2-DFFD-FD4F-89DE-7DD3FE616973}" presName="bkgdShape" presStyleLbl="node1" presStyleIdx="1" presStyleCnt="4"/>
      <dgm:spPr/>
    </dgm:pt>
    <dgm:pt modelId="{A2951425-2607-804D-9652-F630B4B27FDF}" type="pres">
      <dgm:prSet presAssocID="{09FE66D2-DFFD-FD4F-89DE-7DD3FE616973}" presName="nodeTx" presStyleLbl="node1" presStyleIdx="1" presStyleCnt="4">
        <dgm:presLayoutVars>
          <dgm:bulletEnabled val="1"/>
        </dgm:presLayoutVars>
      </dgm:prSet>
      <dgm:spPr/>
    </dgm:pt>
    <dgm:pt modelId="{27AF8995-06D8-6649-889D-6C8CB170899D}" type="pres">
      <dgm:prSet presAssocID="{09FE66D2-DFFD-FD4F-89DE-7DD3FE616973}" presName="invisiNode" presStyleLbl="node1" presStyleIdx="1" presStyleCnt="4"/>
      <dgm:spPr/>
    </dgm:pt>
    <dgm:pt modelId="{509216F4-6640-5C45-B17D-DCF17B1D75FF}" type="pres">
      <dgm:prSet presAssocID="{09FE66D2-DFFD-FD4F-89DE-7DD3FE616973}" presName="imagNode" presStyleLbl="fgImgPlace1" presStyleIdx="1" presStyleCnt="4"/>
      <dgm:spPr>
        <a:blipFill>
          <a:blip xmlns:r="http://schemas.openxmlformats.org/officeDocument/2006/relationships" r:embed="rId2"/>
          <a:stretch>
            <a:fillRect t="-17000" b="-17000"/>
          </a:stretch>
        </a:blipFill>
      </dgm:spPr>
    </dgm:pt>
    <dgm:pt modelId="{671DFFD0-6B1C-A843-A181-333B29AA92DD}" type="pres">
      <dgm:prSet presAssocID="{08647AFF-A9BB-7149-B390-9C865FA76EEB}" presName="sibTrans" presStyleLbl="sibTrans2D1" presStyleIdx="0" presStyleCnt="0"/>
      <dgm:spPr/>
    </dgm:pt>
    <dgm:pt modelId="{EF03D71C-9DCB-3641-9BA1-911716CB062E}" type="pres">
      <dgm:prSet presAssocID="{013F27D4-9EC8-7346-8C4A-D5405592AEAE}" presName="compNode" presStyleCnt="0"/>
      <dgm:spPr/>
    </dgm:pt>
    <dgm:pt modelId="{16F2B11D-AF5F-2340-8AA9-EFA03520645C}" type="pres">
      <dgm:prSet presAssocID="{013F27D4-9EC8-7346-8C4A-D5405592AEAE}" presName="bkgdShape" presStyleLbl="node1" presStyleIdx="2" presStyleCnt="4"/>
      <dgm:spPr/>
    </dgm:pt>
    <dgm:pt modelId="{83EC4A90-02A7-7E4C-A6AE-F61E44E0F46F}" type="pres">
      <dgm:prSet presAssocID="{013F27D4-9EC8-7346-8C4A-D5405592AEAE}" presName="nodeTx" presStyleLbl="node1" presStyleIdx="2" presStyleCnt="4">
        <dgm:presLayoutVars>
          <dgm:bulletEnabled val="1"/>
        </dgm:presLayoutVars>
      </dgm:prSet>
      <dgm:spPr/>
    </dgm:pt>
    <dgm:pt modelId="{506463BD-2E66-7847-8799-98C11A52DEBD}" type="pres">
      <dgm:prSet presAssocID="{013F27D4-9EC8-7346-8C4A-D5405592AEAE}" presName="invisiNode" presStyleLbl="node1" presStyleIdx="2" presStyleCnt="4"/>
      <dgm:spPr/>
    </dgm:pt>
    <dgm:pt modelId="{2B2449CB-9300-B046-9C3F-29EEA33DE4B3}" type="pres">
      <dgm:prSet presAssocID="{013F27D4-9EC8-7346-8C4A-D5405592AEAE}" presName="imagNode" presStyleLbl="fgImgPlace1" presStyleIdx="2" presStyleCnt="4"/>
      <dgm:spPr>
        <a:blipFill>
          <a:blip xmlns:r="http://schemas.openxmlformats.org/officeDocument/2006/relationships" r:embed="rId3"/>
          <a:stretch>
            <a:fillRect t="-4000" b="-4000"/>
          </a:stretch>
        </a:blipFill>
      </dgm:spPr>
    </dgm:pt>
    <dgm:pt modelId="{DF07EBEA-7CB8-E741-89CF-BAE3711A9E74}" type="pres">
      <dgm:prSet presAssocID="{73BFA396-24F3-2046-973D-61E640DB882E}" presName="sibTrans" presStyleLbl="sibTrans2D1" presStyleIdx="0" presStyleCnt="0"/>
      <dgm:spPr/>
    </dgm:pt>
    <dgm:pt modelId="{0EF57963-C4D3-204E-9B2D-2AE6B01E0C88}" type="pres">
      <dgm:prSet presAssocID="{C7200D7E-7FCF-DE4F-BF4E-200EE6B4CB22}" presName="compNode" presStyleCnt="0"/>
      <dgm:spPr/>
    </dgm:pt>
    <dgm:pt modelId="{23C345F8-F8B4-C74E-A26A-A91ADB87A9B7}" type="pres">
      <dgm:prSet presAssocID="{C7200D7E-7FCF-DE4F-BF4E-200EE6B4CB22}" presName="bkgdShape" presStyleLbl="node1" presStyleIdx="3" presStyleCnt="4"/>
      <dgm:spPr/>
    </dgm:pt>
    <dgm:pt modelId="{6EAC5E04-F8F6-F244-8FD6-E899EE268BE5}" type="pres">
      <dgm:prSet presAssocID="{C7200D7E-7FCF-DE4F-BF4E-200EE6B4CB22}" presName="nodeTx" presStyleLbl="node1" presStyleIdx="3" presStyleCnt="4">
        <dgm:presLayoutVars>
          <dgm:bulletEnabled val="1"/>
        </dgm:presLayoutVars>
      </dgm:prSet>
      <dgm:spPr/>
    </dgm:pt>
    <dgm:pt modelId="{4B739626-737C-FB40-B0A0-8C11F0D4A627}" type="pres">
      <dgm:prSet presAssocID="{C7200D7E-7FCF-DE4F-BF4E-200EE6B4CB22}" presName="invisiNode" presStyleLbl="node1" presStyleIdx="3" presStyleCnt="4"/>
      <dgm:spPr/>
    </dgm:pt>
    <dgm:pt modelId="{C9AB79DB-9AB7-1744-AF14-950BA5F83A8E}" type="pres">
      <dgm:prSet presAssocID="{C7200D7E-7FCF-DE4F-BF4E-200EE6B4CB22}" presName="imagNode" presStyleLbl="fgImgPlace1" presStyleIdx="3" presStyleCnt="4"/>
      <dgm:spPr>
        <a:blipFill>
          <a:blip xmlns:r="http://schemas.openxmlformats.org/officeDocument/2006/relationships" r:embed="rId4"/>
          <a:stretch>
            <a:fillRect l="-24000" r="-24000"/>
          </a:stretch>
        </a:blipFill>
      </dgm:spPr>
    </dgm:pt>
  </dgm:ptLst>
  <dgm:cxnLst>
    <dgm:cxn modelId="{80F3DA16-8DE4-4BCA-B528-FAD75AFD3914}" type="presOf" srcId="{329F5C7F-AB48-0643-96CA-B4B633B5611C}" destId="{27A79070-7748-4A42-9800-6A32A477B993}" srcOrd="1" destOrd="0" presId="urn:microsoft.com/office/officeart/2005/8/layout/hList7#1"/>
    <dgm:cxn modelId="{9D1D022D-DCA0-4F09-B4FE-A213F5A3D6EB}" type="presOf" srcId="{C7200D7E-7FCF-DE4F-BF4E-200EE6B4CB22}" destId="{6EAC5E04-F8F6-F244-8FD6-E899EE268BE5}" srcOrd="1" destOrd="0" presId="urn:microsoft.com/office/officeart/2005/8/layout/hList7#1"/>
    <dgm:cxn modelId="{26C6F536-C4DA-4F2B-9C4F-222D3491C78C}" type="presOf" srcId="{73BFA396-24F3-2046-973D-61E640DB882E}" destId="{DF07EBEA-7CB8-E741-89CF-BAE3711A9E74}" srcOrd="0" destOrd="0" presId="urn:microsoft.com/office/officeart/2005/8/layout/hList7#1"/>
    <dgm:cxn modelId="{1D971438-42E2-4CE6-9EC4-9FF223F8324B}" type="presOf" srcId="{08647AFF-A9BB-7149-B390-9C865FA76EEB}" destId="{671DFFD0-6B1C-A843-A181-333B29AA92DD}" srcOrd="0" destOrd="0" presId="urn:microsoft.com/office/officeart/2005/8/layout/hList7#1"/>
    <dgm:cxn modelId="{6DB3D93F-9BC9-4A09-8AB5-2EBEFDC37BCB}" srcId="{1648F2BB-3835-9F4D-BFBE-1FE11FD1ADA4}" destId="{013F27D4-9EC8-7346-8C4A-D5405592AEAE}" srcOrd="2" destOrd="0" parTransId="{29B2C411-955F-674A-BA65-E78D87C5A5DC}" sibTransId="{73BFA396-24F3-2046-973D-61E640DB882E}"/>
    <dgm:cxn modelId="{6B91FA73-EAFC-454D-B425-23F1B1FA0030}" type="presOf" srcId="{013F27D4-9EC8-7346-8C4A-D5405592AEAE}" destId="{16F2B11D-AF5F-2340-8AA9-EFA03520645C}" srcOrd="0" destOrd="0" presId="urn:microsoft.com/office/officeart/2005/8/layout/hList7#1"/>
    <dgm:cxn modelId="{21627382-DE0F-4BAD-A695-3CB2FAB78F9E}" srcId="{1648F2BB-3835-9F4D-BFBE-1FE11FD1ADA4}" destId="{C7200D7E-7FCF-DE4F-BF4E-200EE6B4CB22}" srcOrd="3" destOrd="0" parTransId="{1DBE5BFB-EF16-5A41-95CB-15945AA2CD37}" sibTransId="{D3A988CE-FEF1-DE46-8547-4E1E7742998F}"/>
    <dgm:cxn modelId="{315B6089-98C2-4B73-B0BF-3AC28DF134A8}" type="presOf" srcId="{013F27D4-9EC8-7346-8C4A-D5405592AEAE}" destId="{83EC4A90-02A7-7E4C-A6AE-F61E44E0F46F}" srcOrd="1" destOrd="0" presId="urn:microsoft.com/office/officeart/2005/8/layout/hList7#1"/>
    <dgm:cxn modelId="{2E012597-43F0-4647-97F6-83F80FCB7DA4}" type="presOf" srcId="{09FE66D2-DFFD-FD4F-89DE-7DD3FE616973}" destId="{A2951425-2607-804D-9652-F630B4B27FDF}" srcOrd="1" destOrd="0" presId="urn:microsoft.com/office/officeart/2005/8/layout/hList7#1"/>
    <dgm:cxn modelId="{2BC7FAA0-313D-480B-B905-9CE24CA51F91}" type="presOf" srcId="{1648F2BB-3835-9F4D-BFBE-1FE11FD1ADA4}" destId="{AF6ADBDD-D42D-A444-8F28-46EDA1914695}" srcOrd="0" destOrd="0" presId="urn:microsoft.com/office/officeart/2005/8/layout/hList7#1"/>
    <dgm:cxn modelId="{56B97CA1-5793-4E51-8DF2-1D6BCE8AF407}" srcId="{1648F2BB-3835-9F4D-BFBE-1FE11FD1ADA4}" destId="{09FE66D2-DFFD-FD4F-89DE-7DD3FE616973}" srcOrd="1" destOrd="0" parTransId="{9A31E715-6130-4B42-BAD5-F7827462D37B}" sibTransId="{08647AFF-A9BB-7149-B390-9C865FA76EEB}"/>
    <dgm:cxn modelId="{5B9955A8-7DE9-4D03-A272-500EC049435F}" type="presOf" srcId="{329F5C7F-AB48-0643-96CA-B4B633B5611C}" destId="{BFB0E203-59F9-6C4B-B087-D65C7A75B635}" srcOrd="0" destOrd="0" presId="urn:microsoft.com/office/officeart/2005/8/layout/hList7#1"/>
    <dgm:cxn modelId="{693F40AE-B305-438C-9BAA-968F6114752E}" srcId="{1648F2BB-3835-9F4D-BFBE-1FE11FD1ADA4}" destId="{329F5C7F-AB48-0643-96CA-B4B633B5611C}" srcOrd="0" destOrd="0" parTransId="{3DFD98ED-533D-204F-898C-5418A18B81E3}" sibTransId="{5CB9ADBA-C1C8-EB47-98E8-A4661215DCE4}"/>
    <dgm:cxn modelId="{3E857EC1-9258-4AFE-8972-57759A711170}" type="presOf" srcId="{C7200D7E-7FCF-DE4F-BF4E-200EE6B4CB22}" destId="{23C345F8-F8B4-C74E-A26A-A91ADB87A9B7}" srcOrd="0" destOrd="0" presId="urn:microsoft.com/office/officeart/2005/8/layout/hList7#1"/>
    <dgm:cxn modelId="{15AE77E4-8074-470A-88CA-705775D4DA4B}" type="presOf" srcId="{09FE66D2-DFFD-FD4F-89DE-7DD3FE616973}" destId="{91CD4D33-FAB2-0044-B45D-A80C90A0AFF4}" srcOrd="0" destOrd="0" presId="urn:microsoft.com/office/officeart/2005/8/layout/hList7#1"/>
    <dgm:cxn modelId="{5248AEE7-DE17-401B-9270-21C582876794}" type="presOf" srcId="{5CB9ADBA-C1C8-EB47-98E8-A4661215DCE4}" destId="{553B2B19-4F97-8944-A90E-B326AB46F3D4}" srcOrd="0" destOrd="0" presId="urn:microsoft.com/office/officeart/2005/8/layout/hList7#1"/>
    <dgm:cxn modelId="{755C2ADC-1D2E-4B69-86A7-FBC66C8F6079}" type="presParOf" srcId="{AF6ADBDD-D42D-A444-8F28-46EDA1914695}" destId="{09617F09-F6CB-BB43-8B15-4FB1D42D60CD}" srcOrd="0" destOrd="0" presId="urn:microsoft.com/office/officeart/2005/8/layout/hList7#1"/>
    <dgm:cxn modelId="{D100FC87-9106-4FF3-991F-BC8919501346}" type="presParOf" srcId="{AF6ADBDD-D42D-A444-8F28-46EDA1914695}" destId="{51924753-E878-9943-B6E5-35605E43A1E9}" srcOrd="1" destOrd="0" presId="urn:microsoft.com/office/officeart/2005/8/layout/hList7#1"/>
    <dgm:cxn modelId="{A2E3ED61-C8E8-488D-8343-9F4DB8DBD5B1}" type="presParOf" srcId="{51924753-E878-9943-B6E5-35605E43A1E9}" destId="{9BDC7DE0-1E0E-D74E-8EBE-890D5CC08195}" srcOrd="0" destOrd="0" presId="urn:microsoft.com/office/officeart/2005/8/layout/hList7#1"/>
    <dgm:cxn modelId="{0940D360-1866-48DD-96EE-1B0BFA8289B9}" type="presParOf" srcId="{9BDC7DE0-1E0E-D74E-8EBE-890D5CC08195}" destId="{BFB0E203-59F9-6C4B-B087-D65C7A75B635}" srcOrd="0" destOrd="0" presId="urn:microsoft.com/office/officeart/2005/8/layout/hList7#1"/>
    <dgm:cxn modelId="{334B29AA-6847-42DF-AA0D-C8FA2660ECFF}" type="presParOf" srcId="{9BDC7DE0-1E0E-D74E-8EBE-890D5CC08195}" destId="{27A79070-7748-4A42-9800-6A32A477B993}" srcOrd="1" destOrd="0" presId="urn:microsoft.com/office/officeart/2005/8/layout/hList7#1"/>
    <dgm:cxn modelId="{B8BFF06E-A3A8-4D92-BA10-04E3914D3CEF}" type="presParOf" srcId="{9BDC7DE0-1E0E-D74E-8EBE-890D5CC08195}" destId="{B9C409CC-7063-A042-AB23-444E5C5A99FF}" srcOrd="2" destOrd="0" presId="urn:microsoft.com/office/officeart/2005/8/layout/hList7#1"/>
    <dgm:cxn modelId="{4D28859C-8524-4191-AC6D-4EE49FE39AB1}" type="presParOf" srcId="{9BDC7DE0-1E0E-D74E-8EBE-890D5CC08195}" destId="{CF54C854-F579-9A4F-85E6-6DD2AE5AEF85}" srcOrd="3" destOrd="0" presId="urn:microsoft.com/office/officeart/2005/8/layout/hList7#1"/>
    <dgm:cxn modelId="{C345923D-1466-42D5-8BC3-8F50989F0FAD}" type="presParOf" srcId="{51924753-E878-9943-B6E5-35605E43A1E9}" destId="{553B2B19-4F97-8944-A90E-B326AB46F3D4}" srcOrd="1" destOrd="0" presId="urn:microsoft.com/office/officeart/2005/8/layout/hList7#1"/>
    <dgm:cxn modelId="{63FF85FD-DC30-4330-AF66-F1D7B9FF9CC5}" type="presParOf" srcId="{51924753-E878-9943-B6E5-35605E43A1E9}" destId="{04263D44-A6F9-684A-A1CA-E5A010B36AEE}" srcOrd="2" destOrd="0" presId="urn:microsoft.com/office/officeart/2005/8/layout/hList7#1"/>
    <dgm:cxn modelId="{D7FF85D7-4507-4FB1-91DF-C17C303436EC}" type="presParOf" srcId="{04263D44-A6F9-684A-A1CA-E5A010B36AEE}" destId="{91CD4D33-FAB2-0044-B45D-A80C90A0AFF4}" srcOrd="0" destOrd="0" presId="urn:microsoft.com/office/officeart/2005/8/layout/hList7#1"/>
    <dgm:cxn modelId="{0F070766-6175-45F2-8077-32A71FC72887}" type="presParOf" srcId="{04263D44-A6F9-684A-A1CA-E5A010B36AEE}" destId="{A2951425-2607-804D-9652-F630B4B27FDF}" srcOrd="1" destOrd="0" presId="urn:microsoft.com/office/officeart/2005/8/layout/hList7#1"/>
    <dgm:cxn modelId="{170D66C6-1124-453B-8973-453B9F722E5E}" type="presParOf" srcId="{04263D44-A6F9-684A-A1CA-E5A010B36AEE}" destId="{27AF8995-06D8-6649-889D-6C8CB170899D}" srcOrd="2" destOrd="0" presId="urn:microsoft.com/office/officeart/2005/8/layout/hList7#1"/>
    <dgm:cxn modelId="{8CBC0E7E-7182-4FE9-8EEB-B8A727AB47C6}" type="presParOf" srcId="{04263D44-A6F9-684A-A1CA-E5A010B36AEE}" destId="{509216F4-6640-5C45-B17D-DCF17B1D75FF}" srcOrd="3" destOrd="0" presId="urn:microsoft.com/office/officeart/2005/8/layout/hList7#1"/>
    <dgm:cxn modelId="{336158A4-DADF-437F-9088-6082AD0F9087}" type="presParOf" srcId="{51924753-E878-9943-B6E5-35605E43A1E9}" destId="{671DFFD0-6B1C-A843-A181-333B29AA92DD}" srcOrd="3" destOrd="0" presId="urn:microsoft.com/office/officeart/2005/8/layout/hList7#1"/>
    <dgm:cxn modelId="{56EDCDD5-C699-4547-9005-B31D93BFD567}" type="presParOf" srcId="{51924753-E878-9943-B6E5-35605E43A1E9}" destId="{EF03D71C-9DCB-3641-9BA1-911716CB062E}" srcOrd="4" destOrd="0" presId="urn:microsoft.com/office/officeart/2005/8/layout/hList7#1"/>
    <dgm:cxn modelId="{CCF6B9F9-2D5C-499E-8115-859EC7914E3F}" type="presParOf" srcId="{EF03D71C-9DCB-3641-9BA1-911716CB062E}" destId="{16F2B11D-AF5F-2340-8AA9-EFA03520645C}" srcOrd="0" destOrd="0" presId="urn:microsoft.com/office/officeart/2005/8/layout/hList7#1"/>
    <dgm:cxn modelId="{EB5DF222-3051-4135-ADE0-EE5CB940628E}" type="presParOf" srcId="{EF03D71C-9DCB-3641-9BA1-911716CB062E}" destId="{83EC4A90-02A7-7E4C-A6AE-F61E44E0F46F}" srcOrd="1" destOrd="0" presId="urn:microsoft.com/office/officeart/2005/8/layout/hList7#1"/>
    <dgm:cxn modelId="{53BEA27B-23B2-4B10-844C-E728EAAD684D}" type="presParOf" srcId="{EF03D71C-9DCB-3641-9BA1-911716CB062E}" destId="{506463BD-2E66-7847-8799-98C11A52DEBD}" srcOrd="2" destOrd="0" presId="urn:microsoft.com/office/officeart/2005/8/layout/hList7#1"/>
    <dgm:cxn modelId="{D840D0F1-7F16-4B98-A8E1-EED11DA53AD4}" type="presParOf" srcId="{EF03D71C-9DCB-3641-9BA1-911716CB062E}" destId="{2B2449CB-9300-B046-9C3F-29EEA33DE4B3}" srcOrd="3" destOrd="0" presId="urn:microsoft.com/office/officeart/2005/8/layout/hList7#1"/>
    <dgm:cxn modelId="{E004373F-A7B6-41C4-8D2D-2816016B3EAF}" type="presParOf" srcId="{51924753-E878-9943-B6E5-35605E43A1E9}" destId="{DF07EBEA-7CB8-E741-89CF-BAE3711A9E74}" srcOrd="5" destOrd="0" presId="urn:microsoft.com/office/officeart/2005/8/layout/hList7#1"/>
    <dgm:cxn modelId="{A6C71DEE-6B15-4BAC-8BEB-6703916ACA1B}" type="presParOf" srcId="{51924753-E878-9943-B6E5-35605E43A1E9}" destId="{0EF57963-C4D3-204E-9B2D-2AE6B01E0C88}" srcOrd="6" destOrd="0" presId="urn:microsoft.com/office/officeart/2005/8/layout/hList7#1"/>
    <dgm:cxn modelId="{E8D616EF-BF30-4682-B9C8-7DFF48431981}" type="presParOf" srcId="{0EF57963-C4D3-204E-9B2D-2AE6B01E0C88}" destId="{23C345F8-F8B4-C74E-A26A-A91ADB87A9B7}" srcOrd="0" destOrd="0" presId="urn:microsoft.com/office/officeart/2005/8/layout/hList7#1"/>
    <dgm:cxn modelId="{5B9B89ED-0384-4D40-B1DE-559D590C9B4C}" type="presParOf" srcId="{0EF57963-C4D3-204E-9B2D-2AE6B01E0C88}" destId="{6EAC5E04-F8F6-F244-8FD6-E899EE268BE5}" srcOrd="1" destOrd="0" presId="urn:microsoft.com/office/officeart/2005/8/layout/hList7#1"/>
    <dgm:cxn modelId="{7BB7FA8B-A353-4194-8559-023E4986A468}" type="presParOf" srcId="{0EF57963-C4D3-204E-9B2D-2AE6B01E0C88}" destId="{4B739626-737C-FB40-B0A0-8C11F0D4A627}" srcOrd="2" destOrd="0" presId="urn:microsoft.com/office/officeart/2005/8/layout/hList7#1"/>
    <dgm:cxn modelId="{6AFCB6E3-9C70-41ED-BBC3-FE650B6F296C}" type="presParOf" srcId="{0EF57963-C4D3-204E-9B2D-2AE6B01E0C88}" destId="{C9AB79DB-9AB7-1744-AF14-950BA5F83A8E}" srcOrd="3" destOrd="0" presId="urn:microsoft.com/office/officeart/2005/8/layout/hList7#1"/>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E71936AC-220A-DE42-9C86-FA5002A8FFBD}" type="doc">
      <dgm:prSet loTypeId="urn:microsoft.com/office/officeart/2005/8/layout/process3" loCatId="list" qsTypeId="urn:microsoft.com/office/officeart/2005/8/quickstyle/simple1" qsCatId="simple" csTypeId="urn:microsoft.com/office/officeart/2005/8/colors/colorful1#4" csCatId="colorful" phldr="1"/>
      <dgm:spPr/>
      <dgm:t>
        <a:bodyPr/>
        <a:lstStyle/>
        <a:p>
          <a:endParaRPr lang="en-US"/>
        </a:p>
      </dgm:t>
    </dgm:pt>
    <dgm:pt modelId="{EB34E24F-5945-7F43-98A0-B3186409C610}" type="parTrans" cxnId="{3BAE3991-55E3-42B9-8A86-1DE03B6E34F4}">
      <dgm:prSet/>
      <dgm:spPr/>
      <dgm:t>
        <a:bodyPr/>
        <a:lstStyle/>
        <a:p>
          <a:endParaRPr lang="en-US"/>
        </a:p>
      </dgm:t>
    </dgm:pt>
    <dgm:pt modelId="{BFD9D81F-F1DE-A946-BB18-01ED20941BA1}">
      <dgm:prSet phldrT="[Text]" custT="1"/>
      <dgm:spPr/>
      <dgm:t>
        <a:bodyPr/>
        <a:lstStyle/>
        <a:p>
          <a:pPr algn="ctr"/>
          <a:r>
            <a:rPr lang="en-US" sz="2800"/>
            <a:t>Teacher Screening</a:t>
          </a:r>
        </a:p>
      </dgm:t>
    </dgm:pt>
    <dgm:pt modelId="{3F8E78A3-F1AA-834A-BD12-4081A347BA6F}" type="parTrans" cxnId="{44742CA7-8A2B-4BF0-976B-8D9BC6C2FC4F}">
      <dgm:prSet/>
      <dgm:spPr/>
      <dgm:t>
        <a:bodyPr/>
        <a:lstStyle/>
        <a:p>
          <a:endParaRPr lang="en-US"/>
        </a:p>
      </dgm:t>
    </dgm:pt>
    <dgm:pt modelId="{B1888047-BA95-6045-A8FC-C2081FF6D023}">
      <dgm:prSet phldrT="[Text]"/>
      <dgm:spPr/>
      <dgm:t>
        <a:bodyPr/>
        <a:lstStyle/>
        <a:p>
          <a:r>
            <a:rPr lang="en-US"/>
            <a:t>Review</a:t>
          </a:r>
          <a:r>
            <a:rPr lang="en-US" baseline="0"/>
            <a:t> class roster </a:t>
          </a:r>
          <a:endParaRPr lang="en-US"/>
        </a:p>
      </dgm:t>
    </dgm:pt>
    <dgm:pt modelId="{3D28E72E-AA26-0D4F-BCA6-8F23E0D408E6}" type="sibTrans" cxnId="{44742CA7-8A2B-4BF0-976B-8D9BC6C2FC4F}">
      <dgm:prSet/>
      <dgm:spPr/>
      <dgm:t>
        <a:bodyPr/>
        <a:lstStyle/>
        <a:p>
          <a:endParaRPr lang="en-US"/>
        </a:p>
      </dgm:t>
    </dgm:pt>
    <dgm:pt modelId="{5AA3B076-4690-434C-BA34-D806AB1ECE12}" type="parTrans" cxnId="{C474615F-3191-4228-A8A1-0FDC8A0D34A7}">
      <dgm:prSet/>
      <dgm:spPr/>
      <dgm:t>
        <a:bodyPr/>
        <a:lstStyle/>
        <a:p>
          <a:endParaRPr lang="en-US"/>
        </a:p>
      </dgm:t>
    </dgm:pt>
    <dgm:pt modelId="{CEC53035-D321-3844-9D52-BC8FF9DADAF7}">
      <dgm:prSet phldrT="[Text]"/>
      <dgm:spPr/>
      <dgm:t>
        <a:bodyPr/>
        <a:lstStyle/>
        <a:p>
          <a:r>
            <a:rPr lang="en-US"/>
            <a:t>Rank order top 5 student</a:t>
          </a:r>
          <a:r>
            <a:rPr lang="en-US" baseline="0"/>
            <a:t>s in each group</a:t>
          </a:r>
          <a:endParaRPr lang="en-US"/>
        </a:p>
      </dgm:t>
    </dgm:pt>
    <dgm:pt modelId="{2A2AC52C-6AB0-0842-8DD2-DEAEF8C7F47D}" type="sibTrans" cxnId="{C474615F-3191-4228-A8A1-0FDC8A0D34A7}">
      <dgm:prSet/>
      <dgm:spPr/>
      <dgm:t>
        <a:bodyPr/>
        <a:lstStyle/>
        <a:p>
          <a:endParaRPr lang="en-US"/>
        </a:p>
      </dgm:t>
    </dgm:pt>
    <dgm:pt modelId="{3B0F00C5-D8CA-FE4A-9BF5-AE04E5E47D3B}" type="sibTrans" cxnId="{3BAE3991-55E3-42B9-8A86-1DE03B6E34F4}">
      <dgm:prSet/>
      <dgm:spPr/>
      <dgm:t>
        <a:bodyPr/>
        <a:lstStyle/>
        <a:p>
          <a:endParaRPr lang="en-US"/>
        </a:p>
      </dgm:t>
    </dgm:pt>
    <dgm:pt modelId="{FD2D3072-2C18-844B-BF7A-A1091FCDFD20}" type="parTrans" cxnId="{257A08E9-B2DC-4EBD-AA15-F28DBC36C2D9}">
      <dgm:prSet/>
      <dgm:spPr/>
      <dgm:t>
        <a:bodyPr/>
        <a:lstStyle/>
        <a:p>
          <a:endParaRPr lang="en-US"/>
        </a:p>
      </dgm:t>
    </dgm:pt>
    <dgm:pt modelId="{C48380FB-2BC9-3841-AA0F-64CD08D0116F}">
      <dgm:prSet phldrT="[Text]" custT="1"/>
      <dgm:spPr/>
      <dgm:t>
        <a:bodyPr/>
        <a:lstStyle/>
        <a:p>
          <a:pPr algn="ctr"/>
          <a:r>
            <a:rPr lang="en-US" sz="2800"/>
            <a:t>Teacher Rating</a:t>
          </a:r>
        </a:p>
      </dgm:t>
    </dgm:pt>
    <dgm:pt modelId="{3809B33D-B0F5-524F-AFAD-50943F52F726}" type="parTrans" cxnId="{628FBAE2-8063-4022-ADB1-D73EA0192C28}">
      <dgm:prSet/>
      <dgm:spPr/>
      <dgm:t>
        <a:bodyPr/>
        <a:lstStyle/>
        <a:p>
          <a:endParaRPr lang="en-US"/>
        </a:p>
      </dgm:t>
    </dgm:pt>
    <dgm:pt modelId="{AB15FC6F-0EB2-4E43-9CA8-4868371CDBA9}">
      <dgm:prSet phldrT="[Text]"/>
      <dgm:spPr/>
      <dgm:t>
        <a:bodyPr/>
        <a:lstStyle/>
        <a:p>
          <a:r>
            <a:rPr lang="en-US"/>
            <a:t>Complete two rating scales for top</a:t>
          </a:r>
          <a:r>
            <a:rPr lang="en-US" baseline="0"/>
            <a:t> 3 externalizers and top 3 internalizers</a:t>
          </a:r>
          <a:endParaRPr lang="en-US"/>
        </a:p>
      </dgm:t>
    </dgm:pt>
    <dgm:pt modelId="{ADE2D8A4-7A17-BC43-8173-346EDE51BBB0}" type="sibTrans" cxnId="{628FBAE2-8063-4022-ADB1-D73EA0192C28}">
      <dgm:prSet/>
      <dgm:spPr/>
      <dgm:t>
        <a:bodyPr/>
        <a:lstStyle/>
        <a:p>
          <a:endParaRPr lang="en-US"/>
        </a:p>
      </dgm:t>
    </dgm:pt>
    <dgm:pt modelId="{EEFF52F4-01D2-4449-918E-FA00D8DBB56F}" type="sibTrans" cxnId="{257A08E9-B2DC-4EBD-AA15-F28DBC36C2D9}">
      <dgm:prSet/>
      <dgm:spPr/>
      <dgm:t>
        <a:bodyPr/>
        <a:lstStyle/>
        <a:p>
          <a:endParaRPr lang="en-US"/>
        </a:p>
      </dgm:t>
    </dgm:pt>
    <dgm:pt modelId="{5EA20358-AB69-4249-9F63-FC0113D7E23E}" type="parTrans" cxnId="{EABDEC70-DD38-4FA8-888C-E6EDC45E1EB4}">
      <dgm:prSet/>
      <dgm:spPr/>
      <dgm:t>
        <a:bodyPr/>
        <a:lstStyle/>
        <a:p>
          <a:endParaRPr lang="en-US"/>
        </a:p>
      </dgm:t>
    </dgm:pt>
    <dgm:pt modelId="{405EFB0D-75C0-4E4E-AF63-C052751CC0B9}">
      <dgm:prSet phldrT="[Text]" custT="1"/>
      <dgm:spPr/>
      <dgm:t>
        <a:bodyPr/>
        <a:lstStyle/>
        <a:p>
          <a:pPr algn="ctr"/>
          <a:r>
            <a:rPr lang="en-US" sz="2800"/>
            <a:t>Direct Observation</a:t>
          </a:r>
        </a:p>
      </dgm:t>
    </dgm:pt>
    <dgm:pt modelId="{477903F9-FF00-6E41-BE9D-38F4FA86A15B}" type="parTrans" cxnId="{C90B9C8F-4288-4AAF-A3B5-D8397121B210}">
      <dgm:prSet/>
      <dgm:spPr/>
      <dgm:t>
        <a:bodyPr/>
        <a:lstStyle/>
        <a:p>
          <a:endParaRPr lang="en-US"/>
        </a:p>
      </dgm:t>
    </dgm:pt>
    <dgm:pt modelId="{CC7C8034-EC0A-BF46-9035-A028D99A24CA}">
      <dgm:prSet phldrT="[Text]"/>
      <dgm:spPr/>
      <dgm:t>
        <a:bodyPr/>
        <a:lstStyle/>
        <a:p>
          <a:r>
            <a:rPr lang="en-US"/>
            <a:t>In class &amp; playground</a:t>
          </a:r>
        </a:p>
      </dgm:t>
    </dgm:pt>
    <dgm:pt modelId="{A71186C6-73E0-FE47-A8DC-2376AFDA85EF}" type="sibTrans" cxnId="{C90B9C8F-4288-4AAF-A3B5-D8397121B210}">
      <dgm:prSet/>
      <dgm:spPr/>
      <dgm:t>
        <a:bodyPr/>
        <a:lstStyle/>
        <a:p>
          <a:endParaRPr lang="en-US"/>
        </a:p>
      </dgm:t>
    </dgm:pt>
    <dgm:pt modelId="{8F2154C9-1ED5-7A4E-8DBF-1B323A32711E}" type="parTrans" cxnId="{E7536B88-4931-44E7-A207-9A76B7827FEB}">
      <dgm:prSet/>
      <dgm:spPr/>
      <dgm:t>
        <a:bodyPr/>
        <a:lstStyle/>
        <a:p>
          <a:endParaRPr lang="en-US"/>
        </a:p>
      </dgm:t>
    </dgm:pt>
    <dgm:pt modelId="{77D204C1-4DEC-FE4F-8638-C59EF2A35EF6}">
      <dgm:prSet phldrT="[Text]"/>
      <dgm:spPr/>
      <dgm:t>
        <a:bodyPr/>
        <a:lstStyle/>
        <a:p>
          <a:r>
            <a:rPr lang="en-US"/>
            <a:t>Code academic</a:t>
          </a:r>
          <a:r>
            <a:rPr lang="en-US" baseline="0"/>
            <a:t> engaged time &amp; peer social behavior</a:t>
          </a:r>
          <a:r>
            <a:rPr lang="en-US"/>
            <a:t> </a:t>
          </a:r>
        </a:p>
      </dgm:t>
    </dgm:pt>
    <dgm:pt modelId="{09818B03-4489-CC4E-AEE7-C1502015F87D}" type="sibTrans" cxnId="{E7536B88-4931-44E7-A207-9A76B7827FEB}">
      <dgm:prSet/>
      <dgm:spPr/>
      <dgm:t>
        <a:bodyPr/>
        <a:lstStyle/>
        <a:p>
          <a:endParaRPr lang="en-US"/>
        </a:p>
      </dgm:t>
    </dgm:pt>
    <dgm:pt modelId="{2C719B22-9E3E-B54B-9DFF-0788082438CC}" type="sibTrans" cxnId="{EABDEC70-DD38-4FA8-888C-E6EDC45E1EB4}">
      <dgm:prSet/>
      <dgm:spPr/>
      <dgm:t>
        <a:bodyPr/>
        <a:lstStyle/>
        <a:p>
          <a:endParaRPr lang="en-US"/>
        </a:p>
      </dgm:t>
    </dgm:pt>
    <dgm:pt modelId="{2C704B28-C6F3-2444-A17B-49F887DB303D}" type="pres">
      <dgm:prSet presAssocID="{E71936AC-220A-DE42-9C86-FA5002A8FFBD}" presName="linearFlow" presStyleCnt="0">
        <dgm:presLayoutVars>
          <dgm:dir/>
          <dgm:animLvl val="lvl"/>
          <dgm:resizeHandles val="exact"/>
        </dgm:presLayoutVars>
      </dgm:prSet>
      <dgm:spPr/>
    </dgm:pt>
    <dgm:pt modelId="{EBEC7167-44B7-B14C-A0E4-33C397ECB43F}" type="pres">
      <dgm:prSet presAssocID="{BFD9D81F-F1DE-A946-BB18-01ED20941BA1}" presName="composite" presStyleCnt="0"/>
      <dgm:spPr/>
    </dgm:pt>
    <dgm:pt modelId="{48E5D8CF-5597-754A-A803-040E03A10956}" type="pres">
      <dgm:prSet presAssocID="{BFD9D81F-F1DE-A946-BB18-01ED20941BA1}" presName="parTx" presStyleLbl="node1" presStyleIdx="0" presStyleCnt="3">
        <dgm:presLayoutVars>
          <dgm:chMax val="0"/>
          <dgm:chPref val="0"/>
          <dgm:bulletEnabled val="1"/>
        </dgm:presLayoutVars>
      </dgm:prSet>
      <dgm:spPr/>
    </dgm:pt>
    <dgm:pt modelId="{AF235AB5-4796-2B4A-90BF-92ACF9EAD637}" type="pres">
      <dgm:prSet presAssocID="{BFD9D81F-F1DE-A946-BB18-01ED20941BA1}" presName="parSh" presStyleLbl="node1" presStyleIdx="0" presStyleCnt="3" custScaleX="128709" custScaleY="138272"/>
      <dgm:spPr/>
    </dgm:pt>
    <dgm:pt modelId="{42284E46-DCA2-D94B-ABBE-A977D784CB64}" type="pres">
      <dgm:prSet presAssocID="{BFD9D81F-F1DE-A946-BB18-01ED20941BA1}" presName="desTx" presStyleLbl="fgAcc1" presStyleIdx="0" presStyleCnt="3" custScaleX="127637" custScaleY="61629">
        <dgm:presLayoutVars>
          <dgm:bulletEnabled val="1"/>
        </dgm:presLayoutVars>
      </dgm:prSet>
      <dgm:spPr/>
    </dgm:pt>
    <dgm:pt modelId="{67151C30-CB19-904C-92B4-80B38706C123}" type="pres">
      <dgm:prSet presAssocID="{3B0F00C5-D8CA-FE4A-9BF5-AE04E5E47D3B}" presName="sibTrans" presStyleLbl="sibTrans2D1" presStyleIdx="0" presStyleCnt="2"/>
      <dgm:spPr/>
    </dgm:pt>
    <dgm:pt modelId="{CC49BA65-9948-0A4C-ADCA-43C691F21D22}" type="pres">
      <dgm:prSet presAssocID="{3B0F00C5-D8CA-FE4A-9BF5-AE04E5E47D3B}" presName="connTx" presStyleLbl="sibTrans2D1" presStyleIdx="0" presStyleCnt="2"/>
      <dgm:spPr/>
    </dgm:pt>
    <dgm:pt modelId="{80D75485-89FF-BE46-8145-9DFF230FCC2B}" type="pres">
      <dgm:prSet presAssocID="{C48380FB-2BC9-3841-AA0F-64CD08D0116F}" presName="composite" presStyleCnt="0"/>
      <dgm:spPr/>
    </dgm:pt>
    <dgm:pt modelId="{7D4C012A-A46C-D846-A403-72E9AFCB34B3}" type="pres">
      <dgm:prSet presAssocID="{C48380FB-2BC9-3841-AA0F-64CD08D0116F}" presName="parTx" presStyleLbl="node1" presStyleIdx="0" presStyleCnt="3">
        <dgm:presLayoutVars>
          <dgm:chMax val="0"/>
          <dgm:chPref val="0"/>
          <dgm:bulletEnabled val="1"/>
        </dgm:presLayoutVars>
      </dgm:prSet>
      <dgm:spPr/>
    </dgm:pt>
    <dgm:pt modelId="{5F726401-DE33-C44C-A500-ED864B5EE894}" type="pres">
      <dgm:prSet presAssocID="{C48380FB-2BC9-3841-AA0F-64CD08D0116F}" presName="parSh" presStyleLbl="node1" presStyleIdx="1" presStyleCnt="3" custScaleY="140195"/>
      <dgm:spPr/>
    </dgm:pt>
    <dgm:pt modelId="{657F030B-3FE4-CC4D-B3BF-7E921CF9051B}" type="pres">
      <dgm:prSet presAssocID="{C48380FB-2BC9-3841-AA0F-64CD08D0116F}" presName="desTx" presStyleLbl="fgAcc1" presStyleIdx="1" presStyleCnt="3" custScaleX="131406" custScaleY="65255">
        <dgm:presLayoutVars>
          <dgm:bulletEnabled val="1"/>
        </dgm:presLayoutVars>
      </dgm:prSet>
      <dgm:spPr/>
    </dgm:pt>
    <dgm:pt modelId="{A1005465-4009-E74F-89E2-DFD87A305C86}" type="pres">
      <dgm:prSet presAssocID="{EEFF52F4-01D2-4449-918E-FA00D8DBB56F}" presName="sibTrans" presStyleLbl="sibTrans2D1" presStyleIdx="1" presStyleCnt="2"/>
      <dgm:spPr/>
    </dgm:pt>
    <dgm:pt modelId="{A8822234-635D-B341-9900-C69415AD45FB}" type="pres">
      <dgm:prSet presAssocID="{EEFF52F4-01D2-4449-918E-FA00D8DBB56F}" presName="connTx" presStyleLbl="sibTrans2D1" presStyleIdx="1" presStyleCnt="2"/>
      <dgm:spPr/>
    </dgm:pt>
    <dgm:pt modelId="{2D9B4448-EA3C-D447-B8C3-5734A34E131C}" type="pres">
      <dgm:prSet presAssocID="{405EFB0D-75C0-4E4E-AF63-C052751CC0B9}" presName="composite" presStyleCnt="0"/>
      <dgm:spPr/>
    </dgm:pt>
    <dgm:pt modelId="{F5EDDAF1-3A9A-8A46-A800-91D942EA676E}" type="pres">
      <dgm:prSet presAssocID="{405EFB0D-75C0-4E4E-AF63-C052751CC0B9}" presName="parTx" presStyleLbl="node1" presStyleIdx="1" presStyleCnt="3">
        <dgm:presLayoutVars>
          <dgm:chMax val="0"/>
          <dgm:chPref val="0"/>
          <dgm:bulletEnabled val="1"/>
        </dgm:presLayoutVars>
      </dgm:prSet>
      <dgm:spPr/>
    </dgm:pt>
    <dgm:pt modelId="{FC3A3394-43E4-3049-B0BE-17CCBFD30112}" type="pres">
      <dgm:prSet presAssocID="{405EFB0D-75C0-4E4E-AF63-C052751CC0B9}" presName="parSh" presStyleLbl="node1" presStyleIdx="2" presStyleCnt="3" custScaleX="132775" custScaleY="136862"/>
      <dgm:spPr/>
    </dgm:pt>
    <dgm:pt modelId="{3F64C57D-313B-EF43-81C2-99A27075B7C2}" type="pres">
      <dgm:prSet presAssocID="{405EFB0D-75C0-4E4E-AF63-C052751CC0B9}" presName="desTx" presStyleLbl="fgAcc1" presStyleIdx="2" presStyleCnt="3" custScaleY="66188">
        <dgm:presLayoutVars>
          <dgm:bulletEnabled val="1"/>
        </dgm:presLayoutVars>
      </dgm:prSet>
      <dgm:spPr/>
    </dgm:pt>
  </dgm:ptLst>
  <dgm:cxnLst>
    <dgm:cxn modelId="{FE8FF306-C96D-44E6-90AD-1DF2F9FCC560}" type="presOf" srcId="{AB15FC6F-0EB2-4E43-9CA8-4868371CDBA9}" destId="{657F030B-3FE4-CC4D-B3BF-7E921CF9051B}" srcOrd="0" destOrd="0" presId="urn:microsoft.com/office/officeart/2005/8/layout/process3"/>
    <dgm:cxn modelId="{FA564608-9A1B-4615-8491-F9DB3066F206}" type="presOf" srcId="{BFD9D81F-F1DE-A946-BB18-01ED20941BA1}" destId="{AF235AB5-4796-2B4A-90BF-92ACF9EAD637}" srcOrd="1" destOrd="0" presId="urn:microsoft.com/office/officeart/2005/8/layout/process3"/>
    <dgm:cxn modelId="{08B41E1B-7DF3-415F-9B76-47CC038DE045}" type="presOf" srcId="{CEC53035-D321-3844-9D52-BC8FF9DADAF7}" destId="{42284E46-DCA2-D94B-ABBE-A977D784CB64}" srcOrd="0" destOrd="1" presId="urn:microsoft.com/office/officeart/2005/8/layout/process3"/>
    <dgm:cxn modelId="{52D61C2F-4BB2-4D4E-8F44-B8C6C064B360}" type="presOf" srcId="{405EFB0D-75C0-4E4E-AF63-C052751CC0B9}" destId="{FC3A3394-43E4-3049-B0BE-17CCBFD30112}" srcOrd="1" destOrd="0" presId="urn:microsoft.com/office/officeart/2005/8/layout/process3"/>
    <dgm:cxn modelId="{4DC3D72F-AA1F-420C-A77C-5F7234F7200F}" type="presOf" srcId="{3B0F00C5-D8CA-FE4A-9BF5-AE04E5E47D3B}" destId="{CC49BA65-9948-0A4C-ADCA-43C691F21D22}" srcOrd="1" destOrd="0" presId="urn:microsoft.com/office/officeart/2005/8/layout/process3"/>
    <dgm:cxn modelId="{38D2B64C-7AB8-4270-B362-AB4BB4793A63}" type="presOf" srcId="{E71936AC-220A-DE42-9C86-FA5002A8FFBD}" destId="{2C704B28-C6F3-2444-A17B-49F887DB303D}" srcOrd="0" destOrd="0" presId="urn:microsoft.com/office/officeart/2005/8/layout/process3"/>
    <dgm:cxn modelId="{67DD2058-C34B-440E-8D76-F0CE87366ED9}" type="presOf" srcId="{C48380FB-2BC9-3841-AA0F-64CD08D0116F}" destId="{5F726401-DE33-C44C-A500-ED864B5EE894}" srcOrd="1" destOrd="0" presId="urn:microsoft.com/office/officeart/2005/8/layout/process3"/>
    <dgm:cxn modelId="{C474615F-3191-4228-A8A1-0FDC8A0D34A7}" srcId="{BFD9D81F-F1DE-A946-BB18-01ED20941BA1}" destId="{CEC53035-D321-3844-9D52-BC8FF9DADAF7}" srcOrd="1" destOrd="0" parTransId="{5AA3B076-4690-434C-BA34-D806AB1ECE12}" sibTransId="{2A2AC52C-6AB0-0842-8DD2-DEAEF8C7F47D}"/>
    <dgm:cxn modelId="{EABDEC70-DD38-4FA8-888C-E6EDC45E1EB4}" srcId="{E71936AC-220A-DE42-9C86-FA5002A8FFBD}" destId="{405EFB0D-75C0-4E4E-AF63-C052751CC0B9}" srcOrd="2" destOrd="0" parTransId="{5EA20358-AB69-4249-9F63-FC0113D7E23E}" sibTransId="{2C719B22-9E3E-B54B-9DFF-0788082438CC}"/>
    <dgm:cxn modelId="{BEB3127F-49EE-4228-B5EF-0EC334AD6C15}" type="presOf" srcId="{77D204C1-4DEC-FE4F-8638-C59EF2A35EF6}" destId="{3F64C57D-313B-EF43-81C2-99A27075B7C2}" srcOrd="0" destOrd="1" presId="urn:microsoft.com/office/officeart/2005/8/layout/process3"/>
    <dgm:cxn modelId="{16F38E83-97A1-42B7-A2D0-107347C70C16}" type="presOf" srcId="{C48380FB-2BC9-3841-AA0F-64CD08D0116F}" destId="{7D4C012A-A46C-D846-A403-72E9AFCB34B3}" srcOrd="0" destOrd="0" presId="urn:microsoft.com/office/officeart/2005/8/layout/process3"/>
    <dgm:cxn modelId="{E7536B88-4931-44E7-A207-9A76B7827FEB}" srcId="{405EFB0D-75C0-4E4E-AF63-C052751CC0B9}" destId="{77D204C1-4DEC-FE4F-8638-C59EF2A35EF6}" srcOrd="1" destOrd="0" parTransId="{8F2154C9-1ED5-7A4E-8DBF-1B323A32711E}" sibTransId="{09818B03-4489-CC4E-AEE7-C1502015F87D}"/>
    <dgm:cxn modelId="{3CE5378D-76DF-4100-898F-6E0B78189F94}" type="presOf" srcId="{405EFB0D-75C0-4E4E-AF63-C052751CC0B9}" destId="{F5EDDAF1-3A9A-8A46-A800-91D942EA676E}" srcOrd="0" destOrd="0" presId="urn:microsoft.com/office/officeart/2005/8/layout/process3"/>
    <dgm:cxn modelId="{C90B9C8F-4288-4AAF-A3B5-D8397121B210}" srcId="{405EFB0D-75C0-4E4E-AF63-C052751CC0B9}" destId="{CC7C8034-EC0A-BF46-9035-A028D99A24CA}" srcOrd="0" destOrd="0" parTransId="{477903F9-FF00-6E41-BE9D-38F4FA86A15B}" sibTransId="{A71186C6-73E0-FE47-A8DC-2376AFDA85EF}"/>
    <dgm:cxn modelId="{3BAE3991-55E3-42B9-8A86-1DE03B6E34F4}" srcId="{E71936AC-220A-DE42-9C86-FA5002A8FFBD}" destId="{BFD9D81F-F1DE-A946-BB18-01ED20941BA1}" srcOrd="0" destOrd="0" parTransId="{EB34E24F-5945-7F43-98A0-B3186409C610}" sibTransId="{3B0F00C5-D8CA-FE4A-9BF5-AE04E5E47D3B}"/>
    <dgm:cxn modelId="{07862B9E-D5F9-4023-85D0-D9DF73C2E0DD}" type="presOf" srcId="{BFD9D81F-F1DE-A946-BB18-01ED20941BA1}" destId="{48E5D8CF-5597-754A-A803-040E03A10956}" srcOrd="0" destOrd="0" presId="urn:microsoft.com/office/officeart/2005/8/layout/process3"/>
    <dgm:cxn modelId="{A8259EA3-CE0E-4655-931E-B5BC86FC8DDC}" type="presOf" srcId="{EEFF52F4-01D2-4449-918E-FA00D8DBB56F}" destId="{A1005465-4009-E74F-89E2-DFD87A305C86}" srcOrd="0" destOrd="0" presId="urn:microsoft.com/office/officeart/2005/8/layout/process3"/>
    <dgm:cxn modelId="{44742CA7-8A2B-4BF0-976B-8D9BC6C2FC4F}" srcId="{BFD9D81F-F1DE-A946-BB18-01ED20941BA1}" destId="{B1888047-BA95-6045-A8FC-C2081FF6D023}" srcOrd="0" destOrd="0" parTransId="{3F8E78A3-F1AA-834A-BD12-4081A347BA6F}" sibTransId="{3D28E72E-AA26-0D4F-BCA6-8F23E0D408E6}"/>
    <dgm:cxn modelId="{05C6A9A7-8C1A-478F-9606-9915BCBCACA0}" type="presOf" srcId="{CC7C8034-EC0A-BF46-9035-A028D99A24CA}" destId="{3F64C57D-313B-EF43-81C2-99A27075B7C2}" srcOrd="0" destOrd="0" presId="urn:microsoft.com/office/officeart/2005/8/layout/process3"/>
    <dgm:cxn modelId="{3C3174C9-3E1C-4651-A06E-3D4295A80465}" type="presOf" srcId="{3B0F00C5-D8CA-FE4A-9BF5-AE04E5E47D3B}" destId="{67151C30-CB19-904C-92B4-80B38706C123}" srcOrd="0" destOrd="0" presId="urn:microsoft.com/office/officeart/2005/8/layout/process3"/>
    <dgm:cxn modelId="{628FBAE2-8063-4022-ADB1-D73EA0192C28}" srcId="{C48380FB-2BC9-3841-AA0F-64CD08D0116F}" destId="{AB15FC6F-0EB2-4E43-9CA8-4868371CDBA9}" srcOrd="0" destOrd="0" parTransId="{3809B33D-B0F5-524F-AFAD-50943F52F726}" sibTransId="{ADE2D8A4-7A17-BC43-8173-346EDE51BBB0}"/>
    <dgm:cxn modelId="{A4848AE3-497E-4F32-8AA0-40A79D0239D0}" type="presOf" srcId="{EEFF52F4-01D2-4449-918E-FA00D8DBB56F}" destId="{A8822234-635D-B341-9900-C69415AD45FB}" srcOrd="1" destOrd="0" presId="urn:microsoft.com/office/officeart/2005/8/layout/process3"/>
    <dgm:cxn modelId="{257A08E9-B2DC-4EBD-AA15-F28DBC36C2D9}" srcId="{E71936AC-220A-DE42-9C86-FA5002A8FFBD}" destId="{C48380FB-2BC9-3841-AA0F-64CD08D0116F}" srcOrd="1" destOrd="0" parTransId="{FD2D3072-2C18-844B-BF7A-A1091FCDFD20}" sibTransId="{EEFF52F4-01D2-4449-918E-FA00D8DBB56F}"/>
    <dgm:cxn modelId="{E03919ED-1831-4357-82F7-8C0A41FB4D0E}" type="presOf" srcId="{B1888047-BA95-6045-A8FC-C2081FF6D023}" destId="{42284E46-DCA2-D94B-ABBE-A977D784CB64}" srcOrd="0" destOrd="0" presId="urn:microsoft.com/office/officeart/2005/8/layout/process3"/>
    <dgm:cxn modelId="{2177D2D5-0055-44E8-B6C9-D5A8FF5422B7}" type="presParOf" srcId="{2C704B28-C6F3-2444-A17B-49F887DB303D}" destId="{EBEC7167-44B7-B14C-A0E4-33C397ECB43F}" srcOrd="0" destOrd="0" presId="urn:microsoft.com/office/officeart/2005/8/layout/process3"/>
    <dgm:cxn modelId="{CE76931A-488E-4769-AEA6-66A883F3D27F}" type="presParOf" srcId="{EBEC7167-44B7-B14C-A0E4-33C397ECB43F}" destId="{48E5D8CF-5597-754A-A803-040E03A10956}" srcOrd="0" destOrd="0" presId="urn:microsoft.com/office/officeart/2005/8/layout/process3"/>
    <dgm:cxn modelId="{26C07C46-18EF-4EA8-A086-BAA026FE8DE2}" type="presParOf" srcId="{EBEC7167-44B7-B14C-A0E4-33C397ECB43F}" destId="{AF235AB5-4796-2B4A-90BF-92ACF9EAD637}" srcOrd="1" destOrd="0" presId="urn:microsoft.com/office/officeart/2005/8/layout/process3"/>
    <dgm:cxn modelId="{A4C71152-7955-4CC7-B8D6-B7FEEDEDEF3C}" type="presParOf" srcId="{EBEC7167-44B7-B14C-A0E4-33C397ECB43F}" destId="{42284E46-DCA2-D94B-ABBE-A977D784CB64}" srcOrd="2" destOrd="0" presId="urn:microsoft.com/office/officeart/2005/8/layout/process3"/>
    <dgm:cxn modelId="{982B4E40-7CCB-4338-A5C0-9F934DF053C8}" type="presParOf" srcId="{2C704B28-C6F3-2444-A17B-49F887DB303D}" destId="{67151C30-CB19-904C-92B4-80B38706C123}" srcOrd="1" destOrd="0" presId="urn:microsoft.com/office/officeart/2005/8/layout/process3"/>
    <dgm:cxn modelId="{984E4263-EFD6-4875-905F-8C177D237FD7}" type="presParOf" srcId="{67151C30-CB19-904C-92B4-80B38706C123}" destId="{CC49BA65-9948-0A4C-ADCA-43C691F21D22}" srcOrd="0" destOrd="0" presId="urn:microsoft.com/office/officeart/2005/8/layout/process3"/>
    <dgm:cxn modelId="{8E918D59-4351-4138-A57D-748D3A3448B8}" type="presParOf" srcId="{2C704B28-C6F3-2444-A17B-49F887DB303D}" destId="{80D75485-89FF-BE46-8145-9DFF230FCC2B}" srcOrd="2" destOrd="0" presId="urn:microsoft.com/office/officeart/2005/8/layout/process3"/>
    <dgm:cxn modelId="{C4B92CF2-30E8-4BDC-B18B-A3A8723DE266}" type="presParOf" srcId="{80D75485-89FF-BE46-8145-9DFF230FCC2B}" destId="{7D4C012A-A46C-D846-A403-72E9AFCB34B3}" srcOrd="0" destOrd="0" presId="urn:microsoft.com/office/officeart/2005/8/layout/process3"/>
    <dgm:cxn modelId="{0FA047B0-B355-40B0-9FC1-1992F8B998B3}" type="presParOf" srcId="{80D75485-89FF-BE46-8145-9DFF230FCC2B}" destId="{5F726401-DE33-C44C-A500-ED864B5EE894}" srcOrd="1" destOrd="0" presId="urn:microsoft.com/office/officeart/2005/8/layout/process3"/>
    <dgm:cxn modelId="{54DD2140-017E-41E1-B5A0-7CC375C29BD2}" type="presParOf" srcId="{80D75485-89FF-BE46-8145-9DFF230FCC2B}" destId="{657F030B-3FE4-CC4D-B3BF-7E921CF9051B}" srcOrd="2" destOrd="0" presId="urn:microsoft.com/office/officeart/2005/8/layout/process3"/>
    <dgm:cxn modelId="{0CF69A8C-5994-4FDC-BAB7-7664088D4DBF}" type="presParOf" srcId="{2C704B28-C6F3-2444-A17B-49F887DB303D}" destId="{A1005465-4009-E74F-89E2-DFD87A305C86}" srcOrd="3" destOrd="0" presId="urn:microsoft.com/office/officeart/2005/8/layout/process3"/>
    <dgm:cxn modelId="{004E7A54-F89F-4A6F-8E23-16DC8E210990}" type="presParOf" srcId="{A1005465-4009-E74F-89E2-DFD87A305C86}" destId="{A8822234-635D-B341-9900-C69415AD45FB}" srcOrd="0" destOrd="0" presId="urn:microsoft.com/office/officeart/2005/8/layout/process3"/>
    <dgm:cxn modelId="{6E774359-E40A-4789-95A8-18E065D839AF}" type="presParOf" srcId="{2C704B28-C6F3-2444-A17B-49F887DB303D}" destId="{2D9B4448-EA3C-D447-B8C3-5734A34E131C}" srcOrd="4" destOrd="0" presId="urn:microsoft.com/office/officeart/2005/8/layout/process3"/>
    <dgm:cxn modelId="{5D70A55D-DAE2-484A-AD41-6AF8731977B6}" type="presParOf" srcId="{2D9B4448-EA3C-D447-B8C3-5734A34E131C}" destId="{F5EDDAF1-3A9A-8A46-A800-91D942EA676E}" srcOrd="0" destOrd="0" presId="urn:microsoft.com/office/officeart/2005/8/layout/process3"/>
    <dgm:cxn modelId="{AC55C0BC-5947-49F0-A7ED-55A88E6CF2F3}" type="presParOf" srcId="{2D9B4448-EA3C-D447-B8C3-5734A34E131C}" destId="{FC3A3394-43E4-3049-B0BE-17CCBFD30112}" srcOrd="1" destOrd="0" presId="urn:microsoft.com/office/officeart/2005/8/layout/process3"/>
    <dgm:cxn modelId="{33D0546D-E7F3-4312-8282-1A02B748FD81}" type="presParOf" srcId="{2D9B4448-EA3C-D447-B8C3-5734A34E131C}" destId="{3F64C57D-313B-EF43-81C2-99A27075B7C2}" srcOrd="2" destOrd="0" presId="urn:microsoft.com/office/officeart/2005/8/layout/process3"/>
  </dgm:cxnLst>
  <dgm:bg>
    <a:solidFill>
      <a:schemeClr val="bg1"/>
    </a:solidFill>
  </dgm:bg>
  <dgm:whole/>
  <dgm:extLst>
    <a:ext uri="http://schemas.microsoft.com/office/drawing/2008/diagram">
      <dsp:dataModelExt xmlns:dsp="http://schemas.microsoft.com/office/drawing/2008/diagram" relId="rId10"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74242727-1472-5549-8023-2EAD6086D8B4}"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338C5A7D-1556-8C42-8A5D-327DB88D8864}" type="parTrans" cxnId="{71DC6571-917B-4EEE-8F47-43360B4E2494}">
      <dgm:prSet/>
      <dgm:spPr/>
      <dgm:t>
        <a:bodyPr/>
        <a:lstStyle/>
        <a:p>
          <a:endParaRPr lang="en-US"/>
        </a:p>
      </dgm:t>
    </dgm:pt>
    <dgm:pt modelId="{3E8B132F-7BF3-A448-A976-0DD91E33D33B}">
      <dgm:prSet phldrT="[Text]"/>
      <dgm:spPr/>
      <dgm:t>
        <a:bodyPr/>
        <a:lstStyle/>
        <a:p>
          <a:r>
            <a:rPr lang="en-US"/>
            <a:t>Need identified</a:t>
          </a:r>
        </a:p>
      </dgm:t>
    </dgm:pt>
    <dgm:pt modelId="{88A4F8EC-EBF4-1C48-8D32-7572DEFCAD53}" type="sibTrans" cxnId="{71DC6571-917B-4EEE-8F47-43360B4E2494}">
      <dgm:prSet/>
      <dgm:spPr/>
      <dgm:t>
        <a:bodyPr/>
        <a:lstStyle/>
        <a:p>
          <a:endParaRPr lang="en-US"/>
        </a:p>
      </dgm:t>
    </dgm:pt>
    <dgm:pt modelId="{72E77B81-827C-9843-8E7C-C2FE0BCF17FA}" type="parTrans" cxnId="{9DFFDF5D-3889-4EF8-819E-D1EEEFB906BB}">
      <dgm:prSet/>
      <dgm:spPr/>
      <dgm:t>
        <a:bodyPr/>
        <a:lstStyle/>
        <a:p>
          <a:endParaRPr lang="en-US"/>
        </a:p>
      </dgm:t>
    </dgm:pt>
    <dgm:pt modelId="{C6067434-83DD-F94C-AC73-434E6D1F4180}">
      <dgm:prSet phldrT="[Text]"/>
      <dgm:spPr/>
      <dgm:t>
        <a:bodyPr/>
        <a:lstStyle/>
        <a:p>
          <a:r>
            <a:rPr lang="en-US"/>
            <a:t>Approval secured</a:t>
          </a:r>
        </a:p>
      </dgm:t>
    </dgm:pt>
    <dgm:pt modelId="{4730554C-8F07-014A-A878-F1FE4D6BE1C8}" type="sibTrans" cxnId="{9DFFDF5D-3889-4EF8-819E-D1EEEFB906BB}">
      <dgm:prSet/>
      <dgm:spPr/>
      <dgm:t>
        <a:bodyPr/>
        <a:lstStyle/>
        <a:p>
          <a:endParaRPr lang="en-US"/>
        </a:p>
      </dgm:t>
    </dgm:pt>
    <dgm:pt modelId="{4D3843BA-43D1-7E4F-8E9D-1A30E0C54E89}" type="parTrans" cxnId="{4A479CAB-E506-4FCF-8AE9-C593690274B7}">
      <dgm:prSet/>
      <dgm:spPr/>
      <dgm:t>
        <a:bodyPr/>
        <a:lstStyle/>
        <a:p>
          <a:endParaRPr lang="en-US"/>
        </a:p>
      </dgm:t>
    </dgm:pt>
    <dgm:pt modelId="{341C6E2B-A1C0-3949-9804-4D14DF91EE90}">
      <dgm:prSet phldrT="[Text]"/>
      <dgm:spPr/>
      <dgm:t>
        <a:bodyPr/>
        <a:lstStyle/>
        <a:p>
          <a:r>
            <a:rPr lang="en-US"/>
            <a:t>Team formed</a:t>
          </a:r>
        </a:p>
      </dgm:t>
    </dgm:pt>
    <dgm:pt modelId="{C7FA756F-8973-124C-BC8F-6CD6785FB48B}" type="sibTrans" cxnId="{4A479CAB-E506-4FCF-8AE9-C593690274B7}">
      <dgm:prSet/>
      <dgm:spPr/>
      <dgm:t>
        <a:bodyPr/>
        <a:lstStyle/>
        <a:p>
          <a:endParaRPr lang="en-US"/>
        </a:p>
      </dgm:t>
    </dgm:pt>
    <dgm:pt modelId="{29BBFCA7-D278-D242-A205-C632BD46BB92}" type="parTrans" cxnId="{AF0A52F6-9F9B-4D39-92F1-2B6FB357C755}">
      <dgm:prSet/>
      <dgm:spPr/>
      <dgm:t>
        <a:bodyPr/>
        <a:lstStyle/>
        <a:p>
          <a:endParaRPr lang="en-US"/>
        </a:p>
      </dgm:t>
    </dgm:pt>
    <dgm:pt modelId="{9D71C0ED-3B8D-214D-8753-210746BFFD3A}">
      <dgm:prSet phldrT="[Text]"/>
      <dgm:spPr/>
      <dgm:t>
        <a:bodyPr/>
        <a:lstStyle/>
        <a:p>
          <a:r>
            <a:rPr lang="en-US"/>
            <a:t>Supports identified</a:t>
          </a:r>
        </a:p>
      </dgm:t>
    </dgm:pt>
    <dgm:pt modelId="{3BD42239-6C69-4241-89B3-F80B0FE80E24}" type="sibTrans" cxnId="{AF0A52F6-9F9B-4D39-92F1-2B6FB357C755}">
      <dgm:prSet/>
      <dgm:spPr/>
      <dgm:t>
        <a:bodyPr/>
        <a:lstStyle/>
        <a:p>
          <a:endParaRPr lang="en-US"/>
        </a:p>
      </dgm:t>
    </dgm:pt>
    <dgm:pt modelId="{8D4231BA-038E-6448-9820-CDE67F32466B}" type="parTrans" cxnId="{AA78E69D-2417-4345-B666-7334CE335BCD}">
      <dgm:prSet/>
      <dgm:spPr/>
      <dgm:t>
        <a:bodyPr/>
        <a:lstStyle/>
        <a:p>
          <a:endParaRPr lang="en-US"/>
        </a:p>
      </dgm:t>
    </dgm:pt>
    <dgm:pt modelId="{B5F0AB21-7FA0-B44A-BC13-27C77A637BE9}">
      <dgm:prSet phldrT="[Text]"/>
      <dgm:spPr/>
      <dgm:t>
        <a:bodyPr/>
        <a:lstStyle/>
        <a:p>
          <a:r>
            <a:rPr lang="en-US"/>
            <a:t>Policies for other screening reviewed</a:t>
          </a:r>
        </a:p>
      </dgm:t>
    </dgm:pt>
    <dgm:pt modelId="{962983D3-BDC9-1049-B47B-6FBEC52ED814}" type="sibTrans" cxnId="{AA78E69D-2417-4345-B666-7334CE335BCD}">
      <dgm:prSet/>
      <dgm:spPr/>
      <dgm:t>
        <a:bodyPr/>
        <a:lstStyle/>
        <a:p>
          <a:endParaRPr lang="en-US"/>
        </a:p>
      </dgm:t>
    </dgm:pt>
    <dgm:pt modelId="{E538D6A8-80E9-AD42-B526-C1AEB5BE81B8}" type="parTrans" cxnId="{434A2182-9005-405F-A238-91DF31419B7A}">
      <dgm:prSet/>
      <dgm:spPr/>
      <dgm:t>
        <a:bodyPr/>
        <a:lstStyle/>
        <a:p>
          <a:endParaRPr lang="en-US"/>
        </a:p>
      </dgm:t>
    </dgm:pt>
    <dgm:pt modelId="{1455BEF1-D3EA-AE40-9E22-960E32D35CEF}">
      <dgm:prSet phldrT="[Text]"/>
      <dgm:spPr/>
      <dgm:t>
        <a:bodyPr/>
        <a:lstStyle/>
        <a:p>
          <a:r>
            <a:rPr lang="en-US"/>
            <a:t>Evidence based system identified</a:t>
          </a:r>
        </a:p>
      </dgm:t>
    </dgm:pt>
    <dgm:pt modelId="{3427C616-6DFB-244F-808E-A0F7E7AE5F48}" type="sibTrans" cxnId="{434A2182-9005-405F-A238-91DF31419B7A}">
      <dgm:prSet/>
      <dgm:spPr/>
      <dgm:t>
        <a:bodyPr/>
        <a:lstStyle/>
        <a:p>
          <a:endParaRPr lang="en-US"/>
        </a:p>
      </dgm:t>
    </dgm:pt>
    <dgm:pt modelId="{165554F8-D057-5841-ADA5-3A11B4C9165A}" type="parTrans" cxnId="{FA22EA58-D652-43D1-BA87-8E6EA6471B7C}">
      <dgm:prSet/>
      <dgm:spPr/>
      <dgm:t>
        <a:bodyPr/>
        <a:lstStyle/>
        <a:p>
          <a:endParaRPr lang="en-US"/>
        </a:p>
      </dgm:t>
    </dgm:pt>
    <dgm:pt modelId="{AAD4702F-F480-E34A-9F56-6D3B099632A5}">
      <dgm:prSet phldrT="[Text]"/>
      <dgm:spPr/>
      <dgm:t>
        <a:bodyPr/>
        <a:lstStyle/>
        <a:p>
          <a:r>
            <a:rPr lang="en-US"/>
            <a:t>Policies &amp; procedures developed</a:t>
          </a:r>
        </a:p>
      </dgm:t>
    </dgm:pt>
    <dgm:pt modelId="{88196408-81C2-E241-9D9B-89ECA7E83E76}" type="sibTrans" cxnId="{FA22EA58-D652-43D1-BA87-8E6EA6471B7C}">
      <dgm:prSet/>
      <dgm:spPr/>
      <dgm:t>
        <a:bodyPr/>
        <a:lstStyle/>
        <a:p>
          <a:endParaRPr lang="en-US"/>
        </a:p>
      </dgm:t>
    </dgm:pt>
    <dgm:pt modelId="{0FFB1A76-44DC-1746-923D-B891B222DA77}" type="parTrans" cxnId="{1AB93F81-E5FB-4041-8326-F1DA96D952DF}">
      <dgm:prSet/>
      <dgm:spPr/>
      <dgm:t>
        <a:bodyPr/>
        <a:lstStyle/>
        <a:p>
          <a:endParaRPr lang="en-US"/>
        </a:p>
      </dgm:t>
    </dgm:pt>
    <dgm:pt modelId="{7F77B15D-0129-D945-A07B-6160F385E115}">
      <dgm:prSet phldrT="[Text]"/>
      <dgm:spPr/>
      <dgm:t>
        <a:bodyPr/>
        <a:lstStyle/>
        <a:p>
          <a:r>
            <a:rPr lang="en-US"/>
            <a:t>P&amp;P shared with families (opt out)</a:t>
          </a:r>
        </a:p>
      </dgm:t>
    </dgm:pt>
    <dgm:pt modelId="{F197E544-A429-0A4D-98B4-9E2DBE0E785C}" type="sibTrans" cxnId="{1AB93F81-E5FB-4041-8326-F1DA96D952DF}">
      <dgm:prSet/>
      <dgm:spPr/>
      <dgm:t>
        <a:bodyPr/>
        <a:lstStyle/>
        <a:p>
          <a:endParaRPr lang="en-US"/>
        </a:p>
      </dgm:t>
    </dgm:pt>
    <dgm:pt modelId="{6459D529-7FEE-924C-8008-00151C7686F6}" type="parTrans" cxnId="{5E633C06-5FCA-401B-AFA0-556DA358E402}">
      <dgm:prSet/>
      <dgm:spPr/>
      <dgm:t>
        <a:bodyPr/>
        <a:lstStyle/>
        <a:p>
          <a:endParaRPr lang="en-US"/>
        </a:p>
      </dgm:t>
    </dgm:pt>
    <dgm:pt modelId="{AF91000B-BB1E-5B42-ACF0-FE46C9D31501}">
      <dgm:prSet phldrT="[Text]"/>
      <dgm:spPr/>
      <dgm:t>
        <a:bodyPr/>
        <a:lstStyle/>
        <a:p>
          <a:r>
            <a:rPr lang="en-US"/>
            <a:t>P&amp;P for notifying families shared</a:t>
          </a:r>
        </a:p>
      </dgm:t>
    </dgm:pt>
    <dgm:pt modelId="{92EE0438-7B5E-D14F-B3B8-6A4F1FD2356B}" type="sibTrans" cxnId="{5E633C06-5FCA-401B-AFA0-556DA358E402}">
      <dgm:prSet/>
      <dgm:spPr/>
      <dgm:t>
        <a:bodyPr/>
        <a:lstStyle/>
        <a:p>
          <a:endParaRPr lang="en-US"/>
        </a:p>
      </dgm:t>
    </dgm:pt>
    <dgm:pt modelId="{8078C685-8DB1-C148-9DC4-25F17B8650B8}" type="parTrans" cxnId="{6F4DEDE7-713E-4DA5-9F8B-A7523E774535}">
      <dgm:prSet/>
      <dgm:spPr/>
      <dgm:t>
        <a:bodyPr/>
        <a:lstStyle/>
        <a:p>
          <a:endParaRPr lang="en-US"/>
        </a:p>
      </dgm:t>
    </dgm:pt>
    <dgm:pt modelId="{556407B6-1490-134F-B69F-824E16DEF25A}">
      <dgm:prSet phldrT="[Text]"/>
      <dgm:spPr/>
      <dgm:t>
        <a:bodyPr/>
        <a:lstStyle/>
        <a:p>
          <a:r>
            <a:rPr lang="en-US"/>
            <a:t>Point of contact for oversight</a:t>
          </a:r>
        </a:p>
      </dgm:t>
    </dgm:pt>
    <dgm:pt modelId="{1CD45836-3625-6C42-8088-4B2BDD1A1A1B}" type="sibTrans" cxnId="{6F4DEDE7-713E-4DA5-9F8B-A7523E774535}">
      <dgm:prSet/>
      <dgm:spPr/>
      <dgm:t>
        <a:bodyPr/>
        <a:lstStyle/>
        <a:p>
          <a:endParaRPr lang="en-US"/>
        </a:p>
      </dgm:t>
    </dgm:pt>
    <dgm:pt modelId="{CAE894C0-2992-B445-B41F-2F18D796B2D5}" type="parTrans" cxnId="{86234044-9787-4517-9BAD-D506C7694955}">
      <dgm:prSet/>
      <dgm:spPr/>
      <dgm:t>
        <a:bodyPr/>
        <a:lstStyle/>
        <a:p>
          <a:endParaRPr lang="en-US"/>
        </a:p>
      </dgm:t>
    </dgm:pt>
    <dgm:pt modelId="{022306F7-864F-454B-9DF6-6B5F5B5ABBB4}">
      <dgm:prSet phldrT="[Text]"/>
      <dgm:spPr/>
      <dgm:t>
        <a:bodyPr/>
        <a:lstStyle/>
        <a:p>
          <a:r>
            <a:rPr lang="en-US"/>
            <a:t>Point of contact at SU/SD</a:t>
          </a:r>
        </a:p>
      </dgm:t>
    </dgm:pt>
    <dgm:pt modelId="{677202CF-33F8-4949-BF5D-16D7741B24F3}" type="sibTrans" cxnId="{86234044-9787-4517-9BAD-D506C7694955}">
      <dgm:prSet/>
      <dgm:spPr/>
      <dgm:t>
        <a:bodyPr/>
        <a:lstStyle/>
        <a:p>
          <a:endParaRPr lang="en-US"/>
        </a:p>
      </dgm:t>
    </dgm:pt>
    <dgm:pt modelId="{F2477588-AFAF-984E-B3D6-BFAE81C72059}" type="parTrans" cxnId="{5C9F6969-0C38-4757-BE14-401AFA421C56}">
      <dgm:prSet/>
      <dgm:spPr/>
      <dgm:t>
        <a:bodyPr/>
        <a:lstStyle/>
        <a:p>
          <a:endParaRPr lang="en-US"/>
        </a:p>
      </dgm:t>
    </dgm:pt>
    <dgm:pt modelId="{9BB5AB80-DB25-9C4B-8E10-6482C493364D}">
      <dgm:prSet phldrT="[Text]"/>
      <dgm:spPr/>
      <dgm:t>
        <a:bodyPr/>
        <a:lstStyle/>
        <a:p>
          <a:r>
            <a:rPr lang="en-US"/>
            <a:t>Resources available</a:t>
          </a:r>
        </a:p>
      </dgm:t>
    </dgm:pt>
    <dgm:pt modelId="{05EB3DEF-BF53-3C4A-B29B-29C345C7BB7E}" type="sibTrans" cxnId="{5C9F6969-0C38-4757-BE14-401AFA421C56}">
      <dgm:prSet/>
      <dgm:spPr/>
      <dgm:t>
        <a:bodyPr/>
        <a:lstStyle/>
        <a:p>
          <a:endParaRPr lang="en-US"/>
        </a:p>
      </dgm:t>
    </dgm:pt>
    <dgm:pt modelId="{0020CF9F-0FB4-9241-8CB1-F72D1EEBA5EC}" type="pres">
      <dgm:prSet presAssocID="{74242727-1472-5549-8023-2EAD6086D8B4}" presName="Name0" presStyleCnt="0">
        <dgm:presLayoutVars>
          <dgm:dir/>
          <dgm:resizeHandles/>
        </dgm:presLayoutVars>
      </dgm:prSet>
      <dgm:spPr/>
    </dgm:pt>
    <dgm:pt modelId="{89B11455-3DD1-914F-B116-7E077CC325AD}" type="pres">
      <dgm:prSet presAssocID="{3E8B132F-7BF3-A448-A976-0DD91E33D33B}" presName="compNode" presStyleCnt="0"/>
      <dgm:spPr/>
    </dgm:pt>
    <dgm:pt modelId="{F41590D6-1692-104C-B6DE-EB35287D849E}" type="pres">
      <dgm:prSet presAssocID="{3E8B132F-7BF3-A448-A976-0DD91E33D33B}" presName="dummyConnPt" presStyleCnt="0"/>
      <dgm:spPr/>
    </dgm:pt>
    <dgm:pt modelId="{D9EED998-6002-0941-966A-BFEBEE13F83D}" type="pres">
      <dgm:prSet presAssocID="{3E8B132F-7BF3-A448-A976-0DD91E33D33B}" presName="node" presStyleLbl="node1" presStyleIdx="0" presStyleCnt="12">
        <dgm:presLayoutVars>
          <dgm:bulletEnabled val="1"/>
        </dgm:presLayoutVars>
      </dgm:prSet>
      <dgm:spPr/>
    </dgm:pt>
    <dgm:pt modelId="{C7F62FB2-4EFA-234A-BA7C-86DF2F3C2033}" type="pres">
      <dgm:prSet presAssocID="{88A4F8EC-EBF4-1C48-8D32-7572DEFCAD53}" presName="sibTrans" presStyleLbl="bgSibTrans2D1" presStyleIdx="0" presStyleCnt="11"/>
      <dgm:spPr/>
    </dgm:pt>
    <dgm:pt modelId="{D9F6488C-F064-5343-8F77-EECAA4953F44}" type="pres">
      <dgm:prSet presAssocID="{C6067434-83DD-F94C-AC73-434E6D1F4180}" presName="compNode" presStyleCnt="0"/>
      <dgm:spPr/>
    </dgm:pt>
    <dgm:pt modelId="{5993E029-4652-904C-8A43-F65968C268F8}" type="pres">
      <dgm:prSet presAssocID="{C6067434-83DD-F94C-AC73-434E6D1F4180}" presName="dummyConnPt" presStyleCnt="0"/>
      <dgm:spPr/>
    </dgm:pt>
    <dgm:pt modelId="{95A2D8CA-DA30-4F42-BB9A-D48345D70A01}" type="pres">
      <dgm:prSet presAssocID="{C6067434-83DD-F94C-AC73-434E6D1F4180}" presName="node" presStyleLbl="node1" presStyleIdx="1" presStyleCnt="12">
        <dgm:presLayoutVars>
          <dgm:bulletEnabled val="1"/>
        </dgm:presLayoutVars>
      </dgm:prSet>
      <dgm:spPr/>
    </dgm:pt>
    <dgm:pt modelId="{4599EF80-54DB-D842-937C-E0D0FB6F4CD1}" type="pres">
      <dgm:prSet presAssocID="{4730554C-8F07-014A-A878-F1FE4D6BE1C8}" presName="sibTrans" presStyleLbl="bgSibTrans2D1" presStyleIdx="1" presStyleCnt="11"/>
      <dgm:spPr/>
    </dgm:pt>
    <dgm:pt modelId="{9C5C90B5-CA07-414E-8CDA-87A635A76A7A}" type="pres">
      <dgm:prSet presAssocID="{341C6E2B-A1C0-3949-9804-4D14DF91EE90}" presName="compNode" presStyleCnt="0"/>
      <dgm:spPr/>
    </dgm:pt>
    <dgm:pt modelId="{4EC209AC-DB9F-5241-9BCB-CE1E88C94F79}" type="pres">
      <dgm:prSet presAssocID="{341C6E2B-A1C0-3949-9804-4D14DF91EE90}" presName="dummyConnPt" presStyleCnt="0"/>
      <dgm:spPr/>
    </dgm:pt>
    <dgm:pt modelId="{32536A5F-3C25-A34D-9DE4-D17ACD031BED}" type="pres">
      <dgm:prSet presAssocID="{341C6E2B-A1C0-3949-9804-4D14DF91EE90}" presName="node" presStyleLbl="node1" presStyleIdx="2" presStyleCnt="12">
        <dgm:presLayoutVars>
          <dgm:bulletEnabled val="1"/>
        </dgm:presLayoutVars>
      </dgm:prSet>
      <dgm:spPr/>
    </dgm:pt>
    <dgm:pt modelId="{7EBE8E21-5E7C-7448-A948-25BCC09E9A73}" type="pres">
      <dgm:prSet presAssocID="{C7FA756F-8973-124C-BC8F-6CD6785FB48B}" presName="sibTrans" presStyleLbl="bgSibTrans2D1" presStyleIdx="2" presStyleCnt="11"/>
      <dgm:spPr/>
    </dgm:pt>
    <dgm:pt modelId="{CCD1290C-D8AF-B049-82D6-D30AC2EB2F86}" type="pres">
      <dgm:prSet presAssocID="{9D71C0ED-3B8D-214D-8753-210746BFFD3A}" presName="compNode" presStyleCnt="0"/>
      <dgm:spPr/>
    </dgm:pt>
    <dgm:pt modelId="{56FF7D8C-72DE-3D46-B23B-EAE2B3364C91}" type="pres">
      <dgm:prSet presAssocID="{9D71C0ED-3B8D-214D-8753-210746BFFD3A}" presName="dummyConnPt" presStyleCnt="0"/>
      <dgm:spPr/>
    </dgm:pt>
    <dgm:pt modelId="{8454E156-2A65-1E4F-91C9-FFCD8FF85043}" type="pres">
      <dgm:prSet presAssocID="{9D71C0ED-3B8D-214D-8753-210746BFFD3A}" presName="node" presStyleLbl="node1" presStyleIdx="3" presStyleCnt="12">
        <dgm:presLayoutVars>
          <dgm:bulletEnabled val="1"/>
        </dgm:presLayoutVars>
      </dgm:prSet>
      <dgm:spPr/>
    </dgm:pt>
    <dgm:pt modelId="{4F7FB994-6612-144F-BF5F-862F380FBABB}" type="pres">
      <dgm:prSet presAssocID="{3BD42239-6C69-4241-89B3-F80B0FE80E24}" presName="sibTrans" presStyleLbl="bgSibTrans2D1" presStyleIdx="3" presStyleCnt="11"/>
      <dgm:spPr/>
    </dgm:pt>
    <dgm:pt modelId="{BBA44C78-8763-9D4D-B094-A131C21CBA56}" type="pres">
      <dgm:prSet presAssocID="{B5F0AB21-7FA0-B44A-BC13-27C77A637BE9}" presName="compNode" presStyleCnt="0"/>
      <dgm:spPr/>
    </dgm:pt>
    <dgm:pt modelId="{AA5886F7-37FC-1E4C-BFC7-36DA1AB870CE}" type="pres">
      <dgm:prSet presAssocID="{B5F0AB21-7FA0-B44A-BC13-27C77A637BE9}" presName="dummyConnPt" presStyleCnt="0"/>
      <dgm:spPr/>
    </dgm:pt>
    <dgm:pt modelId="{8CB2AD5A-B892-7743-9E48-9EB92C882311}" type="pres">
      <dgm:prSet presAssocID="{B5F0AB21-7FA0-B44A-BC13-27C77A637BE9}" presName="node" presStyleLbl="node1" presStyleIdx="4" presStyleCnt="12">
        <dgm:presLayoutVars>
          <dgm:bulletEnabled val="1"/>
        </dgm:presLayoutVars>
      </dgm:prSet>
      <dgm:spPr/>
    </dgm:pt>
    <dgm:pt modelId="{DD85E760-CE77-3145-B8C1-7CBDA2218326}" type="pres">
      <dgm:prSet presAssocID="{962983D3-BDC9-1049-B47B-6FBEC52ED814}" presName="sibTrans" presStyleLbl="bgSibTrans2D1" presStyleIdx="4" presStyleCnt="11"/>
      <dgm:spPr/>
    </dgm:pt>
    <dgm:pt modelId="{6772B2AF-6A72-D443-97CF-B471E9FC531C}" type="pres">
      <dgm:prSet presAssocID="{1455BEF1-D3EA-AE40-9E22-960E32D35CEF}" presName="compNode" presStyleCnt="0"/>
      <dgm:spPr/>
    </dgm:pt>
    <dgm:pt modelId="{6328BAC2-F6B6-1C4B-BB2E-4D4299CD8F99}" type="pres">
      <dgm:prSet presAssocID="{1455BEF1-D3EA-AE40-9E22-960E32D35CEF}" presName="dummyConnPt" presStyleCnt="0"/>
      <dgm:spPr/>
    </dgm:pt>
    <dgm:pt modelId="{36CCB9BD-B081-3A43-A91F-463DD305E6B4}" type="pres">
      <dgm:prSet presAssocID="{1455BEF1-D3EA-AE40-9E22-960E32D35CEF}" presName="node" presStyleLbl="node1" presStyleIdx="5" presStyleCnt="12">
        <dgm:presLayoutVars>
          <dgm:bulletEnabled val="1"/>
        </dgm:presLayoutVars>
      </dgm:prSet>
      <dgm:spPr/>
    </dgm:pt>
    <dgm:pt modelId="{EF4578B1-5C8B-024F-A49F-FE19BC78E7B2}" type="pres">
      <dgm:prSet presAssocID="{3427C616-6DFB-244F-808E-A0F7E7AE5F48}" presName="sibTrans" presStyleLbl="bgSibTrans2D1" presStyleIdx="5" presStyleCnt="11"/>
      <dgm:spPr/>
    </dgm:pt>
    <dgm:pt modelId="{30DAF27F-773E-3A4E-AA02-707E4C0CE13F}" type="pres">
      <dgm:prSet presAssocID="{AAD4702F-F480-E34A-9F56-6D3B099632A5}" presName="compNode" presStyleCnt="0"/>
      <dgm:spPr/>
    </dgm:pt>
    <dgm:pt modelId="{075F4EB8-4562-9A4A-B722-A2778E2E0400}" type="pres">
      <dgm:prSet presAssocID="{AAD4702F-F480-E34A-9F56-6D3B099632A5}" presName="dummyConnPt" presStyleCnt="0"/>
      <dgm:spPr/>
    </dgm:pt>
    <dgm:pt modelId="{8483D06D-B5F9-F240-8854-BD3CCAC6C5CE}" type="pres">
      <dgm:prSet presAssocID="{AAD4702F-F480-E34A-9F56-6D3B099632A5}" presName="node" presStyleLbl="node1" presStyleIdx="6" presStyleCnt="12">
        <dgm:presLayoutVars>
          <dgm:bulletEnabled val="1"/>
        </dgm:presLayoutVars>
      </dgm:prSet>
      <dgm:spPr/>
    </dgm:pt>
    <dgm:pt modelId="{9356F21C-8B5A-3746-BAED-54DA2C0B1FBE}" type="pres">
      <dgm:prSet presAssocID="{88196408-81C2-E241-9D9B-89ECA7E83E76}" presName="sibTrans" presStyleLbl="bgSibTrans2D1" presStyleIdx="6" presStyleCnt="11"/>
      <dgm:spPr/>
    </dgm:pt>
    <dgm:pt modelId="{7979D347-8A9A-5445-AF8F-B599E2D9DFDF}" type="pres">
      <dgm:prSet presAssocID="{7F77B15D-0129-D945-A07B-6160F385E115}" presName="compNode" presStyleCnt="0"/>
      <dgm:spPr/>
    </dgm:pt>
    <dgm:pt modelId="{83AE5585-379D-EE4A-A395-E69EEBD16AFC}" type="pres">
      <dgm:prSet presAssocID="{7F77B15D-0129-D945-A07B-6160F385E115}" presName="dummyConnPt" presStyleCnt="0"/>
      <dgm:spPr/>
    </dgm:pt>
    <dgm:pt modelId="{C99162C7-113B-8E4B-9F2C-B657D2CBCA76}" type="pres">
      <dgm:prSet presAssocID="{7F77B15D-0129-D945-A07B-6160F385E115}" presName="node" presStyleLbl="node1" presStyleIdx="7" presStyleCnt="12">
        <dgm:presLayoutVars>
          <dgm:bulletEnabled val="1"/>
        </dgm:presLayoutVars>
      </dgm:prSet>
      <dgm:spPr/>
    </dgm:pt>
    <dgm:pt modelId="{CABE6FFD-F2E5-914A-92DF-5394F1BF7197}" type="pres">
      <dgm:prSet presAssocID="{F197E544-A429-0A4D-98B4-9E2DBE0E785C}" presName="sibTrans" presStyleLbl="bgSibTrans2D1" presStyleIdx="7" presStyleCnt="11"/>
      <dgm:spPr/>
    </dgm:pt>
    <dgm:pt modelId="{A4F79F89-6A33-9042-8CF9-31F1578BD17F}" type="pres">
      <dgm:prSet presAssocID="{AF91000B-BB1E-5B42-ACF0-FE46C9D31501}" presName="compNode" presStyleCnt="0"/>
      <dgm:spPr/>
    </dgm:pt>
    <dgm:pt modelId="{3B4FDCC7-A16A-444A-9703-86729857B975}" type="pres">
      <dgm:prSet presAssocID="{AF91000B-BB1E-5B42-ACF0-FE46C9D31501}" presName="dummyConnPt" presStyleCnt="0"/>
      <dgm:spPr/>
    </dgm:pt>
    <dgm:pt modelId="{D919FB60-2EF2-6C4E-A060-6B758D95B9A7}" type="pres">
      <dgm:prSet presAssocID="{AF91000B-BB1E-5B42-ACF0-FE46C9D31501}" presName="node" presStyleLbl="node1" presStyleIdx="8" presStyleCnt="12">
        <dgm:presLayoutVars>
          <dgm:bulletEnabled val="1"/>
        </dgm:presLayoutVars>
      </dgm:prSet>
      <dgm:spPr/>
    </dgm:pt>
    <dgm:pt modelId="{0B56E043-8C48-1A4F-9FD6-F00473972CA3}" type="pres">
      <dgm:prSet presAssocID="{92EE0438-7B5E-D14F-B3B8-6A4F1FD2356B}" presName="sibTrans" presStyleLbl="bgSibTrans2D1" presStyleIdx="8" presStyleCnt="11"/>
      <dgm:spPr/>
    </dgm:pt>
    <dgm:pt modelId="{A70AF5BF-C6AE-8E47-B7ED-EEE3243FF782}" type="pres">
      <dgm:prSet presAssocID="{556407B6-1490-134F-B69F-824E16DEF25A}" presName="compNode" presStyleCnt="0"/>
      <dgm:spPr/>
    </dgm:pt>
    <dgm:pt modelId="{D166572E-2106-C44B-AF2E-2577AF84ED89}" type="pres">
      <dgm:prSet presAssocID="{556407B6-1490-134F-B69F-824E16DEF25A}" presName="dummyConnPt" presStyleCnt="0"/>
      <dgm:spPr/>
    </dgm:pt>
    <dgm:pt modelId="{6F487FCB-084F-8447-AFCD-F572EA572CF0}" type="pres">
      <dgm:prSet presAssocID="{556407B6-1490-134F-B69F-824E16DEF25A}" presName="node" presStyleLbl="node1" presStyleIdx="9" presStyleCnt="12">
        <dgm:presLayoutVars>
          <dgm:bulletEnabled val="1"/>
        </dgm:presLayoutVars>
      </dgm:prSet>
      <dgm:spPr/>
    </dgm:pt>
    <dgm:pt modelId="{945623C9-36D1-264E-9F6F-009C70EB6188}" type="pres">
      <dgm:prSet presAssocID="{1CD45836-3625-6C42-8088-4B2BDD1A1A1B}" presName="sibTrans" presStyleLbl="bgSibTrans2D1" presStyleIdx="9" presStyleCnt="11"/>
      <dgm:spPr/>
    </dgm:pt>
    <dgm:pt modelId="{2401BA5C-279C-F44F-BE8C-8D7289905D23}" type="pres">
      <dgm:prSet presAssocID="{022306F7-864F-454B-9DF6-6B5F5B5ABBB4}" presName="compNode" presStyleCnt="0"/>
      <dgm:spPr/>
    </dgm:pt>
    <dgm:pt modelId="{E672B761-F601-7749-94BD-E3055155C459}" type="pres">
      <dgm:prSet presAssocID="{022306F7-864F-454B-9DF6-6B5F5B5ABBB4}" presName="dummyConnPt" presStyleCnt="0"/>
      <dgm:spPr/>
    </dgm:pt>
    <dgm:pt modelId="{80715228-5F30-BD41-BCF1-1FC31613F772}" type="pres">
      <dgm:prSet presAssocID="{022306F7-864F-454B-9DF6-6B5F5B5ABBB4}" presName="node" presStyleLbl="node1" presStyleIdx="10" presStyleCnt="12">
        <dgm:presLayoutVars>
          <dgm:bulletEnabled val="1"/>
        </dgm:presLayoutVars>
      </dgm:prSet>
      <dgm:spPr/>
    </dgm:pt>
    <dgm:pt modelId="{F85F7C6C-7DFA-8543-9DD3-202CC708E52F}" type="pres">
      <dgm:prSet presAssocID="{677202CF-33F8-4949-BF5D-16D7741B24F3}" presName="sibTrans" presStyleLbl="bgSibTrans2D1" presStyleIdx="10" presStyleCnt="11"/>
      <dgm:spPr/>
    </dgm:pt>
    <dgm:pt modelId="{7A5226DE-879A-B44C-8378-D59E0C5319BD}" type="pres">
      <dgm:prSet presAssocID="{9BB5AB80-DB25-9C4B-8E10-6482C493364D}" presName="compNode" presStyleCnt="0"/>
      <dgm:spPr/>
    </dgm:pt>
    <dgm:pt modelId="{513CD8DE-6BAB-1F4F-994B-E3E70D1EA7C6}" type="pres">
      <dgm:prSet presAssocID="{9BB5AB80-DB25-9C4B-8E10-6482C493364D}" presName="dummyConnPt" presStyleCnt="0"/>
      <dgm:spPr/>
    </dgm:pt>
    <dgm:pt modelId="{50C887CD-56AB-0241-A90C-68E742D247E6}" type="pres">
      <dgm:prSet presAssocID="{9BB5AB80-DB25-9C4B-8E10-6482C493364D}" presName="node" presStyleLbl="node1" presStyleIdx="11" presStyleCnt="12">
        <dgm:presLayoutVars>
          <dgm:bulletEnabled val="1"/>
        </dgm:presLayoutVars>
      </dgm:prSet>
      <dgm:spPr/>
    </dgm:pt>
  </dgm:ptLst>
  <dgm:cxnLst>
    <dgm:cxn modelId="{5E633C06-5FCA-401B-AFA0-556DA358E402}" srcId="{74242727-1472-5549-8023-2EAD6086D8B4}" destId="{AF91000B-BB1E-5B42-ACF0-FE46C9D31501}" srcOrd="8" destOrd="0" parTransId="{6459D529-7FEE-924C-8008-00151C7686F6}" sibTransId="{92EE0438-7B5E-D14F-B3B8-6A4F1FD2356B}"/>
    <dgm:cxn modelId="{738DDD17-D3FA-4D7A-B1C3-601DBC0481EE}" type="presOf" srcId="{88A4F8EC-EBF4-1C48-8D32-7572DEFCAD53}" destId="{C7F62FB2-4EFA-234A-BA7C-86DF2F3C2033}" srcOrd="0" destOrd="0" presId="urn:microsoft.com/office/officeart/2005/8/layout/bProcess4"/>
    <dgm:cxn modelId="{E4A0E917-24B5-468A-98D1-51AA02744D6A}" type="presOf" srcId="{AAD4702F-F480-E34A-9F56-6D3B099632A5}" destId="{8483D06D-B5F9-F240-8854-BD3CCAC6C5CE}" srcOrd="0" destOrd="0" presId="urn:microsoft.com/office/officeart/2005/8/layout/bProcess4"/>
    <dgm:cxn modelId="{9B250E1A-1FB5-4A2C-B211-4AF9576C9ECC}" type="presOf" srcId="{AF91000B-BB1E-5B42-ACF0-FE46C9D31501}" destId="{D919FB60-2EF2-6C4E-A060-6B758D95B9A7}" srcOrd="0" destOrd="0" presId="urn:microsoft.com/office/officeart/2005/8/layout/bProcess4"/>
    <dgm:cxn modelId="{B9A4D52E-0B8E-4B38-AC38-4C93C4BB75B6}" type="presOf" srcId="{88196408-81C2-E241-9D9B-89ECA7E83E76}" destId="{9356F21C-8B5A-3746-BAED-54DA2C0B1FBE}" srcOrd="0" destOrd="0" presId="urn:microsoft.com/office/officeart/2005/8/layout/bProcess4"/>
    <dgm:cxn modelId="{DB7DEC39-5048-4809-BF4E-A3A7E5C27045}" type="presOf" srcId="{F197E544-A429-0A4D-98B4-9E2DBE0E785C}" destId="{CABE6FFD-F2E5-914A-92DF-5394F1BF7197}" srcOrd="0" destOrd="0" presId="urn:microsoft.com/office/officeart/2005/8/layout/bProcess4"/>
    <dgm:cxn modelId="{D2A4DD3D-CDF4-438A-BD82-58B089B666E3}" type="presOf" srcId="{7F77B15D-0129-D945-A07B-6160F385E115}" destId="{C99162C7-113B-8E4B-9F2C-B657D2CBCA76}" srcOrd="0" destOrd="0" presId="urn:microsoft.com/office/officeart/2005/8/layout/bProcess4"/>
    <dgm:cxn modelId="{E8576C3E-D922-481E-BF8D-64F7D4FDD985}" type="presOf" srcId="{3E8B132F-7BF3-A448-A976-0DD91E33D33B}" destId="{D9EED998-6002-0941-966A-BFEBEE13F83D}" srcOrd="0" destOrd="0" presId="urn:microsoft.com/office/officeart/2005/8/layout/bProcess4"/>
    <dgm:cxn modelId="{89B9B641-BDAF-416D-9193-DE59FE6BD3E5}" type="presOf" srcId="{3427C616-6DFB-244F-808E-A0F7E7AE5F48}" destId="{EF4578B1-5C8B-024F-A49F-FE19BC78E7B2}" srcOrd="0" destOrd="0" presId="urn:microsoft.com/office/officeart/2005/8/layout/bProcess4"/>
    <dgm:cxn modelId="{86234044-9787-4517-9BAD-D506C7694955}" srcId="{74242727-1472-5549-8023-2EAD6086D8B4}" destId="{022306F7-864F-454B-9DF6-6B5F5B5ABBB4}" srcOrd="10" destOrd="0" parTransId="{CAE894C0-2992-B445-B41F-2F18D796B2D5}" sibTransId="{677202CF-33F8-4949-BF5D-16D7741B24F3}"/>
    <dgm:cxn modelId="{CE5EE64A-3772-4443-8E03-2F4F27CEF0D2}" type="presOf" srcId="{C7FA756F-8973-124C-BC8F-6CD6785FB48B}" destId="{7EBE8E21-5E7C-7448-A948-25BCC09E9A73}" srcOrd="0" destOrd="0" presId="urn:microsoft.com/office/officeart/2005/8/layout/bProcess4"/>
    <dgm:cxn modelId="{00F04D58-80BF-4CD9-9762-F0069C97C217}" type="presOf" srcId="{962983D3-BDC9-1049-B47B-6FBEC52ED814}" destId="{DD85E760-CE77-3145-B8C1-7CBDA2218326}" srcOrd="0" destOrd="0" presId="urn:microsoft.com/office/officeart/2005/8/layout/bProcess4"/>
    <dgm:cxn modelId="{FA22EA58-D652-43D1-BA87-8E6EA6471B7C}" srcId="{74242727-1472-5549-8023-2EAD6086D8B4}" destId="{AAD4702F-F480-E34A-9F56-6D3B099632A5}" srcOrd="6" destOrd="0" parTransId="{165554F8-D057-5841-ADA5-3A11B4C9165A}" sibTransId="{88196408-81C2-E241-9D9B-89ECA7E83E76}"/>
    <dgm:cxn modelId="{9DFFDF5D-3889-4EF8-819E-D1EEEFB906BB}" srcId="{74242727-1472-5549-8023-2EAD6086D8B4}" destId="{C6067434-83DD-F94C-AC73-434E6D1F4180}" srcOrd="1" destOrd="0" parTransId="{72E77B81-827C-9843-8E7C-C2FE0BCF17FA}" sibTransId="{4730554C-8F07-014A-A878-F1FE4D6BE1C8}"/>
    <dgm:cxn modelId="{5C9F6969-0C38-4757-BE14-401AFA421C56}" srcId="{74242727-1472-5549-8023-2EAD6086D8B4}" destId="{9BB5AB80-DB25-9C4B-8E10-6482C493364D}" srcOrd="11" destOrd="0" parTransId="{F2477588-AFAF-984E-B3D6-BFAE81C72059}" sibTransId="{05EB3DEF-BF53-3C4A-B29B-29C345C7BB7E}"/>
    <dgm:cxn modelId="{849B4371-2171-469A-A9AD-3B48ACE31D5A}" type="presOf" srcId="{4730554C-8F07-014A-A878-F1FE4D6BE1C8}" destId="{4599EF80-54DB-D842-937C-E0D0FB6F4CD1}" srcOrd="0" destOrd="0" presId="urn:microsoft.com/office/officeart/2005/8/layout/bProcess4"/>
    <dgm:cxn modelId="{71DC6571-917B-4EEE-8F47-43360B4E2494}" srcId="{74242727-1472-5549-8023-2EAD6086D8B4}" destId="{3E8B132F-7BF3-A448-A976-0DD91E33D33B}" srcOrd="0" destOrd="0" parTransId="{338C5A7D-1556-8C42-8A5D-327DB88D8864}" sibTransId="{88A4F8EC-EBF4-1C48-8D32-7572DEFCAD53}"/>
    <dgm:cxn modelId="{B655FA76-672A-436A-8D8C-7977A61E9CA4}" type="presOf" srcId="{556407B6-1490-134F-B69F-824E16DEF25A}" destId="{6F487FCB-084F-8447-AFCD-F572EA572CF0}" srcOrd="0" destOrd="0" presId="urn:microsoft.com/office/officeart/2005/8/layout/bProcess4"/>
    <dgm:cxn modelId="{1AB93F81-E5FB-4041-8326-F1DA96D952DF}" srcId="{74242727-1472-5549-8023-2EAD6086D8B4}" destId="{7F77B15D-0129-D945-A07B-6160F385E115}" srcOrd="7" destOrd="0" parTransId="{0FFB1A76-44DC-1746-923D-B891B222DA77}" sibTransId="{F197E544-A429-0A4D-98B4-9E2DBE0E785C}"/>
    <dgm:cxn modelId="{434A2182-9005-405F-A238-91DF31419B7A}" srcId="{74242727-1472-5549-8023-2EAD6086D8B4}" destId="{1455BEF1-D3EA-AE40-9E22-960E32D35CEF}" srcOrd="5" destOrd="0" parTransId="{E538D6A8-80E9-AD42-B526-C1AEB5BE81B8}" sibTransId="{3427C616-6DFB-244F-808E-A0F7E7AE5F48}"/>
    <dgm:cxn modelId="{8C610383-8C49-49AB-BBE6-C05A762C848A}" type="presOf" srcId="{B5F0AB21-7FA0-B44A-BC13-27C77A637BE9}" destId="{8CB2AD5A-B892-7743-9E48-9EB92C882311}" srcOrd="0" destOrd="0" presId="urn:microsoft.com/office/officeart/2005/8/layout/bProcess4"/>
    <dgm:cxn modelId="{42D5788A-C904-4744-9097-58349FA63A36}" type="presOf" srcId="{677202CF-33F8-4949-BF5D-16D7741B24F3}" destId="{F85F7C6C-7DFA-8543-9DD3-202CC708E52F}" srcOrd="0" destOrd="0" presId="urn:microsoft.com/office/officeart/2005/8/layout/bProcess4"/>
    <dgm:cxn modelId="{9741CC92-9EB4-45F3-99AE-042B5069B12A}" type="presOf" srcId="{3BD42239-6C69-4241-89B3-F80B0FE80E24}" destId="{4F7FB994-6612-144F-BF5F-862F380FBABB}" srcOrd="0" destOrd="0" presId="urn:microsoft.com/office/officeart/2005/8/layout/bProcess4"/>
    <dgm:cxn modelId="{03F3AE94-CCD5-45F5-BC55-E14D09116205}" type="presOf" srcId="{C6067434-83DD-F94C-AC73-434E6D1F4180}" destId="{95A2D8CA-DA30-4F42-BB9A-D48345D70A01}" srcOrd="0" destOrd="0" presId="urn:microsoft.com/office/officeart/2005/8/layout/bProcess4"/>
    <dgm:cxn modelId="{AA78E69D-2417-4345-B666-7334CE335BCD}" srcId="{74242727-1472-5549-8023-2EAD6086D8B4}" destId="{B5F0AB21-7FA0-B44A-BC13-27C77A637BE9}" srcOrd="4" destOrd="0" parTransId="{8D4231BA-038E-6448-9820-CDE67F32466B}" sibTransId="{962983D3-BDC9-1049-B47B-6FBEC52ED814}"/>
    <dgm:cxn modelId="{CA519F9E-3E61-440E-996A-680EAD9BD472}" type="presOf" srcId="{1CD45836-3625-6C42-8088-4B2BDD1A1A1B}" destId="{945623C9-36D1-264E-9F6F-009C70EB6188}" srcOrd="0" destOrd="0" presId="urn:microsoft.com/office/officeart/2005/8/layout/bProcess4"/>
    <dgm:cxn modelId="{229759A1-F840-48A2-B416-2CCAE0E22326}" type="presOf" srcId="{74242727-1472-5549-8023-2EAD6086D8B4}" destId="{0020CF9F-0FB4-9241-8CB1-F72D1EEBA5EC}" srcOrd="0" destOrd="0" presId="urn:microsoft.com/office/officeart/2005/8/layout/bProcess4"/>
    <dgm:cxn modelId="{4A479CAB-E506-4FCF-8AE9-C593690274B7}" srcId="{74242727-1472-5549-8023-2EAD6086D8B4}" destId="{341C6E2B-A1C0-3949-9804-4D14DF91EE90}" srcOrd="2" destOrd="0" parTransId="{4D3843BA-43D1-7E4F-8E9D-1A30E0C54E89}" sibTransId="{C7FA756F-8973-124C-BC8F-6CD6785FB48B}"/>
    <dgm:cxn modelId="{D35C62BA-5979-4398-8B74-FEC5D947D735}" type="presOf" srcId="{9D71C0ED-3B8D-214D-8753-210746BFFD3A}" destId="{8454E156-2A65-1E4F-91C9-FFCD8FF85043}" srcOrd="0" destOrd="0" presId="urn:microsoft.com/office/officeart/2005/8/layout/bProcess4"/>
    <dgm:cxn modelId="{FC229BBA-ED29-42EC-ACEF-D2C42774EDBD}" type="presOf" srcId="{022306F7-864F-454B-9DF6-6B5F5B5ABBB4}" destId="{80715228-5F30-BD41-BCF1-1FC31613F772}" srcOrd="0" destOrd="0" presId="urn:microsoft.com/office/officeart/2005/8/layout/bProcess4"/>
    <dgm:cxn modelId="{4B42B0BC-7F67-45F8-8704-4AAD0D9F9628}" type="presOf" srcId="{1455BEF1-D3EA-AE40-9E22-960E32D35CEF}" destId="{36CCB9BD-B081-3A43-A91F-463DD305E6B4}" srcOrd="0" destOrd="0" presId="urn:microsoft.com/office/officeart/2005/8/layout/bProcess4"/>
    <dgm:cxn modelId="{791B2CDB-362B-463F-A3F3-79C3DCB47FA2}" type="presOf" srcId="{9BB5AB80-DB25-9C4B-8E10-6482C493364D}" destId="{50C887CD-56AB-0241-A90C-68E742D247E6}" srcOrd="0" destOrd="0" presId="urn:microsoft.com/office/officeart/2005/8/layout/bProcess4"/>
    <dgm:cxn modelId="{E8381CDD-677C-46D4-AE4B-C533BED14D01}" type="presOf" srcId="{92EE0438-7B5E-D14F-B3B8-6A4F1FD2356B}" destId="{0B56E043-8C48-1A4F-9FD6-F00473972CA3}" srcOrd="0" destOrd="0" presId="urn:microsoft.com/office/officeart/2005/8/layout/bProcess4"/>
    <dgm:cxn modelId="{6F4DEDE7-713E-4DA5-9F8B-A7523E774535}" srcId="{74242727-1472-5549-8023-2EAD6086D8B4}" destId="{556407B6-1490-134F-B69F-824E16DEF25A}" srcOrd="9" destOrd="0" parTransId="{8078C685-8DB1-C148-9DC4-25F17B8650B8}" sibTransId="{1CD45836-3625-6C42-8088-4B2BDD1A1A1B}"/>
    <dgm:cxn modelId="{AF0A52F6-9F9B-4D39-92F1-2B6FB357C755}" srcId="{74242727-1472-5549-8023-2EAD6086D8B4}" destId="{9D71C0ED-3B8D-214D-8753-210746BFFD3A}" srcOrd="3" destOrd="0" parTransId="{29BBFCA7-D278-D242-A205-C632BD46BB92}" sibTransId="{3BD42239-6C69-4241-89B3-F80B0FE80E24}"/>
    <dgm:cxn modelId="{AF72FCFD-7291-49C4-8B43-8CC1A87B8EEC}" type="presOf" srcId="{341C6E2B-A1C0-3949-9804-4D14DF91EE90}" destId="{32536A5F-3C25-A34D-9DE4-D17ACD031BED}" srcOrd="0" destOrd="0" presId="urn:microsoft.com/office/officeart/2005/8/layout/bProcess4"/>
    <dgm:cxn modelId="{A78DB53F-B968-483B-AB2F-CD354AE03119}" type="presParOf" srcId="{0020CF9F-0FB4-9241-8CB1-F72D1EEBA5EC}" destId="{89B11455-3DD1-914F-B116-7E077CC325AD}" srcOrd="0" destOrd="0" presId="urn:microsoft.com/office/officeart/2005/8/layout/bProcess4"/>
    <dgm:cxn modelId="{2FD0F4EB-EF0D-41C1-843A-0C59BEDC3621}" type="presParOf" srcId="{89B11455-3DD1-914F-B116-7E077CC325AD}" destId="{F41590D6-1692-104C-B6DE-EB35287D849E}" srcOrd="0" destOrd="0" presId="urn:microsoft.com/office/officeart/2005/8/layout/bProcess4"/>
    <dgm:cxn modelId="{42546C85-3393-417D-A958-E0E7EC84ADD0}" type="presParOf" srcId="{89B11455-3DD1-914F-B116-7E077CC325AD}" destId="{D9EED998-6002-0941-966A-BFEBEE13F83D}" srcOrd="1" destOrd="0" presId="urn:microsoft.com/office/officeart/2005/8/layout/bProcess4"/>
    <dgm:cxn modelId="{046F2F67-A4BB-485F-9AF2-F148831F435C}" type="presParOf" srcId="{0020CF9F-0FB4-9241-8CB1-F72D1EEBA5EC}" destId="{C7F62FB2-4EFA-234A-BA7C-86DF2F3C2033}" srcOrd="1" destOrd="0" presId="urn:microsoft.com/office/officeart/2005/8/layout/bProcess4"/>
    <dgm:cxn modelId="{AAAE98AB-556A-41A1-BBD2-870D93056226}" type="presParOf" srcId="{0020CF9F-0FB4-9241-8CB1-F72D1EEBA5EC}" destId="{D9F6488C-F064-5343-8F77-EECAA4953F44}" srcOrd="2" destOrd="0" presId="urn:microsoft.com/office/officeart/2005/8/layout/bProcess4"/>
    <dgm:cxn modelId="{AA01A88A-643F-458B-BE79-D57FE3103FD5}" type="presParOf" srcId="{D9F6488C-F064-5343-8F77-EECAA4953F44}" destId="{5993E029-4652-904C-8A43-F65968C268F8}" srcOrd="0" destOrd="0" presId="urn:microsoft.com/office/officeart/2005/8/layout/bProcess4"/>
    <dgm:cxn modelId="{6AC515B2-FD32-47C8-A490-8AC029B57BD7}" type="presParOf" srcId="{D9F6488C-F064-5343-8F77-EECAA4953F44}" destId="{95A2D8CA-DA30-4F42-BB9A-D48345D70A01}" srcOrd="1" destOrd="0" presId="urn:microsoft.com/office/officeart/2005/8/layout/bProcess4"/>
    <dgm:cxn modelId="{F17B3603-A53D-4C41-BF78-CFC6FEEC8A61}" type="presParOf" srcId="{0020CF9F-0FB4-9241-8CB1-F72D1EEBA5EC}" destId="{4599EF80-54DB-D842-937C-E0D0FB6F4CD1}" srcOrd="3" destOrd="0" presId="urn:microsoft.com/office/officeart/2005/8/layout/bProcess4"/>
    <dgm:cxn modelId="{20160451-4565-4F30-93F7-BD891524BC4B}" type="presParOf" srcId="{0020CF9F-0FB4-9241-8CB1-F72D1EEBA5EC}" destId="{9C5C90B5-CA07-414E-8CDA-87A635A76A7A}" srcOrd="4" destOrd="0" presId="urn:microsoft.com/office/officeart/2005/8/layout/bProcess4"/>
    <dgm:cxn modelId="{0A6A4AA2-3CAB-455F-A151-9172B042D77F}" type="presParOf" srcId="{9C5C90B5-CA07-414E-8CDA-87A635A76A7A}" destId="{4EC209AC-DB9F-5241-9BCB-CE1E88C94F79}" srcOrd="0" destOrd="0" presId="urn:microsoft.com/office/officeart/2005/8/layout/bProcess4"/>
    <dgm:cxn modelId="{EAE21279-BED7-4146-B86B-7B916D9A596D}" type="presParOf" srcId="{9C5C90B5-CA07-414E-8CDA-87A635A76A7A}" destId="{32536A5F-3C25-A34D-9DE4-D17ACD031BED}" srcOrd="1" destOrd="0" presId="urn:microsoft.com/office/officeart/2005/8/layout/bProcess4"/>
    <dgm:cxn modelId="{8C8FF8C4-B0FE-44DD-A3D0-BBBB6E19F765}" type="presParOf" srcId="{0020CF9F-0FB4-9241-8CB1-F72D1EEBA5EC}" destId="{7EBE8E21-5E7C-7448-A948-25BCC09E9A73}" srcOrd="5" destOrd="0" presId="urn:microsoft.com/office/officeart/2005/8/layout/bProcess4"/>
    <dgm:cxn modelId="{F49EC378-400B-4C51-BA38-758F50351712}" type="presParOf" srcId="{0020CF9F-0FB4-9241-8CB1-F72D1EEBA5EC}" destId="{CCD1290C-D8AF-B049-82D6-D30AC2EB2F86}" srcOrd="6" destOrd="0" presId="urn:microsoft.com/office/officeart/2005/8/layout/bProcess4"/>
    <dgm:cxn modelId="{CBD9DB1D-A676-4CF1-9E62-A1E0687BA175}" type="presParOf" srcId="{CCD1290C-D8AF-B049-82D6-D30AC2EB2F86}" destId="{56FF7D8C-72DE-3D46-B23B-EAE2B3364C91}" srcOrd="0" destOrd="0" presId="urn:microsoft.com/office/officeart/2005/8/layout/bProcess4"/>
    <dgm:cxn modelId="{B4BD6115-6A3F-42B7-BBE6-99351E6F72C5}" type="presParOf" srcId="{CCD1290C-D8AF-B049-82D6-D30AC2EB2F86}" destId="{8454E156-2A65-1E4F-91C9-FFCD8FF85043}" srcOrd="1" destOrd="0" presId="urn:microsoft.com/office/officeart/2005/8/layout/bProcess4"/>
    <dgm:cxn modelId="{CAA53A06-A5C8-45C3-90AD-E4F1AB35C335}" type="presParOf" srcId="{0020CF9F-0FB4-9241-8CB1-F72D1EEBA5EC}" destId="{4F7FB994-6612-144F-BF5F-862F380FBABB}" srcOrd="7" destOrd="0" presId="urn:microsoft.com/office/officeart/2005/8/layout/bProcess4"/>
    <dgm:cxn modelId="{9FEEBF54-6ADC-4D9B-A347-38081693FA63}" type="presParOf" srcId="{0020CF9F-0FB4-9241-8CB1-F72D1EEBA5EC}" destId="{BBA44C78-8763-9D4D-B094-A131C21CBA56}" srcOrd="8" destOrd="0" presId="urn:microsoft.com/office/officeart/2005/8/layout/bProcess4"/>
    <dgm:cxn modelId="{F74DE9E6-F766-4C3B-BA81-E5254CAAD1C4}" type="presParOf" srcId="{BBA44C78-8763-9D4D-B094-A131C21CBA56}" destId="{AA5886F7-37FC-1E4C-BFC7-36DA1AB870CE}" srcOrd="0" destOrd="0" presId="urn:microsoft.com/office/officeart/2005/8/layout/bProcess4"/>
    <dgm:cxn modelId="{200BF509-4D0A-4C04-9B7D-932ECEF7D03C}" type="presParOf" srcId="{BBA44C78-8763-9D4D-B094-A131C21CBA56}" destId="{8CB2AD5A-B892-7743-9E48-9EB92C882311}" srcOrd="1" destOrd="0" presId="urn:microsoft.com/office/officeart/2005/8/layout/bProcess4"/>
    <dgm:cxn modelId="{1D5ECFA6-1BFE-4992-B1D3-BB20C9C66BA2}" type="presParOf" srcId="{0020CF9F-0FB4-9241-8CB1-F72D1EEBA5EC}" destId="{DD85E760-CE77-3145-B8C1-7CBDA2218326}" srcOrd="9" destOrd="0" presId="urn:microsoft.com/office/officeart/2005/8/layout/bProcess4"/>
    <dgm:cxn modelId="{F88D6755-CC88-49F1-82B2-900907855DE8}" type="presParOf" srcId="{0020CF9F-0FB4-9241-8CB1-F72D1EEBA5EC}" destId="{6772B2AF-6A72-D443-97CF-B471E9FC531C}" srcOrd="10" destOrd="0" presId="urn:microsoft.com/office/officeart/2005/8/layout/bProcess4"/>
    <dgm:cxn modelId="{CDC155EC-E2AD-41C6-8B6F-70C9A8F6356E}" type="presParOf" srcId="{6772B2AF-6A72-D443-97CF-B471E9FC531C}" destId="{6328BAC2-F6B6-1C4B-BB2E-4D4299CD8F99}" srcOrd="0" destOrd="0" presId="urn:microsoft.com/office/officeart/2005/8/layout/bProcess4"/>
    <dgm:cxn modelId="{23C83DE8-41EC-408D-991E-F7EA11E08860}" type="presParOf" srcId="{6772B2AF-6A72-D443-97CF-B471E9FC531C}" destId="{36CCB9BD-B081-3A43-A91F-463DD305E6B4}" srcOrd="1" destOrd="0" presId="urn:microsoft.com/office/officeart/2005/8/layout/bProcess4"/>
    <dgm:cxn modelId="{839398BB-9B65-49F0-9D1A-5ACBEBD5ADFC}" type="presParOf" srcId="{0020CF9F-0FB4-9241-8CB1-F72D1EEBA5EC}" destId="{EF4578B1-5C8B-024F-A49F-FE19BC78E7B2}" srcOrd="11" destOrd="0" presId="urn:microsoft.com/office/officeart/2005/8/layout/bProcess4"/>
    <dgm:cxn modelId="{C4B69CD6-9EA5-48D1-A861-BD086A084D97}" type="presParOf" srcId="{0020CF9F-0FB4-9241-8CB1-F72D1EEBA5EC}" destId="{30DAF27F-773E-3A4E-AA02-707E4C0CE13F}" srcOrd="12" destOrd="0" presId="urn:microsoft.com/office/officeart/2005/8/layout/bProcess4"/>
    <dgm:cxn modelId="{F815EAF5-EA85-4724-A39C-5184D4492D70}" type="presParOf" srcId="{30DAF27F-773E-3A4E-AA02-707E4C0CE13F}" destId="{075F4EB8-4562-9A4A-B722-A2778E2E0400}" srcOrd="0" destOrd="0" presId="urn:microsoft.com/office/officeart/2005/8/layout/bProcess4"/>
    <dgm:cxn modelId="{102EBF0C-0D28-43FA-BE2A-8C23FF98E05B}" type="presParOf" srcId="{30DAF27F-773E-3A4E-AA02-707E4C0CE13F}" destId="{8483D06D-B5F9-F240-8854-BD3CCAC6C5CE}" srcOrd="1" destOrd="0" presId="urn:microsoft.com/office/officeart/2005/8/layout/bProcess4"/>
    <dgm:cxn modelId="{05AC6231-6B48-4B8A-8447-548017F590FC}" type="presParOf" srcId="{0020CF9F-0FB4-9241-8CB1-F72D1EEBA5EC}" destId="{9356F21C-8B5A-3746-BAED-54DA2C0B1FBE}" srcOrd="13" destOrd="0" presId="urn:microsoft.com/office/officeart/2005/8/layout/bProcess4"/>
    <dgm:cxn modelId="{3BF41FBF-1FB3-4022-AEF6-4EF43BDFBDEB}" type="presParOf" srcId="{0020CF9F-0FB4-9241-8CB1-F72D1EEBA5EC}" destId="{7979D347-8A9A-5445-AF8F-B599E2D9DFDF}" srcOrd="14" destOrd="0" presId="urn:microsoft.com/office/officeart/2005/8/layout/bProcess4"/>
    <dgm:cxn modelId="{32E3D883-AA96-4AFE-9A3C-49824F1CCC9E}" type="presParOf" srcId="{7979D347-8A9A-5445-AF8F-B599E2D9DFDF}" destId="{83AE5585-379D-EE4A-A395-E69EEBD16AFC}" srcOrd="0" destOrd="0" presId="urn:microsoft.com/office/officeart/2005/8/layout/bProcess4"/>
    <dgm:cxn modelId="{9E91EC19-31A0-48A8-812D-E2163267B5C8}" type="presParOf" srcId="{7979D347-8A9A-5445-AF8F-B599E2D9DFDF}" destId="{C99162C7-113B-8E4B-9F2C-B657D2CBCA76}" srcOrd="1" destOrd="0" presId="urn:microsoft.com/office/officeart/2005/8/layout/bProcess4"/>
    <dgm:cxn modelId="{24ED0398-9369-4A64-9A5D-F0A54851606A}" type="presParOf" srcId="{0020CF9F-0FB4-9241-8CB1-F72D1EEBA5EC}" destId="{CABE6FFD-F2E5-914A-92DF-5394F1BF7197}" srcOrd="15" destOrd="0" presId="urn:microsoft.com/office/officeart/2005/8/layout/bProcess4"/>
    <dgm:cxn modelId="{AFB3E5A1-955D-42C5-B10C-33346C6AB5CE}" type="presParOf" srcId="{0020CF9F-0FB4-9241-8CB1-F72D1EEBA5EC}" destId="{A4F79F89-6A33-9042-8CF9-31F1578BD17F}" srcOrd="16" destOrd="0" presId="urn:microsoft.com/office/officeart/2005/8/layout/bProcess4"/>
    <dgm:cxn modelId="{74440037-CCE2-48FB-8C74-53CC59F86BC8}" type="presParOf" srcId="{A4F79F89-6A33-9042-8CF9-31F1578BD17F}" destId="{3B4FDCC7-A16A-444A-9703-86729857B975}" srcOrd="0" destOrd="0" presId="urn:microsoft.com/office/officeart/2005/8/layout/bProcess4"/>
    <dgm:cxn modelId="{8F675E83-7AAF-4789-A4DB-E593AA8EFF07}" type="presParOf" srcId="{A4F79F89-6A33-9042-8CF9-31F1578BD17F}" destId="{D919FB60-2EF2-6C4E-A060-6B758D95B9A7}" srcOrd="1" destOrd="0" presId="urn:microsoft.com/office/officeart/2005/8/layout/bProcess4"/>
    <dgm:cxn modelId="{ABEC125E-B8CC-42AB-9ACB-D73B3B2DF569}" type="presParOf" srcId="{0020CF9F-0FB4-9241-8CB1-F72D1EEBA5EC}" destId="{0B56E043-8C48-1A4F-9FD6-F00473972CA3}" srcOrd="17" destOrd="0" presId="urn:microsoft.com/office/officeart/2005/8/layout/bProcess4"/>
    <dgm:cxn modelId="{4EFD9974-27C6-4E31-AE75-4003F91BF12E}" type="presParOf" srcId="{0020CF9F-0FB4-9241-8CB1-F72D1EEBA5EC}" destId="{A70AF5BF-C6AE-8E47-B7ED-EEE3243FF782}" srcOrd="18" destOrd="0" presId="urn:microsoft.com/office/officeart/2005/8/layout/bProcess4"/>
    <dgm:cxn modelId="{B04C3E77-626C-4DD8-8A75-3AA99E27C6AF}" type="presParOf" srcId="{A70AF5BF-C6AE-8E47-B7ED-EEE3243FF782}" destId="{D166572E-2106-C44B-AF2E-2577AF84ED89}" srcOrd="0" destOrd="0" presId="urn:microsoft.com/office/officeart/2005/8/layout/bProcess4"/>
    <dgm:cxn modelId="{52260B75-0BF2-4792-BD24-75837B2F2B1D}" type="presParOf" srcId="{A70AF5BF-C6AE-8E47-B7ED-EEE3243FF782}" destId="{6F487FCB-084F-8447-AFCD-F572EA572CF0}" srcOrd="1" destOrd="0" presId="urn:microsoft.com/office/officeart/2005/8/layout/bProcess4"/>
    <dgm:cxn modelId="{864B1576-9DBA-402B-BA71-ABCB01A8A8B8}" type="presParOf" srcId="{0020CF9F-0FB4-9241-8CB1-F72D1EEBA5EC}" destId="{945623C9-36D1-264E-9F6F-009C70EB6188}" srcOrd="19" destOrd="0" presId="urn:microsoft.com/office/officeart/2005/8/layout/bProcess4"/>
    <dgm:cxn modelId="{02B22022-666B-4B0B-A186-832C5219177B}" type="presParOf" srcId="{0020CF9F-0FB4-9241-8CB1-F72D1EEBA5EC}" destId="{2401BA5C-279C-F44F-BE8C-8D7289905D23}" srcOrd="20" destOrd="0" presId="urn:microsoft.com/office/officeart/2005/8/layout/bProcess4"/>
    <dgm:cxn modelId="{384E331F-8EAA-480B-97F6-A47FF96A635D}" type="presParOf" srcId="{2401BA5C-279C-F44F-BE8C-8D7289905D23}" destId="{E672B761-F601-7749-94BD-E3055155C459}" srcOrd="0" destOrd="0" presId="urn:microsoft.com/office/officeart/2005/8/layout/bProcess4"/>
    <dgm:cxn modelId="{B939FC1E-EE14-4B8B-8A0F-1CE208D94C3A}" type="presParOf" srcId="{2401BA5C-279C-F44F-BE8C-8D7289905D23}" destId="{80715228-5F30-BD41-BCF1-1FC31613F772}" srcOrd="1" destOrd="0" presId="urn:microsoft.com/office/officeart/2005/8/layout/bProcess4"/>
    <dgm:cxn modelId="{6C0DD100-AC79-4917-A34D-1B20342EA354}" type="presParOf" srcId="{0020CF9F-0FB4-9241-8CB1-F72D1EEBA5EC}" destId="{F85F7C6C-7DFA-8543-9DD3-202CC708E52F}" srcOrd="21" destOrd="0" presId="urn:microsoft.com/office/officeart/2005/8/layout/bProcess4"/>
    <dgm:cxn modelId="{986CDCA5-AC63-4B16-A0C5-79B51CA18E2E}" type="presParOf" srcId="{0020CF9F-0FB4-9241-8CB1-F72D1EEBA5EC}" destId="{7A5226DE-879A-B44C-8378-D59E0C5319BD}" srcOrd="22" destOrd="0" presId="urn:microsoft.com/office/officeart/2005/8/layout/bProcess4"/>
    <dgm:cxn modelId="{632710FE-CA72-429A-88E6-CF475B7B3055}" type="presParOf" srcId="{7A5226DE-879A-B44C-8378-D59E0C5319BD}" destId="{513CD8DE-6BAB-1F4F-994B-E3E70D1EA7C6}" srcOrd="0" destOrd="0" presId="urn:microsoft.com/office/officeart/2005/8/layout/bProcess4"/>
    <dgm:cxn modelId="{F1ECBBA7-28DD-4DA7-8DD7-C5A178378181}" type="presParOf" srcId="{7A5226DE-879A-B44C-8378-D59E0C5319BD}" destId="{50C887CD-56AB-0241-A90C-68E742D247E6}"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6A09-0DC3-7849-B0B0-8FDDD899B6F2}">
      <dsp:nvSpPr>
        <dsp:cNvPr id="0" name=""/>
        <dsp:cNvSpPr/>
      </dsp:nvSpPr>
      <dsp:spPr>
        <a:xfrm>
          <a:off x="0" y="238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9701B-0F32-CA44-88A8-A0CCEB4DB77E}">
      <dsp:nvSpPr>
        <dsp:cNvPr id="0" name=""/>
        <dsp:cNvSpPr/>
      </dsp:nvSpPr>
      <dsp:spPr>
        <a:xfrm>
          <a:off x="0" y="0"/>
          <a:ext cx="8229600"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t>What is the context?</a:t>
          </a:r>
        </a:p>
      </dsp:txBody>
      <dsp:txXfrm>
        <a:off x="0" y="0"/>
        <a:ext cx="8229600" cy="812006"/>
      </dsp:txXfrm>
    </dsp:sp>
    <dsp:sp modelId="{5BA4A585-56EB-264C-A3C3-2292DFA4287F}">
      <dsp:nvSpPr>
        <dsp:cNvPr id="0" name=""/>
        <dsp:cNvSpPr/>
      </dsp:nvSpPr>
      <dsp:spPr>
        <a:xfrm>
          <a:off x="0" y="81438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7FF03-CFBC-1142-98AA-DA51E1C543C8}">
      <dsp:nvSpPr>
        <dsp:cNvPr id="0" name=""/>
        <dsp:cNvSpPr/>
      </dsp:nvSpPr>
      <dsp:spPr>
        <a:xfrm>
          <a:off x="0" y="814387"/>
          <a:ext cx="8229600"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What is screening?</a:t>
          </a:r>
        </a:p>
      </dsp:txBody>
      <dsp:txXfrm>
        <a:off x="0" y="814387"/>
        <a:ext cx="8229600" cy="812006"/>
      </dsp:txXfrm>
    </dsp:sp>
    <dsp:sp modelId="{D6DCE52B-1CBD-BB48-A339-B211B54F8F7B}">
      <dsp:nvSpPr>
        <dsp:cNvPr id="0" name=""/>
        <dsp:cNvSpPr/>
      </dsp:nvSpPr>
      <dsp:spPr>
        <a:xfrm>
          <a:off x="0" y="1626393"/>
          <a:ext cx="82296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18DC7-9343-2B43-9A42-13A93D0EFB52}">
      <dsp:nvSpPr>
        <dsp:cNvPr id="0" name=""/>
        <dsp:cNvSpPr/>
      </dsp:nvSpPr>
      <dsp:spPr>
        <a:xfrm>
          <a:off x="0" y="1626393"/>
          <a:ext cx="8229600"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t>Why is it important?</a:t>
          </a:r>
        </a:p>
      </dsp:txBody>
      <dsp:txXfrm>
        <a:off x="0" y="1626393"/>
        <a:ext cx="8229600" cy="812006"/>
      </dsp:txXfrm>
    </dsp:sp>
    <dsp:sp modelId="{67C53FC7-56FC-2A4D-ABAB-70AA05076060}">
      <dsp:nvSpPr>
        <dsp:cNvPr id="0" name=""/>
        <dsp:cNvSpPr/>
      </dsp:nvSpPr>
      <dsp:spPr>
        <a:xfrm>
          <a:off x="0" y="2438400"/>
          <a:ext cx="8229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C59E9-516B-5E45-B564-FF718D64F184}">
      <dsp:nvSpPr>
        <dsp:cNvPr id="0" name=""/>
        <dsp:cNvSpPr/>
      </dsp:nvSpPr>
      <dsp:spPr>
        <a:xfrm>
          <a:off x="0" y="2438400"/>
          <a:ext cx="8229600"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What does it look like?</a:t>
          </a:r>
        </a:p>
      </dsp:txBody>
      <dsp:txXfrm>
        <a:off x="0" y="2438400"/>
        <a:ext cx="8229600" cy="812006"/>
      </dsp:txXfrm>
    </dsp:sp>
    <dsp:sp modelId="{9E54A799-B7F2-154A-973C-55A3A1F7F4E0}">
      <dsp:nvSpPr>
        <dsp:cNvPr id="0" name=""/>
        <dsp:cNvSpPr/>
      </dsp:nvSpPr>
      <dsp:spPr>
        <a:xfrm>
          <a:off x="0" y="3250406"/>
          <a:ext cx="82296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58FD8-87E0-A347-9F03-4871863B30F2}">
      <dsp:nvSpPr>
        <dsp:cNvPr id="0" name=""/>
        <dsp:cNvSpPr/>
      </dsp:nvSpPr>
      <dsp:spPr>
        <a:xfrm>
          <a:off x="0" y="3250406"/>
          <a:ext cx="8229600"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t>What are considerations?</a:t>
          </a:r>
        </a:p>
      </dsp:txBody>
      <dsp:txXfrm>
        <a:off x="0" y="3250406"/>
        <a:ext cx="8229600" cy="812006"/>
      </dsp:txXfrm>
    </dsp:sp>
    <dsp:sp modelId="{55F0EA8F-1391-0142-BFDB-4512749691C9}">
      <dsp:nvSpPr>
        <dsp:cNvPr id="0" name=""/>
        <dsp:cNvSpPr/>
      </dsp:nvSpPr>
      <dsp:spPr>
        <a:xfrm>
          <a:off x="0" y="4062412"/>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3E8B-310D-3440-B6FE-B5754604DBCF}">
      <dsp:nvSpPr>
        <dsp:cNvPr id="0" name=""/>
        <dsp:cNvSpPr/>
      </dsp:nvSpPr>
      <dsp:spPr>
        <a:xfrm>
          <a:off x="0" y="4062412"/>
          <a:ext cx="8229600" cy="81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a:t>How do we get started?</a:t>
          </a:r>
        </a:p>
      </dsp:txBody>
      <dsp:txXfrm>
        <a:off x="0" y="4062412"/>
        <a:ext cx="8229600" cy="812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8454-0B78-9443-ACF0-6BB68EFFCB95}">
      <dsp:nvSpPr>
        <dsp:cNvPr id="0" name=""/>
        <dsp:cNvSpPr/>
      </dsp:nvSpPr>
      <dsp:spPr>
        <a:xfrm>
          <a:off x="3465"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Poor grades </a:t>
          </a:r>
        </a:p>
      </dsp:txBody>
      <dsp:txXfrm>
        <a:off x="3465" y="615992"/>
        <a:ext cx="2165449" cy="1299269"/>
      </dsp:txXfrm>
    </dsp:sp>
    <dsp:sp modelId="{89A2C70F-2DD5-7E4D-A290-67693AA2B600}">
      <dsp:nvSpPr>
        <dsp:cNvPr id="0" name=""/>
        <dsp:cNvSpPr/>
      </dsp:nvSpPr>
      <dsp:spPr>
        <a:xfrm>
          <a:off x="2385459"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Impaired personal relationships </a:t>
          </a:r>
        </a:p>
      </dsp:txBody>
      <dsp:txXfrm>
        <a:off x="2385459" y="615992"/>
        <a:ext cx="2165449" cy="1299269"/>
      </dsp:txXfrm>
    </dsp:sp>
    <dsp:sp modelId="{9C40AE89-96F1-2A45-91C2-AEB742371423}">
      <dsp:nvSpPr>
        <dsp:cNvPr id="0" name=""/>
        <dsp:cNvSpPr/>
      </dsp:nvSpPr>
      <dsp:spPr>
        <a:xfrm>
          <a:off x="4767453"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High school dropout </a:t>
          </a:r>
        </a:p>
      </dsp:txBody>
      <dsp:txXfrm>
        <a:off x="4767453" y="615992"/>
        <a:ext cx="2165449" cy="1299269"/>
      </dsp:txXfrm>
    </dsp:sp>
    <dsp:sp modelId="{1DFFBA6D-A405-794C-B6F7-010ABA56483A}">
      <dsp:nvSpPr>
        <dsp:cNvPr id="0" name=""/>
        <dsp:cNvSpPr/>
      </dsp:nvSpPr>
      <dsp:spPr>
        <a:xfrm>
          <a:off x="7149447" y="615992"/>
          <a:ext cx="1991087"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Unemployment</a:t>
          </a:r>
        </a:p>
      </dsp:txBody>
      <dsp:txXfrm>
        <a:off x="7149447" y="615992"/>
        <a:ext cx="1991087" cy="1299269"/>
      </dsp:txXfrm>
    </dsp:sp>
    <dsp:sp modelId="{91D72EDC-C473-0242-ABF4-4B0FD57A2742}">
      <dsp:nvSpPr>
        <dsp:cNvPr id="0" name=""/>
        <dsp:cNvSpPr/>
      </dsp:nvSpPr>
      <dsp:spPr>
        <a:xfrm>
          <a:off x="1107281"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Incarceration </a:t>
          </a:r>
        </a:p>
      </dsp:txBody>
      <dsp:txXfrm>
        <a:off x="1107281" y="2131806"/>
        <a:ext cx="2165449" cy="1299269"/>
      </dsp:txXfrm>
    </dsp:sp>
    <dsp:sp modelId="{DEE7AEED-7397-5D4E-8A99-A7FD3D56D5A3}">
      <dsp:nvSpPr>
        <dsp:cNvPr id="0" name=""/>
        <dsp:cNvSpPr/>
      </dsp:nvSpPr>
      <dsp:spPr>
        <a:xfrm>
          <a:off x="3489275"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Substance abuse </a:t>
          </a:r>
        </a:p>
      </dsp:txBody>
      <dsp:txXfrm>
        <a:off x="3489275" y="2131806"/>
        <a:ext cx="2165449" cy="1299269"/>
      </dsp:txXfrm>
    </dsp:sp>
    <dsp:sp modelId="{D5ADED6D-49EB-AF4B-A211-3E8931BA0C25}">
      <dsp:nvSpPr>
        <dsp:cNvPr id="0" name=""/>
        <dsp:cNvSpPr/>
      </dsp:nvSpPr>
      <dsp:spPr>
        <a:xfrm>
          <a:off x="5871269"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Suicide</a:t>
          </a:r>
        </a:p>
      </dsp:txBody>
      <dsp:txXfrm>
        <a:off x="5871269" y="2131806"/>
        <a:ext cx="2165449" cy="1299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23C1-62EA-5B46-AD36-695076903377}">
      <dsp:nvSpPr>
        <dsp:cNvPr id="0" name=""/>
        <dsp:cNvSpPr/>
      </dsp:nvSpPr>
      <dsp:spPr>
        <a:xfrm>
          <a:off x="740663" y="958579"/>
          <a:ext cx="7159752" cy="3700116"/>
        </a:xfrm>
        <a:prstGeom prst="rect">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BC3834-B7C7-3149-AC0F-390B8EA3C3C3}">
      <dsp:nvSpPr>
        <dsp:cNvPr id="0" name=""/>
        <dsp:cNvSpPr/>
      </dsp:nvSpPr>
      <dsp:spPr>
        <a:xfrm>
          <a:off x="954633"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a:t>Students with externalizing problems?</a:t>
          </a:r>
        </a:p>
      </dsp:txBody>
      <dsp:txXfrm>
        <a:off x="954633" y="1391312"/>
        <a:ext cx="3324758" cy="3165404"/>
      </dsp:txXfrm>
    </dsp:sp>
    <dsp:sp modelId="{F516A352-3AFA-D34B-AF0B-40194A9EA239}">
      <dsp:nvSpPr>
        <dsp:cNvPr id="0" name=""/>
        <dsp:cNvSpPr/>
      </dsp:nvSpPr>
      <dsp:spPr>
        <a:xfrm>
          <a:off x="4353458"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a:t>Students with internalizing problems?</a:t>
          </a:r>
        </a:p>
      </dsp:txBody>
      <dsp:txXfrm>
        <a:off x="4353458" y="1391312"/>
        <a:ext cx="3324758" cy="3165404"/>
      </dsp:txXfrm>
    </dsp:sp>
    <dsp:sp modelId="{1D5E70E5-3B4B-DA49-8306-22C299126561}">
      <dsp:nvSpPr>
        <dsp:cNvPr id="0" name=""/>
        <dsp:cNvSpPr/>
      </dsp:nvSpPr>
      <dsp:spPr>
        <a:xfrm>
          <a:off x="0" y="218104"/>
          <a:ext cx="1399032" cy="1399032"/>
        </a:xfrm>
        <a:prstGeom prst="plus">
          <a:avLst>
            <a:gd name="adj" fmla="val 3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8DE7F3-05B3-3B42-B421-35DC473B01C2}">
      <dsp:nvSpPr>
        <dsp:cNvPr id="0" name=""/>
        <dsp:cNvSpPr/>
      </dsp:nvSpPr>
      <dsp:spPr>
        <a:xfrm>
          <a:off x="6912864" y="721230"/>
          <a:ext cx="1316736" cy="451233"/>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BA5A01-B0B9-584E-A39F-D88AC1873165}">
      <dsp:nvSpPr>
        <dsp:cNvPr id="0" name=""/>
        <dsp:cNvSpPr/>
      </dsp:nvSpPr>
      <dsp:spPr>
        <a:xfrm>
          <a:off x="4320539" y="1398080"/>
          <a:ext cx="822" cy="302326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5098E-8C13-3D4D-A564-2C0CA14DBBEB}">
      <dsp:nvSpPr>
        <dsp:cNvPr id="0" name=""/>
        <dsp:cNvSpPr/>
      </dsp:nvSpPr>
      <dsp:spPr>
        <a:xfrm>
          <a:off x="0" y="3636739"/>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3</a:t>
          </a:r>
        </a:p>
      </dsp:txBody>
      <dsp:txXfrm>
        <a:off x="0" y="3636739"/>
        <a:ext cx="2743199" cy="1557089"/>
      </dsp:txXfrm>
    </dsp:sp>
    <dsp:sp modelId="{4C25DD6C-6258-5245-9112-7E9940018FD6}">
      <dsp:nvSpPr>
        <dsp:cNvPr id="0" name=""/>
        <dsp:cNvSpPr/>
      </dsp:nvSpPr>
      <dsp:spPr>
        <a:xfrm>
          <a:off x="0" y="1818605"/>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2</a:t>
          </a:r>
        </a:p>
      </dsp:txBody>
      <dsp:txXfrm>
        <a:off x="0" y="1818605"/>
        <a:ext cx="2743199" cy="1557089"/>
      </dsp:txXfrm>
    </dsp:sp>
    <dsp:sp modelId="{DD4BEC00-4670-4143-A6D0-8177C0755AD7}">
      <dsp:nvSpPr>
        <dsp:cNvPr id="0" name=""/>
        <dsp:cNvSpPr/>
      </dsp:nvSpPr>
      <dsp:spPr>
        <a:xfrm>
          <a:off x="0" y="470"/>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1</a:t>
          </a:r>
        </a:p>
      </dsp:txBody>
      <dsp:txXfrm>
        <a:off x="0" y="470"/>
        <a:ext cx="2743199" cy="1557089"/>
      </dsp:txXfrm>
    </dsp:sp>
    <dsp:sp modelId="{2FD0922C-7143-5444-810E-8DF2E747262F}">
      <dsp:nvSpPr>
        <dsp:cNvPr id="0" name=""/>
        <dsp:cNvSpPr/>
      </dsp:nvSpPr>
      <dsp:spPr>
        <a:xfrm>
          <a:off x="5509538" y="130993"/>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Universal Screen</a:t>
          </a:r>
        </a:p>
      </dsp:txBody>
      <dsp:txXfrm>
        <a:off x="5547767" y="169222"/>
        <a:ext cx="1881375" cy="1228764"/>
      </dsp:txXfrm>
    </dsp:sp>
    <dsp:sp modelId="{5FC23FC6-A1C3-2048-91D5-EA0174C9C070}">
      <dsp:nvSpPr>
        <dsp:cNvPr id="0" name=""/>
        <dsp:cNvSpPr/>
      </dsp:nvSpPr>
      <dsp:spPr>
        <a:xfrm>
          <a:off x="5215863" y="1436215"/>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05B41D-5093-814E-97CA-1EAB359D9EFA}">
      <dsp:nvSpPr>
        <dsp:cNvPr id="0" name=""/>
        <dsp:cNvSpPr/>
      </dsp:nvSpPr>
      <dsp:spPr>
        <a:xfrm>
          <a:off x="4236946"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Elevated? </a:t>
          </a:r>
          <a:r>
            <a:rPr lang="en-US" sz="2400" kern="1200"/>
            <a:t>Screen #2</a:t>
          </a:r>
        </a:p>
      </dsp:txBody>
      <dsp:txXfrm>
        <a:off x="4275175" y="1996533"/>
        <a:ext cx="1881375" cy="1228764"/>
      </dsp:txXfrm>
    </dsp:sp>
    <dsp:sp modelId="{8233689C-E927-DD49-B950-1D994C90FD97}">
      <dsp:nvSpPr>
        <dsp:cNvPr id="0" name=""/>
        <dsp:cNvSpPr/>
      </dsp:nvSpPr>
      <dsp:spPr>
        <a:xfrm>
          <a:off x="3943271" y="3263527"/>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D14FD-DA56-354A-913E-C349BFAB2B93}">
      <dsp:nvSpPr>
        <dsp:cNvPr id="0" name=""/>
        <dsp:cNvSpPr/>
      </dsp:nvSpPr>
      <dsp:spPr>
        <a:xfrm>
          <a:off x="2964354"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Elevated? </a:t>
          </a:r>
          <a:r>
            <a:rPr lang="en-US" sz="2400" kern="1200"/>
            <a:t>Refer to team</a:t>
          </a:r>
        </a:p>
      </dsp:txBody>
      <dsp:txXfrm>
        <a:off x="3002583" y="3823845"/>
        <a:ext cx="1881375" cy="1228764"/>
      </dsp:txXfrm>
    </dsp:sp>
    <dsp:sp modelId="{6C3D6387-59EB-284B-B920-3069A3AD69A7}">
      <dsp:nvSpPr>
        <dsp:cNvPr id="0" name=""/>
        <dsp:cNvSpPr/>
      </dsp:nvSpPr>
      <dsp:spPr>
        <a:xfrm>
          <a:off x="5215863" y="3263527"/>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2EB177-E4D2-0B42-B7BF-3C563F41743E}">
      <dsp:nvSpPr>
        <dsp:cNvPr id="0" name=""/>
        <dsp:cNvSpPr/>
      </dsp:nvSpPr>
      <dsp:spPr>
        <a:xfrm>
          <a:off x="5509538"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 </a:t>
          </a:r>
          <a:r>
            <a:rPr lang="en-US" sz="2400" kern="1200"/>
            <a:t>Done.</a:t>
          </a:r>
        </a:p>
      </dsp:txBody>
      <dsp:txXfrm>
        <a:off x="5547767" y="3823845"/>
        <a:ext cx="1881375" cy="1228764"/>
      </dsp:txXfrm>
    </dsp:sp>
    <dsp:sp modelId="{60FE70C4-D016-BC4E-ACE7-FFA8222AFF28}">
      <dsp:nvSpPr>
        <dsp:cNvPr id="0" name=""/>
        <dsp:cNvSpPr/>
      </dsp:nvSpPr>
      <dsp:spPr>
        <a:xfrm>
          <a:off x="6488455" y="1436215"/>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BE8D1D-3DBD-E442-A587-BE221E4F7F0F}">
      <dsp:nvSpPr>
        <dsp:cNvPr id="0" name=""/>
        <dsp:cNvSpPr/>
      </dsp:nvSpPr>
      <dsp:spPr>
        <a:xfrm>
          <a:off x="6782130"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a:t>
          </a:r>
          <a:r>
            <a:rPr lang="en-US" sz="2400" kern="1200"/>
            <a:t> Done.</a:t>
          </a:r>
        </a:p>
      </dsp:txBody>
      <dsp:txXfrm>
        <a:off x="6820359" y="1996533"/>
        <a:ext cx="1881375" cy="1228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E203-59F9-6C4B-B087-D65C7A75B635}">
      <dsp:nvSpPr>
        <dsp:cNvPr id="0" name=""/>
        <dsp:cNvSpPr/>
      </dsp:nvSpPr>
      <dsp:spPr>
        <a:xfrm>
          <a:off x="1918" y="0"/>
          <a:ext cx="2011188" cy="487680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Accurate</a:t>
          </a:r>
        </a:p>
      </dsp:txBody>
      <dsp:txXfrm>
        <a:off x="1918" y="1950720"/>
        <a:ext cx="2011188" cy="1950720"/>
      </dsp:txXfrm>
    </dsp:sp>
    <dsp:sp modelId="{CF54C854-F579-9A4F-85E6-6DD2AE5AEF85}">
      <dsp:nvSpPr>
        <dsp:cNvPr id="0" name=""/>
        <dsp:cNvSpPr/>
      </dsp:nvSpPr>
      <dsp:spPr>
        <a:xfrm>
          <a:off x="195526" y="292608"/>
          <a:ext cx="1623974" cy="1623974"/>
        </a:xfrm>
        <a:prstGeom prst="ellipse">
          <a:avLst/>
        </a:prstGeom>
        <a:blipFill>
          <a:blip xmlns:r="http://schemas.openxmlformats.org/officeDocument/2006/relationships" r:embed="rId1"/>
          <a:stretch>
            <a:fillRect l="-5000" r="-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CD4D33-FAB2-0044-B45D-A80C90A0AFF4}">
      <dsp:nvSpPr>
        <dsp:cNvPr id="0" name=""/>
        <dsp:cNvSpPr/>
      </dsp:nvSpPr>
      <dsp:spPr>
        <a:xfrm>
          <a:off x="2073443" y="0"/>
          <a:ext cx="2011188" cy="487680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Cost efficient</a:t>
          </a:r>
        </a:p>
      </dsp:txBody>
      <dsp:txXfrm>
        <a:off x="2073443" y="1950720"/>
        <a:ext cx="2011188" cy="1950720"/>
      </dsp:txXfrm>
    </dsp:sp>
    <dsp:sp modelId="{509216F4-6640-5C45-B17D-DCF17B1D75FF}">
      <dsp:nvSpPr>
        <dsp:cNvPr id="0" name=""/>
        <dsp:cNvSpPr/>
      </dsp:nvSpPr>
      <dsp:spPr>
        <a:xfrm>
          <a:off x="2267050" y="292608"/>
          <a:ext cx="1623974" cy="1623974"/>
        </a:xfrm>
        <a:prstGeom prst="ellipse">
          <a:avLst/>
        </a:prstGeom>
        <a:blipFill>
          <a:blip xmlns:r="http://schemas.openxmlformats.org/officeDocument/2006/relationships" r:embed="rId2"/>
          <a:stretch>
            <a:fillRect t="-17000" b="-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F2B11D-AF5F-2340-8AA9-EFA03520645C}">
      <dsp:nvSpPr>
        <dsp:cNvPr id="0" name=""/>
        <dsp:cNvSpPr/>
      </dsp:nvSpPr>
      <dsp:spPr>
        <a:xfrm>
          <a:off x="4144967" y="0"/>
          <a:ext cx="2011188" cy="487680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Acceptable</a:t>
          </a:r>
        </a:p>
      </dsp:txBody>
      <dsp:txXfrm>
        <a:off x="4144967" y="1950720"/>
        <a:ext cx="2011188" cy="1950720"/>
      </dsp:txXfrm>
    </dsp:sp>
    <dsp:sp modelId="{2B2449CB-9300-B046-9C3F-29EEA33DE4B3}">
      <dsp:nvSpPr>
        <dsp:cNvPr id="0" name=""/>
        <dsp:cNvSpPr/>
      </dsp:nvSpPr>
      <dsp:spPr>
        <a:xfrm>
          <a:off x="4338575" y="292608"/>
          <a:ext cx="1623974" cy="1623974"/>
        </a:xfrm>
        <a:prstGeom prst="ellipse">
          <a:avLst/>
        </a:prstGeom>
        <a:blipFill>
          <a:blip xmlns:r="http://schemas.openxmlformats.org/officeDocument/2006/relationships" r:embed="rId3"/>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3C345F8-F8B4-C74E-A26A-A91ADB87A9B7}">
      <dsp:nvSpPr>
        <dsp:cNvPr id="0" name=""/>
        <dsp:cNvSpPr/>
      </dsp:nvSpPr>
      <dsp:spPr>
        <a:xfrm>
          <a:off x="6216492" y="0"/>
          <a:ext cx="2011188" cy="487680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Useful</a:t>
          </a:r>
        </a:p>
      </dsp:txBody>
      <dsp:txXfrm>
        <a:off x="6216492" y="1950720"/>
        <a:ext cx="2011188" cy="1950720"/>
      </dsp:txXfrm>
    </dsp:sp>
    <dsp:sp modelId="{C9AB79DB-9AB7-1744-AF14-950BA5F83A8E}">
      <dsp:nvSpPr>
        <dsp:cNvPr id="0" name=""/>
        <dsp:cNvSpPr/>
      </dsp:nvSpPr>
      <dsp:spPr>
        <a:xfrm>
          <a:off x="6410099" y="292608"/>
          <a:ext cx="1623974" cy="1623974"/>
        </a:xfrm>
        <a:prstGeom prst="ellipse">
          <a:avLst/>
        </a:prstGeom>
        <a:blipFill>
          <a:blip xmlns:r="http://schemas.openxmlformats.org/officeDocument/2006/relationships" r:embed="rId4"/>
          <a:stretch>
            <a:fillRect l="-24000" r="-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617F09-F6CB-BB43-8B15-4FB1D42D60CD}">
      <dsp:nvSpPr>
        <dsp:cNvPr id="0" name=""/>
        <dsp:cNvSpPr/>
      </dsp:nvSpPr>
      <dsp:spPr>
        <a:xfrm>
          <a:off x="329183" y="3901440"/>
          <a:ext cx="7571232" cy="731520"/>
        </a:xfrm>
        <a:prstGeom prst="leftRight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35AB5-4796-2B4A-90BF-92ACF9EAD637}">
      <dsp:nvSpPr>
        <dsp:cNvPr id="0" name=""/>
        <dsp:cNvSpPr/>
      </dsp:nvSpPr>
      <dsp:spPr>
        <a:xfrm>
          <a:off x="48" y="1009543"/>
          <a:ext cx="2109887" cy="10154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a:lnSpc>
              <a:spcPct val="90000"/>
            </a:lnSpc>
            <a:spcBef>
              <a:spcPct val="0"/>
            </a:spcBef>
            <a:spcAft>
              <a:spcPct val="35000"/>
            </a:spcAft>
            <a:buNone/>
          </a:pPr>
          <a:r>
            <a:rPr lang="en-US" sz="2800" kern="1200"/>
            <a:t>Teacher Screening</a:t>
          </a:r>
        </a:p>
      </dsp:txBody>
      <dsp:txXfrm>
        <a:off x="48" y="1009543"/>
        <a:ext cx="2109887" cy="676979"/>
      </dsp:txXfrm>
    </dsp:sp>
    <dsp:sp modelId="{42284E46-DCA2-D94B-ABBE-A977D784CB64}">
      <dsp:nvSpPr>
        <dsp:cNvPr id="0" name=""/>
        <dsp:cNvSpPr/>
      </dsp:nvSpPr>
      <dsp:spPr>
        <a:xfrm>
          <a:off x="344589" y="2078059"/>
          <a:ext cx="2092314" cy="140819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Review</a:t>
          </a:r>
          <a:r>
            <a:rPr lang="en-US" sz="1400" kern="1200" baseline="0"/>
            <a:t> class roster </a:t>
          </a:r>
          <a:endParaRPr lang="en-US" sz="1400" kern="1200"/>
        </a:p>
        <a:p>
          <a:pPr marL="114300" lvl="1" indent="-114300" algn="l" defTabSz="622300">
            <a:lnSpc>
              <a:spcPct val="90000"/>
            </a:lnSpc>
            <a:spcBef>
              <a:spcPct val="0"/>
            </a:spcBef>
            <a:spcAft>
              <a:spcPct val="15000"/>
            </a:spcAft>
            <a:buChar char="•"/>
          </a:pPr>
          <a:r>
            <a:rPr lang="en-US" sz="1400" kern="1200"/>
            <a:t>Rank order top 5 student</a:t>
          </a:r>
          <a:r>
            <a:rPr lang="en-US" sz="1400" kern="1200" baseline="0"/>
            <a:t>s in each group</a:t>
          </a:r>
          <a:endParaRPr lang="en-US" sz="1400" kern="1200"/>
        </a:p>
      </dsp:txBody>
      <dsp:txXfrm>
        <a:off x="385834" y="2119304"/>
        <a:ext cx="2009824" cy="1325707"/>
      </dsp:txXfrm>
    </dsp:sp>
    <dsp:sp modelId="{67151C30-CB19-904C-92B4-80B38706C123}">
      <dsp:nvSpPr>
        <dsp:cNvPr id="0" name=""/>
        <dsp:cNvSpPr/>
      </dsp:nvSpPr>
      <dsp:spPr>
        <a:xfrm rot="21576516">
          <a:off x="2356240" y="1133295"/>
          <a:ext cx="522190" cy="4081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56241" y="1215339"/>
        <a:ext cx="399751" cy="244878"/>
      </dsp:txXfrm>
    </dsp:sp>
    <dsp:sp modelId="{5F726401-DE33-C44C-A500-ED864B5EE894}">
      <dsp:nvSpPr>
        <dsp:cNvPr id="0" name=""/>
        <dsp:cNvSpPr/>
      </dsp:nvSpPr>
      <dsp:spPr>
        <a:xfrm>
          <a:off x="3095178" y="985299"/>
          <a:ext cx="1639269" cy="10295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a:lnSpc>
              <a:spcPct val="90000"/>
            </a:lnSpc>
            <a:spcBef>
              <a:spcPct val="0"/>
            </a:spcBef>
            <a:spcAft>
              <a:spcPct val="35000"/>
            </a:spcAft>
            <a:buNone/>
          </a:pPr>
          <a:r>
            <a:rPr lang="en-US" sz="2800" kern="1200"/>
            <a:t>Teacher Rating</a:t>
          </a:r>
        </a:p>
      </dsp:txBody>
      <dsp:txXfrm>
        <a:off x="3095178" y="985299"/>
        <a:ext cx="1639269" cy="686394"/>
      </dsp:txXfrm>
    </dsp:sp>
    <dsp:sp modelId="{657F030B-3FE4-CC4D-B3BF-7E921CF9051B}">
      <dsp:nvSpPr>
        <dsp:cNvPr id="0" name=""/>
        <dsp:cNvSpPr/>
      </dsp:nvSpPr>
      <dsp:spPr>
        <a:xfrm>
          <a:off x="3173518" y="2019450"/>
          <a:ext cx="2154098" cy="14910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Complete two rating scales for top</a:t>
          </a:r>
          <a:r>
            <a:rPr lang="en-US" sz="1400" kern="1200" baseline="0"/>
            <a:t> 3 externalizers and top 3 internalizers</a:t>
          </a:r>
          <a:endParaRPr lang="en-US" sz="1400" kern="1200"/>
        </a:p>
      </dsp:txBody>
      <dsp:txXfrm>
        <a:off x="3217189" y="2063121"/>
        <a:ext cx="2066756" cy="1403708"/>
      </dsp:txXfrm>
    </dsp:sp>
    <dsp:sp modelId="{A1005465-4009-E74F-89E2-DFD87A305C86}">
      <dsp:nvSpPr>
        <dsp:cNvPr id="0" name=""/>
        <dsp:cNvSpPr/>
      </dsp:nvSpPr>
      <dsp:spPr>
        <a:xfrm rot="21591981">
          <a:off x="5047308" y="1121016"/>
          <a:ext cx="663267" cy="4081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47308" y="1202785"/>
        <a:ext cx="540828" cy="244878"/>
      </dsp:txXfrm>
    </dsp:sp>
    <dsp:sp modelId="{FC3A3394-43E4-3049-B0BE-17CCBFD30112}">
      <dsp:nvSpPr>
        <dsp:cNvPr id="0" name=""/>
        <dsp:cNvSpPr/>
      </dsp:nvSpPr>
      <dsp:spPr>
        <a:xfrm>
          <a:off x="5985892" y="986089"/>
          <a:ext cx="2176540" cy="10051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a:lnSpc>
              <a:spcPct val="90000"/>
            </a:lnSpc>
            <a:spcBef>
              <a:spcPct val="0"/>
            </a:spcBef>
            <a:spcAft>
              <a:spcPct val="35000"/>
            </a:spcAft>
            <a:buNone/>
          </a:pPr>
          <a:r>
            <a:rPr lang="en-US" sz="2800" kern="1200"/>
            <a:t>Direct Observation</a:t>
          </a:r>
        </a:p>
      </dsp:txBody>
      <dsp:txXfrm>
        <a:off x="5985892" y="986089"/>
        <a:ext cx="2176540" cy="670076"/>
      </dsp:txXfrm>
    </dsp:sp>
    <dsp:sp modelId="{3F64C57D-313B-EF43-81C2-99A27075B7C2}">
      <dsp:nvSpPr>
        <dsp:cNvPr id="0" name=""/>
        <dsp:cNvSpPr/>
      </dsp:nvSpPr>
      <dsp:spPr>
        <a:xfrm>
          <a:off x="6590281" y="1997341"/>
          <a:ext cx="1639269" cy="15123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 class &amp; playground</a:t>
          </a:r>
        </a:p>
        <a:p>
          <a:pPr marL="114300" lvl="1" indent="-114300" algn="l" defTabSz="622300">
            <a:lnSpc>
              <a:spcPct val="90000"/>
            </a:lnSpc>
            <a:spcBef>
              <a:spcPct val="0"/>
            </a:spcBef>
            <a:spcAft>
              <a:spcPct val="15000"/>
            </a:spcAft>
            <a:buChar char="•"/>
          </a:pPr>
          <a:r>
            <a:rPr lang="en-US" sz="1400" kern="1200"/>
            <a:t>Code academic</a:t>
          </a:r>
          <a:r>
            <a:rPr lang="en-US" sz="1400" kern="1200" baseline="0"/>
            <a:t> engaged time &amp; peer social behavior</a:t>
          </a:r>
          <a:r>
            <a:rPr lang="en-US" sz="1400" kern="1200"/>
            <a:t> </a:t>
          </a:r>
        </a:p>
      </dsp:txBody>
      <dsp:txXfrm>
        <a:off x="6634577" y="2041637"/>
        <a:ext cx="1550677" cy="1423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62FB2-4EFA-234A-BA7C-86DF2F3C2033}">
      <dsp:nvSpPr>
        <dsp:cNvPr id="0" name=""/>
        <dsp:cNvSpPr/>
      </dsp:nvSpPr>
      <dsp:spPr>
        <a:xfrm rot="5400000">
          <a:off x="6941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EED998-6002-0941-966A-BFEBEE13F83D}">
      <dsp:nvSpPr>
        <dsp:cNvPr id="0" name=""/>
        <dsp:cNvSpPr/>
      </dsp:nvSpPr>
      <dsp:spPr>
        <a:xfrm>
          <a:off x="98584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Need identified</a:t>
          </a:r>
        </a:p>
      </dsp:txBody>
      <dsp:txXfrm>
        <a:off x="1015891" y="31965"/>
        <a:ext cx="1649717" cy="965793"/>
      </dsp:txXfrm>
    </dsp:sp>
    <dsp:sp modelId="{4599EF80-54DB-D842-937C-E0D0FB6F4CD1}">
      <dsp:nvSpPr>
        <dsp:cNvPr id="0" name=""/>
        <dsp:cNvSpPr/>
      </dsp:nvSpPr>
      <dsp:spPr>
        <a:xfrm rot="5400000">
          <a:off x="6941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A2D8CA-DA30-4F42-BB9A-D48345D70A01}">
      <dsp:nvSpPr>
        <dsp:cNvPr id="0" name=""/>
        <dsp:cNvSpPr/>
      </dsp:nvSpPr>
      <dsp:spPr>
        <a:xfrm>
          <a:off x="98584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Approval secured</a:t>
          </a:r>
        </a:p>
      </dsp:txBody>
      <dsp:txXfrm>
        <a:off x="1015891" y="1314323"/>
        <a:ext cx="1649717" cy="965793"/>
      </dsp:txXfrm>
    </dsp:sp>
    <dsp:sp modelId="{7EBE8E21-5E7C-7448-A948-25BCC09E9A73}">
      <dsp:nvSpPr>
        <dsp:cNvPr id="0" name=""/>
        <dsp:cNvSpPr/>
      </dsp:nvSpPr>
      <dsp:spPr>
        <a:xfrm rot="5400000">
          <a:off x="6941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536A5F-3C25-A34D-9DE4-D17ACD031BED}">
      <dsp:nvSpPr>
        <dsp:cNvPr id="0" name=""/>
        <dsp:cNvSpPr/>
      </dsp:nvSpPr>
      <dsp:spPr>
        <a:xfrm>
          <a:off x="98584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Team formed</a:t>
          </a:r>
        </a:p>
      </dsp:txBody>
      <dsp:txXfrm>
        <a:off x="1015891" y="2596682"/>
        <a:ext cx="1649717" cy="965793"/>
      </dsp:txXfrm>
    </dsp:sp>
    <dsp:sp modelId="{4F7FB994-6612-144F-BF5F-862F380FBABB}">
      <dsp:nvSpPr>
        <dsp:cNvPr id="0" name=""/>
        <dsp:cNvSpPr/>
      </dsp:nvSpPr>
      <dsp:spPr>
        <a:xfrm>
          <a:off x="1335286" y="4023715"/>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54E156-2A65-1E4F-91C9-FFCD8FF85043}">
      <dsp:nvSpPr>
        <dsp:cNvPr id="0" name=""/>
        <dsp:cNvSpPr/>
      </dsp:nvSpPr>
      <dsp:spPr>
        <a:xfrm>
          <a:off x="98584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Supports identified</a:t>
          </a:r>
        </a:p>
      </dsp:txBody>
      <dsp:txXfrm>
        <a:off x="1015891" y="3879041"/>
        <a:ext cx="1649717" cy="965793"/>
      </dsp:txXfrm>
    </dsp:sp>
    <dsp:sp modelId="{DD85E760-CE77-3145-B8C1-7CBDA2218326}">
      <dsp:nvSpPr>
        <dsp:cNvPr id="0" name=""/>
        <dsp:cNvSpPr/>
      </dsp:nvSpPr>
      <dsp:spPr>
        <a:xfrm rot="16200000">
          <a:off x="296815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2AD5A-B892-7743-9E48-9EB92C882311}">
      <dsp:nvSpPr>
        <dsp:cNvPr id="0" name=""/>
        <dsp:cNvSpPr/>
      </dsp:nvSpPr>
      <dsp:spPr>
        <a:xfrm>
          <a:off x="325989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Policies for other screening reviewed</a:t>
          </a:r>
        </a:p>
      </dsp:txBody>
      <dsp:txXfrm>
        <a:off x="3289941" y="3879041"/>
        <a:ext cx="1649717" cy="965793"/>
      </dsp:txXfrm>
    </dsp:sp>
    <dsp:sp modelId="{EF4578B1-5C8B-024F-A49F-FE19BC78E7B2}">
      <dsp:nvSpPr>
        <dsp:cNvPr id="0" name=""/>
        <dsp:cNvSpPr/>
      </dsp:nvSpPr>
      <dsp:spPr>
        <a:xfrm rot="16200000">
          <a:off x="296815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CCB9BD-B081-3A43-A91F-463DD305E6B4}">
      <dsp:nvSpPr>
        <dsp:cNvPr id="0" name=""/>
        <dsp:cNvSpPr/>
      </dsp:nvSpPr>
      <dsp:spPr>
        <a:xfrm>
          <a:off x="325989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Evidence based system identified</a:t>
          </a:r>
        </a:p>
      </dsp:txBody>
      <dsp:txXfrm>
        <a:off x="3289941" y="2596682"/>
        <a:ext cx="1649717" cy="965793"/>
      </dsp:txXfrm>
    </dsp:sp>
    <dsp:sp modelId="{9356F21C-8B5A-3746-BAED-54DA2C0B1FBE}">
      <dsp:nvSpPr>
        <dsp:cNvPr id="0" name=""/>
        <dsp:cNvSpPr/>
      </dsp:nvSpPr>
      <dsp:spPr>
        <a:xfrm rot="16200000">
          <a:off x="296815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83D06D-B5F9-F240-8854-BD3CCAC6C5CE}">
      <dsp:nvSpPr>
        <dsp:cNvPr id="0" name=""/>
        <dsp:cNvSpPr/>
      </dsp:nvSpPr>
      <dsp:spPr>
        <a:xfrm>
          <a:off x="325989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Policies &amp; procedures developed</a:t>
          </a:r>
        </a:p>
      </dsp:txBody>
      <dsp:txXfrm>
        <a:off x="3289941" y="1314323"/>
        <a:ext cx="1649717" cy="965793"/>
      </dsp:txXfrm>
    </dsp:sp>
    <dsp:sp modelId="{CABE6FFD-F2E5-914A-92DF-5394F1BF7197}">
      <dsp:nvSpPr>
        <dsp:cNvPr id="0" name=""/>
        <dsp:cNvSpPr/>
      </dsp:nvSpPr>
      <dsp:spPr>
        <a:xfrm>
          <a:off x="3609335" y="176638"/>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9162C7-113B-8E4B-9F2C-B657D2CBCA76}">
      <dsp:nvSpPr>
        <dsp:cNvPr id="0" name=""/>
        <dsp:cNvSpPr/>
      </dsp:nvSpPr>
      <dsp:spPr>
        <a:xfrm>
          <a:off x="325989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P&amp;P shared with families (opt out)</a:t>
          </a:r>
        </a:p>
      </dsp:txBody>
      <dsp:txXfrm>
        <a:off x="3289941" y="31965"/>
        <a:ext cx="1649717" cy="965793"/>
      </dsp:txXfrm>
    </dsp:sp>
    <dsp:sp modelId="{0B56E043-8C48-1A4F-9FD6-F00473972CA3}">
      <dsp:nvSpPr>
        <dsp:cNvPr id="0" name=""/>
        <dsp:cNvSpPr/>
      </dsp:nvSpPr>
      <dsp:spPr>
        <a:xfrm rot="5400000">
          <a:off x="52422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19FB60-2EF2-6C4E-A060-6B758D95B9A7}">
      <dsp:nvSpPr>
        <dsp:cNvPr id="0" name=""/>
        <dsp:cNvSpPr/>
      </dsp:nvSpPr>
      <dsp:spPr>
        <a:xfrm>
          <a:off x="5533943"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P&amp;P for notifying families shared</a:t>
          </a:r>
        </a:p>
      </dsp:txBody>
      <dsp:txXfrm>
        <a:off x="5563990" y="31965"/>
        <a:ext cx="1649717" cy="965793"/>
      </dsp:txXfrm>
    </dsp:sp>
    <dsp:sp modelId="{945623C9-36D1-264E-9F6F-009C70EB6188}">
      <dsp:nvSpPr>
        <dsp:cNvPr id="0" name=""/>
        <dsp:cNvSpPr/>
      </dsp:nvSpPr>
      <dsp:spPr>
        <a:xfrm rot="5400000">
          <a:off x="52422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487FCB-084F-8447-AFCD-F572EA572CF0}">
      <dsp:nvSpPr>
        <dsp:cNvPr id="0" name=""/>
        <dsp:cNvSpPr/>
      </dsp:nvSpPr>
      <dsp:spPr>
        <a:xfrm>
          <a:off x="5533943"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Point of contact for oversight</a:t>
          </a:r>
        </a:p>
      </dsp:txBody>
      <dsp:txXfrm>
        <a:off x="5563990" y="1314323"/>
        <a:ext cx="1649717" cy="965793"/>
      </dsp:txXfrm>
    </dsp:sp>
    <dsp:sp modelId="{F85F7C6C-7DFA-8543-9DD3-202CC708E52F}">
      <dsp:nvSpPr>
        <dsp:cNvPr id="0" name=""/>
        <dsp:cNvSpPr/>
      </dsp:nvSpPr>
      <dsp:spPr>
        <a:xfrm rot="5400000">
          <a:off x="52422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715228-5F30-BD41-BCF1-1FC31613F772}">
      <dsp:nvSpPr>
        <dsp:cNvPr id="0" name=""/>
        <dsp:cNvSpPr/>
      </dsp:nvSpPr>
      <dsp:spPr>
        <a:xfrm>
          <a:off x="5533943"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Point of contact at SU/SD</a:t>
          </a:r>
        </a:p>
      </dsp:txBody>
      <dsp:txXfrm>
        <a:off x="5563990" y="2596682"/>
        <a:ext cx="1649717" cy="965793"/>
      </dsp:txXfrm>
    </dsp:sp>
    <dsp:sp modelId="{50C887CD-56AB-0241-A90C-68E742D247E6}">
      <dsp:nvSpPr>
        <dsp:cNvPr id="0" name=""/>
        <dsp:cNvSpPr/>
      </dsp:nvSpPr>
      <dsp:spPr>
        <a:xfrm>
          <a:off x="5533943"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Resources available</a:t>
          </a:r>
        </a:p>
      </dsp:txBody>
      <dsp:txXfrm>
        <a:off x="5563990" y="3879041"/>
        <a:ext cx="1649717" cy="9657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39" name="Rectangle 3"/>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40" name="Rectangle 4"/>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2341" name="Rectangle 5"/>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4FB5E8-B888-D64D-BA13-65953738A543}"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5" name="Rectangle 3"/>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6" name="Rectangle 4"/>
          <p:cNvSpPr>
            <a:spLocks noGrp="1" noRot="1" noChangeAspect="1" noTextEdit="1"/>
          </p:cNvSpPr>
          <p:nvPr>
            <p:ph type="sldImg" idx="2"/>
          </p:nvPr>
        </p:nvSpPr>
        <p:spPr>
          <a:xfrm>
            <a:off x="1104900" y="696913"/>
            <a:ext cx="4648200" cy="3486150"/>
          </a:xfrm>
          <a:prstGeom prst="rect">
            <a:avLst/>
          </a:prstGeom>
          <a:noFill/>
          <a:ln>
            <a:solidFill>
              <a:prstClr val="black"/>
            </a:solidFill>
            <a:miter lim="800000"/>
          </a:ln>
        </p:spPr>
      </p:sp>
      <p:sp>
        <p:nvSpPr>
          <p:cNvPr id="141317" name="Rectangle 5"/>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28" tIns="45715" rIns="91428" bIns="45715"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ＭＳ Ｐゴシック"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Fifth level</a:t>
            </a:r>
          </a:p>
        </p:txBody>
      </p:sp>
      <p:sp>
        <p:nvSpPr>
          <p:cNvPr id="141318" name="Rectangle 6"/>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1319" name="Rectangle 7"/>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D0A323B-FE7A-42F0-A232-5827DB6300FA}" type="slidenum">
              <a:rPr lang="en-US" altLang="en-US">
                <a:latin typeface="Times New Roman" charset="0"/>
              </a:rPr>
              <a:t>1</a:t>
            </a:fld>
            <a:endParaRPr lang="en-US" altLang="en-US">
              <a:latin typeface="Times New Roman" charset="0"/>
            </a:endParaRPr>
          </a:p>
        </p:txBody>
      </p:sp>
      <p:sp>
        <p:nvSpPr>
          <p:cNvPr id="144386" name="Rectangle 2"/>
          <p:cNvSpPr>
            <a:spLocks noGrp="1" noRot="1" noChangeAspect="1" noTextEdit="1"/>
          </p:cNvSpPr>
          <p:nvPr>
            <p:ph type="sldImg" idx="2"/>
          </p:nvPr>
        </p:nvSpPr>
        <p:spPr>
          <a:xfrm>
            <a:off x="1122363" y="704850"/>
            <a:ext cx="4632325" cy="3475038"/>
          </a:xfrm>
          <a:prstGeom prst="rect">
            <a:avLst/>
          </a:prstGeom>
          <a:noFill/>
          <a:ln>
            <a:miter lim="800000"/>
          </a:ln>
        </p:spPr>
      </p:sp>
      <p:sp>
        <p:nvSpPr>
          <p:cNvPr id="144387" name="Rectangle 3"/>
          <p:cNvSpPr>
            <a:spLocks noGrp="1"/>
          </p:cNvSpPr>
          <p:nvPr>
            <p:ph type="body" idx="3"/>
          </p:nvPr>
        </p:nvSpPr>
        <p:spPr>
          <a:xfrm>
            <a:off x="915988" y="4421188"/>
            <a:ext cx="5027612" cy="4171950"/>
          </a:xfrm>
          <a:prstGeom prst="rect">
            <a:avLst/>
          </a:prstGeom>
          <a:noFill/>
          <a:ln w="9525">
            <a:noFill/>
            <a:miter lim="800000"/>
          </a:ln>
        </p:spPr>
        <p:txBody>
          <a:bodyPr vert="horz" wrap="square" lIns="100282" tIns="50141" rIns="100282" bIns="50141"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Times New Roman" charset="0"/>
              </a:rPr>
              <a:t>Please make sure you have copies of the materials so you and your team can familiarize yourself with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Enhance relationships among educators, students, and families to promote effective communication during times of disrupted learning. Check in with students daily and with families regularly to identify support needs as they emerge. </a:t>
            </a:r>
          </a:p>
          <a:p>
            <a:endParaRPr lang="en-US" dirty="0"/>
          </a:p>
          <a:p>
            <a:r>
              <a:rPr lang="en-US" dirty="0"/>
              <a:t>• Screen. Formally or informally screen to efficiently identify students who need more support (related to health, safety, SEB needs, academic concerns). For students who require additional support, differentiate and intensify Tier 1 and consider Tier 2 or Tier 3. </a:t>
            </a:r>
          </a:p>
          <a:p>
            <a:endParaRPr lang="en-US" dirty="0"/>
          </a:p>
          <a:p>
            <a:r>
              <a:rPr lang="en-US" dirty="0"/>
              <a:t>• Support. Establish a safe environment (in class and/or online). Teach, prompt, and acknowledge predictable routines, positive expectations and SEB skills. Bridge expectations (teach connections) across settings (e.g., home, school, community). </a:t>
            </a:r>
          </a:p>
          <a:p>
            <a:endParaRPr lang="en-US" dirty="0"/>
          </a:p>
          <a:p>
            <a:r>
              <a:rPr lang="en-US" dirty="0"/>
              <a:t>• Teach. Effectively teach and prompt critical academic skills, and actively engage students in learning. Prompt and reinforce expectations and SEB skills throughout instruction. Provide positive and supportive feedback to support skill development. </a:t>
            </a:r>
          </a:p>
          <a:p>
            <a:endParaRPr lang="en-US" dirty="0"/>
          </a:p>
          <a:p>
            <a:r>
              <a:rPr lang="en-US" dirty="0"/>
              <a:t>• Monitor. Continue to monitor implementation and safety, health, SEB, and academic needs to (a) enhance supports for all students and (b) identify students who require more support (Tier 2 or Tier 3) over time. Match the intensity of monitoring to the intensity of need.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11</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57757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769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dirty="0"/>
              <a:t>SEB screening differs from other assessments of attitudes and feelings such as within school climate surveys in that SEB screening focuses on an individual student’s level of SEB health. </a:t>
            </a:r>
          </a:p>
          <a:p>
            <a:pPr marL="0" lvl="0" indent="0"/>
            <a:endParaRPr lang="en-US" dirty="0"/>
          </a:p>
          <a:p>
            <a:pPr marL="0" lvl="0" indent="0"/>
            <a:r>
              <a:rPr lang="en-US" dirty="0"/>
              <a:t>School climate surveys typically yield data that are aggregated across groups to indicate a given school’s safety and SEB health as perceived by a variety of stakeholders (student, staff, parents) and can provide another source of important data especially in regard to environmental and contextual factors.</a:t>
            </a:r>
          </a:p>
          <a:p>
            <a:pPr marL="0" lvl="0" indent="0"/>
            <a:endParaRPr lang="en-US" dirty="0"/>
          </a:p>
          <a:p>
            <a:pPr marL="0" lvl="0" indent="0"/>
            <a:r>
              <a:rPr dirty="0"/>
              <a:t>“At risk of” is a big category.  We would like to know if there are any warning signs that we can easily address by matching student need with interventions.  </a:t>
            </a:r>
          </a:p>
        </p:txBody>
      </p:sp>
      <p:sp>
        <p:nvSpPr>
          <p:cNvPr id="15769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815629D-2EF8-4712-94EB-072EA661A189}" type="slidenum">
              <a:rPr lang="en-US" altLang="en-US"/>
              <a:t>12</a:t>
            </a:fld>
            <a:endParaRPr lang="en-US" altLang="en-US"/>
          </a:p>
        </p:txBody>
      </p:sp>
    </p:spTree>
    <p:extLst>
      <p:ext uri="{BB962C8B-B14F-4D97-AF65-F5344CB8AC3E}">
        <p14:creationId xmlns:p14="http://schemas.microsoft.com/office/powerpoint/2010/main" val="35860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Screeners with a little s and screeners with a capital 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13</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860077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Can provide valuable data for getting important feedback as well as assessing connections and engagement.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1735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The use of screening data is well established as a valid and reliable method for determining students with elevated levels of risk (</a:t>
            </a:r>
            <a:r>
              <a:rPr lang="en-US" altLang="en-US" dirty="0" err="1"/>
              <a:t>Kamphaus</a:t>
            </a:r>
            <a:r>
              <a:rPr lang="en-US" altLang="en-US" dirty="0"/>
              <a:t> &amp; </a:t>
            </a:r>
            <a:r>
              <a:rPr lang="en-US" altLang="en-US" dirty="0" err="1"/>
              <a:t>Distephano</a:t>
            </a:r>
            <a:r>
              <a:rPr lang="en-US" altLang="en-US" dirty="0"/>
              <a:t>, 2007; Romer &amp; McIntosh, 2005; Elliott &amp; Gresham, 2008).</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rPr>
              <a:t>Recognize typical base rates and norm comparison data may be skewed.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77211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Formally or informally screen to efficiently identify students who need more support (related to health, safety, SEB needs, academic concerns).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1629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those experiencing death or loss of someone close to them; those with significant disruption to lifestyle such as food insecurity, financial insecurity; those with a history of trauma and chronic stress or other pre-existing mental health problems; those with exposure to abuse or neglect;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4299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err="1">
                <a:effectLst/>
              </a:rPr>
              <a:t>Closegap</a:t>
            </a:r>
            <a:r>
              <a:rPr lang="en-US" b="0" i="0" u="none" strike="noStrike" dirty="0">
                <a:effectLst/>
              </a:rPr>
              <a:t> was one of the recommendations provided by the AOE in the SEL </a:t>
            </a:r>
            <a:r>
              <a:rPr lang="en-US" b="0" i="0" u="none" strike="noStrike" dirty="0" err="1">
                <a:effectLst/>
              </a:rPr>
              <a:t>Covid</a:t>
            </a:r>
            <a:r>
              <a:rPr lang="en-US" b="0" i="0" u="none" strike="noStrike" dirty="0">
                <a:effectLst/>
              </a:rPr>
              <a:t>-guidance. It was also recommended by VT School Counselor Association and the VT SEL Taskforce. it is free and user friendly.  Can be completed on both remote learning days and in-person days.</a:t>
            </a:r>
            <a:endParaRPr lang="en-US" dirty="0"/>
          </a:p>
          <a:p>
            <a:endParaRPr lang="en-US" dirty="0"/>
          </a:p>
          <a:p>
            <a:r>
              <a:rPr lang="en-US" dirty="0"/>
              <a:t>Strengths – easy to implement. No pushback from staff. Younger students like the “select to speak option. Can do pencil and paper version.</a:t>
            </a:r>
          </a:p>
          <a:p>
            <a:r>
              <a:rPr lang="en-US" dirty="0"/>
              <a:t>Barriers – initial concern that middle schoolers wouldn’t like it but they do. </a:t>
            </a:r>
          </a:p>
          <a:p>
            <a:endParaRPr lang="en-US" dirty="0"/>
          </a:p>
          <a:p>
            <a:r>
              <a:rPr lang="en-US" dirty="0"/>
              <a:t>They are doing it twice a week. School counselor has access to all the data. Helps prevent kids from falling through the cracks when they select that they want to speak to someone. </a:t>
            </a:r>
          </a:p>
          <a:p>
            <a:endParaRPr lang="en-US" dirty="0"/>
          </a:p>
          <a:p>
            <a:endParaRPr lang="en-US" dirty="0"/>
          </a:p>
          <a:p>
            <a:endParaRPr lang="en-US" dirty="0"/>
          </a:p>
          <a:p>
            <a:r>
              <a:rPr lang="en-US" dirty="0"/>
              <a:t>How are you feeling? </a:t>
            </a:r>
            <a:r>
              <a:rPr lang="en-US" dirty="0" err="1"/>
              <a:t>Closegap</a:t>
            </a:r>
            <a:r>
              <a:rPr lang="en-US" dirty="0"/>
              <a:t> uses planets to describe our feelings. You may be feeling one way right now, but feelings are temporary— they aren’t who you are and they will pass. You can move from feeling to feeling, from planet to planet, all day long. </a:t>
            </a:r>
          </a:p>
          <a:p>
            <a:endParaRPr lang="en-US" dirty="0"/>
          </a:p>
          <a:p>
            <a:r>
              <a:rPr lang="en-US" dirty="0"/>
              <a:t>How does that feel in your body? From here you check in with your physical feelings, or the sensations happening in your body. These are our moon</a:t>
            </a:r>
          </a:p>
          <a:p>
            <a:endParaRPr lang="en-US" dirty="0"/>
          </a:p>
          <a:p>
            <a:r>
              <a:rPr lang="en-US" dirty="0"/>
              <a:t>What else is going on? Then we ask about your energy levels, and follow up with some additional questions: Did you sleep well last night? Is everything OK at home? Are you hurt or sick? Do you want to talk to someone?</a:t>
            </a:r>
          </a:p>
          <a:p>
            <a:endParaRPr lang="en-US" dirty="0"/>
          </a:p>
          <a:p>
            <a:r>
              <a:rPr lang="en-US" dirty="0"/>
              <a:t>What activity would you like to complete? We then offer a library of activities to choose from, varying from calming to energizing, from discreet to things you can do with others.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21</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0690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22</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6255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rPr>
              <a:t>Data can include those experiencing death or loss of someone close to them; those with </a:t>
            </a:r>
            <a:r>
              <a:rPr lang="en-US" sz="1800" dirty="0" err="1">
                <a:effectLst/>
              </a:rPr>
              <a:t>signi</a:t>
            </a:r>
            <a:r>
              <a:rPr lang="en-US" sz="1800" dirty="0">
                <a:effectLst/>
              </a:rPr>
              <a:t> cant disruption to lifestyle such as food insecurity, Financial insecurity; those with a history of trauma and chronic stress or other pre-existing mental health problems; those with exposure to abuse or neglect;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521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5CAAC6-9E78-E842-9760-7F77A8ADC35D}" type="slidenum">
              <a:rPr lang="en-US" smtClean="0"/>
              <a:t>2</a:t>
            </a:fld>
            <a:endParaRPr lang="en-US"/>
          </a:p>
        </p:txBody>
      </p:sp>
    </p:spTree>
    <p:extLst>
      <p:ext uri="{BB962C8B-B14F-4D97-AF65-F5344CB8AC3E}">
        <p14:creationId xmlns:p14="http://schemas.microsoft.com/office/powerpoint/2010/main" val="98536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740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SWIS also assists schools in the decision making process by serving as a universal screening tool. Using the data-based decision rules of 0-1 ODRs, 2-5 ODRs, and 6+ ODRs schools can quickly identify those students to watch; those students who may benefit from targeted, small group services and Tier II supports; as well as those students who may benefit form more individualized and intensive supports. </a:t>
            </a:r>
          </a:p>
          <a:p>
            <a:pPr marL="0" indent="0"/>
            <a:endParaRPr/>
          </a:p>
          <a:p>
            <a:pPr marL="0" lvl="0" indent="0"/>
            <a:r>
              <a:t>By regularly reviewing SWIS graphs and reports, schools/facilities can progress monitor their efforts and be proactive in their actions and decisions. </a:t>
            </a:r>
          </a:p>
          <a:p>
            <a:pPr marL="0" indent="0"/>
            <a:endParaRPr/>
          </a:p>
        </p:txBody>
      </p:sp>
      <p:sp>
        <p:nvSpPr>
          <p:cNvPr id="1740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D9E1A7E5-3075-4A0B-9C40-472F93FE7ED4}" type="slidenum">
              <a:rPr lang="en-US" altLang="en-US" sz="1200"/>
              <a:t>27</a:t>
            </a:fld>
            <a:endParaRPr lang="en-US" altLang="en-US" sz="1200"/>
          </a:p>
        </p:txBody>
      </p:sp>
    </p:spTree>
    <p:extLst>
      <p:ext uri="{BB962C8B-B14F-4D97-AF65-F5344CB8AC3E}">
        <p14:creationId xmlns:p14="http://schemas.microsoft.com/office/powerpoint/2010/main" val="1716944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22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822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B7843CD7-F1CF-4C97-AFE8-DC2FE0E7EAC9}" type="slidenum">
              <a:rPr lang="en-US" altLang="en-US"/>
              <a:t>28</a:t>
            </a:fld>
            <a:endParaRPr lang="en-US" altLang="en-US"/>
          </a:p>
        </p:txBody>
      </p:sp>
    </p:spTree>
    <p:extLst>
      <p:ext uri="{BB962C8B-B14F-4D97-AF65-F5344CB8AC3E}">
        <p14:creationId xmlns:p14="http://schemas.microsoft.com/office/powerpoint/2010/main" val="398617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432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School created simple 3-point scale for each of the school-wide expectations</a:t>
            </a:r>
          </a:p>
          <a:p>
            <a:pPr marL="0" lvl="0" indent="0"/>
            <a:r>
              <a:t>Teachers given instructions for rating students and they provide overall rating to each expectation</a:t>
            </a:r>
          </a:p>
          <a:p>
            <a:pPr marL="0" indent="0"/>
            <a:endParaRPr/>
          </a:p>
          <a:p>
            <a:pPr marL="0" lvl="0" indent="0"/>
            <a:r>
              <a:t>How would this work in your school?</a:t>
            </a:r>
          </a:p>
        </p:txBody>
      </p:sp>
      <p:sp>
        <p:nvSpPr>
          <p:cNvPr id="18432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C6D9D295-1E33-4CC1-A955-610914753955}" type="slidenum">
              <a:rPr lang="en-US" altLang="en-US"/>
              <a:t>29</a:t>
            </a:fld>
            <a:endParaRPr lang="en-US" altLang="en-US"/>
          </a:p>
        </p:txBody>
      </p:sp>
    </p:spTree>
    <p:extLst>
      <p:ext uri="{BB962C8B-B14F-4D97-AF65-F5344CB8AC3E}">
        <p14:creationId xmlns:p14="http://schemas.microsoft.com/office/powerpoint/2010/main" val="1046157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937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When students return to school, they need to immediately know what social, emotional, and behavioral resources are available. While staff can encourage students to use those services, staff are still responsible to refer students with clear or suspected needs to the EST/Targeted Team/ even in the absence of a student self-report or self-referral.</a:t>
            </a:r>
            <a:endParaRPr lang="en-US" dirty="0"/>
          </a:p>
          <a:p>
            <a:pPr marL="0" indent="0"/>
            <a:endParaRPr lang="en-US" dirty="0"/>
          </a:p>
          <a:p>
            <a:pPr marL="0" indent="0"/>
            <a:r>
              <a:rPr kumimoji="0" lang="en-US" altLang="en-US" sz="1200" b="0" i="0" u="none" baseline="0" dirty="0">
                <a:solidFill>
                  <a:schemeClr val="tx1"/>
                </a:solidFill>
                <a:effectLst/>
                <a:latin typeface="Arial"/>
                <a:ea typeface="ＭＳ Ｐゴシック" charset="-128"/>
              </a:rPr>
              <a:t>What functions do your interventions address? It may be helpful to connect with local service agencies and community partners to help identify these needs and provide additional support. Build a broad coalition to integrate SEL and academic supports into transition plans, and create and maintain a caring, safe, and supportive environment for all students and adults. </a:t>
            </a:r>
            <a:endParaRPr dirty="0"/>
          </a:p>
        </p:txBody>
      </p:sp>
      <p:sp>
        <p:nvSpPr>
          <p:cNvPr id="22937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B99D2A1-EA35-47A0-A8E7-AA9E8E944891}" type="slidenum">
              <a:rPr lang="en-US" altLang="en-US"/>
              <a:t>32</a:t>
            </a:fld>
            <a:endParaRPr lang="en-US" altLang="en-US"/>
          </a:p>
        </p:txBody>
      </p:sp>
    </p:spTree>
    <p:extLst>
      <p:ext uri="{BB962C8B-B14F-4D97-AF65-F5344CB8AC3E}">
        <p14:creationId xmlns:p14="http://schemas.microsoft.com/office/powerpoint/2010/main" val="1489960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0"/>
              </a:spcBef>
            </a:pPr>
            <a:r>
              <a:rPr lang="en-US" altLang="en-US" dirty="0">
                <a:latin typeface="Calibri" charset="0"/>
              </a:rPr>
              <a:t>With the number of behaviors that occur in the classroom on a daily basis, it can sometimes be difficult to formulate an accurate measure of the real challenges and needs if we rely solely on anecdotal, gut reactions. It can also sometimes be a challenge to figure out where to start when there can be so many variations in the types of behaviors.</a:t>
            </a:r>
          </a:p>
          <a:p>
            <a:pPr marL="0" lvl="0" indent="0" eaLnBrk="1" hangingPunct="1">
              <a:spcBef>
                <a:spcPct val="0"/>
              </a:spcBef>
            </a:pPr>
            <a:endParaRPr lang="en-US" altLang="en-US" dirty="0">
              <a:latin typeface="Calibri" charset="0"/>
            </a:endParaRPr>
          </a:p>
          <a:p>
            <a:pPr marL="0" lvl="0" indent="0"/>
            <a:r>
              <a:rPr lang="en-US" altLang="en-US" dirty="0">
                <a:latin typeface="Calibri" charset="0"/>
              </a:rPr>
              <a:t>Role of educator challenging to meet differentiated needs of students.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33</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74518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974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dirty="0">
                <a:latin typeface="Calibri" charset="0"/>
              </a:rPr>
              <a:t>As we already said, we</a:t>
            </a:r>
            <a:r>
              <a:rPr lang="ja-JP" altLang="en-US">
                <a:latin typeface="Calibri" charset="0"/>
              </a:rPr>
              <a:t>’</a:t>
            </a:r>
            <a:r>
              <a:rPr lang="en-US" altLang="ja-JP" dirty="0">
                <a:latin typeface="Calibri" charset="0"/>
              </a:rPr>
              <a:t>re doing a multitude of screenings in schools anyway. Just like with our other screenings, early identification leads to early intervention. Using formalized screening measures allows schools to select interventions that are based on results of rating scales rather than guesses. </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Screening allows us to be objective.  </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Matching interventions to what is going on with the student.  A simplistic example would be supporting a shy, withdrawn student with a standard CICO intervention</a:t>
            </a:r>
          </a:p>
        </p:txBody>
      </p:sp>
      <p:sp>
        <p:nvSpPr>
          <p:cNvPr id="15974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BF7D5EB-DEDA-41D5-9935-BFC03D799811}" type="slidenum">
              <a:rPr lang="en-US" altLang="en-US">
                <a:latin typeface="Calibri" charset="0"/>
              </a:rPr>
              <a:t>34</a:t>
            </a:fld>
            <a:endParaRPr lang="en-US" alt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565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nSpc>
                <a:spcPct val="80000"/>
              </a:lnSpc>
            </a:pPr>
            <a:r>
              <a:rPr kumimoji="0" lang="en-US" altLang="en-US" sz="1200" b="0" i="0" u="none" baseline="0" dirty="0">
                <a:solidFill>
                  <a:schemeClr val="tx1"/>
                </a:solidFill>
                <a:effectLst/>
                <a:latin typeface="Arial"/>
                <a:ea typeface="ＭＳ Ｐゴシック" charset="-128"/>
              </a:rPr>
              <a:t>One in five children (up to 20% of students) have a diagnosable, mental, emotional, or behavioral disorder. </a:t>
            </a:r>
          </a:p>
          <a:p>
            <a:pPr marL="0" lvl="0" indent="0">
              <a:lnSpc>
                <a:spcPct val="80000"/>
              </a:lnSpc>
            </a:pPr>
            <a:r>
              <a:rPr kumimoji="0" lang="en-US" altLang="en-US" sz="1200" b="0" i="0" u="none" baseline="0" dirty="0">
                <a:solidFill>
                  <a:schemeClr val="tx1"/>
                </a:solidFill>
                <a:effectLst/>
                <a:latin typeface="Arial"/>
                <a:ea typeface="ＭＳ Ｐゴシック" charset="-128"/>
              </a:rPr>
              <a:t>Only 1% of students on IEP for ED (nationally)..</a:t>
            </a:r>
          </a:p>
          <a:p>
            <a:pPr marL="0" lvl="0" indent="0">
              <a:lnSpc>
                <a:spcPct val="80000"/>
              </a:lnSpc>
            </a:pPr>
            <a:endParaRPr lang="en-US" altLang="en-US" sz="2000" dirty="0">
              <a:latin typeface="Calibri" charset="0"/>
            </a:endParaRPr>
          </a:p>
          <a:p>
            <a:pPr marL="0" lvl="0" indent="0">
              <a:lnSpc>
                <a:spcPct val="80000"/>
              </a:lnSpc>
            </a:pPr>
            <a:r>
              <a:rPr kumimoji="0" lang="en-US" altLang="en-US" sz="1200" b="0" i="0" u="none" baseline="0" dirty="0">
                <a:solidFill>
                  <a:schemeClr val="tx1"/>
                </a:solidFill>
                <a:effectLst/>
                <a:latin typeface="Arial"/>
                <a:ea typeface="ＭＳ Ｐゴシック" charset="-128"/>
              </a:rPr>
              <a:t>Despite the prevalence of mental health concerns, only 45% of youths with a diagnosis receive treatment. And less than 25% of those youths receive any form of treatment in the schools, despite the overwhelming evidence supporting early prevention and intervention.</a:t>
            </a:r>
            <a:endParaRPr lang="en-US" altLang="en-US" sz="2000" dirty="0">
              <a:latin typeface="Calibri" charset="0"/>
            </a:endParaRPr>
          </a:p>
          <a:p>
            <a:pPr marL="0" lvl="0" indent="0">
              <a:lnSpc>
                <a:spcPct val="80000"/>
              </a:lnSpc>
            </a:pPr>
            <a:endParaRPr lang="en-US" altLang="en-US" sz="2000" dirty="0">
              <a:latin typeface="Calibri" charset="0"/>
            </a:endParaRPr>
          </a:p>
          <a:p>
            <a:pPr marL="0" lvl="0" indent="0">
              <a:lnSpc>
                <a:spcPct val="80000"/>
              </a:lnSpc>
            </a:pPr>
            <a:r>
              <a:rPr kumimoji="0" lang="en-US" altLang="en-US" sz="1200" b="0" i="0" u="none" baseline="0" dirty="0">
                <a:solidFill>
                  <a:schemeClr val="tx1"/>
                </a:solidFill>
                <a:effectLst/>
                <a:latin typeface="Arial"/>
                <a:ea typeface="ＭＳ Ｐゴシック" charset="-128"/>
              </a:rPr>
              <a:t>Many diagnoses commonly occur together</a:t>
            </a:r>
          </a:p>
          <a:p>
            <a:pPr marL="0" lvl="0" indent="0">
              <a:lnSpc>
                <a:spcPct val="80000"/>
              </a:lnSpc>
            </a:pPr>
            <a:endParaRPr lang="en-US" altLang="en-US" sz="2000" dirty="0">
              <a:latin typeface="Calibri" charset="0"/>
            </a:endParaRPr>
          </a:p>
          <a:p>
            <a:pPr marL="0" lvl="0" indent="0">
              <a:lnSpc>
                <a:spcPct val="80000"/>
              </a:lnSpc>
            </a:pPr>
            <a:r>
              <a:rPr lang="en-US" altLang="en-US" sz="2000" dirty="0">
                <a:latin typeface="Calibri" charset="0"/>
              </a:rPr>
              <a:t>Depression and anxiety have increased.</a:t>
            </a:r>
          </a:p>
          <a:p>
            <a:pPr marL="0" lvl="0" indent="0">
              <a:lnSpc>
                <a:spcPct val="80000"/>
              </a:lnSpc>
            </a:pPr>
            <a:endParaRPr lang="en-US" altLang="en-US" sz="2000" dirty="0">
              <a:latin typeface="Calibri" charset="0"/>
            </a:endParaRPr>
          </a:p>
          <a:p>
            <a:pPr marL="0" lvl="0" indent="0">
              <a:lnSpc>
                <a:spcPct val="80000"/>
              </a:lnSpc>
            </a:pPr>
            <a:r>
              <a:rPr kumimoji="0" lang="en-US" altLang="en-US" sz="1200" b="0" i="0" u="none" strike="noStrike" baseline="0" dirty="0">
                <a:solidFill>
                  <a:schemeClr val="tx1"/>
                </a:solidFill>
                <a:effectLst/>
                <a:latin typeface="Arial"/>
                <a:ea typeface="ＭＳ Ｐゴシック" charset="-128"/>
              </a:rPr>
              <a:t>National Association of Adult Survivors of Child Abuse and </a:t>
            </a:r>
            <a:r>
              <a:rPr kumimoji="0" lang="en-US" altLang="en-US" sz="1200" b="0" i="0" u="none" strike="noStrike" baseline="0" dirty="0" err="1">
                <a:solidFill>
                  <a:schemeClr val="tx1"/>
                </a:solidFill>
                <a:effectLst/>
                <a:latin typeface="Arial"/>
                <a:ea typeface="ＭＳ Ｐゴシック" charset="-128"/>
              </a:rPr>
              <a:t>childwelfare.gov</a:t>
            </a:r>
            <a:r>
              <a:rPr kumimoji="0" lang="en-US" altLang="en-US" sz="1200" b="0" i="0" u="none" strike="noStrike" baseline="0" dirty="0">
                <a:solidFill>
                  <a:schemeClr val="tx1"/>
                </a:solidFill>
                <a:effectLst/>
                <a:latin typeface="Arial"/>
                <a:ea typeface="ＭＳ Ｐゴシック" charset="-128"/>
              </a:rPr>
              <a:t>: </a:t>
            </a:r>
            <a:endParaRPr lang="en-US" altLang="en-US" sz="2000" dirty="0">
              <a:latin typeface="Calibri" charset="0"/>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altLang="en-US" sz="1200" b="0" i="0" u="none" strike="noStrike" baseline="0" dirty="0">
                <a:solidFill>
                  <a:schemeClr val="tx1"/>
                </a:solidFill>
                <a:effectLst/>
                <a:latin typeface="Arial"/>
                <a:ea typeface="ＭＳ Ｐゴシック" charset="-128"/>
              </a:rPr>
              <a:t>Children exposed to violence are more likely to abuse drugs and alcohol, suffer from depression, engage in criminal behavior, and </a:t>
            </a:r>
            <a:r>
              <a:rPr kumimoji="0" lang="en-US" altLang="en-US" sz="1200" b="1" i="0" u="none" strike="noStrike" baseline="0" dirty="0">
                <a:solidFill>
                  <a:schemeClr val="tx1"/>
                </a:solidFill>
                <a:effectLst/>
                <a:latin typeface="Arial"/>
                <a:ea typeface="ＭＳ Ｐゴシック" charset="-128"/>
              </a:rPr>
              <a:t>fail or have difficulties in school. </a:t>
            </a:r>
            <a:endParaRPr kumimoji="0" lang="en-US" altLang="en-US" sz="1200" b="0" i="0" u="none" strike="noStrike" baseline="0" dirty="0">
              <a:solidFill>
                <a:schemeClr val="tx1"/>
              </a:solidFill>
              <a:effectLst/>
              <a:latin typeface="Arial"/>
              <a:ea typeface="ＭＳ Ｐゴシック" charset="-128"/>
            </a:endParaRPr>
          </a:p>
          <a:p>
            <a:pPr marL="0" marR="0" lvl="0" indent="0" algn="l" defTabSz="914400" rtl="0" eaLnBrk="0" fontAlgn="base" latinLnBrk="0" hangingPunct="0">
              <a:lnSpc>
                <a:spcPct val="80000"/>
              </a:lnSpc>
              <a:spcBef>
                <a:spcPct val="30000"/>
              </a:spcBef>
              <a:spcAft>
                <a:spcPct val="0"/>
              </a:spcAft>
              <a:buClrTx/>
              <a:buSzTx/>
              <a:buFontTx/>
              <a:buNone/>
              <a:tabLst/>
              <a:defRPr/>
            </a:pPr>
            <a:endParaRPr lang="en-US" altLang="ja-JP" sz="2000" dirty="0"/>
          </a:p>
          <a:p>
            <a:pPr marL="0" lvl="0" indent="0"/>
            <a:r>
              <a:rPr lang="en-US" altLang="en-US" sz="2000" dirty="0"/>
              <a:t>WHAT DO WE KNOW!</a:t>
            </a:r>
          </a:p>
          <a:p>
            <a:pPr marL="0" lvl="0" indent="0"/>
            <a:r>
              <a:rPr lang="en-US" altLang="en-US" sz="2000" dirty="0"/>
              <a:t>Academic Success is linked with social and behavioral skills</a:t>
            </a:r>
          </a:p>
          <a:p>
            <a:pPr marL="0" lvl="0" indent="0"/>
            <a:endParaRPr lang="en-US" altLang="en-US" sz="1000" dirty="0"/>
          </a:p>
          <a:p>
            <a:pPr marL="0" lvl="0" indent="0"/>
            <a:r>
              <a:rPr lang="en-US" altLang="en-US" sz="2000" dirty="0"/>
              <a:t>Early identification with intervention can decrease the likelihood of academic failure</a:t>
            </a:r>
          </a:p>
          <a:p>
            <a:pPr marL="0" lvl="0" indent="0"/>
            <a:endParaRPr lang="en-US" altLang="en-US" sz="1000" dirty="0"/>
          </a:p>
          <a:p>
            <a:pPr marL="0" lvl="0" indent="0"/>
            <a:r>
              <a:rPr lang="en-US" altLang="en-US" sz="2000" dirty="0"/>
              <a:t>Preventive supports reduce the need for more intensive supports later</a:t>
            </a:r>
          </a:p>
          <a:p>
            <a:pPr marL="0" lvl="0" indent="0" eaLnBrk="1" hangingPunct="1">
              <a:lnSpc>
                <a:spcPct val="80000"/>
              </a:lnSpc>
              <a:buFont typeface="Wingdings 2" charset="2"/>
              <a:buChar char=""/>
            </a:pPr>
            <a:endParaRPr lang="en-US" altLang="ja-JP" sz="2000" dirty="0"/>
          </a:p>
          <a:p>
            <a:pPr marL="0" lvl="0" indent="0" eaLnBrk="1" hangingPunct="1">
              <a:lnSpc>
                <a:spcPct val="80000"/>
              </a:lnSpc>
              <a:buFont typeface="Wingdings 2" charset="2"/>
              <a:buChar char=""/>
            </a:pPr>
            <a:endParaRPr lang="en-US" altLang="en-US" sz="300" dirty="0"/>
          </a:p>
          <a:p>
            <a:pPr marL="0" lvl="0" indent="0" eaLnBrk="1" hangingPunct="1">
              <a:lnSpc>
                <a:spcPct val="80000"/>
              </a:lnSpc>
              <a:buFont typeface="Wingdings 2" charset="2"/>
              <a:buChar char=""/>
            </a:pPr>
            <a:endParaRPr lang="en-US" altLang="en-US" sz="300" dirty="0"/>
          </a:p>
          <a:p>
            <a:pPr marL="0" lvl="0" indent="0" eaLnBrk="1" hangingPunct="1">
              <a:lnSpc>
                <a:spcPct val="80000"/>
              </a:lnSpc>
            </a:pPr>
            <a:r>
              <a:rPr lang="en-US" altLang="en-US" sz="300" dirty="0"/>
              <a:t>.</a:t>
            </a:r>
          </a:p>
          <a:p>
            <a:pPr marL="0" lvl="0" indent="0">
              <a:lnSpc>
                <a:spcPct val="80000"/>
              </a:lnSpc>
            </a:pPr>
            <a:endParaRPr lang="en-US" altLang="en-US" sz="300" dirty="0"/>
          </a:p>
        </p:txBody>
      </p:sp>
      <p:sp>
        <p:nvSpPr>
          <p:cNvPr id="15565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62DF125-B505-48D8-8CCE-DEC5E513116E}" type="slidenum">
              <a:rPr lang="en-US" altLang="en-US">
                <a:latin typeface="Calibri" charset="0"/>
              </a:rPr>
              <a:t>35</a:t>
            </a:fld>
            <a:endParaRPr lang="en-US" alt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Under normal (pre-pandemic) circumstances, a </a:t>
            </a:r>
            <a:r>
              <a:rPr lang="en-US" altLang="en-US" u="sng" dirty="0"/>
              <a:t>psychometrically-sound</a:t>
            </a:r>
            <a:r>
              <a:rPr lang="en-US" altLang="en-US" dirty="0"/>
              <a:t> screening-to-services process requires the use of (a) multiple assessment approaches or tools; (b) completed by multiple raters (including the student him or herself); (c) evaluating student behavior across multiple settings; (d) where the ratings, observations, and data are reliable and the results are valid; and all completed (e) within a multiple-gated process.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97861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6793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How do we know which intervention to use for each child? We need to have a formalized way to determine what type of intervention is most appropriate for each student. Just like in an RTI model where we use Universal academic assessments to identify students at risk and to provide early intervention. We need to do the same behaviorally and ensure that we are being more intentional with our intervention selection. </a:t>
            </a:r>
          </a:p>
        </p:txBody>
      </p:sp>
      <p:sp>
        <p:nvSpPr>
          <p:cNvPr id="167939" name="Footer Placeholder 4"/>
          <p:cNvSpPr>
            <a:spLocks noGrp="1"/>
          </p:cNvSpPr>
          <p:nvPr>
            <p:ph type="ftr"/>
          </p:nvPr>
        </p:nvSpPr>
        <p:spPr>
          <a:xfrm>
            <a:off x="0"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sz="1100">
                <a:solidFill>
                  <a:srgbClr val="000000"/>
                </a:solidFill>
              </a:rPr>
              <a:t>Vannest, K.J. (2009) kvannest@tamu.edu</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If such “Screening” is done too early and too quickly, the results will largely be invalid, the needed treatment directions will be unclear (or incorrectly focused), the time will be wasted. . . . and worse, some students may be harmed by not getting or getting the wrong therapeutic services.</a:t>
            </a:r>
            <a:endParaRPr lang="en-US" dirty="0"/>
          </a:p>
          <a:p>
            <a:endParaRPr lang="en-US" dirty="0"/>
          </a:p>
          <a:p>
            <a:r>
              <a:rPr lang="en-US" b="0" i="0" dirty="0">
                <a:effectLst/>
              </a:rPr>
              <a:t>When students return to school this Fall, we are fully expecting a social, emotional, and behavioral transition or re-entry process that is somewhat different than “normal.” While we can’t exactly predict how individual students will re-enter (hence the screening process outlined later in this Blog), we do expect different levels of social, emotional, and behavioral variability across students as a “normal” response. . . both to the medical, economic, educational, social, and/or other life condition effects of the pandemic, and to the racial bias and equity events triggered by the murder of George Floyd and others.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39</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83452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p>
          <a:p>
            <a:r>
              <a:rPr lang="en-US" dirty="0" err="1"/>
              <a:t>WestEd</a:t>
            </a:r>
            <a:endParaRPr lang="en-US" dirty="0"/>
          </a:p>
          <a:p>
            <a:r>
              <a:rPr lang="en-US" dirty="0"/>
              <a:t>Kym </a:t>
            </a:r>
            <a:r>
              <a:rPr lang="en-US" dirty="0" err="1"/>
              <a:t>Asam</a:t>
            </a:r>
            <a:endParaRPr lang="en-US" dirty="0"/>
          </a:p>
          <a:p>
            <a:r>
              <a:rPr lang="en-US" dirty="0"/>
              <a:t>AIR</a:t>
            </a:r>
          </a:p>
          <a:p>
            <a:r>
              <a:rPr lang="en-US" dirty="0"/>
              <a:t>Harvard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553108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63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Students exhibiting anxiety, depression or other internalizing behaviors are not as easily recognizable. Although ODRs give descriptions of behavior incidents that occurred, they do not assess the motivating factors behind behavior and often times miss the less externalizing student who don</a:t>
            </a:r>
            <a:r>
              <a:rPr lang="ja-JP" altLang="en-US">
                <a:latin typeface="Calibri" charset="0"/>
              </a:rPr>
              <a:t>’</a:t>
            </a:r>
            <a:r>
              <a:rPr lang="en-US" altLang="ja-JP">
                <a:latin typeface="Calibri" charset="0"/>
              </a:rPr>
              <a:t>t typically </a:t>
            </a:r>
            <a:r>
              <a:rPr lang="ja-JP" altLang="en-US">
                <a:latin typeface="Calibri" charset="0"/>
              </a:rPr>
              <a:t>“</a:t>
            </a:r>
            <a:r>
              <a:rPr lang="en-US" altLang="ja-JP">
                <a:latin typeface="Calibri" charset="0"/>
              </a:rPr>
              <a:t>Act Out.</a:t>
            </a:r>
            <a:r>
              <a:rPr lang="ja-JP" altLang="en-US">
                <a:latin typeface="Calibri" charset="0"/>
              </a:rPr>
              <a:t>”</a:t>
            </a:r>
            <a:endParaRPr lang="en-US" altLang="ja-JP">
              <a:latin typeface="Calibri" charset="0"/>
            </a:endParaRPr>
          </a:p>
          <a:p>
            <a:pPr marL="0" lvl="0" indent="0" eaLnBrk="1" hangingPunct="1">
              <a:spcBef>
                <a:spcPct val="0"/>
              </a:spcBef>
            </a:pPr>
            <a:endParaRPr lang="en-US" altLang="en-US">
              <a:latin typeface="Calibri" charset="0"/>
            </a:endParaRPr>
          </a:p>
          <a:p>
            <a:pPr marL="0" lvl="0" indent="0"/>
            <a:r>
              <a:rPr lang="en-US" altLang="en-US">
                <a:latin typeface="Calibri" charset="0"/>
              </a:rPr>
              <a:t>Bristol: n some cases, students were scoring extremely high risk on BESS but were not referred to the Tier II team and had no referral data.  Others were considered normal risk but they had received many referrals, either major or minor. We thought it would be helpful for teachers to see this and be able to reflect on their students needs.</a:t>
            </a:r>
            <a:br>
              <a:rPr lang="en-US" altLang="en-US">
                <a:latin typeface="Calibri" charset="0"/>
              </a:rPr>
            </a:br>
            <a:br>
              <a:rPr lang="en-US" altLang="en-US">
                <a:latin typeface="Calibri" charset="0"/>
              </a:rPr>
            </a:br>
            <a:endParaRPr lang="en-US" altLang="en-US">
              <a:latin typeface="Calibri" charset="0"/>
            </a:endParaRPr>
          </a:p>
          <a:p>
            <a:pPr marL="0" lvl="0" indent="0"/>
            <a:br>
              <a:rPr lang="en-US" altLang="en-US">
                <a:latin typeface="Calibri" charset="0"/>
              </a:rPr>
            </a:br>
            <a:br>
              <a:rPr lang="en-US" altLang="en-US">
                <a:latin typeface="Calibri" charset="0"/>
              </a:rPr>
            </a:br>
            <a:endParaRPr lang="en-US" altLang="en-US">
              <a:latin typeface="Calibri" charset="0"/>
            </a:endParaRPr>
          </a:p>
          <a:p>
            <a:pPr marL="0" lvl="0" indent="0"/>
            <a:br>
              <a:rPr lang="en-US" altLang="en-US">
                <a:latin typeface="Calibri" charset="0"/>
              </a:rPr>
            </a:br>
            <a:endParaRPr lang="en-US" altLang="en-US">
              <a:latin typeface="Calibri" charset="0"/>
            </a:endParaRPr>
          </a:p>
          <a:p>
            <a:pPr marL="0" lvl="0" indent="0" eaLnBrk="1" hangingPunct="1">
              <a:spcBef>
                <a:spcPct val="0"/>
              </a:spcBef>
            </a:pPr>
            <a:endParaRPr lang="en-US" altLang="en-US">
              <a:latin typeface="Calibri" charset="0"/>
            </a:endParaRPr>
          </a:p>
        </p:txBody>
      </p:sp>
      <p:sp>
        <p:nvSpPr>
          <p:cNvPr id="1863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B42F0574-16C6-4728-A041-6E452F6E2860}" type="slidenum">
              <a:rPr lang="en-US" altLang="en-US">
                <a:latin typeface="Calibri" charset="0"/>
              </a:rPr>
              <a:t>40</a:t>
            </a:fld>
            <a:endParaRPr lang="en-US" alt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04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04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95117175-8468-4289-8DF9-4D7170DB6B0B}" type="slidenum">
              <a:rPr lang="en-US" altLang="en-US"/>
              <a:t>41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84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As far as accuracy, whenever using any screening or assessment tool you want to make sure it is normed based on the student population that you work with. So you</a:t>
            </a:r>
            <a:r>
              <a:rPr lang="ja-JP" altLang="en-US">
                <a:latin typeface="Calibri" charset="0"/>
              </a:rPr>
              <a:t>’</a:t>
            </a:r>
            <a:r>
              <a:rPr lang="en-US" altLang="ja-JP">
                <a:latin typeface="Calibri" charset="0"/>
              </a:rPr>
              <a:t>ll want to select an evidence based, norm-referenced screening tool in order to get the most accurate results. </a:t>
            </a:r>
          </a:p>
          <a:p>
            <a:pPr marL="0" lvl="0" indent="0" eaLnBrk="1" hangingPunct="1">
              <a:spcBef>
                <a:spcPct val="0"/>
              </a:spcBef>
            </a:pPr>
            <a:r>
              <a:rPr lang="en-US" altLang="en-US">
                <a:latin typeface="Calibri" charset="0"/>
              </a:rPr>
              <a:t>Efficiency, Effectiveness. </a:t>
            </a:r>
          </a:p>
        </p:txBody>
      </p:sp>
      <p:sp>
        <p:nvSpPr>
          <p:cNvPr id="1884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506BB90-A8DE-446D-BFA3-19A0E0CBE47D}" type="slidenum">
              <a:rPr lang="en-US" altLang="en-US" sz="1100">
                <a:solidFill>
                  <a:srgbClr val="000000"/>
                </a:solidFill>
              </a:rPr>
              <a:t>42</a:t>
            </a:fld>
            <a:endParaRPr lang="en-US" altLang="en-US" sz="11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353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353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407AD2F-DB54-428B-B937-769C37CE1BB0}" type="slidenum">
              <a:rPr lang="en-US" altLang="en-US">
                <a:latin typeface="Calibri" charset="0"/>
              </a:rPr>
              <a:t>44</a:t>
            </a:fld>
            <a:endParaRPr lang="en-US" alt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558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558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8FCB09A-55E0-4A84-9183-4BCB267E03B6}" type="slidenum">
              <a:rPr lang="en-US" altLang="en-US"/>
              <a:t>45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763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763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DBD4619-EB0A-4BA7-9A3C-D8B64C1768EF}" type="slidenum">
              <a:rPr lang="en-US" altLang="en-US"/>
              <a:t>46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96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96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5B63709-9B69-4B4E-AF99-E712DFF5B421}" type="slidenum">
              <a:rPr lang="en-US" altLang="en-US"/>
              <a:t>47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173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173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8012052-C7D0-4705-BFE0-EC97B960FCC1}" type="slidenum">
              <a:rPr lang="en-US" altLang="en-US"/>
              <a:t>48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377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377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D33B12AA-8826-4503-B3D1-2B95066E753D}" type="slidenum">
              <a:rPr lang="en-US" altLang="en-US"/>
              <a:t>49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582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582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4B9E07C-F67F-4F85-BB4F-BD0FECC989C1}" type="slidenum">
              <a:rPr lang="en-US" altLang="en-US"/>
              <a:t>50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053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endParaRPr lang="en-US" altLang="en-US" dirty="0">
              <a:latin typeface="Calibri" charset="0"/>
            </a:endParaRPr>
          </a:p>
        </p:txBody>
      </p:sp>
      <p:sp>
        <p:nvSpPr>
          <p:cNvPr id="15053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309E7EFA-A715-4219-A083-8DEAF617C1D5}" type="slidenum">
              <a:rPr lang="en-US" altLang="en-US">
                <a:latin typeface="Calibri" charset="0"/>
              </a:rPr>
              <a:t>4</a:t>
            </a:fld>
            <a:endParaRPr lang="en-US" alt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78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78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50EA973-5238-48A9-A932-904EC9536018}" type="slidenum">
              <a:rPr lang="en-US" altLang="en-US"/>
              <a:t>51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992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992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1822530A-03F6-412A-A044-CF3FA0801070}" type="slidenum">
              <a:rPr lang="en-US" altLang="en-US"/>
              <a:t>52</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19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19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976E6BC8-8128-4034-87D4-4F480FC29560}" type="slidenum">
              <a:rPr lang="en-US" altLang="en-US"/>
              <a:t>53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40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40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54C59BE-581D-441A-AFF1-DAA2850DC4BB}" type="slidenum">
              <a:rPr lang="en-US" altLang="en-US"/>
              <a:t>54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60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60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96748F0-6834-4A41-899E-DC56519C1649}" type="slidenum">
              <a:rPr lang="en-US" altLang="en-US"/>
              <a:t>55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811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811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E179AF1-E373-4A76-A761-39D16CFEF269}" type="slidenum">
              <a:rPr lang="en-US" altLang="en-US"/>
              <a:t>56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016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a:t>The system closely aligns with the three-tier service delivery system of RTI. </a:t>
            </a:r>
          </a:p>
          <a:p>
            <a:pPr marL="0" lvl="0" indent="0"/>
            <a:r>
              <a:rPr lang="en-US" altLang="en-US"/>
              <a:t>Advantages:  Strong reliability and validity evidence, as well as endorsements from experts in the field</a:t>
            </a:r>
          </a:p>
          <a:p>
            <a:pPr marL="0" lvl="0" indent="0"/>
            <a:r>
              <a:rPr lang="en-US" altLang="en-US"/>
              <a:t>Identifies students who may be under-identified (i.e., students with internalizing behaviors)</a:t>
            </a:r>
          </a:p>
          <a:p>
            <a:pPr marL="0" lvl="0" indent="0"/>
            <a:r>
              <a:rPr lang="en-US" altLang="en-US"/>
              <a:t>Manual provides reproducible forms</a:t>
            </a:r>
          </a:p>
          <a:p>
            <a:pPr marL="0" lvl="0" indent="0"/>
            <a:r>
              <a:rPr lang="en-US" altLang="en-US"/>
              <a:t>Disadvantages:</a:t>
            </a:r>
          </a:p>
          <a:p>
            <a:pPr marL="0" lvl="0" indent="0">
              <a:buFont typeface="Wingdings" charset="2"/>
              <a:buChar char=""/>
            </a:pPr>
            <a:r>
              <a:rPr lang="en-US" altLang="en-US"/>
              <a:t>Quite complex, with the different stages, forms, raters, and observers. </a:t>
            </a:r>
          </a:p>
          <a:p>
            <a:pPr marL="0" lvl="0" indent="0">
              <a:buFont typeface="Wingdings" charset="2"/>
              <a:buChar char=""/>
            </a:pPr>
            <a:r>
              <a:rPr lang="en-US" altLang="en-US"/>
              <a:t>Substantial training may be required</a:t>
            </a:r>
          </a:p>
          <a:p>
            <a:pPr marL="0" lvl="0" indent="0">
              <a:buFont typeface="Wingdings" charset="2"/>
              <a:buChar char=""/>
            </a:pPr>
            <a:r>
              <a:rPr lang="en-US" altLang="en-US"/>
              <a:t>Parents are not involved in any of the stages</a:t>
            </a:r>
          </a:p>
          <a:p>
            <a:pPr marL="0" lvl="0" indent="0">
              <a:buFont typeface="Wingdings" charset="2"/>
              <a:buChar char=""/>
            </a:pPr>
            <a:r>
              <a:rPr lang="en-US" altLang="en-US"/>
              <a:t>Does not allow teachers to identify students who display </a:t>
            </a:r>
            <a:r>
              <a:rPr lang="en-US" altLang="en-US" i="1"/>
              <a:t>both</a:t>
            </a:r>
            <a:r>
              <a:rPr lang="en-US" altLang="en-US"/>
              <a:t> internalizing and externalizing behaviors </a:t>
            </a:r>
          </a:p>
          <a:p>
            <a:pPr marL="0" lvl="0" indent="0">
              <a:buFont typeface="Wingdings" charset="2"/>
              <a:buChar char=""/>
            </a:pPr>
            <a:r>
              <a:rPr lang="en-US" altLang="en-US"/>
              <a:t>May be time consuming for teachers</a:t>
            </a:r>
          </a:p>
          <a:p>
            <a:pPr marL="0" lvl="0" indent="0">
              <a:buFont typeface="Wingdings" charset="2"/>
              <a:buChar char=""/>
            </a:pPr>
            <a:r>
              <a:rPr lang="en-US" altLang="en-US"/>
              <a:t>Does not allow for progress monitoring</a:t>
            </a:r>
          </a:p>
          <a:p>
            <a:pPr marL="0" lvl="0" indent="0"/>
            <a:endParaRPr lang="en-US" altLang="en-US"/>
          </a:p>
          <a:p>
            <a:pPr marL="0" lvl="0" indent="0"/>
            <a:endParaRPr lang="en-US" altLang="en-US">
              <a:latin typeface="Calibri" charset="0"/>
            </a:endParaRPr>
          </a:p>
        </p:txBody>
      </p:sp>
      <p:sp>
        <p:nvSpPr>
          <p:cNvPr id="22016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9C7FC2A-513C-4F87-8880-F52A3128DE8E}" type="slidenum">
              <a:rPr lang="en-US" altLang="en-US">
                <a:solidFill>
                  <a:srgbClr val="000000"/>
                </a:solidFill>
                <a:latin typeface="Calibri" charset="0"/>
              </a:rPr>
              <a:t>57</a:t>
            </a:fld>
            <a:endParaRPr lang="en-US" altLang="en-US">
              <a:solidFill>
                <a:srgbClr val="000000"/>
              </a:solidFill>
              <a:latin typeface="Calibri" charset="0"/>
            </a:endParaRPr>
          </a:p>
        </p:txBody>
      </p:sp>
      <p:sp>
        <p:nvSpPr>
          <p:cNvPr id="220164" name="Footer Placeholder 1"/>
          <p:cNvSpPr>
            <a:spLocks noGrp="1"/>
          </p:cNvSpPr>
          <p:nvPr>
            <p:ph type="ftr" idx="10"/>
          </p:nvPr>
        </p:nvSpPr>
        <p:spPr>
          <a:xfrm>
            <a:off x="0"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t>Lane and Oakes 2013</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221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a:latin typeface="Calibri" charset="0"/>
              </a:rPr>
              <a:t>&amp;</a:t>
            </a:r>
          </a:p>
        </p:txBody>
      </p:sp>
      <p:sp>
        <p:nvSpPr>
          <p:cNvPr id="22221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8E30FD6-83E2-4208-B4AF-4A09113A257E}" type="slidenum">
              <a:rPr lang="en-US" altLang="en-US">
                <a:latin typeface="Calibri" charset="0"/>
              </a:rPr>
              <a:t>58</a:t>
            </a:fld>
            <a:endParaRPr lang="en-US" altLang="en-US">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937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dirty="0"/>
          </a:p>
        </p:txBody>
      </p:sp>
      <p:sp>
        <p:nvSpPr>
          <p:cNvPr id="22937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B99D2A1-EA35-47A0-A8E7-AA9E8E944891}" type="slidenum">
              <a:rPr lang="en-US" altLang="en-US"/>
              <a:t>60</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142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142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83086B6-5FCE-44D6-BF17-9EAFF0AB501D}" type="slidenum">
              <a:rPr lang="en-US" altLang="en-US"/>
              <a:t>62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5</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65270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34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34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7465BE3-ABE8-403B-A675-0FC2C43F8863}" type="slidenum">
              <a:rPr lang="en-US" altLang="en-US"/>
              <a:t>63</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552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552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8B06BEB-D4EC-4FC3-890D-5688B218376F}" type="slidenum">
              <a:rPr lang="en-US" altLang="en-US"/>
              <a:t>64</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75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75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11D314A1-0239-48FD-A8B6-AFAE92E901CA}" type="slidenum">
              <a:rPr lang="en-US" altLang="en-US"/>
              <a:t>65</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96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endParaRPr lang="en-US" altLang="en-US">
              <a:latin typeface="Calibri" charset="0"/>
            </a:endParaRPr>
          </a:p>
        </p:txBody>
      </p:sp>
      <p:sp>
        <p:nvSpPr>
          <p:cNvPr id="2396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0C5269C2-8598-4F6E-93F1-AB3A30A1C405}" type="slidenum">
              <a:rPr lang="en-US" altLang="en-US">
                <a:latin typeface="Calibri" charset="0"/>
              </a:rPr>
              <a:t>66</a:t>
            </a:fld>
            <a:endParaRPr lang="en-US" altLang="en-US">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16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16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6C75D15-D629-4611-936E-2A096E80D775}" type="slidenum">
              <a:rPr lang="en-US" altLang="en-US"/>
              <a:t>67</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idx="2"/>
          </p:nvPr>
        </p:nvSpPr>
        <p:spPr>
          <a:xfrm>
            <a:off x="1371600" y="1143000"/>
            <a:ext cx="4114800" cy="3086100"/>
          </a:xfrm>
          <a:prstGeom prst="rect">
            <a:avLst/>
          </a:prstGeom>
          <a:noFill/>
          <a:ln>
            <a:miter lim="800000"/>
          </a:ln>
        </p:spPr>
      </p:sp>
      <p:sp>
        <p:nvSpPr>
          <p:cNvPr id="1484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b="1"/>
              <a:t>Nate (940-945)</a:t>
            </a:r>
            <a:endParaRPr lang="en-US" altLang="en-US"/>
          </a:p>
        </p:txBody>
      </p:sp>
      <p:sp>
        <p:nvSpPr>
          <p:cNvPr id="1484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05202331-53A6-422D-B830-D985D362C21D}" type="slidenum">
              <a:rPr lang="en-US" altLang="en-US" sz="1200"/>
              <a:t>69</a:t>
            </a:fld>
            <a:endParaRPr lang="en-US" altLang="en-US" sz="1200"/>
          </a:p>
        </p:txBody>
      </p:sp>
    </p:spTree>
    <p:extLst>
      <p:ext uri="{BB962C8B-B14F-4D97-AF65-F5344CB8AC3E}">
        <p14:creationId xmlns:p14="http://schemas.microsoft.com/office/powerpoint/2010/main" val="591293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371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371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E58344D-1663-46C8-98CF-764A78FC27A3}" type="slidenum">
              <a:rPr lang="en-US" altLang="en-US"/>
              <a:t>70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It is clear that we have the biggest challenges in education right now. Between the predictions about our ability to catch up academically, the loss of many connections over the last year, the tension about racism in education after the murders of George Floyd and others.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 are beyond the normalcy bias which means that we expect things will continue in the future the way they typically occurred in the past – continue to be “normal”). </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2248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identified as a top priority and we can all agree that SEBL is critical to accessing learning. </a:t>
            </a:r>
          </a:p>
          <a:p>
            <a:endParaRPr lang="en-US" dirty="0"/>
          </a:p>
          <a:p>
            <a:r>
              <a:rPr lang="en-US" dirty="0"/>
              <a:t>Finally in a place in this country where social/emotional/behavioral needs in education is getting the attention.</a:t>
            </a:r>
          </a:p>
          <a:p>
            <a:endParaRPr lang="en-US" sz="1800" dirty="0"/>
          </a:p>
          <a:p>
            <a:r>
              <a:rPr lang="en-US" sz="1800" dirty="0"/>
              <a:t>Need to reach students now more than ever. It is our moral imperative to connect relationally with students, staff and families. How we show up is just as important as what we do.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9379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We have to be careful in interpreting this guidance. We need to adequately define what is meant by “screening” instead of leaving it up to the (mis)interpretation of practicing school personnel.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8</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14632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MTSS</a:t>
            </a:r>
          </a:p>
          <a:p>
            <a:pPr lvl="2"/>
            <a:endParaRPr lang="en-US" dirty="0"/>
          </a:p>
          <a:p>
            <a:pPr lvl="2"/>
            <a:r>
              <a:rPr lang="en-US" dirty="0"/>
              <a:t>Systems: Importance of a teaming infrastructure</a:t>
            </a:r>
          </a:p>
          <a:p>
            <a:pPr lvl="3"/>
            <a:r>
              <a:rPr lang="en-US" dirty="0"/>
              <a:t>Agree that it’s a priority and communicate widely</a:t>
            </a:r>
          </a:p>
          <a:p>
            <a:pPr lvl="3"/>
            <a:r>
              <a:rPr lang="en-US" dirty="0"/>
              <a:t>Work with community partners</a:t>
            </a:r>
          </a:p>
          <a:p>
            <a:pPr lvl="2"/>
            <a:endParaRPr lang="en-US" dirty="0"/>
          </a:p>
          <a:p>
            <a:pPr lvl="2"/>
            <a:endParaRPr lang="en-US" dirty="0"/>
          </a:p>
          <a:p>
            <a:pPr lvl="2"/>
            <a:r>
              <a:rPr lang="en-US" dirty="0"/>
              <a:t>Practices: Have an understanding of SEL</a:t>
            </a:r>
          </a:p>
          <a:p>
            <a:pPr lvl="3"/>
            <a:r>
              <a:rPr lang="en-US" dirty="0"/>
              <a:t>Have an inventory of what already exists</a:t>
            </a:r>
          </a:p>
          <a:p>
            <a:pPr lvl="3"/>
            <a:r>
              <a:rPr lang="en-US" dirty="0"/>
              <a:t>Bring in community resources/interventions</a:t>
            </a:r>
          </a:p>
          <a:p>
            <a:pPr lvl="2"/>
            <a:endParaRPr lang="en-US" dirty="0"/>
          </a:p>
          <a:p>
            <a:pPr lvl="2"/>
            <a:endParaRPr lang="en-US" dirty="0"/>
          </a:p>
          <a:p>
            <a:pPr lvl="2"/>
            <a:r>
              <a:rPr lang="en-US" dirty="0"/>
              <a:t>Data: Formal/Informal surveys and screeners</a:t>
            </a:r>
          </a:p>
          <a:p>
            <a:pPr lvl="3"/>
            <a:r>
              <a:rPr lang="en-US" altLang="en-US" sz="1600" dirty="0"/>
              <a:t>Use data to prioritize making the smallest change for the greatest impact</a:t>
            </a:r>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10</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725761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rgbClr val="5D81FF"/>
          </a:solidFill>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4"/>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custDataLst>
              <p:tags r:id="rId5"/>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custDataLst>
              <p:tags r:id="rId6"/>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3"/>
          <p:cNvSpPr>
            <a:spLocks noGrp="1"/>
          </p:cNvSpPr>
          <p:nvPr>
            <p:ph type="dt" sz="half" idx="10"/>
            <p:custDataLst>
              <p:tags r:id="rId2"/>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4" name="Footer Placeholder 4"/>
          <p:cNvSpPr>
            <a:spLocks noGrp="1"/>
          </p:cNvSpPr>
          <p:nvPr>
            <p:ph type="ftr" sz="quarter" idx="11"/>
            <p:custDataLst>
              <p:tags r:id="rId3"/>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3" name="Footer Placeholder 4"/>
          <p:cNvSpPr>
            <a:spLocks noGrp="1"/>
          </p:cNvSpPr>
          <p:nvPr>
            <p:ph type="ftr" sz="quarter" idx="11"/>
            <p:custDataLst>
              <p:tags r:id="rId2"/>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ＭＳ Ｐゴシック" pitchFamily="-84" charset="-128"/>
                <a:cs typeface="ＭＳ Ｐゴシック" pitchFamily="-84" charset="-128"/>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Placeholder 1"/>
          <p:cNvSpPr>
            <a:spLocks noGrp="1"/>
          </p:cNvSpPr>
          <p:nvPr>
            <p:ph type="title"/>
            <p:custDataLst>
              <p:tags r:id="rId13"/>
            </p:custDataLst>
          </p:nvPr>
        </p:nvSpPr>
        <p:spPr>
          <a:xfrm>
            <a:off x="457200" y="274638"/>
            <a:ext cx="8229600" cy="1143000"/>
          </a:xfrm>
          <a:prstGeom prst="rect">
            <a:avLst/>
          </a:prstGeom>
          <a:noFill/>
          <a:ln>
            <a:noFill/>
            <a:miter lim="800000"/>
          </a:ln>
        </p:spPr>
        <p:txBody>
          <a:bodyPr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t>Click to edit Master title style</a:t>
            </a:r>
          </a:p>
        </p:txBody>
      </p:sp>
      <p:sp>
        <p:nvSpPr>
          <p:cNvPr id="60419" name="Text Placeholder 2"/>
          <p:cNvSpPr>
            <a:spLocks noGrp="1"/>
          </p:cNvSpPr>
          <p:nvPr>
            <p:ph type="body" idx="1"/>
            <p:custDataLst>
              <p:tags r:id="rId14"/>
            </p:custDataLst>
          </p:nvPr>
        </p:nvSpPr>
        <p:spPr>
          <a:xfrm>
            <a:off x="457200" y="1600200"/>
            <a:ext cx="8229600" cy="4525963"/>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60420"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0421"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0422"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8624" r:id="rId1"/>
    <p:sldLayoutId id="2147488625" r:id="rId2"/>
    <p:sldLayoutId id="2147488626" r:id="rId3"/>
    <p:sldLayoutId id="2147488627" r:id="rId4"/>
    <p:sldLayoutId id="2147488628" r:id="rId5"/>
    <p:sldLayoutId id="2147488629" r:id="rId6"/>
    <p:sldLayoutId id="2147488630" r:id="rId7"/>
    <p:sldLayoutId id="2147488631" r:id="rId8"/>
    <p:sldLayoutId id="2147488632" r:id="rId9"/>
    <p:sldLayoutId id="2147488633" r:id="rId10"/>
    <p:sldLayoutId id="2147488634" r:id="rId11"/>
  </p:sldLayoutIdLst>
  <p:transition/>
  <p:txStyles>
    <p:titleStyle>
      <a:lvl1pPr marL="0" indent="0" algn="ctr" defTabSz="4572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3200" b="0" i="0" u="none" kern="1200" baseline="0">
          <a:solidFill>
            <a:schemeClr val="tx1"/>
          </a:solidFill>
          <a:effectLst/>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5.xml"/><Relationship Id="rId7" Type="http://schemas.openxmlformats.org/officeDocument/2006/relationships/notesSlide" Target="../notesSlides/notesSlide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hyperlink" Target="mailto:anne.dubie@uvm.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ne.dubie@uvm.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go.panoramaed.com/hubfs/Panorama-for-Distance-Learning.pdf?hsCtaTracking=9f7e8732-1823-4c4c-bf81-5f382fb2a262%7C35027572-0c86-44af-89a7-285dbafeef0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cc.gse.harvard.edu/resources-for-educators/covid-check-in-survey"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o.panoramaed.com/hubfs/Panorama-for-Distance-Learning.pdf?hsCtaTracking=9f7e8732-1823-4c4c-bf81-5f382fb2a262%7C35027572-0c86-44af-89a7-285dbafeef03"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global.website-files.com/5d3725188825e071f1670246/5eb5c85db37ac4da314cddf1_Guidance%20on%20Adapting%20Check-in%20Check-out%20(CICO)%20for%20Distance%20Learning.pdf"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pbisvermont.org/wp-content/uploads/2018/06/data-collection-questions-kym-asam.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2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6.png"/><Relationship Id="rId5" Type="http://schemas.openxmlformats.org/officeDocument/2006/relationships/tags" Target="../tags/tag53.xml"/><Relationship Id="rId10" Type="http://schemas.openxmlformats.org/officeDocument/2006/relationships/image" Target="../media/image25.jpeg"/><Relationship Id="rId4" Type="http://schemas.openxmlformats.org/officeDocument/2006/relationships/tags" Target="../tags/tag52.xml"/><Relationship Id="rId9"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tiff"/><Relationship Id="rId12" Type="http://schemas.openxmlformats.org/officeDocument/2006/relationships/image" Target="../media/image8.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3.xml"/><Relationship Id="rId9" Type="http://schemas.openxmlformats.org/officeDocument/2006/relationships/image" Target="../media/image5.pn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hyperlink" Target="https://mcc.gse.harvard.edu/resources-for-educators/relationship-mapping-strateg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9.w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74.xml"/><Relationship Id="rId7" Type="http://schemas.openxmlformats.org/officeDocument/2006/relationships/diagramData" Target="../diagrams/data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6.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75.xml"/><Relationship Id="rId9"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28.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4.xml"/><Relationship Id="rId5" Type="http://schemas.openxmlformats.org/officeDocument/2006/relationships/tags" Target="../tags/tag83.xml"/><Relationship Id="rId4" Type="http://schemas.openxmlformats.org/officeDocument/2006/relationships/tags" Target="../tags/tag8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42.xml"/><Relationship Id="rId7" Type="http://schemas.openxmlformats.org/officeDocument/2006/relationships/diagramLayout" Target="../diagrams/layout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diagramData" Target="../diagrams/data1.xml"/><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86.xml"/><Relationship Id="rId7" Type="http://schemas.openxmlformats.org/officeDocument/2006/relationships/diagramLayout" Target="../diagrams/layout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diagramData" Target="../diagrams/data3.xml"/><Relationship Id="rId5" Type="http://schemas.openxmlformats.org/officeDocument/2006/relationships/notesSlide" Target="../notesSlides/notesSlide30.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89.xml"/><Relationship Id="rId7" Type="http://schemas.openxmlformats.org/officeDocument/2006/relationships/diagramLayout" Target="../diagrams/layout4.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diagramData" Target="../diagrams/data4.xml"/><Relationship Id="rId5" Type="http://schemas.openxmlformats.org/officeDocument/2006/relationships/notesSlide" Target="../notesSlides/notesSlide31.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92.xml"/><Relationship Id="rId7" Type="http://schemas.openxmlformats.org/officeDocument/2006/relationships/diagramLayout" Target="../diagrams/layout5.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diagramData" Target="../diagrams/data5.xml"/><Relationship Id="rId5" Type="http://schemas.openxmlformats.org/officeDocument/2006/relationships/notesSlide" Target="../notesSlides/notesSlide32.xml"/><Relationship Id="rId10" Type="http://schemas.microsoft.com/office/2007/relationships/diagramDrawing" Target="../diagrams/drawing5.xml"/><Relationship Id="rId4" Type="http://schemas.openxmlformats.org/officeDocument/2006/relationships/slideLayout" Target="../slideLayouts/slideLayout2.xml"/><Relationship Id="rId9" Type="http://schemas.openxmlformats.org/officeDocument/2006/relationships/diagramColors" Target="../diagrams/colors5.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96.xml"/><Relationship Id="rId7"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hyperlink" Target="https://pacificnwpublish.com" TargetMode="External"/><Relationship Id="rId4" Type="http://schemas.openxmlformats.org/officeDocument/2006/relationships/tags" Target="../tags/tag97.xml"/><Relationship Id="rId9" Type="http://schemas.openxmlformats.org/officeDocument/2006/relationships/image" Target="../media/image34.png"/></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102.xml"/><Relationship Id="rId7" Type="http://schemas.openxmlformats.org/officeDocument/2006/relationships/diagramLayout" Target="../diagrams/layout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diagramData" Target="../diagrams/data6.xml"/><Relationship Id="rId5" Type="http://schemas.openxmlformats.org/officeDocument/2006/relationships/notesSlide" Target="../notesSlides/notesSlide34.xml"/><Relationship Id="rId10" Type="http://schemas.microsoft.com/office/2007/relationships/diagramDrawing" Target="../diagrams/drawing6.xml"/><Relationship Id="rId4" Type="http://schemas.openxmlformats.org/officeDocument/2006/relationships/slideLayout" Target="../slideLayouts/slideLayout2.xml"/><Relationship Id="rId9" Type="http://schemas.openxmlformats.org/officeDocument/2006/relationships/diagramColors" Target="../diagrams/colors6.xml"/></Relationships>
</file>

<file path=ppt/slides/_rels/slide4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tags" Target="../tags/tag106.xml"/></Relationships>
</file>

<file path=ppt/slides/_rels/slide47.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notesSlide" Target="../notesSlides/notesSlide42.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s/_rels/slide54.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35.jpeg"/><Relationship Id="rId5" Type="http://schemas.openxmlformats.org/officeDocument/2006/relationships/notesSlide" Target="../notesSlides/notesSlide44.xml"/><Relationship Id="rId4"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36.jpe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notesSlide" Target="../notesSlides/notesSlide46.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hyperlink" Target="http://www.pearsonclinical.com/education/products/100000322/social-skills-improvement-system-ssis-rating-scales.html" TargetMode="Externa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hyperlink" Target="http://miblsi.cenmi.org/MiBLSiModel/Evaluation/Measures/StudentRiskScreeningScale.aspx" TargetMode="External"/><Relationship Id="rId17" Type="http://schemas.openxmlformats.org/officeDocument/2006/relationships/hyperlink" Target="http://ebi.missouri.edu/?p=1116" TargetMode="External"/><Relationship Id="rId2" Type="http://schemas.openxmlformats.org/officeDocument/2006/relationships/tags" Target="../tags/tag167.xml"/><Relationship Id="rId16" Type="http://schemas.openxmlformats.org/officeDocument/2006/relationships/hyperlink" Target="http://www.pearsonassessments.com" TargetMode="Externa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notesSlide" Target="../notesSlides/notesSlide47.xml"/><Relationship Id="rId5" Type="http://schemas.openxmlformats.org/officeDocument/2006/relationships/tags" Target="../tags/tag170.xml"/><Relationship Id="rId15" Type="http://schemas.openxmlformats.org/officeDocument/2006/relationships/hyperlink" Target="http://store.cambiumlearning.com" TargetMode="External"/><Relationship Id="rId10" Type="http://schemas.openxmlformats.org/officeDocument/2006/relationships/slideLayout" Target="../slideLayouts/slideLayout2.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hyperlink" Target="http://www.sdqinfo.org" TargetMode="External"/></Relationships>
</file>

<file path=ppt/slides/_rels/slide59.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186.xml"/><Relationship Id="rId7" Type="http://schemas.openxmlformats.org/officeDocument/2006/relationships/diagramLayout" Target="../diagrams/layout7.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diagramData" Target="../diagrams/data7.xml"/><Relationship Id="rId5" Type="http://schemas.openxmlformats.org/officeDocument/2006/relationships/notesSlide" Target="../notesSlides/notesSlide50.xml"/><Relationship Id="rId10" Type="http://schemas.microsoft.com/office/2007/relationships/diagramDrawing" Target="../diagrams/drawing7.xml"/><Relationship Id="rId4" Type="http://schemas.openxmlformats.org/officeDocument/2006/relationships/slideLayout" Target="../slideLayouts/slideLayout2.xml"/><Relationship Id="rId9" Type="http://schemas.openxmlformats.org/officeDocument/2006/relationships/diagramColors" Target="../diagrams/colors7.xml"/></Relationships>
</file>

<file path=ppt/slides/_rels/slide64.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notesSlide" Target="../notesSlides/notesSlide51.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10.xml"/><Relationship Id="rId5" Type="http://schemas.openxmlformats.org/officeDocument/2006/relationships/tags" Target="../tags/tag191.xml"/><Relationship Id="rId4" Type="http://schemas.openxmlformats.org/officeDocument/2006/relationships/tags" Target="../tags/tag190.xml"/></Relationships>
</file>

<file path=ppt/slides/_rels/slide65.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notesSlide" Target="../notesSlides/notesSlide5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10.xml"/><Relationship Id="rId5" Type="http://schemas.openxmlformats.org/officeDocument/2006/relationships/tags" Target="../tags/tag196.xml"/><Relationship Id="rId4" Type="http://schemas.openxmlformats.org/officeDocument/2006/relationships/tags" Target="../tags/tag195.xml"/></Relationships>
</file>

<file path=ppt/slides/_rels/slide66.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notesSlide" Target="../notesSlides/notesSlide5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10.xml"/><Relationship Id="rId5" Type="http://schemas.openxmlformats.org/officeDocument/2006/relationships/tags" Target="../tags/tag201.xml"/><Relationship Id="rId4" Type="http://schemas.openxmlformats.org/officeDocument/2006/relationships/tags" Target="../tags/tag200.xml"/></Relationships>
</file>

<file path=ppt/slides/_rels/slide67.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54.xml"/><Relationship Id="rId4"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hyperlink" Target="http://www.ci3t.org/screening" TargetMode="Externa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208.xml"/></Relationships>
</file>

<file path=ppt/slides/_rels/slide69.xml.rels><?xml version="1.0" encoding="UTF-8" standalone="yes"?>
<Relationships xmlns="http://schemas.openxmlformats.org/package/2006/relationships"><Relationship Id="rId8" Type="http://schemas.openxmlformats.org/officeDocument/2006/relationships/hyperlink" Target="https://smhcollaborative.org/wp-content/uploads/2019/11/universalscreening.pdf" TargetMode="External"/><Relationship Id="rId3" Type="http://schemas.openxmlformats.org/officeDocument/2006/relationships/tags" Target="../tags/tag211.xml"/><Relationship Id="rId7" Type="http://schemas.openxmlformats.org/officeDocument/2006/relationships/image" Target="../media/image37.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notesSlide" Target="../notesSlides/notesSlide55.xml"/><Relationship Id="rId5" Type="http://schemas.openxmlformats.org/officeDocument/2006/relationships/slideLayout" Target="../slideLayouts/slideLayout7.xml"/><Relationship Id="rId4" Type="http://schemas.openxmlformats.org/officeDocument/2006/relationships/tags" Target="../tags/tag2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hyperlink" Target="http://pbisvermont.org" TargetMode="Externa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hyperlink" Target="http://www.pbisvermont.org/" TargetMode="External"/><Relationship Id="rId17" Type="http://schemas.openxmlformats.org/officeDocument/2006/relationships/hyperlink" Target="http://www.swiftschools.org/shelf" TargetMode="External"/><Relationship Id="rId2" Type="http://schemas.openxmlformats.org/officeDocument/2006/relationships/tags" Target="../tags/tag214.xml"/><Relationship Id="rId16" Type="http://schemas.openxmlformats.org/officeDocument/2006/relationships/hyperlink" Target="http://pbis.org" TargetMode="Externa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notesSlide" Target="../notesSlides/notesSlide56.xml"/><Relationship Id="rId5" Type="http://schemas.openxmlformats.org/officeDocument/2006/relationships/tags" Target="../tags/tag217.xml"/><Relationship Id="rId15" Type="http://schemas.openxmlformats.org/officeDocument/2006/relationships/hyperlink" Target="http://www.ci3t.org/screening" TargetMode="External"/><Relationship Id="rId10" Type="http://schemas.openxmlformats.org/officeDocument/2006/relationships/slideLayout" Target="../slideLayouts/slideLayout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hyperlink" Target="https://smhcollaborative.org/wp-content/uploads/2019/11/universalscreening.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vermont.gov/sites/aoe/files/documents/edu-universal-screening-assessments-recommendations-to-support-a-strong-and-healthy-start%2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p:cNvSpPr>
          <p:nvPr>
            <p:ph idx="1"/>
            <p:custDataLst>
              <p:tags r:id="rId2"/>
            </p:custDataLst>
          </p:nvPr>
        </p:nvSpPr>
        <p:spPr>
          <a:xfrm>
            <a:off x="381000" y="381000"/>
            <a:ext cx="8305800" cy="5257800"/>
          </a:xfrm>
          <a:prstGeom prst="rect">
            <a:avLst/>
          </a:prstGeom>
          <a:noFill/>
          <a:ln>
            <a:miter lim="800000"/>
          </a:ln>
        </p:spPr>
        <p:txBody>
          <a:bodyPr vert="horz" wrap="square" lIns="92075" tIns="46038" rIns="92075" bIns="46038"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indent="0" algn="ctr">
              <a:buNone/>
            </a:pPr>
            <a:r>
              <a:rPr lang="en-US" altLang="en-US" b="1" dirty="0">
                <a:solidFill>
                  <a:srgbClr val="006600"/>
                </a:solidFill>
              </a:rPr>
              <a:t>Understanding Universal Screening for Social, Emotional, and Behavioral Risks and Strengths</a:t>
            </a:r>
            <a:endParaRPr lang="en-US" sz="5400" dirty="0">
              <a:solidFill>
                <a:srgbClr val="006600"/>
              </a:solidFill>
            </a:endParaRPr>
          </a:p>
          <a:p>
            <a:pPr marL="0" indent="0">
              <a:buNone/>
            </a:pPr>
            <a:br>
              <a:rPr lang="en-US" sz="5400" dirty="0"/>
            </a:br>
            <a:endParaRPr lang="en-US" altLang="en-US" sz="5300" b="1" i="1" dirty="0">
              <a:solidFill>
                <a:srgbClr val="006600"/>
              </a:solidFill>
            </a:endParaRPr>
          </a:p>
        </p:txBody>
      </p:sp>
      <p:sp>
        <p:nvSpPr>
          <p:cNvPr id="143362" name="Rectangle 4"/>
          <p:cNvSpPr/>
          <p:nvPr>
            <p:custDataLst>
              <p:tags r:id="rId3"/>
            </p:custDataLst>
          </p:nvPr>
        </p:nvSpPr>
        <p:spPr>
          <a:xfrm>
            <a:off x="0" y="0"/>
            <a:ext cx="9144000" cy="1143000"/>
          </a:xfrm>
          <a:prstGeom prst="rect">
            <a:avLst/>
          </a:prstGeom>
          <a:noFill/>
          <a:ln>
            <a:noFill/>
            <a:miter lim="800000"/>
          </a:ln>
        </p:spPr>
        <p:txBody>
          <a:bodyPr lIns="92075" tIns="46038" rIns="92075" bIns="46038" anchor="b"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5000">
              <a:latin typeface="Arial"/>
            </a:endParaRPr>
          </a:p>
        </p:txBody>
      </p:sp>
      <p:pic>
        <p:nvPicPr>
          <p:cNvPr id="143363" name="Picture 3"/>
          <p:cNvPicPr>
            <a:picLocks noChangeAspect="1"/>
          </p:cNvPicPr>
          <p:nvPr>
            <p:custDataLst>
              <p:tags r:id="rId4"/>
            </p:custDataLst>
          </p:nvPr>
        </p:nvPicPr>
        <p:blipFill>
          <a:blip r:embed="rId8"/>
          <a:stretch>
            <a:fillRect/>
          </a:stretch>
        </p:blipFill>
        <p:spPr>
          <a:xfrm>
            <a:off x="2494756" y="2514802"/>
            <a:ext cx="4078288" cy="2722453"/>
          </a:xfrm>
          <a:prstGeom prst="rect">
            <a:avLst/>
          </a:prstGeom>
          <a:noFill/>
          <a:ln>
            <a:noFill/>
            <a:miter lim="800000"/>
          </a:ln>
        </p:spPr>
      </p:pic>
      <p:sp>
        <p:nvSpPr>
          <p:cNvPr id="143364" name="TextBox 1"/>
          <p:cNvSpPr/>
          <p:nvPr>
            <p:custDataLst>
              <p:tags r:id="rId5"/>
            </p:custDataLst>
          </p:nvPr>
        </p:nvSpPr>
        <p:spPr>
          <a:xfrm>
            <a:off x="1866900" y="5326063"/>
            <a:ext cx="5410200" cy="461962"/>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400">
                <a:latin typeface="Arial"/>
              </a:rPr>
              <a:t>Presented by the VTPBIS State Team </a:t>
            </a:r>
          </a:p>
        </p:txBody>
      </p:sp>
      <p:sp>
        <p:nvSpPr>
          <p:cNvPr id="6" name="Oval 5">
            <a:extLst>
              <a:ext uri="{FF2B5EF4-FFF2-40B4-BE49-F238E27FC236}">
                <a16:creationId xmlns:a16="http://schemas.microsoft.com/office/drawing/2014/main" id="{6360D79B-FD92-5445-A5A8-A158A5CD6105}"/>
              </a:ext>
            </a:extLst>
          </p:cNvPr>
          <p:cNvSpPr/>
          <p:nvPr/>
        </p:nvSpPr>
        <p:spPr>
          <a:xfrm>
            <a:off x="397206" y="2208155"/>
            <a:ext cx="2256768" cy="2211445"/>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D4D52EDA-DE5D-9D4C-B7E6-E295A9FCAC28}"/>
              </a:ext>
            </a:extLst>
          </p:cNvPr>
          <p:cNvSpPr txBox="1"/>
          <p:nvPr/>
        </p:nvSpPr>
        <p:spPr>
          <a:xfrm>
            <a:off x="615586" y="2421698"/>
            <a:ext cx="1820008" cy="1708160"/>
          </a:xfrm>
          <a:prstGeom prst="rect">
            <a:avLst/>
          </a:prstGeom>
          <a:noFill/>
        </p:spPr>
        <p:txBody>
          <a:bodyPr wrap="square" rtlCol="0">
            <a:spAutoFit/>
          </a:bodyPr>
          <a:lstStyle/>
          <a:p>
            <a:pPr algn="ctr"/>
            <a:r>
              <a:rPr lang="en-US" sz="2100" dirty="0"/>
              <a:t>You will be </a:t>
            </a:r>
            <a:r>
              <a:rPr lang="en-US" sz="2100" b="1" dirty="0"/>
              <a:t>muted</a:t>
            </a:r>
            <a:r>
              <a:rPr lang="en-US" sz="2100" dirty="0"/>
              <a:t> during this session, except during breakouts.</a:t>
            </a:r>
          </a:p>
        </p:txBody>
      </p:sp>
      <p:sp>
        <p:nvSpPr>
          <p:cNvPr id="8" name="Oval 7">
            <a:extLst>
              <a:ext uri="{FF2B5EF4-FFF2-40B4-BE49-F238E27FC236}">
                <a16:creationId xmlns:a16="http://schemas.microsoft.com/office/drawing/2014/main" id="{7EC7BF8B-A094-7C4F-B772-EADC626F01E4}"/>
              </a:ext>
            </a:extLst>
          </p:cNvPr>
          <p:cNvSpPr/>
          <p:nvPr/>
        </p:nvSpPr>
        <p:spPr>
          <a:xfrm>
            <a:off x="6430032" y="2090709"/>
            <a:ext cx="2256768" cy="2287644"/>
          </a:xfrm>
          <a:prstGeom prst="ellipse">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3A8B7DCC-0845-1A44-ADE0-7C0EF6B40B46}"/>
              </a:ext>
            </a:extLst>
          </p:cNvPr>
          <p:cNvSpPr txBox="1"/>
          <p:nvPr/>
        </p:nvSpPr>
        <p:spPr>
          <a:xfrm>
            <a:off x="6810270" y="2446337"/>
            <a:ext cx="1496291" cy="1708160"/>
          </a:xfrm>
          <a:prstGeom prst="rect">
            <a:avLst/>
          </a:prstGeom>
          <a:noFill/>
        </p:spPr>
        <p:txBody>
          <a:bodyPr wrap="square" rtlCol="0">
            <a:spAutoFit/>
          </a:bodyPr>
          <a:lstStyle/>
          <a:p>
            <a:pPr algn="ctr"/>
            <a:r>
              <a:rPr lang="en-US" sz="2100" b="1" dirty="0"/>
              <a:t>Need help?</a:t>
            </a:r>
          </a:p>
          <a:p>
            <a:pPr algn="ctr"/>
            <a:r>
              <a:rPr lang="en-US" sz="2100" dirty="0"/>
              <a:t>Type into the chat box</a:t>
            </a:r>
          </a:p>
        </p:txBody>
      </p:sp>
      <p:sp>
        <p:nvSpPr>
          <p:cNvPr id="2" name="TextBox 1">
            <a:extLst>
              <a:ext uri="{FF2B5EF4-FFF2-40B4-BE49-F238E27FC236}">
                <a16:creationId xmlns:a16="http://schemas.microsoft.com/office/drawing/2014/main" id="{86F20F1E-E6D0-1042-8ED2-9DE494E6C9FD}"/>
              </a:ext>
            </a:extLst>
          </p:cNvPr>
          <p:cNvSpPr txBox="1"/>
          <p:nvPr/>
        </p:nvSpPr>
        <p:spPr>
          <a:xfrm>
            <a:off x="692116" y="5727608"/>
            <a:ext cx="7600157" cy="1200329"/>
          </a:xfrm>
          <a:prstGeom prst="rect">
            <a:avLst/>
          </a:prstGeom>
          <a:noFill/>
        </p:spPr>
        <p:txBody>
          <a:bodyPr wrap="none" rtlCol="0">
            <a:spAutoFit/>
          </a:bodyPr>
          <a:lstStyle/>
          <a:p>
            <a:pPr algn="ctr"/>
            <a:r>
              <a:rPr lang="en-US" dirty="0"/>
              <a:t>This session will be recorded. </a:t>
            </a:r>
          </a:p>
          <a:p>
            <a:pPr algn="ctr"/>
            <a:r>
              <a:rPr lang="en-US" dirty="0"/>
              <a:t>If you’d like to access the recording, please email </a:t>
            </a:r>
            <a:r>
              <a:rPr lang="en-US" dirty="0">
                <a:hlinkClick r:id="rId9"/>
              </a:rPr>
              <a:t>anne.dubie@uvm.edu</a:t>
            </a:r>
            <a:r>
              <a:rPr lang="en-US" dirty="0"/>
              <a:t>.</a:t>
            </a:r>
          </a:p>
          <a:p>
            <a:pPr algn="ctr"/>
            <a:r>
              <a:rPr lang="en-US" dirty="0">
                <a:solidFill>
                  <a:srgbClr val="FF0000"/>
                </a:solidFill>
              </a:rPr>
              <a:t>Materials can be found at:  </a:t>
            </a:r>
          </a:p>
          <a:p>
            <a:endParaRPr lang="en-US" dirty="0"/>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231638-5F3C-7341-BA66-D8994EFCA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4" y="0"/>
            <a:ext cx="9084952" cy="6858000"/>
          </a:xfrm>
          <a:prstGeom prst="rect">
            <a:avLst/>
          </a:prstGeom>
        </p:spPr>
      </p:pic>
    </p:spTree>
    <p:extLst>
      <p:ext uri="{BB962C8B-B14F-4D97-AF65-F5344CB8AC3E}">
        <p14:creationId xmlns:p14="http://schemas.microsoft.com/office/powerpoint/2010/main" val="1801021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D185CF-BDD0-E740-AA12-7183635489CE}"/>
              </a:ext>
            </a:extLst>
          </p:cNvPr>
          <p:cNvSpPr txBox="1"/>
          <p:nvPr/>
        </p:nvSpPr>
        <p:spPr>
          <a:xfrm>
            <a:off x="4712677" y="2866292"/>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1DBA5388-1B77-8D45-A97C-B5BECC553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1" y="422591"/>
            <a:ext cx="8922497" cy="5626066"/>
          </a:xfrm>
          <a:prstGeom prst="rect">
            <a:avLst/>
          </a:prstGeom>
        </p:spPr>
      </p:pic>
    </p:spTree>
    <p:extLst>
      <p:ext uri="{BB962C8B-B14F-4D97-AF65-F5344CB8AC3E}">
        <p14:creationId xmlns:p14="http://schemas.microsoft.com/office/powerpoint/2010/main" val="13370703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custDataLst>
              <p:tags r:id="rId2"/>
            </p:custDataLst>
          </p:nvPr>
        </p:nvSpPr>
        <p:spPr>
          <a:xfrm>
            <a:off x="457200" y="431800"/>
            <a:ext cx="8229600" cy="14478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sz="4000" b="1" dirty="0">
                <a:solidFill>
                  <a:srgbClr val="006600"/>
                </a:solidFill>
              </a:rPr>
              <a:t>What is social/emotional/behavioral screening?</a:t>
            </a:r>
          </a:p>
        </p:txBody>
      </p:sp>
      <p:sp>
        <p:nvSpPr>
          <p:cNvPr id="156674" name="Content Placeholder 2"/>
          <p:cNvSpPr>
            <a:spLocks noGrp="1"/>
          </p:cNvSpPr>
          <p:nvPr>
            <p:ph idx="1"/>
            <p:custDataLst>
              <p:tags r:id="rId3"/>
            </p:custDataLst>
          </p:nvPr>
        </p:nvSpPr>
        <p:spPr>
          <a:xfrm>
            <a:off x="457200" y="2133600"/>
            <a:ext cx="8229600" cy="4525963"/>
          </a:xfrm>
          <a:prstGeom prst="rect">
            <a:avLst/>
          </a:prstGeom>
        </p:spPr>
        <p:txBody>
          <a:bodyPr vert="horz" wrap="square" lIns="91440" tIns="45720" rIns="91440" bIns="45720" numCol="1" anchor="t" anchorCtr="0" compatLnSpc="1">
            <a:prstTxWarp prst="textNoShape">
              <a:avLst/>
            </a:prstTxWarp>
          </a:bodyPr>
          <a:lstStyle/>
          <a:p>
            <a:pPr>
              <a:defRPr/>
            </a:pPr>
            <a:r>
              <a:rPr lang="en-US" dirty="0"/>
              <a:t>Assessment of early signs of social </a:t>
            </a:r>
            <a:r>
              <a:rPr lang="en-US" b="1" i="1" dirty="0"/>
              <a:t>risk</a:t>
            </a:r>
            <a:r>
              <a:rPr lang="en-US" dirty="0"/>
              <a:t> or behavior problems, as well as the presence of resilience factors and indicators of wellbeing. </a:t>
            </a:r>
          </a:p>
          <a:p>
            <a:pPr marL="0" indent="0">
              <a:buNone/>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84" charset="-128"/>
              <a:cs typeface="ＭＳ Ｐゴシック" pitchFamily="-84" charset="-128"/>
            </a:endParaRP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Mechanism for </a:t>
            </a:r>
            <a:r>
              <a:rPr lang="en-US" dirty="0">
                <a:ea typeface="ＭＳ Ｐゴシック" charset="-128"/>
                <a:cs typeface="ＭＳ Ｐゴシック" charset="0"/>
              </a:rPr>
              <a:t>supporting</a:t>
            </a: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 students who need additional supports after receiving evidenced-based universal behavior supports (i.e. PBIS)</a:t>
            </a: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84" charset="-128"/>
              <a:cs typeface="ＭＳ Ｐゴシック" pitchFamily="-84" charset="-128"/>
            </a:endParaRPr>
          </a:p>
        </p:txBody>
      </p:sp>
    </p:spTree>
    <p:custDataLst>
      <p:tags r:id="rId1"/>
    </p:custDataLst>
    <p:extLst>
      <p:ext uri="{BB962C8B-B14F-4D97-AF65-F5344CB8AC3E}">
        <p14:creationId xmlns:p14="http://schemas.microsoft.com/office/powerpoint/2010/main" val="6771266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BDCF-77E5-7143-9D7A-A3E8896F4765}"/>
              </a:ext>
            </a:extLst>
          </p:cNvPr>
          <p:cNvSpPr>
            <a:spLocks noGrp="1"/>
          </p:cNvSpPr>
          <p:nvPr>
            <p:ph type="title"/>
          </p:nvPr>
        </p:nvSpPr>
        <p:spPr>
          <a:noFill/>
        </p:spPr>
        <p:txBody>
          <a:bodyPr/>
          <a:lstStyle/>
          <a:p>
            <a:r>
              <a:rPr lang="en-US" b="1" dirty="0">
                <a:solidFill>
                  <a:srgbClr val="006600"/>
                </a:solidFill>
              </a:rPr>
              <a:t>Two Types of Screeners</a:t>
            </a:r>
          </a:p>
        </p:txBody>
      </p:sp>
      <p:sp>
        <p:nvSpPr>
          <p:cNvPr id="3" name="Content Placeholder 2">
            <a:extLst>
              <a:ext uri="{FF2B5EF4-FFF2-40B4-BE49-F238E27FC236}">
                <a16:creationId xmlns:a16="http://schemas.microsoft.com/office/drawing/2014/main" id="{8B707006-14A8-4C48-A0AE-6B131B7B04C0}"/>
              </a:ext>
            </a:extLst>
          </p:cNvPr>
          <p:cNvSpPr>
            <a:spLocks noGrp="1"/>
          </p:cNvSpPr>
          <p:nvPr>
            <p:ph idx="1"/>
          </p:nvPr>
        </p:nvSpPr>
        <p:spPr/>
        <p:txBody>
          <a:bodyPr/>
          <a:lstStyle/>
          <a:p>
            <a:pPr marL="514350" indent="-514350">
              <a:buFont typeface="+mj-lt"/>
              <a:buAutoNum type="arabicPeriod"/>
            </a:pPr>
            <a:r>
              <a:rPr lang="en-US" dirty="0"/>
              <a:t>Informal screeners and surveys</a:t>
            </a:r>
          </a:p>
          <a:p>
            <a:pPr marL="514350" indent="-514350">
              <a:buFont typeface="+mj-lt"/>
              <a:buAutoNum type="arabicPeriod"/>
            </a:pPr>
            <a:endParaRPr lang="en-US" dirty="0"/>
          </a:p>
          <a:p>
            <a:pPr marL="514350" indent="-514350">
              <a:buFont typeface="+mj-lt"/>
              <a:buAutoNum type="arabicPeriod"/>
            </a:pPr>
            <a:r>
              <a:rPr lang="en-US" dirty="0"/>
              <a:t>Formal SEBL Universal Screeners</a:t>
            </a:r>
          </a:p>
        </p:txBody>
      </p:sp>
    </p:spTree>
    <p:extLst>
      <p:ext uri="{BB962C8B-B14F-4D97-AF65-F5344CB8AC3E}">
        <p14:creationId xmlns:p14="http://schemas.microsoft.com/office/powerpoint/2010/main" val="34973530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BA6F-F8CF-7649-9F6D-A0ADE954F9C4}"/>
              </a:ext>
            </a:extLst>
          </p:cNvPr>
          <p:cNvSpPr>
            <a:spLocks noGrp="1"/>
          </p:cNvSpPr>
          <p:nvPr>
            <p:ph type="title"/>
          </p:nvPr>
        </p:nvSpPr>
        <p:spPr>
          <a:noFill/>
        </p:spPr>
        <p:txBody>
          <a:bodyPr/>
          <a:lstStyle/>
          <a:p>
            <a:r>
              <a:rPr lang="en-US" b="1" dirty="0">
                <a:solidFill>
                  <a:srgbClr val="006600"/>
                </a:solidFill>
              </a:rPr>
              <a:t>1. Informal Screeners and Surveys</a:t>
            </a:r>
          </a:p>
        </p:txBody>
      </p:sp>
      <p:sp>
        <p:nvSpPr>
          <p:cNvPr id="3" name="Content Placeholder 2">
            <a:extLst>
              <a:ext uri="{FF2B5EF4-FFF2-40B4-BE49-F238E27FC236}">
                <a16:creationId xmlns:a16="http://schemas.microsoft.com/office/drawing/2014/main" id="{645F1944-FBB3-4847-9C2A-A91F13676D1B}"/>
              </a:ext>
            </a:extLst>
          </p:cNvPr>
          <p:cNvSpPr>
            <a:spLocks noGrp="1"/>
          </p:cNvSpPr>
          <p:nvPr>
            <p:ph idx="1"/>
          </p:nvPr>
        </p:nvSpPr>
        <p:spPr/>
        <p:txBody>
          <a:bodyPr/>
          <a:lstStyle/>
          <a:p>
            <a:pPr marL="0" indent="0">
              <a:buNone/>
            </a:pPr>
            <a:r>
              <a:rPr lang="en-US" altLang="en-US" dirty="0"/>
              <a:t>Ways to </a:t>
            </a:r>
            <a:r>
              <a:rPr lang="en-US" altLang="en-US" b="1" dirty="0"/>
              <a:t>check-in</a:t>
            </a:r>
            <a:r>
              <a:rPr lang="en-US" altLang="en-US" dirty="0"/>
              <a:t> with students frequently and with staff and families regularly to identify support needs as they emerge</a:t>
            </a:r>
            <a:endParaRPr lang="en-US" dirty="0"/>
          </a:p>
          <a:p>
            <a:pPr marL="0" indent="0">
              <a:buNone/>
            </a:pPr>
            <a:endParaRPr lang="en-US" altLang="en-US" dirty="0"/>
          </a:p>
          <a:p>
            <a:pPr marL="0" indent="0">
              <a:buNone/>
            </a:pPr>
            <a:r>
              <a:rPr lang="en-US" altLang="en-US" dirty="0"/>
              <a:t>Can use other existing data to identify needs as well.</a:t>
            </a:r>
          </a:p>
        </p:txBody>
      </p:sp>
    </p:spTree>
    <p:extLst>
      <p:ext uri="{BB962C8B-B14F-4D97-AF65-F5344CB8AC3E}">
        <p14:creationId xmlns:p14="http://schemas.microsoft.com/office/powerpoint/2010/main" val="414158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8559-1F7E-C942-8779-05E8169F5F9A}"/>
              </a:ext>
            </a:extLst>
          </p:cNvPr>
          <p:cNvSpPr>
            <a:spLocks noGrp="1"/>
          </p:cNvSpPr>
          <p:nvPr>
            <p:ph type="title"/>
          </p:nvPr>
        </p:nvSpPr>
        <p:spPr>
          <a:noFill/>
        </p:spPr>
        <p:txBody>
          <a:bodyPr/>
          <a:lstStyle/>
          <a:p>
            <a:r>
              <a:rPr lang="en-US" b="1" dirty="0">
                <a:solidFill>
                  <a:srgbClr val="006600"/>
                </a:solidFill>
              </a:rPr>
              <a:t>2. Formal Universal Screeners for SEBL</a:t>
            </a:r>
          </a:p>
        </p:txBody>
      </p:sp>
      <p:sp>
        <p:nvSpPr>
          <p:cNvPr id="3" name="Content Placeholder 2">
            <a:extLst>
              <a:ext uri="{FF2B5EF4-FFF2-40B4-BE49-F238E27FC236}">
                <a16:creationId xmlns:a16="http://schemas.microsoft.com/office/drawing/2014/main" id="{64ED08DD-A696-D646-855C-C3DEF891B143}"/>
              </a:ext>
            </a:extLst>
          </p:cNvPr>
          <p:cNvSpPr>
            <a:spLocks noGrp="1"/>
          </p:cNvSpPr>
          <p:nvPr>
            <p:ph idx="1"/>
          </p:nvPr>
        </p:nvSpPr>
        <p:spPr/>
        <p:txBody>
          <a:bodyPr/>
          <a:lstStyle/>
          <a:p>
            <a:pPr marL="0" indent="0">
              <a:buNone/>
            </a:pPr>
            <a:r>
              <a:rPr lang="en-US" altLang="en-US" dirty="0"/>
              <a:t>Validated instruments that focus on social/emotional/behavioral risks and strengths. </a:t>
            </a:r>
          </a:p>
          <a:p>
            <a:pPr marL="0" indent="0">
              <a:buNone/>
            </a:pPr>
            <a:endParaRPr lang="en-US" dirty="0"/>
          </a:p>
          <a:p>
            <a:pPr marL="0" indent="0">
              <a:buNone/>
            </a:pPr>
            <a:r>
              <a:rPr lang="en-US" altLang="en-US" dirty="0"/>
              <a:t>A reliable method for determining students with elevated levels of risk.</a:t>
            </a:r>
            <a:br>
              <a:rPr lang="en-US" dirty="0"/>
            </a:br>
            <a:endParaRPr lang="en-US" dirty="0"/>
          </a:p>
        </p:txBody>
      </p:sp>
    </p:spTree>
    <p:extLst>
      <p:ext uri="{BB962C8B-B14F-4D97-AF65-F5344CB8AC3E}">
        <p14:creationId xmlns:p14="http://schemas.microsoft.com/office/powerpoint/2010/main" val="38415059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5FA0-E523-3148-AD6D-524E44F61740}"/>
              </a:ext>
            </a:extLst>
          </p:cNvPr>
          <p:cNvSpPr>
            <a:spLocks noGrp="1"/>
          </p:cNvSpPr>
          <p:nvPr>
            <p:ph type="title"/>
          </p:nvPr>
        </p:nvSpPr>
        <p:spPr>
          <a:xfrm>
            <a:off x="457200" y="2286000"/>
            <a:ext cx="8229600" cy="1143000"/>
          </a:xfrm>
          <a:noFill/>
        </p:spPr>
        <p:txBody>
          <a:bodyPr/>
          <a:lstStyle/>
          <a:p>
            <a:r>
              <a:rPr lang="en-US" b="1" dirty="0">
                <a:solidFill>
                  <a:srgbClr val="006600"/>
                </a:solidFill>
              </a:rPr>
              <a:t>Informal Screeners and Surveys</a:t>
            </a:r>
          </a:p>
        </p:txBody>
      </p:sp>
    </p:spTree>
    <p:extLst>
      <p:ext uri="{BB962C8B-B14F-4D97-AF65-F5344CB8AC3E}">
        <p14:creationId xmlns:p14="http://schemas.microsoft.com/office/powerpoint/2010/main" val="5904298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1FD8-F373-D844-8BB6-E4E81A495F7F}"/>
              </a:ext>
            </a:extLst>
          </p:cNvPr>
          <p:cNvSpPr>
            <a:spLocks noGrp="1"/>
          </p:cNvSpPr>
          <p:nvPr>
            <p:ph type="title"/>
          </p:nvPr>
        </p:nvSpPr>
        <p:spPr>
          <a:xfrm>
            <a:off x="304800" y="274638"/>
            <a:ext cx="8610600" cy="1143000"/>
          </a:xfrm>
          <a:noFill/>
        </p:spPr>
        <p:txBody>
          <a:bodyPr/>
          <a:lstStyle/>
          <a:p>
            <a:r>
              <a:rPr lang="en-US" sz="4000" b="1" dirty="0">
                <a:solidFill>
                  <a:srgbClr val="006600"/>
                </a:solidFill>
              </a:rPr>
              <a:t>Why Conduct Surveys or Screenings?</a:t>
            </a:r>
          </a:p>
        </p:txBody>
      </p:sp>
      <p:sp>
        <p:nvSpPr>
          <p:cNvPr id="3" name="Content Placeholder 2">
            <a:extLst>
              <a:ext uri="{FF2B5EF4-FFF2-40B4-BE49-F238E27FC236}">
                <a16:creationId xmlns:a16="http://schemas.microsoft.com/office/drawing/2014/main" id="{D19A87AF-80C2-974C-A1AF-99BF1D003777}"/>
              </a:ext>
            </a:extLst>
          </p:cNvPr>
          <p:cNvSpPr>
            <a:spLocks noGrp="1"/>
          </p:cNvSpPr>
          <p:nvPr>
            <p:ph idx="1"/>
          </p:nvPr>
        </p:nvSpPr>
        <p:spPr>
          <a:xfrm>
            <a:off x="457200" y="1295400"/>
            <a:ext cx="8229600" cy="4525963"/>
          </a:xfrm>
        </p:spPr>
        <p:txBody>
          <a:bodyPr/>
          <a:lstStyle/>
          <a:p>
            <a:r>
              <a:rPr lang="en-US" sz="2800" dirty="0"/>
              <a:t>Students </a:t>
            </a:r>
            <a:r>
              <a:rPr lang="en-US" sz="2800" b="1" dirty="0"/>
              <a:t>must</a:t>
            </a:r>
            <a:r>
              <a:rPr lang="en-US" sz="2800" dirty="0"/>
              <a:t> feel physically and psychologically safe in order to actively engage in learning</a:t>
            </a:r>
          </a:p>
          <a:p>
            <a:r>
              <a:rPr lang="en-US" sz="2800" dirty="0"/>
              <a:t>Opportunity to invite voice and choice</a:t>
            </a:r>
          </a:p>
          <a:p>
            <a:r>
              <a:rPr lang="en-US" altLang="en-US" sz="2800" dirty="0"/>
              <a:t>To identify students or staff perhaps at higher risk for significant stress or trauma from COVID-19</a:t>
            </a:r>
            <a:r>
              <a:rPr lang="en-US" sz="2800" dirty="0"/>
              <a:t> </a:t>
            </a:r>
          </a:p>
          <a:p>
            <a:r>
              <a:rPr lang="en-US" sz="2800" dirty="0"/>
              <a:t>To determine most efficient and effective use of MH providers, school psychologists, school counselors, community partners</a:t>
            </a:r>
          </a:p>
          <a:p>
            <a:r>
              <a:rPr lang="en-US" altLang="en-US" sz="2800" dirty="0"/>
              <a:t>To understand and develop </a:t>
            </a:r>
            <a:r>
              <a:rPr lang="en-US" altLang="en-US" sz="2800" b="1" i="1" dirty="0"/>
              <a:t>adult well-being </a:t>
            </a:r>
            <a:r>
              <a:rPr lang="en-US" altLang="en-US" sz="2800" dirty="0"/>
              <a:t>and capacity to support every student's social and emotional development</a:t>
            </a:r>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2932123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B0BE-9990-F74B-AF18-D5374E4F7AED}"/>
              </a:ext>
            </a:extLst>
          </p:cNvPr>
          <p:cNvSpPr>
            <a:spLocks noGrp="1"/>
          </p:cNvSpPr>
          <p:nvPr>
            <p:ph type="title"/>
          </p:nvPr>
        </p:nvSpPr>
        <p:spPr>
          <a:noFill/>
        </p:spPr>
        <p:txBody>
          <a:bodyPr/>
          <a:lstStyle/>
          <a:p>
            <a:r>
              <a:rPr lang="en-US" sz="4000" b="1" dirty="0">
                <a:solidFill>
                  <a:srgbClr val="006600"/>
                </a:solidFill>
              </a:rPr>
              <a:t>Methods of Screening</a:t>
            </a:r>
          </a:p>
        </p:txBody>
      </p:sp>
      <p:sp>
        <p:nvSpPr>
          <p:cNvPr id="3" name="Content Placeholder 2">
            <a:extLst>
              <a:ext uri="{FF2B5EF4-FFF2-40B4-BE49-F238E27FC236}">
                <a16:creationId xmlns:a16="http://schemas.microsoft.com/office/drawing/2014/main" id="{0183817C-CBCF-C243-B60D-62D1313B6640}"/>
              </a:ext>
            </a:extLst>
          </p:cNvPr>
          <p:cNvSpPr>
            <a:spLocks noGrp="1"/>
          </p:cNvSpPr>
          <p:nvPr>
            <p:ph idx="1"/>
          </p:nvPr>
        </p:nvSpPr>
        <p:spPr/>
        <p:txBody>
          <a:bodyPr/>
          <a:lstStyle/>
          <a:p>
            <a:r>
              <a:rPr lang="en-US" dirty="0"/>
              <a:t>Surveys</a:t>
            </a:r>
          </a:p>
          <a:p>
            <a:r>
              <a:rPr lang="en-US" dirty="0"/>
              <a:t>Circles</a:t>
            </a:r>
          </a:p>
          <a:p>
            <a:r>
              <a:rPr lang="en-US" dirty="0"/>
              <a:t>Phone calls</a:t>
            </a:r>
          </a:p>
          <a:p>
            <a:r>
              <a:rPr lang="en-US" dirty="0"/>
              <a:t>Drive-by visits</a:t>
            </a:r>
          </a:p>
          <a:p>
            <a:r>
              <a:rPr lang="en-US" dirty="0"/>
              <a:t>Advisories</a:t>
            </a:r>
          </a:p>
          <a:p>
            <a:r>
              <a:rPr lang="en-US" dirty="0"/>
              <a:t>Video-chat/face-time</a:t>
            </a:r>
          </a:p>
          <a:p>
            <a:r>
              <a:rPr lang="en-US" dirty="0"/>
              <a:t>Using existing data</a:t>
            </a:r>
          </a:p>
          <a:p>
            <a:r>
              <a:rPr lang="en-US" b="1" i="1" dirty="0"/>
              <a:t>What else?</a:t>
            </a:r>
          </a:p>
        </p:txBody>
      </p:sp>
    </p:spTree>
    <p:extLst>
      <p:ext uri="{BB962C8B-B14F-4D97-AF65-F5344CB8AC3E}">
        <p14:creationId xmlns:p14="http://schemas.microsoft.com/office/powerpoint/2010/main" val="5813097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endParaRPr lang="en-US" altLang="en-US" b="1" dirty="0">
              <a:solidFill>
                <a:srgbClr val="006600"/>
              </a:solidFill>
            </a:endParaRPr>
          </a:p>
        </p:txBody>
      </p:sp>
      <p:sp>
        <p:nvSpPr>
          <p:cNvPr id="151554" name="Content Placeholder 2"/>
          <p:cNvSpPr>
            <a:spLocks noGrp="1"/>
          </p:cNvSpPr>
          <p:nvPr>
            <p:ph idx="1"/>
            <p:custDataLst>
              <p:tags r:id="rId3"/>
            </p:custDataLst>
          </p:nvPr>
        </p:nvSpPr>
        <p:spPr>
          <a:xfrm>
            <a:off x="457200" y="15240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Do you have an </a:t>
            </a:r>
            <a:r>
              <a:rPr lang="en-US" altLang="en-US" b="1" i="1" dirty="0"/>
              <a:t>informal</a:t>
            </a:r>
            <a:r>
              <a:rPr lang="en-US" altLang="en-US" dirty="0"/>
              <a:t> screening or survey at your school to assess for social/emotional/behavioral concerns?  If so, what are you doing?</a:t>
            </a:r>
          </a:p>
        </p:txBody>
      </p:sp>
    </p:spTree>
    <p:custDataLst>
      <p:tags r:id="rId1"/>
    </p:custDataLst>
    <p:extLst>
      <p:ext uri="{BB962C8B-B14F-4D97-AF65-F5344CB8AC3E}">
        <p14:creationId xmlns:p14="http://schemas.microsoft.com/office/powerpoint/2010/main" val="1276605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797C8-DB1B-0846-B4FB-413340B8D691}"/>
              </a:ext>
            </a:extLst>
          </p:cNvPr>
          <p:cNvSpPr>
            <a:spLocks noGrp="1"/>
          </p:cNvSpPr>
          <p:nvPr>
            <p:ph type="title"/>
          </p:nvPr>
        </p:nvSpPr>
        <p:spPr>
          <a:xfrm>
            <a:off x="443687" y="544547"/>
            <a:ext cx="8229600" cy="1143000"/>
          </a:xfrm>
          <a:noFill/>
          <a:ln>
            <a:noFill/>
          </a:ln>
        </p:spPr>
        <p:txBody>
          <a:bodyPr>
            <a:normAutofit/>
          </a:bodyPr>
          <a:lstStyle/>
          <a:p>
            <a:r>
              <a:rPr lang="en-US" b="1" dirty="0">
                <a:solidFill>
                  <a:srgbClr val="006600"/>
                </a:solidFill>
              </a:rPr>
              <a:t>Welcome!</a:t>
            </a:r>
          </a:p>
        </p:txBody>
      </p:sp>
      <p:sp>
        <p:nvSpPr>
          <p:cNvPr id="2" name="Oval 1">
            <a:extLst>
              <a:ext uri="{FF2B5EF4-FFF2-40B4-BE49-F238E27FC236}">
                <a16:creationId xmlns:a16="http://schemas.microsoft.com/office/drawing/2014/main" id="{AD975994-68C8-B442-835B-8E574C07B5E5}"/>
              </a:ext>
            </a:extLst>
          </p:cNvPr>
          <p:cNvSpPr/>
          <p:nvPr/>
        </p:nvSpPr>
        <p:spPr>
          <a:xfrm>
            <a:off x="3229632" y="2131956"/>
            <a:ext cx="2256768" cy="2287644"/>
          </a:xfrm>
          <a:prstGeom prst="ellipse">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DAB26A18-DE08-2242-9AAC-62D56D836D2D}"/>
              </a:ext>
            </a:extLst>
          </p:cNvPr>
          <p:cNvSpPr txBox="1"/>
          <p:nvPr/>
        </p:nvSpPr>
        <p:spPr>
          <a:xfrm>
            <a:off x="3609870" y="2421698"/>
            <a:ext cx="1496291" cy="1708160"/>
          </a:xfrm>
          <a:prstGeom prst="rect">
            <a:avLst/>
          </a:prstGeom>
          <a:noFill/>
        </p:spPr>
        <p:txBody>
          <a:bodyPr wrap="square" rtlCol="0">
            <a:spAutoFit/>
          </a:bodyPr>
          <a:lstStyle/>
          <a:p>
            <a:pPr algn="ctr"/>
            <a:r>
              <a:rPr lang="en-US" sz="2100" b="1" dirty="0"/>
              <a:t>Need help?</a:t>
            </a:r>
          </a:p>
          <a:p>
            <a:pPr algn="ctr"/>
            <a:r>
              <a:rPr lang="en-US" sz="2100" dirty="0"/>
              <a:t>Type into the chat box</a:t>
            </a:r>
          </a:p>
        </p:txBody>
      </p:sp>
      <p:sp>
        <p:nvSpPr>
          <p:cNvPr id="8" name="Oval 7">
            <a:extLst>
              <a:ext uri="{FF2B5EF4-FFF2-40B4-BE49-F238E27FC236}">
                <a16:creationId xmlns:a16="http://schemas.microsoft.com/office/drawing/2014/main" id="{1BDCD149-DA2D-564F-9CE3-8EC242D8C47E}"/>
              </a:ext>
            </a:extLst>
          </p:cNvPr>
          <p:cNvSpPr/>
          <p:nvPr/>
        </p:nvSpPr>
        <p:spPr>
          <a:xfrm>
            <a:off x="397206" y="2208155"/>
            <a:ext cx="2256768" cy="2211445"/>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B45F0D84-DE76-B14E-AF78-BCA3E2C23C49}"/>
              </a:ext>
            </a:extLst>
          </p:cNvPr>
          <p:cNvSpPr txBox="1"/>
          <p:nvPr/>
        </p:nvSpPr>
        <p:spPr>
          <a:xfrm>
            <a:off x="615586" y="2421698"/>
            <a:ext cx="1820008" cy="1708160"/>
          </a:xfrm>
          <a:prstGeom prst="rect">
            <a:avLst/>
          </a:prstGeom>
          <a:noFill/>
        </p:spPr>
        <p:txBody>
          <a:bodyPr wrap="square" rtlCol="0">
            <a:spAutoFit/>
          </a:bodyPr>
          <a:lstStyle/>
          <a:p>
            <a:pPr algn="ctr"/>
            <a:r>
              <a:rPr lang="en-US" sz="2100" dirty="0"/>
              <a:t>You will be </a:t>
            </a:r>
            <a:r>
              <a:rPr lang="en-US" sz="2100" b="1" dirty="0"/>
              <a:t>muted</a:t>
            </a:r>
            <a:r>
              <a:rPr lang="en-US" sz="2100" dirty="0"/>
              <a:t> during this session, except during breakouts.</a:t>
            </a:r>
          </a:p>
        </p:txBody>
      </p:sp>
      <p:sp>
        <p:nvSpPr>
          <p:cNvPr id="10" name="Oval 9">
            <a:extLst>
              <a:ext uri="{FF2B5EF4-FFF2-40B4-BE49-F238E27FC236}">
                <a16:creationId xmlns:a16="http://schemas.microsoft.com/office/drawing/2014/main" id="{A56ADB4E-B95B-F444-8D18-BF41119D1981}"/>
              </a:ext>
            </a:extLst>
          </p:cNvPr>
          <p:cNvSpPr/>
          <p:nvPr/>
        </p:nvSpPr>
        <p:spPr>
          <a:xfrm>
            <a:off x="6062058" y="2131957"/>
            <a:ext cx="2396142" cy="2287644"/>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4B0FB9A7-7B7A-3D4E-A889-9FD70119E065}"/>
              </a:ext>
            </a:extLst>
          </p:cNvPr>
          <p:cNvSpPr txBox="1"/>
          <p:nvPr/>
        </p:nvSpPr>
        <p:spPr>
          <a:xfrm>
            <a:off x="6295172" y="2617212"/>
            <a:ext cx="1820008" cy="1384995"/>
          </a:xfrm>
          <a:prstGeom prst="rect">
            <a:avLst/>
          </a:prstGeom>
          <a:noFill/>
        </p:spPr>
        <p:txBody>
          <a:bodyPr wrap="square" rtlCol="0">
            <a:spAutoFit/>
          </a:bodyPr>
          <a:lstStyle/>
          <a:p>
            <a:pPr algn="ctr"/>
            <a:r>
              <a:rPr lang="en-US" sz="2100" dirty="0"/>
              <a:t>You </a:t>
            </a:r>
          </a:p>
          <a:p>
            <a:pPr algn="ctr"/>
            <a:r>
              <a:rPr lang="en-US" sz="2100" dirty="0"/>
              <a:t>can show or hide your </a:t>
            </a:r>
            <a:r>
              <a:rPr lang="en-US" sz="2100" b="1" dirty="0"/>
              <a:t>video</a:t>
            </a:r>
            <a:r>
              <a:rPr lang="en-US" sz="2100" dirty="0"/>
              <a:t>.</a:t>
            </a:r>
          </a:p>
        </p:txBody>
      </p:sp>
      <p:sp>
        <p:nvSpPr>
          <p:cNvPr id="13" name="Rectangle 12">
            <a:extLst>
              <a:ext uri="{FF2B5EF4-FFF2-40B4-BE49-F238E27FC236}">
                <a16:creationId xmlns:a16="http://schemas.microsoft.com/office/drawing/2014/main" id="{CC80826E-089C-0740-89A9-8DF6BE84F838}"/>
              </a:ext>
            </a:extLst>
          </p:cNvPr>
          <p:cNvSpPr/>
          <p:nvPr/>
        </p:nvSpPr>
        <p:spPr>
          <a:xfrm>
            <a:off x="1" y="5308419"/>
            <a:ext cx="9144000" cy="923330"/>
          </a:xfrm>
          <a:prstGeom prst="rect">
            <a:avLst/>
          </a:prstGeom>
        </p:spPr>
        <p:txBody>
          <a:bodyPr wrap="square">
            <a:spAutoFit/>
          </a:bodyPr>
          <a:lstStyle/>
          <a:p>
            <a:pPr algn="ctr"/>
            <a:r>
              <a:rPr lang="en-US" dirty="0"/>
              <a:t>This session will be recorded. </a:t>
            </a:r>
          </a:p>
          <a:p>
            <a:pPr algn="ctr"/>
            <a:r>
              <a:rPr lang="en-US" dirty="0"/>
              <a:t>If you’d like to access the recording, please email </a:t>
            </a:r>
            <a:r>
              <a:rPr lang="en-US" dirty="0">
                <a:hlinkClick r:id="rId3"/>
              </a:rPr>
              <a:t>anne.dubie@uvm.edu</a:t>
            </a:r>
            <a:r>
              <a:rPr lang="en-US" dirty="0"/>
              <a:t>.</a:t>
            </a:r>
          </a:p>
          <a:p>
            <a:pPr algn="ctr"/>
            <a:r>
              <a:rPr lang="en-US" dirty="0">
                <a:solidFill>
                  <a:srgbClr val="FF0000"/>
                </a:solidFill>
              </a:rPr>
              <a:t>Materials can be found at:  </a:t>
            </a:r>
          </a:p>
        </p:txBody>
      </p:sp>
    </p:spTree>
    <p:extLst>
      <p:ext uri="{BB962C8B-B14F-4D97-AF65-F5344CB8AC3E}">
        <p14:creationId xmlns:p14="http://schemas.microsoft.com/office/powerpoint/2010/main" val="42593321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7D7D-06BF-DA4E-96CE-B533A5C59B48}"/>
              </a:ext>
            </a:extLst>
          </p:cNvPr>
          <p:cNvSpPr>
            <a:spLocks noGrp="1"/>
          </p:cNvSpPr>
          <p:nvPr>
            <p:ph type="title"/>
          </p:nvPr>
        </p:nvSpPr>
        <p:spPr>
          <a:xfrm>
            <a:off x="381000" y="1905000"/>
            <a:ext cx="8229600" cy="1143000"/>
          </a:xfrm>
          <a:noFill/>
          <a:ln>
            <a:solidFill>
              <a:schemeClr val="tx1"/>
            </a:solidFill>
          </a:ln>
        </p:spPr>
        <p:txBody>
          <a:bodyPr/>
          <a:lstStyle/>
          <a:p>
            <a:r>
              <a:rPr lang="en-US" b="1" dirty="0">
                <a:solidFill>
                  <a:srgbClr val="006600"/>
                </a:solidFill>
              </a:rPr>
              <a:t>Informal Screeners and Surveys - Examples</a:t>
            </a:r>
          </a:p>
        </p:txBody>
      </p:sp>
    </p:spTree>
    <p:extLst>
      <p:ext uri="{BB962C8B-B14F-4D97-AF65-F5344CB8AC3E}">
        <p14:creationId xmlns:p14="http://schemas.microsoft.com/office/powerpoint/2010/main" val="41612564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13E4-B07E-C741-92D5-56B9936949A6}"/>
              </a:ext>
            </a:extLst>
          </p:cNvPr>
          <p:cNvSpPr>
            <a:spLocks noGrp="1"/>
          </p:cNvSpPr>
          <p:nvPr>
            <p:ph type="title"/>
          </p:nvPr>
        </p:nvSpPr>
        <p:spPr>
          <a:xfrm>
            <a:off x="487609" y="472475"/>
            <a:ext cx="8229600" cy="1143000"/>
          </a:xfrm>
          <a:noFill/>
          <a:ln>
            <a:solidFill>
              <a:schemeClr val="bg1"/>
            </a:solidFill>
          </a:ln>
        </p:spPr>
        <p:txBody>
          <a:bodyPr/>
          <a:lstStyle/>
          <a:p>
            <a:r>
              <a:rPr lang="en-US" b="1" dirty="0" err="1">
                <a:solidFill>
                  <a:srgbClr val="006600"/>
                </a:solidFill>
              </a:rPr>
              <a:t>Closegap</a:t>
            </a:r>
            <a:br>
              <a:rPr lang="en-US" b="1" dirty="0">
                <a:solidFill>
                  <a:srgbClr val="006600"/>
                </a:solidFill>
              </a:rPr>
            </a:br>
            <a:r>
              <a:rPr lang="en-US" b="1" dirty="0">
                <a:solidFill>
                  <a:srgbClr val="006600"/>
                </a:solidFill>
              </a:rPr>
              <a:t>https://</a:t>
            </a:r>
            <a:r>
              <a:rPr lang="en-US" b="1" dirty="0" err="1">
                <a:solidFill>
                  <a:srgbClr val="006600"/>
                </a:solidFill>
              </a:rPr>
              <a:t>www.closegap.org</a:t>
            </a:r>
            <a:r>
              <a:rPr lang="en-US" b="1" dirty="0">
                <a:solidFill>
                  <a:srgbClr val="006600"/>
                </a:solidFill>
              </a:rPr>
              <a:t>/</a:t>
            </a:r>
            <a:br>
              <a:rPr lang="en-US" b="1" dirty="0">
                <a:solidFill>
                  <a:srgbClr val="006600"/>
                </a:solidFill>
              </a:rPr>
            </a:br>
            <a:endParaRPr lang="en-US" b="1" dirty="0">
              <a:solidFill>
                <a:srgbClr val="006600"/>
              </a:solidFill>
            </a:endParaRPr>
          </a:p>
        </p:txBody>
      </p:sp>
      <p:sp>
        <p:nvSpPr>
          <p:cNvPr id="3" name="Content Placeholder 2">
            <a:extLst>
              <a:ext uri="{FF2B5EF4-FFF2-40B4-BE49-F238E27FC236}">
                <a16:creationId xmlns:a16="http://schemas.microsoft.com/office/drawing/2014/main" id="{4590DCAE-7684-734E-93E0-138661AF9D26}"/>
              </a:ext>
            </a:extLst>
          </p:cNvPr>
          <p:cNvSpPr>
            <a:spLocks noGrp="1"/>
          </p:cNvSpPr>
          <p:nvPr>
            <p:ph idx="1"/>
          </p:nvPr>
        </p:nvSpPr>
        <p:spPr>
          <a:xfrm>
            <a:off x="408256" y="1981200"/>
            <a:ext cx="4419601" cy="4724400"/>
          </a:xfrm>
        </p:spPr>
        <p:txBody>
          <a:bodyPr/>
          <a:lstStyle/>
          <a:p>
            <a:r>
              <a:rPr lang="en-US" dirty="0"/>
              <a:t>How are you feeling?</a:t>
            </a:r>
          </a:p>
          <a:p>
            <a:r>
              <a:rPr lang="en-US" dirty="0"/>
              <a:t>How does that feel in your body?</a:t>
            </a:r>
          </a:p>
          <a:p>
            <a:r>
              <a:rPr lang="en-US" dirty="0"/>
              <a:t>What else is going on?</a:t>
            </a:r>
          </a:p>
          <a:p>
            <a:r>
              <a:rPr lang="en-US" dirty="0"/>
              <a:t>Which activity would you like to complete?</a:t>
            </a:r>
          </a:p>
          <a:p>
            <a:endParaRPr lang="en-US" dirty="0"/>
          </a:p>
        </p:txBody>
      </p:sp>
      <p:pic>
        <p:nvPicPr>
          <p:cNvPr id="6" name="Picture 5">
            <a:extLst>
              <a:ext uri="{FF2B5EF4-FFF2-40B4-BE49-F238E27FC236}">
                <a16:creationId xmlns:a16="http://schemas.microsoft.com/office/drawing/2014/main" id="{8F09BCFE-C50F-D847-BF0B-CB4A59705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381" y="1615475"/>
            <a:ext cx="3340100" cy="2006600"/>
          </a:xfrm>
          <a:prstGeom prst="rect">
            <a:avLst/>
          </a:prstGeom>
          <a:ln w="57150">
            <a:solidFill>
              <a:schemeClr val="tx2"/>
            </a:solidFill>
          </a:ln>
        </p:spPr>
      </p:pic>
      <p:pic>
        <p:nvPicPr>
          <p:cNvPr id="8" name="Picture 7">
            <a:extLst>
              <a:ext uri="{FF2B5EF4-FFF2-40B4-BE49-F238E27FC236}">
                <a16:creationId xmlns:a16="http://schemas.microsoft.com/office/drawing/2014/main" id="{90E718BA-D7BD-F64C-AF05-8F0AA0F1C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381" y="3964459"/>
            <a:ext cx="3477363" cy="2258800"/>
          </a:xfrm>
          <a:prstGeom prst="rect">
            <a:avLst/>
          </a:prstGeom>
          <a:ln w="57150">
            <a:solidFill>
              <a:schemeClr val="tx2"/>
            </a:solidFill>
          </a:ln>
        </p:spPr>
      </p:pic>
    </p:spTree>
    <p:extLst>
      <p:ext uri="{BB962C8B-B14F-4D97-AF65-F5344CB8AC3E}">
        <p14:creationId xmlns:p14="http://schemas.microsoft.com/office/powerpoint/2010/main" val="19429513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EEB54D-730B-0E41-B446-0A9B28A58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705600" cy="6248400"/>
          </a:xfrm>
          <a:prstGeom prst="rect">
            <a:avLst/>
          </a:prstGeom>
        </p:spPr>
      </p:pic>
      <p:sp>
        <p:nvSpPr>
          <p:cNvPr id="2" name="TextBox 1">
            <a:extLst>
              <a:ext uri="{FF2B5EF4-FFF2-40B4-BE49-F238E27FC236}">
                <a16:creationId xmlns:a16="http://schemas.microsoft.com/office/drawing/2014/main" id="{A920FDF3-A6F6-DA40-A9AC-8F70F1977799}"/>
              </a:ext>
            </a:extLst>
          </p:cNvPr>
          <p:cNvSpPr txBox="1"/>
          <p:nvPr/>
        </p:nvSpPr>
        <p:spPr>
          <a:xfrm>
            <a:off x="3657600" y="6270812"/>
            <a:ext cx="2403222" cy="369332"/>
          </a:xfrm>
          <a:prstGeom prst="rect">
            <a:avLst/>
          </a:prstGeom>
          <a:noFill/>
        </p:spPr>
        <p:txBody>
          <a:bodyPr wrap="none" rtlCol="0">
            <a:spAutoFit/>
          </a:bodyPr>
          <a:lstStyle/>
          <a:p>
            <a:r>
              <a:rPr lang="en-US" dirty="0">
                <a:hlinkClick r:id="rId4"/>
              </a:rPr>
              <a:t>Panorama Education </a:t>
            </a:r>
            <a:endParaRPr lang="en-US" dirty="0"/>
          </a:p>
        </p:txBody>
      </p:sp>
    </p:spTree>
    <p:extLst>
      <p:ext uri="{BB962C8B-B14F-4D97-AF65-F5344CB8AC3E}">
        <p14:creationId xmlns:p14="http://schemas.microsoft.com/office/powerpoint/2010/main" val="1966505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F403C-E944-7542-BBC0-6A674DA35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33350"/>
            <a:ext cx="6134100" cy="6115050"/>
          </a:xfrm>
          <a:prstGeom prst="rect">
            <a:avLst/>
          </a:prstGeom>
        </p:spPr>
      </p:pic>
      <p:sp>
        <p:nvSpPr>
          <p:cNvPr id="6" name="TextBox 5">
            <a:extLst>
              <a:ext uri="{FF2B5EF4-FFF2-40B4-BE49-F238E27FC236}">
                <a16:creationId xmlns:a16="http://schemas.microsoft.com/office/drawing/2014/main" id="{21C858EB-05FC-A940-B5CC-4FD3AF2F5A55}"/>
              </a:ext>
            </a:extLst>
          </p:cNvPr>
          <p:cNvSpPr txBox="1"/>
          <p:nvPr/>
        </p:nvSpPr>
        <p:spPr>
          <a:xfrm>
            <a:off x="1486860" y="6248400"/>
            <a:ext cx="6170279" cy="523220"/>
          </a:xfrm>
          <a:prstGeom prst="rect">
            <a:avLst/>
          </a:prstGeom>
          <a:noFill/>
          <a:ln>
            <a:solidFill>
              <a:schemeClr val="tx1"/>
            </a:solidFill>
          </a:ln>
        </p:spPr>
        <p:txBody>
          <a:bodyPr wrap="none" rtlCol="0">
            <a:spAutoFit/>
          </a:bodyPr>
          <a:lstStyle/>
          <a:p>
            <a:pPr algn="r"/>
            <a:r>
              <a:rPr lang="en-US" sz="1400" dirty="0"/>
              <a:t>Harvard Graduate School of Education – Making Caring Common Project:</a:t>
            </a:r>
          </a:p>
          <a:p>
            <a:pPr algn="r"/>
            <a:r>
              <a:rPr lang="en-US" sz="1400" dirty="0"/>
              <a:t> </a:t>
            </a:r>
            <a:r>
              <a:rPr lang="en-US" sz="1400" dirty="0">
                <a:hlinkClick r:id="rId3"/>
              </a:rPr>
              <a:t>https://mcc.gse.harvard.edu/resources-for-educators/covid-check-in-survey</a:t>
            </a:r>
            <a:endParaRPr lang="en-US" sz="1400" dirty="0"/>
          </a:p>
        </p:txBody>
      </p:sp>
    </p:spTree>
    <p:extLst>
      <p:ext uri="{BB962C8B-B14F-4D97-AF65-F5344CB8AC3E}">
        <p14:creationId xmlns:p14="http://schemas.microsoft.com/office/powerpoint/2010/main" val="23902037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C95A47-086C-F543-983C-374D39F65AC2}"/>
              </a:ext>
            </a:extLst>
          </p:cNvPr>
          <p:cNvSpPr txBox="1"/>
          <p:nvPr/>
        </p:nvSpPr>
        <p:spPr>
          <a:xfrm>
            <a:off x="3581400" y="6127195"/>
            <a:ext cx="2403222" cy="646331"/>
          </a:xfrm>
          <a:prstGeom prst="rect">
            <a:avLst/>
          </a:prstGeom>
          <a:noFill/>
        </p:spPr>
        <p:txBody>
          <a:bodyPr wrap="none" rtlCol="0">
            <a:spAutoFit/>
          </a:bodyPr>
          <a:lstStyle/>
          <a:p>
            <a:r>
              <a:rPr lang="en-US" dirty="0">
                <a:hlinkClick r:id="rId2"/>
              </a:rPr>
              <a:t>Panorama Education </a:t>
            </a:r>
            <a:endParaRPr lang="en-US" dirty="0"/>
          </a:p>
          <a:p>
            <a:endParaRPr lang="en-US" dirty="0"/>
          </a:p>
        </p:txBody>
      </p:sp>
      <p:pic>
        <p:nvPicPr>
          <p:cNvPr id="8" name="Picture 7">
            <a:extLst>
              <a:ext uri="{FF2B5EF4-FFF2-40B4-BE49-F238E27FC236}">
                <a16:creationId xmlns:a16="http://schemas.microsoft.com/office/drawing/2014/main" id="{A8786725-3EF4-A446-9B3D-C4BEB9B44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45519"/>
            <a:ext cx="7394291" cy="5412344"/>
          </a:xfrm>
          <a:prstGeom prst="rect">
            <a:avLst/>
          </a:prstGeom>
        </p:spPr>
      </p:pic>
      <p:sp>
        <p:nvSpPr>
          <p:cNvPr id="2" name="TextBox 1">
            <a:extLst>
              <a:ext uri="{FF2B5EF4-FFF2-40B4-BE49-F238E27FC236}">
                <a16:creationId xmlns:a16="http://schemas.microsoft.com/office/drawing/2014/main" id="{1EB5F236-C3F0-B845-B78D-5DDA2C3DA7FB}"/>
              </a:ext>
            </a:extLst>
          </p:cNvPr>
          <p:cNvSpPr txBox="1"/>
          <p:nvPr/>
        </p:nvSpPr>
        <p:spPr>
          <a:xfrm>
            <a:off x="3492217" y="-23813"/>
            <a:ext cx="2159566" cy="369332"/>
          </a:xfrm>
          <a:prstGeom prst="rect">
            <a:avLst/>
          </a:prstGeom>
          <a:noFill/>
        </p:spPr>
        <p:txBody>
          <a:bodyPr wrap="none" rtlCol="0">
            <a:spAutoFit/>
          </a:bodyPr>
          <a:lstStyle/>
          <a:p>
            <a:r>
              <a:rPr lang="en-US" dirty="0"/>
              <a:t>Survey for Families</a:t>
            </a:r>
          </a:p>
        </p:txBody>
      </p:sp>
    </p:spTree>
    <p:extLst>
      <p:ext uri="{BB962C8B-B14F-4D97-AF65-F5344CB8AC3E}">
        <p14:creationId xmlns:p14="http://schemas.microsoft.com/office/powerpoint/2010/main" val="13095671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4323F-C4E2-2F4F-8769-CDCF2A2E9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419"/>
            <a:ext cx="4038600" cy="6847161"/>
          </a:xfrm>
          <a:prstGeom prst="rect">
            <a:avLst/>
          </a:prstGeom>
        </p:spPr>
      </p:pic>
      <p:sp>
        <p:nvSpPr>
          <p:cNvPr id="5" name="TextBox 4">
            <a:extLst>
              <a:ext uri="{FF2B5EF4-FFF2-40B4-BE49-F238E27FC236}">
                <a16:creationId xmlns:a16="http://schemas.microsoft.com/office/drawing/2014/main" id="{2CC34103-1B4A-FE4D-8EE2-C3AF7BA94403}"/>
              </a:ext>
            </a:extLst>
          </p:cNvPr>
          <p:cNvSpPr txBox="1"/>
          <p:nvPr/>
        </p:nvSpPr>
        <p:spPr>
          <a:xfrm>
            <a:off x="5791200" y="2228670"/>
            <a:ext cx="2970756" cy="1200329"/>
          </a:xfrm>
          <a:prstGeom prst="rect">
            <a:avLst/>
          </a:prstGeom>
          <a:noFill/>
        </p:spPr>
        <p:txBody>
          <a:bodyPr wrap="square" rtlCol="0">
            <a:spAutoFit/>
          </a:bodyPr>
          <a:lstStyle/>
          <a:p>
            <a:r>
              <a:rPr lang="en-US" dirty="0"/>
              <a:t>- </a:t>
            </a:r>
            <a:r>
              <a:rPr lang="en-US" u="sng" dirty="0">
                <a:hlinkClick r:id="rId3"/>
              </a:rPr>
              <a:t>Guidance on Adapting Check-In/Check-Out for Distance Learning (page 4)</a:t>
            </a:r>
            <a:endParaRPr lang="en-US" dirty="0"/>
          </a:p>
          <a:p>
            <a:endParaRPr lang="en-US" i="1" dirty="0"/>
          </a:p>
        </p:txBody>
      </p:sp>
    </p:spTree>
    <p:extLst>
      <p:ext uri="{BB962C8B-B14F-4D97-AF65-F5344CB8AC3E}">
        <p14:creationId xmlns:p14="http://schemas.microsoft.com/office/powerpoint/2010/main" val="37549186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F09F-D64A-E940-B767-46021E2EFAE0}"/>
              </a:ext>
            </a:extLst>
          </p:cNvPr>
          <p:cNvSpPr>
            <a:spLocks noGrp="1"/>
          </p:cNvSpPr>
          <p:nvPr>
            <p:ph type="title"/>
          </p:nvPr>
        </p:nvSpPr>
        <p:spPr>
          <a:noFill/>
        </p:spPr>
        <p:txBody>
          <a:bodyPr/>
          <a:lstStyle/>
          <a:p>
            <a:r>
              <a:rPr lang="en-US" sz="4000" b="1" dirty="0">
                <a:solidFill>
                  <a:srgbClr val="006600"/>
                </a:solidFill>
              </a:rPr>
              <a:t>Other SEBL Data to Consider</a:t>
            </a:r>
          </a:p>
        </p:txBody>
      </p:sp>
      <p:sp>
        <p:nvSpPr>
          <p:cNvPr id="3" name="Content Placeholder 2">
            <a:extLst>
              <a:ext uri="{FF2B5EF4-FFF2-40B4-BE49-F238E27FC236}">
                <a16:creationId xmlns:a16="http://schemas.microsoft.com/office/drawing/2014/main" id="{FDEAC4CA-D20C-C147-BA6C-B9D3F8EC2986}"/>
              </a:ext>
            </a:extLst>
          </p:cNvPr>
          <p:cNvSpPr>
            <a:spLocks noGrp="1"/>
          </p:cNvSpPr>
          <p:nvPr>
            <p:ph idx="1"/>
          </p:nvPr>
        </p:nvSpPr>
        <p:spPr>
          <a:xfrm>
            <a:off x="420757" y="1417638"/>
            <a:ext cx="8229600" cy="4525963"/>
          </a:xfrm>
        </p:spPr>
        <p:txBody>
          <a:bodyPr/>
          <a:lstStyle/>
          <a:p>
            <a:r>
              <a:rPr lang="en-US" dirty="0"/>
              <a:t>Behavior Data and Observation Form Referrals (Office Discipline Referrals, or ODRs)</a:t>
            </a:r>
          </a:p>
          <a:p>
            <a:r>
              <a:rPr lang="en-US" dirty="0"/>
              <a:t>Nurses visits</a:t>
            </a:r>
          </a:p>
          <a:p>
            <a:r>
              <a:rPr lang="en-US" dirty="0"/>
              <a:t>Suspension/expulsion</a:t>
            </a:r>
          </a:p>
          <a:p>
            <a:r>
              <a:rPr lang="en-US" dirty="0"/>
              <a:t>Student level of engagement in distance learning</a:t>
            </a:r>
          </a:p>
          <a:p>
            <a:r>
              <a:rPr lang="en-US" dirty="0"/>
              <a:t>Referrals (from staff, parents, other)</a:t>
            </a:r>
          </a:p>
          <a:p>
            <a:r>
              <a:rPr lang="en-US" dirty="0"/>
              <a:t>MH caseloads</a:t>
            </a:r>
          </a:p>
          <a:p>
            <a:r>
              <a:rPr lang="en-US" altLang="en-US" b="1" dirty="0">
                <a:hlinkClick r:id="rId3"/>
              </a:rPr>
              <a:t>Data Collection Questions</a:t>
            </a: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4665864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p:cNvPicPr>
            <a:picLocks noChangeAspect="1"/>
          </p:cNvPicPr>
          <p:nvPr>
            <p:custDataLst>
              <p:tags r:id="rId2"/>
            </p:custDataLst>
          </p:nvPr>
        </p:nvPicPr>
        <p:blipFill>
          <a:blip r:embed="rId10"/>
          <a:stretch>
            <a:fillRect/>
          </a:stretch>
        </p:blipFill>
        <p:spPr>
          <a:xfrm>
            <a:off x="609600" y="1752600"/>
            <a:ext cx="7747000" cy="3873500"/>
          </a:xfrm>
          <a:prstGeom prst="rect">
            <a:avLst/>
          </a:prstGeom>
          <a:noFill/>
          <a:ln>
            <a:noFill/>
            <a:miter lim="800000"/>
          </a:ln>
        </p:spPr>
      </p:pic>
      <p:grpSp>
        <p:nvGrpSpPr>
          <p:cNvPr id="173060" name="Rectangle 21"/>
          <p:cNvGrpSpPr/>
          <p:nvPr>
            <p:custDataLst>
              <p:tags r:id="rId3"/>
            </p:custDataLst>
          </p:nvPr>
        </p:nvGrpSpPr>
        <p:grpSpPr>
          <a:xfrm>
            <a:off x="1016000" y="4457700"/>
            <a:ext cx="7188200" cy="660400"/>
            <a:chOff x="640" y="2808"/>
            <a:chExt cx="4528" cy="416"/>
          </a:xfrm>
        </p:grpSpPr>
        <p:pic>
          <p:nvPicPr>
            <p:cNvPr id="173058" name="Rectangle 21"/>
            <p:cNvPicPr/>
            <p:nvPr/>
          </p:nvPicPr>
          <p:blipFill>
            <a:blip r:embed="rId11"/>
            <a:stretch>
              <a:fillRect/>
            </a:stretch>
          </p:blipFill>
          <p:spPr>
            <a:xfrm>
              <a:off x="640" y="2808"/>
              <a:ext cx="4528" cy="416"/>
            </a:xfrm>
            <a:prstGeom prst="rect">
              <a:avLst/>
            </a:prstGeom>
            <a:noFill/>
            <a:ln>
              <a:miter lim="800000"/>
            </a:ln>
          </p:spPr>
        </p:pic>
        <p:sp>
          <p:nvSpPr>
            <p:cNvPr id="173059" name="Rectangle 173058"/>
            <p:cNvSpPr/>
            <p:nvPr>
              <p:custDataLst>
                <p:tags r:id="rId7"/>
              </p:custDataLst>
            </p:nvPr>
          </p:nvSpPr>
          <p:spPr>
            <a:xfrm>
              <a:off x="654" y="2822"/>
              <a:ext cx="4505" cy="396"/>
            </a:xfrm>
            <a:prstGeom prst="rect">
              <a:avLst/>
            </a:prstGeom>
            <a:noFill/>
            <a:ln>
              <a:noFill/>
              <a:miter lim="800000"/>
            </a:ln>
          </p:spPr>
          <p:txBody>
            <a:bodyPr lIns="68577" tIns="34289" rIns="68577" bIns="34289"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684212"/>
              <a:endParaRPr sz="1700">
                <a:solidFill>
                  <a:srgbClr val="FFFFFF"/>
                </a:solidFill>
                <a:effectLst>
                  <a:outerShdw blurRad="38100" dist="38100" dir="2700000" algn="tl">
                    <a:schemeClr val="bg2"/>
                  </a:outerShdw>
                </a:effectLst>
                <a:latin typeface="Segoe"/>
              </a:endParaRPr>
            </a:p>
          </p:txBody>
        </p:sp>
      </p:grpSp>
      <p:grpSp>
        <p:nvGrpSpPr>
          <p:cNvPr id="173063" name="Rectangle 22"/>
          <p:cNvGrpSpPr/>
          <p:nvPr>
            <p:custDataLst>
              <p:tags r:id="rId4"/>
            </p:custDataLst>
          </p:nvPr>
        </p:nvGrpSpPr>
        <p:grpSpPr>
          <a:xfrm>
            <a:off x="7429500" y="2489200"/>
            <a:ext cx="774700" cy="2006600"/>
            <a:chOff x="4680" y="1568"/>
            <a:chExt cx="488" cy="1264"/>
          </a:xfrm>
        </p:grpSpPr>
        <p:pic>
          <p:nvPicPr>
            <p:cNvPr id="173061" name="Rectangle 22"/>
            <p:cNvPicPr/>
            <p:nvPr/>
          </p:nvPicPr>
          <p:blipFill>
            <a:blip r:embed="rId12"/>
            <a:stretch>
              <a:fillRect/>
            </a:stretch>
          </p:blipFill>
          <p:spPr>
            <a:xfrm>
              <a:off x="4680" y="1568"/>
              <a:ext cx="488" cy="1264"/>
            </a:xfrm>
            <a:prstGeom prst="rect">
              <a:avLst/>
            </a:prstGeom>
            <a:noFill/>
            <a:ln>
              <a:miter lim="800000"/>
            </a:ln>
          </p:spPr>
        </p:pic>
        <p:sp>
          <p:nvSpPr>
            <p:cNvPr id="173062" name="Rectangle 173061"/>
            <p:cNvSpPr/>
            <p:nvPr>
              <p:custDataLst>
                <p:tags r:id="rId6"/>
              </p:custDataLst>
            </p:nvPr>
          </p:nvSpPr>
          <p:spPr>
            <a:xfrm>
              <a:off x="4689" y="1579"/>
              <a:ext cx="470" cy="1243"/>
            </a:xfrm>
            <a:prstGeom prst="rect">
              <a:avLst/>
            </a:prstGeom>
            <a:noFill/>
            <a:ln>
              <a:noFill/>
              <a:miter lim="800000"/>
            </a:ln>
          </p:spPr>
          <p:txBody>
            <a:bodyPr lIns="68577" tIns="34289" rIns="68577" bIns="34289"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684212"/>
              <a:endParaRPr sz="1700">
                <a:solidFill>
                  <a:srgbClr val="FFFFFF"/>
                </a:solidFill>
                <a:effectLst>
                  <a:outerShdw blurRad="38100" dist="38100" dir="2700000" algn="tl">
                    <a:schemeClr val="bg2"/>
                  </a:outerShdw>
                </a:effectLst>
                <a:latin typeface="Segoe"/>
              </a:endParaRPr>
            </a:p>
          </p:txBody>
        </p:sp>
      </p:grpSp>
      <p:sp>
        <p:nvSpPr>
          <p:cNvPr id="173064" name="TextBox 2"/>
          <p:cNvSpPr txBox="1"/>
          <p:nvPr>
            <p:custDataLst>
              <p:tags r:id="rId5"/>
            </p:custDataLst>
          </p:nvPr>
        </p:nvSpPr>
        <p:spPr>
          <a:xfrm>
            <a:off x="1022350" y="325438"/>
            <a:ext cx="6826250" cy="76993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sz="4400" b="1" i="0" u="none" strike="noStrike" kern="1200" cap="none" spc="0" normalizeH="0" baseline="0" noProof="0">
                <a:ln>
                  <a:noFill/>
                </a:ln>
                <a:solidFill>
                  <a:schemeClr val="accent3">
                    <a:lumMod val="50000"/>
                  </a:schemeClr>
                </a:solidFill>
                <a:effectLst/>
                <a:uLnTx/>
                <a:uFillTx/>
                <a:latin typeface="+mn-lt"/>
                <a:ea typeface="+mn-ea"/>
                <a:cs typeface="+mn-cs"/>
              </a:rPr>
              <a:t>Universal, Tier I</a:t>
            </a:r>
          </a:p>
        </p:txBody>
      </p:sp>
    </p:spTree>
    <p:custDataLst>
      <p:tags r:id="rId1"/>
    </p:custDataLst>
    <p:extLst>
      <p:ext uri="{BB962C8B-B14F-4D97-AF65-F5344CB8AC3E}">
        <p14:creationId xmlns:p14="http://schemas.microsoft.com/office/powerpoint/2010/main" val="13182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wipe(left)">
                                      <p:cBhvr>
                                        <p:cTn id="7" dur="2000"/>
                                        <p:tgtEl>
                                          <p:spTgt spid="17306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73063"/>
                                        </p:tgtEl>
                                        <p:attrNameLst>
                                          <p:attrName>style.visibility</p:attrName>
                                        </p:attrNameLst>
                                      </p:cBhvr>
                                      <p:to>
                                        <p:strVal val="visible"/>
                                      </p:to>
                                    </p:set>
                                    <p:animEffect transition="in" filter="wipe(left)">
                                      <p:cBhvr>
                                        <p:cTn id="11" dur="20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custDataLst>
              <p:tags r:id="rId2"/>
            </p:custDataLst>
          </p:nvPr>
        </p:nvSpPr>
        <p:spPr>
          <a:xfrm>
            <a:off x="457200" y="3810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sz="4000" b="1" dirty="0">
                <a:solidFill>
                  <a:srgbClr val="006600"/>
                </a:solidFill>
              </a:rPr>
              <a:t>Tracking Indicators of Risk</a:t>
            </a:r>
          </a:p>
        </p:txBody>
      </p:sp>
      <p:graphicFrame>
        <p:nvGraphicFramePr>
          <p:cNvPr id="181250" name="Content Placeholder 3"/>
          <p:cNvGraphicFramePr>
            <a:graphicFrameLocks noGrp="1"/>
          </p:cNvGraphicFramePr>
          <p:nvPr>
            <p:ph idx="4294967295"/>
            <p:custDataLst>
              <p:tags r:id="rId3"/>
            </p:custDataLst>
          </p:nvPr>
        </p:nvGraphicFramePr>
        <p:xfrm>
          <a:off x="990600" y="2133600"/>
          <a:ext cx="7200898" cy="3566074"/>
        </p:xfrm>
        <a:graphic>
          <a:graphicData uri="http://schemas.openxmlformats.org/drawingml/2006/table">
            <a:tbl>
              <a:tblPr/>
              <a:tblGrid>
                <a:gridCol w="1439862">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441450">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tblGrid>
              <a:tr h="8223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Student</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GPA</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Course Failures</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Days Absent</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ODRs</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Josh</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Mary</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4.1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Kelly</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2.8</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Jacob</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1.4</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12</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Susan</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3.5</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Mark</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1.9</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5</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7</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09975813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sz="4000" b="1" dirty="0">
                <a:solidFill>
                  <a:srgbClr val="006600"/>
                </a:solidFill>
              </a:rPr>
              <a:t>Tracking Positive Behavior Expectations</a:t>
            </a:r>
          </a:p>
        </p:txBody>
      </p:sp>
      <p:graphicFrame>
        <p:nvGraphicFramePr>
          <p:cNvPr id="183298" name="Content Placeholder 3"/>
          <p:cNvGraphicFramePr>
            <a:graphicFrameLocks noGrp="1"/>
          </p:cNvGraphicFramePr>
          <p:nvPr>
            <p:custDataLst>
              <p:tags r:id="rId3"/>
            </p:custDataLst>
          </p:nvPr>
        </p:nvGraphicFramePr>
        <p:xfrm>
          <a:off x="685800" y="1828800"/>
          <a:ext cx="7586661" cy="4116387"/>
        </p:xfrm>
        <a:graphic>
          <a:graphicData uri="http://schemas.openxmlformats.org/drawingml/2006/table">
            <a:tbl>
              <a:tblPr/>
              <a:tblGrid>
                <a:gridCol w="1143000">
                  <a:extLst>
                    <a:ext uri="{9D8B030D-6E8A-4147-A177-3AD203B41FA5}">
                      <a16:colId xmlns:a16="http://schemas.microsoft.com/office/drawing/2014/main" val="20000"/>
                    </a:ext>
                  </a:extLst>
                </a:gridCol>
                <a:gridCol w="906462">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gridCol w="1846262">
                  <a:extLst>
                    <a:ext uri="{9D8B030D-6E8A-4147-A177-3AD203B41FA5}">
                      <a16:colId xmlns:a16="http://schemas.microsoft.com/office/drawing/2014/main" val="20003"/>
                    </a:ext>
                  </a:extLst>
                </a:gridCol>
                <a:gridCol w="1846262">
                  <a:extLst>
                    <a:ext uri="{9D8B030D-6E8A-4147-A177-3AD203B41FA5}">
                      <a16:colId xmlns:a16="http://schemas.microsoft.com/office/drawing/2014/main" val="20004"/>
                    </a:ext>
                  </a:extLst>
                </a:gridCol>
              </a:tblGrid>
              <a:tr h="9366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Student</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ODRs</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Be Safe</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Be Kind</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Be Responsible</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Josh</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576262">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Mary</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Kelly</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Jacob</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Susan</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Mark</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7</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9556474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68531-A70A-1646-83E3-05E747A91E5D}"/>
              </a:ext>
            </a:extLst>
          </p:cNvPr>
          <p:cNvSpPr>
            <a:spLocks noGrp="1"/>
          </p:cNvSpPr>
          <p:nvPr>
            <p:ph type="title"/>
          </p:nvPr>
        </p:nvSpPr>
        <p:spPr>
          <a:noFill/>
        </p:spPr>
        <p:txBody>
          <a:bodyPr/>
          <a:lstStyle/>
          <a:p>
            <a:r>
              <a:rPr lang="en-US" b="1" dirty="0">
                <a:solidFill>
                  <a:srgbClr val="006600"/>
                </a:solidFill>
              </a:rPr>
              <a:t>Acknowledgements</a:t>
            </a:r>
          </a:p>
        </p:txBody>
      </p:sp>
      <p:pic>
        <p:nvPicPr>
          <p:cNvPr id="7" name="Content Placeholder 6">
            <a:extLst>
              <a:ext uri="{FF2B5EF4-FFF2-40B4-BE49-F238E27FC236}">
                <a16:creationId xmlns:a16="http://schemas.microsoft.com/office/drawing/2014/main" id="{5BA629DF-405C-284E-B9B9-75FBBD51D72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4258" y="2586607"/>
            <a:ext cx="4572000" cy="1256955"/>
          </a:xfrm>
        </p:spPr>
      </p:pic>
      <p:pic>
        <p:nvPicPr>
          <p:cNvPr id="9" name="Picture 3">
            <a:extLst>
              <a:ext uri="{FF2B5EF4-FFF2-40B4-BE49-F238E27FC236}">
                <a16:creationId xmlns:a16="http://schemas.microsoft.com/office/drawing/2014/main" id="{6913C1C7-A45A-A741-B67A-BA92EF95FA31}"/>
              </a:ext>
            </a:extLst>
          </p:cNvPr>
          <p:cNvPicPr>
            <a:picLocks noChangeAspect="1"/>
          </p:cNvPicPr>
          <p:nvPr>
            <p:custDataLst>
              <p:tags r:id="rId1"/>
            </p:custDataLst>
          </p:nvPr>
        </p:nvPicPr>
        <p:blipFill>
          <a:blip r:embed="rId6"/>
          <a:stretch>
            <a:fillRect/>
          </a:stretch>
        </p:blipFill>
        <p:spPr>
          <a:xfrm>
            <a:off x="6051549" y="1174104"/>
            <a:ext cx="2269819" cy="1515213"/>
          </a:xfrm>
          <a:prstGeom prst="rect">
            <a:avLst/>
          </a:prstGeom>
          <a:noFill/>
          <a:ln>
            <a:noFill/>
            <a:miter lim="800000"/>
          </a:ln>
        </p:spPr>
      </p:pic>
      <p:pic>
        <p:nvPicPr>
          <p:cNvPr id="10" name="Picture 9">
            <a:extLst>
              <a:ext uri="{FF2B5EF4-FFF2-40B4-BE49-F238E27FC236}">
                <a16:creationId xmlns:a16="http://schemas.microsoft.com/office/drawing/2014/main" id="{989B469F-3C65-8C48-8676-5005AC68E4A4}"/>
              </a:ext>
            </a:extLst>
          </p:cNvPr>
          <p:cNvPicPr>
            <a:picLocks noChangeAspect="1"/>
          </p:cNvPicPr>
          <p:nvPr/>
        </p:nvPicPr>
        <p:blipFill>
          <a:blip r:embed="rId7"/>
          <a:stretch>
            <a:fillRect/>
          </a:stretch>
        </p:blipFill>
        <p:spPr>
          <a:xfrm>
            <a:off x="641542" y="1035692"/>
            <a:ext cx="2965451" cy="1763932"/>
          </a:xfrm>
          <a:prstGeom prst="rect">
            <a:avLst/>
          </a:prstGeom>
        </p:spPr>
      </p:pic>
      <p:pic>
        <p:nvPicPr>
          <p:cNvPr id="12" name="Picture 2">
            <a:extLst>
              <a:ext uri="{FF2B5EF4-FFF2-40B4-BE49-F238E27FC236}">
                <a16:creationId xmlns:a16="http://schemas.microsoft.com/office/drawing/2014/main" id="{595AE1A6-D884-5E40-A4C2-7AF2923B320E}"/>
              </a:ext>
            </a:extLst>
          </p:cNvPr>
          <p:cNvPicPr>
            <a:picLocks noChangeAspect="1"/>
          </p:cNvPicPr>
          <p:nvPr>
            <p:custDataLst>
              <p:tags r:id="rId2"/>
            </p:custDataLst>
          </p:nvPr>
        </p:nvPicPr>
        <p:blipFill>
          <a:blip r:embed="rId8"/>
          <a:stretch>
            <a:fillRect/>
          </a:stretch>
        </p:blipFill>
        <p:spPr>
          <a:xfrm>
            <a:off x="397304" y="5007876"/>
            <a:ext cx="2932671" cy="1598306"/>
          </a:xfrm>
          <a:prstGeom prst="rect">
            <a:avLst/>
          </a:prstGeom>
          <a:noFill/>
          <a:ln>
            <a:noFill/>
            <a:miter lim="800000"/>
          </a:ln>
        </p:spPr>
      </p:pic>
      <p:pic>
        <p:nvPicPr>
          <p:cNvPr id="15" name="Picture 14">
            <a:extLst>
              <a:ext uri="{FF2B5EF4-FFF2-40B4-BE49-F238E27FC236}">
                <a16:creationId xmlns:a16="http://schemas.microsoft.com/office/drawing/2014/main" id="{FF056410-17B2-164E-8520-0E0697ED6D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0056" y="4649490"/>
            <a:ext cx="2654117" cy="1827110"/>
          </a:xfrm>
          <a:prstGeom prst="rect">
            <a:avLst/>
          </a:prstGeom>
        </p:spPr>
      </p:pic>
      <p:pic>
        <p:nvPicPr>
          <p:cNvPr id="18" name="Picture 17">
            <a:extLst>
              <a:ext uri="{FF2B5EF4-FFF2-40B4-BE49-F238E27FC236}">
                <a16:creationId xmlns:a16="http://schemas.microsoft.com/office/drawing/2014/main" id="{6610B2E3-7CDC-9B4A-8531-0B4A026844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6990" y="3184735"/>
            <a:ext cx="3587009" cy="751468"/>
          </a:xfrm>
          <a:prstGeom prst="rect">
            <a:avLst/>
          </a:prstGeom>
        </p:spPr>
      </p:pic>
      <p:pic>
        <p:nvPicPr>
          <p:cNvPr id="21" name="Picture 20">
            <a:extLst>
              <a:ext uri="{FF2B5EF4-FFF2-40B4-BE49-F238E27FC236}">
                <a16:creationId xmlns:a16="http://schemas.microsoft.com/office/drawing/2014/main" id="{8A26EAAF-43D3-734D-8904-051C9D0CE2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8600" y="4798765"/>
            <a:ext cx="2174910" cy="1598306"/>
          </a:xfrm>
          <a:prstGeom prst="rect">
            <a:avLst/>
          </a:prstGeom>
        </p:spPr>
      </p:pic>
      <p:pic>
        <p:nvPicPr>
          <p:cNvPr id="24" name="Picture 23">
            <a:extLst>
              <a:ext uri="{FF2B5EF4-FFF2-40B4-BE49-F238E27FC236}">
                <a16:creationId xmlns:a16="http://schemas.microsoft.com/office/drawing/2014/main" id="{13BE4383-65CD-DA48-823A-82252B75ED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1109" y="3793510"/>
            <a:ext cx="2654117" cy="981094"/>
          </a:xfrm>
          <a:prstGeom prst="rect">
            <a:avLst/>
          </a:prstGeom>
        </p:spPr>
      </p:pic>
      <p:sp>
        <p:nvSpPr>
          <p:cNvPr id="25" name="TextBox 24">
            <a:extLst>
              <a:ext uri="{FF2B5EF4-FFF2-40B4-BE49-F238E27FC236}">
                <a16:creationId xmlns:a16="http://schemas.microsoft.com/office/drawing/2014/main" id="{88EB2641-6454-AC48-BD27-258563BBAD69}"/>
              </a:ext>
            </a:extLst>
          </p:cNvPr>
          <p:cNvSpPr txBox="1"/>
          <p:nvPr/>
        </p:nvSpPr>
        <p:spPr>
          <a:xfrm>
            <a:off x="4195482" y="1936376"/>
            <a:ext cx="184731" cy="369332"/>
          </a:xfrm>
          <a:prstGeom prst="rect">
            <a:avLst/>
          </a:prstGeom>
          <a:noFill/>
        </p:spPr>
        <p:txBody>
          <a:bodyPr wrap="none" rtlCol="0">
            <a:spAutoFit/>
          </a:bodyPr>
          <a:lstStyle/>
          <a:p>
            <a:endParaRPr lang="en-US" dirty="0"/>
          </a:p>
        </p:txBody>
      </p:sp>
      <p:pic>
        <p:nvPicPr>
          <p:cNvPr id="27" name="Picture 26">
            <a:extLst>
              <a:ext uri="{FF2B5EF4-FFF2-40B4-BE49-F238E27FC236}">
                <a16:creationId xmlns:a16="http://schemas.microsoft.com/office/drawing/2014/main" id="{EB887154-4D65-C345-AF39-5B7B12840F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67286" y="1698537"/>
            <a:ext cx="2071166" cy="1325546"/>
          </a:xfrm>
          <a:prstGeom prst="rect">
            <a:avLst/>
          </a:prstGeom>
        </p:spPr>
      </p:pic>
      <p:pic>
        <p:nvPicPr>
          <p:cNvPr id="3" name="Picture 2">
            <a:extLst>
              <a:ext uri="{FF2B5EF4-FFF2-40B4-BE49-F238E27FC236}">
                <a16:creationId xmlns:a16="http://schemas.microsoft.com/office/drawing/2014/main" id="{C0ED79E5-1E4D-2C4C-88C9-F61FBBEB9F0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5100" y="4027190"/>
            <a:ext cx="2032000" cy="622300"/>
          </a:xfrm>
          <a:prstGeom prst="rect">
            <a:avLst/>
          </a:prstGeom>
        </p:spPr>
      </p:pic>
    </p:spTree>
    <p:extLst>
      <p:ext uri="{BB962C8B-B14F-4D97-AF65-F5344CB8AC3E}">
        <p14:creationId xmlns:p14="http://schemas.microsoft.com/office/powerpoint/2010/main" val="222863397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C3A9-C860-2742-9603-5B9BC01B92DF}"/>
              </a:ext>
            </a:extLst>
          </p:cNvPr>
          <p:cNvSpPr>
            <a:spLocks noGrp="1"/>
          </p:cNvSpPr>
          <p:nvPr>
            <p:ph type="title"/>
          </p:nvPr>
        </p:nvSpPr>
        <p:spPr>
          <a:noFill/>
        </p:spPr>
        <p:txBody>
          <a:bodyPr/>
          <a:lstStyle/>
          <a:p>
            <a:r>
              <a:rPr lang="en-US" sz="4000" b="1" dirty="0">
                <a:solidFill>
                  <a:srgbClr val="006600"/>
                </a:solidFill>
              </a:rPr>
              <a:t>Relationship Mapping</a:t>
            </a:r>
          </a:p>
        </p:txBody>
      </p:sp>
      <p:sp>
        <p:nvSpPr>
          <p:cNvPr id="3" name="Content Placeholder 2">
            <a:extLst>
              <a:ext uri="{FF2B5EF4-FFF2-40B4-BE49-F238E27FC236}">
                <a16:creationId xmlns:a16="http://schemas.microsoft.com/office/drawing/2014/main" id="{57880BBE-C805-1E48-A3C5-069B00A98542}"/>
              </a:ext>
            </a:extLst>
          </p:cNvPr>
          <p:cNvSpPr>
            <a:spLocks noGrp="1"/>
          </p:cNvSpPr>
          <p:nvPr>
            <p:ph idx="1"/>
          </p:nvPr>
        </p:nvSpPr>
        <p:spPr>
          <a:noFill/>
        </p:spPr>
        <p:txBody>
          <a:bodyPr/>
          <a:lstStyle/>
          <a:p>
            <a:r>
              <a:rPr lang="en-US" dirty="0"/>
              <a:t>To identify students who do (or do not) have positive and stable relationships with adults in school </a:t>
            </a:r>
          </a:p>
          <a:p>
            <a:r>
              <a:rPr lang="en-US" dirty="0"/>
              <a:t>To connect at least one adult in school to every student who does not currently have a positive and trusting relationship with an adult</a:t>
            </a:r>
          </a:p>
        </p:txBody>
      </p:sp>
      <p:sp>
        <p:nvSpPr>
          <p:cNvPr id="4" name="TextBox 3">
            <a:extLst>
              <a:ext uri="{FF2B5EF4-FFF2-40B4-BE49-F238E27FC236}">
                <a16:creationId xmlns:a16="http://schemas.microsoft.com/office/drawing/2014/main" id="{E224D44B-CEE2-684C-9903-5F781041DE93}"/>
              </a:ext>
            </a:extLst>
          </p:cNvPr>
          <p:cNvSpPr txBox="1"/>
          <p:nvPr/>
        </p:nvSpPr>
        <p:spPr>
          <a:xfrm>
            <a:off x="215679" y="5756831"/>
            <a:ext cx="8712642" cy="369332"/>
          </a:xfrm>
          <a:prstGeom prst="rect">
            <a:avLst/>
          </a:prstGeom>
          <a:noFill/>
        </p:spPr>
        <p:txBody>
          <a:bodyPr wrap="none" rtlCol="0">
            <a:spAutoFit/>
          </a:bodyPr>
          <a:lstStyle/>
          <a:p>
            <a:r>
              <a:rPr lang="en-US" u="sng" dirty="0">
                <a:hlinkClick r:id="rId2"/>
              </a:rPr>
              <a:t>https://mcc.gse.harvard.edu/resources-for-educators/relationship-mapping-strategy</a:t>
            </a:r>
            <a:r>
              <a:rPr lang="en-US" dirty="0"/>
              <a:t> </a:t>
            </a:r>
          </a:p>
        </p:txBody>
      </p:sp>
    </p:spTree>
    <p:extLst>
      <p:ext uri="{BB962C8B-B14F-4D97-AF65-F5344CB8AC3E}">
        <p14:creationId xmlns:p14="http://schemas.microsoft.com/office/powerpoint/2010/main" val="22778938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43948" y="6096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r>
              <a:rPr lang="en-US" altLang="en-US" b="1" dirty="0">
                <a:solidFill>
                  <a:srgbClr val="006600"/>
                </a:solidFill>
              </a:rPr>
              <a:t>:</a:t>
            </a:r>
          </a:p>
        </p:txBody>
      </p:sp>
      <p:sp>
        <p:nvSpPr>
          <p:cNvPr id="151554" name="Content Placeholder 2"/>
          <p:cNvSpPr>
            <a:spLocks noGrp="1"/>
          </p:cNvSpPr>
          <p:nvPr>
            <p:ph idx="1"/>
            <p:custDataLst>
              <p:tags r:id="rId3"/>
            </p:custDataLst>
          </p:nvPr>
        </p:nvSpPr>
        <p:spPr>
          <a:xfrm>
            <a:off x="443948" y="2057399"/>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What other data might your “team” look at to determine if supports are needed?</a:t>
            </a:r>
          </a:p>
        </p:txBody>
      </p:sp>
    </p:spTree>
    <p:custDataLst>
      <p:tags r:id="rId1"/>
    </p:custDataLst>
    <p:extLst>
      <p:ext uri="{BB962C8B-B14F-4D97-AF65-F5344CB8AC3E}">
        <p14:creationId xmlns:p14="http://schemas.microsoft.com/office/powerpoint/2010/main" val="29781217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custDataLst>
              <p:tags r:id="rId2"/>
            </p:custDataLst>
          </p:nvPr>
        </p:nvSpPr>
        <p:spPr>
          <a:xfrm>
            <a:off x="457200" y="1905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 Key Considerations</a:t>
            </a:r>
          </a:p>
        </p:txBody>
      </p:sp>
      <p:sp>
        <p:nvSpPr>
          <p:cNvPr id="228354"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eaLnBrk="1" hangingPunct="1"/>
            <a:r>
              <a:rPr lang="en-US" altLang="en-US" dirty="0"/>
              <a:t>MTSS work in progress</a:t>
            </a:r>
          </a:p>
          <a:p>
            <a:pPr lvl="1" eaLnBrk="1" hangingPunct="1"/>
            <a:r>
              <a:rPr lang="en-US" altLang="en-US" dirty="0"/>
              <a:t>Strong teaming infrastructure is needed</a:t>
            </a:r>
          </a:p>
          <a:p>
            <a:pPr lvl="1" eaLnBrk="1" hangingPunct="1"/>
            <a:r>
              <a:rPr lang="en-US" altLang="en-US" dirty="0"/>
              <a:t>Referral process is understood by all</a:t>
            </a:r>
          </a:p>
          <a:p>
            <a:pPr eaLnBrk="1" hangingPunct="1"/>
            <a:r>
              <a:rPr lang="en-US" altLang="en-US" dirty="0"/>
              <a:t>Prioritize SEBL and communicate importance</a:t>
            </a:r>
          </a:p>
          <a:p>
            <a:pPr eaLnBrk="1" hangingPunct="1"/>
            <a:r>
              <a:rPr lang="en-US" altLang="en-US" dirty="0"/>
              <a:t>Have common understanding of SEBL</a:t>
            </a:r>
          </a:p>
          <a:p>
            <a:pPr eaLnBrk="1" hangingPunct="1"/>
            <a:r>
              <a:rPr lang="en-US" altLang="en-US" dirty="0"/>
              <a:t>Identify supports and interventions up front</a:t>
            </a:r>
          </a:p>
          <a:p>
            <a:pPr lvl="1" eaLnBrk="1" hangingPunct="1"/>
            <a:r>
              <a:rPr lang="en-US" altLang="en-US" dirty="0"/>
              <a:t>Inventory</a:t>
            </a:r>
          </a:p>
          <a:p>
            <a:pPr lvl="1" eaLnBrk="1" hangingPunct="1"/>
            <a:r>
              <a:rPr lang="en-US" altLang="en-US" dirty="0"/>
              <a:t>Ensure capacity to respond</a:t>
            </a:r>
          </a:p>
          <a:p>
            <a:pPr eaLnBrk="1" hangingPunct="1"/>
            <a:r>
              <a:rPr lang="en-US" altLang="en-US" dirty="0"/>
              <a:t>Use community partners</a:t>
            </a:r>
          </a:p>
        </p:txBody>
      </p:sp>
    </p:spTree>
    <p:custDataLst>
      <p:tags r:id="rId1"/>
    </p:custDataLst>
    <p:extLst>
      <p:ext uri="{BB962C8B-B14F-4D97-AF65-F5344CB8AC3E}">
        <p14:creationId xmlns:p14="http://schemas.microsoft.com/office/powerpoint/2010/main" val="39478035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7006D6-499B-B044-ADC5-29D013FCB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41" y="533400"/>
            <a:ext cx="7715250" cy="5029200"/>
          </a:xfrm>
          <a:prstGeom prst="rect">
            <a:avLst/>
          </a:prstGeom>
        </p:spPr>
      </p:pic>
      <p:sp>
        <p:nvSpPr>
          <p:cNvPr id="7" name="TextBox 6">
            <a:extLst>
              <a:ext uri="{FF2B5EF4-FFF2-40B4-BE49-F238E27FC236}">
                <a16:creationId xmlns:a16="http://schemas.microsoft.com/office/drawing/2014/main" id="{7B8F1AA6-914B-F340-B027-79E0B1234F94}"/>
              </a:ext>
            </a:extLst>
          </p:cNvPr>
          <p:cNvSpPr txBox="1"/>
          <p:nvPr/>
        </p:nvSpPr>
        <p:spPr>
          <a:xfrm>
            <a:off x="1447800" y="5833198"/>
            <a:ext cx="6638356" cy="461665"/>
          </a:xfrm>
          <a:prstGeom prst="rect">
            <a:avLst/>
          </a:prstGeom>
          <a:noFill/>
        </p:spPr>
        <p:txBody>
          <a:bodyPr wrap="none" rtlCol="0">
            <a:spAutoFit/>
          </a:bodyPr>
          <a:lstStyle/>
          <a:p>
            <a:r>
              <a:rPr lang="en-US" sz="2400" dirty="0">
                <a:latin typeface="+mn-lt"/>
              </a:rPr>
              <a:t>How do we formulate an accurate measure of risk? </a:t>
            </a:r>
          </a:p>
        </p:txBody>
      </p:sp>
    </p:spTree>
    <p:extLst>
      <p:ext uri="{BB962C8B-B14F-4D97-AF65-F5344CB8AC3E}">
        <p14:creationId xmlns:p14="http://schemas.microsoft.com/office/powerpoint/2010/main" val="33024406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custDataLst>
              <p:tags r:id="rId2"/>
            </p:custDataLst>
          </p:nvPr>
        </p:nvSpPr>
        <p:spPr>
          <a:xfrm>
            <a:off x="457200" y="274638"/>
            <a:ext cx="8458200" cy="12493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Why (Formal) Universal Screening?</a:t>
            </a:r>
          </a:p>
        </p:txBody>
      </p:sp>
      <p:sp>
        <p:nvSpPr>
          <p:cNvPr id="158722" name="Rectangle 3"/>
          <p:cNvSpPr>
            <a:spLocks noGrp="1"/>
          </p:cNvSpPr>
          <p:nvPr>
            <p:ph idx="1"/>
            <p:custDataLst>
              <p:tags r:id="rId3"/>
            </p:custDataLst>
          </p:nvPr>
        </p:nvSpPr>
        <p:spPr>
          <a:xfrm>
            <a:off x="443948" y="1295400"/>
            <a:ext cx="8229600" cy="517207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spcBef>
                <a:spcPct val="0"/>
              </a:spcBef>
              <a:spcAft>
                <a:spcPts val="2000"/>
              </a:spcAft>
            </a:pPr>
            <a:r>
              <a:rPr lang="en-US" altLang="en-US" dirty="0"/>
              <a:t>To find students whose problems are not immediately obvious.</a:t>
            </a:r>
          </a:p>
          <a:p>
            <a:pPr lvl="0" eaLnBrk="1" hangingPunct="1">
              <a:spcBef>
                <a:spcPct val="0"/>
              </a:spcBef>
              <a:spcAft>
                <a:spcPts val="2000"/>
              </a:spcAft>
            </a:pPr>
            <a:r>
              <a:rPr lang="en-US" altLang="en-US" dirty="0"/>
              <a:t>To identify problems with a high degree of accuracy.</a:t>
            </a:r>
          </a:p>
          <a:p>
            <a:pPr lvl="0" eaLnBrk="1" hangingPunct="1">
              <a:spcBef>
                <a:spcPct val="0"/>
              </a:spcBef>
              <a:spcAft>
                <a:spcPts val="2000"/>
              </a:spcAft>
            </a:pPr>
            <a:r>
              <a:rPr lang="en-US" altLang="en-US" dirty="0"/>
              <a:t>Early identification leads to early intervention.</a:t>
            </a:r>
          </a:p>
          <a:p>
            <a:pPr lvl="0" eaLnBrk="1" hangingPunct="1">
              <a:spcBef>
                <a:spcPct val="0"/>
              </a:spcBef>
              <a:spcAft>
                <a:spcPts val="2000"/>
              </a:spcAft>
            </a:pPr>
            <a:r>
              <a:rPr lang="en-US" altLang="en-US" dirty="0"/>
              <a:t>To select interventions based on results of rating scales on the screening tools. This is </a:t>
            </a:r>
            <a:r>
              <a:rPr lang="en-US" altLang="en-US" b="1" i="1" dirty="0"/>
              <a:t>most </a:t>
            </a:r>
            <a:r>
              <a:rPr lang="en-US" altLang="en-US" dirty="0"/>
              <a:t>effective and efficient.</a:t>
            </a:r>
          </a:p>
          <a:p>
            <a:pPr lvl="0" eaLnBrk="1" hangingPunct="1">
              <a:spcBef>
                <a:spcPct val="0"/>
              </a:spcBef>
              <a:spcAft>
                <a:spcPts val="2000"/>
              </a:spcAft>
            </a:pPr>
            <a:endParaRPr lang="en-US" altLang="en-US" dirty="0">
              <a:latin typeface="Gill Sans MT" charset="0"/>
            </a:endParaRPr>
          </a:p>
          <a:p>
            <a:pPr lvl="0" eaLnBrk="1" hangingPunct="1">
              <a:spcBef>
                <a:spcPct val="0"/>
              </a:spcBef>
              <a:spcAft>
                <a:spcPts val="2000"/>
              </a:spcAft>
            </a:pPr>
            <a:endParaRPr lang="en-US" altLang="en-US" dirty="0">
              <a:latin typeface="Gill Sans MT" charset="0"/>
            </a:endParaRPr>
          </a:p>
          <a:p>
            <a:pPr lvl="0" eaLnBrk="1" hangingPunct="1">
              <a:spcBef>
                <a:spcPct val="0"/>
              </a:spcBef>
              <a:spcAft>
                <a:spcPts val="2000"/>
              </a:spcAft>
            </a:pPr>
            <a:endParaRPr lang="en-US" altLang="en-US" dirty="0">
              <a:latin typeface="Gill Sans MT" charset="0"/>
            </a:endParaRPr>
          </a:p>
        </p:txBody>
      </p:sp>
      <p:pic>
        <p:nvPicPr>
          <p:cNvPr id="158723" name="Picture 3"/>
          <p:cNvPicPr>
            <a:picLocks noChangeAspect="1"/>
          </p:cNvPicPr>
          <p:nvPr>
            <p:custDataLst>
              <p:tags r:id="rId4"/>
            </p:custDataLst>
          </p:nvPr>
        </p:nvPicPr>
        <p:blipFill>
          <a:blip r:embed="rId7"/>
          <a:stretch>
            <a:fillRect/>
          </a:stretch>
        </p:blipFill>
        <p:spPr>
          <a:xfrm>
            <a:off x="7543800" y="1630362"/>
            <a:ext cx="1600200" cy="1143000"/>
          </a:xfrm>
          <a:prstGeom prst="rect">
            <a:avLst/>
          </a:prstGeom>
          <a:noFill/>
          <a:ln>
            <a:noFill/>
            <a:miter lim="800000"/>
          </a:ln>
        </p:spPr>
      </p:pic>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3"/>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Poor Outcomes for Unidentified and Untreated Youth</a:t>
            </a:r>
          </a:p>
        </p:txBody>
      </p:sp>
      <p:sp>
        <p:nvSpPr>
          <p:cNvPr id="154626" name="Vertical Text Placeholder 4"/>
          <p:cNvSpPr>
            <a:spLocks noGrp="1"/>
          </p:cNvSpPr>
          <p:nvPr>
            <p:ph idx="1"/>
            <p:custDataLst>
              <p:tags r:id="rId3"/>
            </p:custDataLst>
          </p:nvPr>
        </p:nvSpPr>
        <p:spPr>
          <a:xfrm>
            <a:off x="457200" y="1981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a:t>	</a:t>
            </a:r>
          </a:p>
        </p:txBody>
      </p:sp>
      <p:graphicFrame>
        <p:nvGraphicFramePr>
          <p:cNvPr id="154627" name="Content Placeholder 1"/>
          <p:cNvGraphicFramePr/>
          <p:nvPr>
            <p:custDataLst>
              <p:tags r:id="rId4"/>
            </p:custDataLst>
          </p:nvPr>
        </p:nvGraphicFramePr>
        <p:xfrm>
          <a:off x="0" y="1828800"/>
          <a:ext cx="9144000" cy="4047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F490-9460-484B-95E8-089A771546BB}"/>
              </a:ext>
            </a:extLst>
          </p:cNvPr>
          <p:cNvSpPr>
            <a:spLocks noGrp="1"/>
          </p:cNvSpPr>
          <p:nvPr>
            <p:ph type="title"/>
          </p:nvPr>
        </p:nvSpPr>
        <p:spPr>
          <a:noFill/>
        </p:spPr>
        <p:txBody>
          <a:bodyPr/>
          <a:lstStyle/>
          <a:p>
            <a:r>
              <a:rPr lang="en-US" sz="4000" b="1" dirty="0">
                <a:solidFill>
                  <a:srgbClr val="006600"/>
                </a:solidFill>
              </a:rPr>
              <a:t>What does Universal SEBL Screening Look Like?</a:t>
            </a:r>
          </a:p>
        </p:txBody>
      </p:sp>
      <p:sp>
        <p:nvSpPr>
          <p:cNvPr id="3" name="Content Placeholder 2">
            <a:extLst>
              <a:ext uri="{FF2B5EF4-FFF2-40B4-BE49-F238E27FC236}">
                <a16:creationId xmlns:a16="http://schemas.microsoft.com/office/drawing/2014/main" id="{F489A73A-6F48-5B46-9870-39554C3CDA11}"/>
              </a:ext>
            </a:extLst>
          </p:cNvPr>
          <p:cNvSpPr>
            <a:spLocks noGrp="1"/>
          </p:cNvSpPr>
          <p:nvPr>
            <p:ph idx="1"/>
          </p:nvPr>
        </p:nvSpPr>
        <p:spPr/>
        <p:txBody>
          <a:bodyPr/>
          <a:lstStyle/>
          <a:p>
            <a:pPr marL="0" indent="0" algn="ctr">
              <a:buNone/>
            </a:pPr>
            <a:r>
              <a:rPr lang="en-US" altLang="en-US" dirty="0"/>
              <a:t>Teachers (or others) </a:t>
            </a:r>
            <a:r>
              <a:rPr lang="en-US" altLang="en-US" u="sng" dirty="0"/>
              <a:t>complete a standardized questionnaire, behavior rating scale, or clinical assessment tool</a:t>
            </a:r>
            <a:r>
              <a:rPr lang="en-US" altLang="en-US" dirty="0"/>
              <a:t> on every student to determine if they are experiencing or at-risk for some social, emotional, or behavioral problem (for example, trauma, stress, anxiety, depression, anger, or aggression).</a:t>
            </a:r>
            <a:endParaRPr lang="en-US" dirty="0"/>
          </a:p>
        </p:txBody>
      </p:sp>
    </p:spTree>
    <p:extLst>
      <p:ext uri="{BB962C8B-B14F-4D97-AF65-F5344CB8AC3E}">
        <p14:creationId xmlns:p14="http://schemas.microsoft.com/office/powerpoint/2010/main" val="16272903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43948" y="6096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r>
              <a:rPr lang="en-US" altLang="en-US" b="1" dirty="0">
                <a:solidFill>
                  <a:srgbClr val="006600"/>
                </a:solidFill>
              </a:rPr>
              <a:t>:</a:t>
            </a:r>
          </a:p>
        </p:txBody>
      </p:sp>
      <p:sp>
        <p:nvSpPr>
          <p:cNvPr id="151554" name="Content Placeholder 2"/>
          <p:cNvSpPr>
            <a:spLocks noGrp="1"/>
          </p:cNvSpPr>
          <p:nvPr>
            <p:ph idx="1"/>
            <p:custDataLst>
              <p:tags r:id="rId3"/>
            </p:custDataLst>
          </p:nvPr>
        </p:nvSpPr>
        <p:spPr>
          <a:xfrm>
            <a:off x="443948" y="2057399"/>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Is your school implementing a Social/Emotional/Behavioral Screener? If so, what tool are you using?</a:t>
            </a:r>
          </a:p>
        </p:txBody>
      </p:sp>
    </p:spTree>
    <p:custDataLst>
      <p:tags r:id="rId1"/>
    </p:custDataLst>
    <p:extLst>
      <p:ext uri="{BB962C8B-B14F-4D97-AF65-F5344CB8AC3E}">
        <p14:creationId xmlns:p14="http://schemas.microsoft.com/office/powerpoint/2010/main" val="300172306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3"/>
          <p:cNvSpPr>
            <a:spLocks noGrp="1"/>
          </p:cNvSpPr>
          <p:nvPr>
            <p:ph type="title"/>
            <p:custDataLst>
              <p:tags r:id="rId2"/>
            </p:custDataLst>
          </p:nvPr>
        </p:nvSpPr>
        <p:spPr>
          <a:xfrm>
            <a:off x="381000" y="228600"/>
            <a:ext cx="8458200" cy="8382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Interventions with an Evidence Base</a:t>
            </a:r>
          </a:p>
        </p:txBody>
      </p:sp>
      <p:sp>
        <p:nvSpPr>
          <p:cNvPr id="166914" name="Content Placeholder 4"/>
          <p:cNvSpPr>
            <a:spLocks noGrp="1"/>
          </p:cNvSpPr>
          <p:nvPr>
            <p:ph sz="half" idx="1"/>
            <p:custDataLst>
              <p:tags r:id="rId3"/>
            </p:custDataLst>
          </p:nvPr>
        </p:nvSpPr>
        <p:spPr bwMode="auto">
          <a:xfrm>
            <a:off x="533400" y="990600"/>
            <a:ext cx="8001000" cy="5410200"/>
          </a:xfrm>
          <a:prstGeom prst="rect">
            <a:avLst/>
          </a:prstGeom>
          <a:noFill/>
          <a:ln w="9525" cmpd="sng">
            <a:noFill/>
            <a:prstDash val="solid"/>
            <a:miter lim="800000"/>
          </a:ln>
          <a:effectLst/>
          <a:scene3d>
            <a:camera prst="orthographicFront"/>
            <a:lightRig rig="balanced" dir="t"/>
          </a:scene3d>
          <a:sp3d prstMaterial="plastic"/>
        </p:spPr>
        <p:txBody>
          <a:bodyPr vert="horz" wrap="square" lIns="91440" tIns="45720" rIns="91440" bIns="45720" numCol="2" rtlCol="0" anchor="t" anchorCtr="0" compatLnSpc="1">
            <a:prstTxWarp prst="textNoShape">
              <a:avLst/>
            </a:prstTxWarp>
            <a:normAutofit fontScale="25000" lnSpcReduction="20000"/>
          </a:bodyPr>
          <a:lstStyle/>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Advance organizers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Anger Management Skills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Behavioral Interventions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Choice</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Class Wide Peer Tutoring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Cognitive organizers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Cognitive Restructuring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Cognitive-Behavioral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Computer-Assisted Instruction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Contingency Management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Daily Behavior Report Cards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Exposure-Based Techniques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Family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Functional Assessment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Functional Communication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Integrated Cognitive-Behavioral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Interdependent Group-Oriented Contingency Management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Interpersonal Therapy for Adolescents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Milieu Language Teaching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Mnemonics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Modeling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Modified Task Presentation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Moral Motivation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Multimodal Interventions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err="1">
                <a:ln>
                  <a:noFill/>
                </a:ln>
                <a:solidFill>
                  <a:schemeClr val="tx1"/>
                </a:solidFill>
                <a:effectLst/>
                <a:uLnTx/>
                <a:uFillTx/>
                <a:latin typeface="+mn-lt"/>
                <a:ea typeface="+mn-ea"/>
                <a:cs typeface="+mn-cs"/>
              </a:rPr>
              <a:t>Multisystemic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Opportunities to respond</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Pacing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Parent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Peer Mediated Interventions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Peer tutoring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Peer-Mediated Conflict Resolution and Negotiation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Picture Exchange Communication System</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Pivotal Response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Pre-correction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Presentation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Problem Solving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Procedural prompts and behavioral momentum</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Replacement Behavior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 instruction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 mediated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 monitoring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Self-Management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Social Skills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Task Modification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Task Selection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Token Economy System</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Verbal Mediation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Video Modeling</a:t>
            </a:r>
          </a:p>
          <a:p>
            <a:pPr marL="514350" marR="0" lvl="0" indent="-514350" algn="l" defTabSz="457200" rtl="0" eaLnBrk="1" fontAlgn="t" latinLnBrk="0" hangingPunct="1">
              <a:lnSpc>
                <a:spcPct val="100000"/>
              </a:lnSpc>
              <a:spcBef>
                <a:spcPct val="0"/>
              </a:spcBef>
              <a:spcAft>
                <a:spcPct val="0"/>
              </a:spcAft>
              <a:buClrTx/>
              <a:buSzTx/>
              <a:buFont typeface="+mj-lt"/>
              <a:buAutoNum type="arabicPeriod"/>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457200" rtl="0" eaLnBrk="1" fontAlgn="t" latinLnBrk="0" hangingPunct="1">
              <a:lnSpc>
                <a:spcPct val="100000"/>
              </a:lnSpc>
              <a:spcBef>
                <a:spcPct val="0"/>
              </a:spcBef>
              <a:spcAft>
                <a:spcPct val="0"/>
              </a:spcAft>
              <a:buClrTx/>
              <a:buSzTx/>
              <a:buFont typeface="+mj-lt"/>
              <a:buAutoNum type="arabicPeriod"/>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457200" rtl="0" eaLnBrk="1" fontAlgn="t" latinLnBrk="0" hangingPunct="1">
              <a:lnSpc>
                <a:spcPct val="100000"/>
              </a:lnSpc>
              <a:spcBef>
                <a:spcPct val="20000"/>
              </a:spcBef>
              <a:spcAft>
                <a:spcPct val="0"/>
              </a:spcAft>
              <a:buClrTx/>
              <a:buSzTx/>
              <a:buFont typeface="Arial" panose="020B0604020202020204" pitchFamily="34" charset="0"/>
              <a:buChar char="•"/>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 marR="0" lvl="0" indent="-182880" algn="l" defTabSz="457200" rtl="0" eaLnBrk="1" fontAlgn="auto" latinLnBrk="0" hangingPunct="1">
              <a:lnSpc>
                <a:spcPct val="100000"/>
              </a:lnSpc>
              <a:spcBef>
                <a:spcPct val="20000"/>
              </a:spcBef>
              <a:spcAft>
                <a:spcPct val="0"/>
              </a:spcAft>
              <a:buClrTx/>
              <a:buSzTx/>
              <a:buFont typeface="Arial" panose="020B0604020202020204" pitchFamily="34" charset="0"/>
              <a:buChar char="•"/>
              <a:defRPr/>
            </a:pPr>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166915" name="Rectangle 2"/>
          <p:cNvSpPr/>
          <p:nvPr>
            <p:custDataLst>
              <p:tags r:id="rId4"/>
            </p:custDataLst>
          </p:nvPr>
        </p:nvSpPr>
        <p:spPr>
          <a:xfrm>
            <a:off x="3035300" y="6210300"/>
            <a:ext cx="6108700" cy="523875"/>
          </a:xfrm>
          <a:prstGeom prst="rect">
            <a:avLst/>
          </a:prstGeom>
          <a:solidFill>
            <a:schemeClr val="bg1"/>
          </a:solid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1400">
                <a:solidFill>
                  <a:srgbClr val="000000"/>
                </a:solidFill>
                <a:latin typeface="Gill Sans MT" charset="0"/>
              </a:rPr>
              <a:t>Vannest K, Reynolds CR, Kamphaus RW. </a:t>
            </a:r>
            <a:r>
              <a:rPr lang="en-US" altLang="en-US" sz="1400" i="1">
                <a:solidFill>
                  <a:srgbClr val="000000"/>
                </a:solidFill>
                <a:latin typeface="Gill Sans MT" charset="0"/>
              </a:rPr>
              <a:t>BASC-2 intervention guide for emotional and behavioral problems.</a:t>
            </a:r>
            <a:r>
              <a:rPr lang="en-US" altLang="en-US" sz="1400">
                <a:solidFill>
                  <a:srgbClr val="000000"/>
                </a:solidFill>
                <a:latin typeface="Gill Sans MT" charset="0"/>
              </a:rPr>
              <a:t> Bloomington, MN: Pearson Assessments; 2009.</a:t>
            </a:r>
          </a:p>
        </p:txBody>
      </p:sp>
      <p:sp>
        <p:nvSpPr>
          <p:cNvPr id="166916" name="TextBox 4"/>
          <p:cNvSpPr/>
          <p:nvPr>
            <p:custDataLst>
              <p:tags r:id="rId5"/>
            </p:custDataLst>
          </p:nvPr>
        </p:nvSpPr>
        <p:spPr>
          <a:xfrm rot="19380000">
            <a:off x="569913" y="2959100"/>
            <a:ext cx="8012112" cy="92233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5400" b="1">
                <a:solidFill>
                  <a:srgbClr val="0000FF"/>
                </a:solidFill>
              </a:rPr>
              <a:t>TARGETED INTERVENTIONS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1000"/>
                                        <p:tgtEl>
                                          <p:spTgt spid="166916"/>
                                        </p:tgtEl>
                                      </p:cBhvr>
                                    </p:animEffect>
                                    <p:anim calcmode="lin" valueType="num">
                                      <p:cBhvr>
                                        <p:cTn id="8" dur="1000" fill="hold"/>
                                        <p:tgtEl>
                                          <p:spTgt spid="166916"/>
                                        </p:tgtEl>
                                        <p:attrNameLst>
                                          <p:attrName>ppt_x</p:attrName>
                                        </p:attrNameLst>
                                      </p:cBhvr>
                                      <p:tavLst>
                                        <p:tav tm="0">
                                          <p:val>
                                            <p:strVal val="#ppt_x"/>
                                          </p:val>
                                        </p:tav>
                                        <p:tav tm="100000">
                                          <p:val>
                                            <p:strVal val="#ppt_x"/>
                                          </p:val>
                                        </p:tav>
                                      </p:tavLst>
                                    </p:anim>
                                    <p:anim calcmode="lin" valueType="num">
                                      <p:cBhvr>
                                        <p:cTn id="9" dur="900" decel="100000" fill="hold"/>
                                        <p:tgtEl>
                                          <p:spTgt spid="1669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9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BC48-57CE-874F-B4A0-6CBBD48CC9FF}"/>
              </a:ext>
            </a:extLst>
          </p:cNvPr>
          <p:cNvSpPr>
            <a:spLocks noGrp="1"/>
          </p:cNvSpPr>
          <p:nvPr>
            <p:ph type="title"/>
          </p:nvPr>
        </p:nvSpPr>
        <p:spPr>
          <a:noFill/>
        </p:spPr>
        <p:txBody>
          <a:bodyPr/>
          <a:lstStyle/>
          <a:p>
            <a:r>
              <a:rPr lang="en-US" sz="4000" b="1" dirty="0">
                <a:solidFill>
                  <a:srgbClr val="006600"/>
                </a:solidFill>
              </a:rPr>
              <a:t>When to Screen? </a:t>
            </a:r>
          </a:p>
        </p:txBody>
      </p:sp>
      <p:sp>
        <p:nvSpPr>
          <p:cNvPr id="3" name="Content Placeholder 2">
            <a:extLst>
              <a:ext uri="{FF2B5EF4-FFF2-40B4-BE49-F238E27FC236}">
                <a16:creationId xmlns:a16="http://schemas.microsoft.com/office/drawing/2014/main" id="{71C6ED87-BA61-224C-A7EF-D24731FDD37B}"/>
              </a:ext>
            </a:extLst>
          </p:cNvPr>
          <p:cNvSpPr>
            <a:spLocks noGrp="1"/>
          </p:cNvSpPr>
          <p:nvPr>
            <p:ph idx="1"/>
          </p:nvPr>
        </p:nvSpPr>
        <p:spPr/>
        <p:txBody>
          <a:bodyPr/>
          <a:lstStyle/>
          <a:p>
            <a:r>
              <a:rPr lang="en-US" altLang="en-US" sz="2800" dirty="0"/>
              <a:t>At least 6-8 weeks into the school year</a:t>
            </a:r>
          </a:p>
          <a:p>
            <a:pPr lvl="1"/>
            <a:r>
              <a:rPr lang="en-US" altLang="en-US" sz="2400" dirty="0"/>
              <a:t>Need enough time for observation, interaction, and experience with a student so ratings are reliable and valid</a:t>
            </a:r>
          </a:p>
          <a:p>
            <a:endParaRPr lang="en-US" sz="2800" dirty="0"/>
          </a:p>
          <a:p>
            <a:r>
              <a:rPr lang="en-US" sz="2800" dirty="0"/>
              <a:t>You need to KNOW THE STUDENT!</a:t>
            </a:r>
          </a:p>
          <a:p>
            <a:endParaRPr lang="en-US" sz="2800" dirty="0"/>
          </a:p>
          <a:p>
            <a:r>
              <a:rPr lang="en-US" altLang="en-US" sz="2800" dirty="0"/>
              <a:t>If done too early and too quickly, the results will largely be invalid, the needed treatment directions will be unclear (or incorrectly focused), </a:t>
            </a:r>
            <a:endParaRPr lang="en-US" sz="2800" dirty="0"/>
          </a:p>
        </p:txBody>
      </p:sp>
    </p:spTree>
    <p:extLst>
      <p:ext uri="{BB962C8B-B14F-4D97-AF65-F5344CB8AC3E}">
        <p14:creationId xmlns:p14="http://schemas.microsoft.com/office/powerpoint/2010/main" val="12664554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dirty="0">
                <a:solidFill>
                  <a:srgbClr val="006600"/>
                </a:solidFill>
              </a:rPr>
              <a:t>Agenda</a:t>
            </a:r>
          </a:p>
        </p:txBody>
      </p:sp>
      <p:graphicFrame>
        <p:nvGraphicFramePr>
          <p:cNvPr id="149506" name="Content Placeholder 3"/>
          <p:cNvGraphicFramePr>
            <a:graphicFrameLocks noGrp="1"/>
          </p:cNvGraphicFramePr>
          <p:nvPr>
            <p:ph idx="1"/>
            <p:custDataLst>
              <p:tags r:id="rId3"/>
            </p:custDataLst>
            <p:extLst>
              <p:ext uri="{D42A27DB-BD31-4B8C-83A1-F6EECF244321}">
                <p14:modId xmlns:p14="http://schemas.microsoft.com/office/powerpoint/2010/main" val="4091133106"/>
              </p:ext>
            </p:extLst>
          </p:nvPr>
        </p:nvGraphicFramePr>
        <p:xfrm>
          <a:off x="457200" y="1417638"/>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custDataLst>
              <p:tags r:id="rId2"/>
            </p:custDataLst>
          </p:nvPr>
        </p:nvSpPr>
        <p:spPr>
          <a:xfrm>
            <a:off x="457200" y="381000"/>
            <a:ext cx="8229600" cy="9906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ja-JP" b="1" dirty="0">
                <a:solidFill>
                  <a:srgbClr val="006600"/>
                </a:solidFill>
              </a:rPr>
              <a:t>Screening can help identify:</a:t>
            </a:r>
            <a:endParaRPr lang="en-US" altLang="en-US" b="1" dirty="0">
              <a:solidFill>
                <a:srgbClr val="006600"/>
              </a:solidFill>
            </a:endParaRPr>
          </a:p>
        </p:txBody>
      </p:sp>
      <p:graphicFrame>
        <p:nvGraphicFramePr>
          <p:cNvPr id="185346" name="Content Placeholder 6"/>
          <p:cNvGraphicFramePr>
            <a:graphicFrameLocks noGrp="1"/>
          </p:cNvGraphicFramePr>
          <p:nvPr>
            <p:ph idx="1"/>
            <p:custDataLst>
              <p:tags r:id="rId3"/>
            </p:custData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Multi-Stage &amp; Multi-Gate Approach to Screening</a:t>
            </a:r>
          </a:p>
        </p:txBody>
      </p:sp>
      <p:graphicFrame>
        <p:nvGraphicFramePr>
          <p:cNvPr id="189442" name="Content Placeholder 3"/>
          <p:cNvGraphicFramePr>
            <a:graphicFrameLocks noGrp="1"/>
          </p:cNvGraphicFramePr>
          <p:nvPr>
            <p:ph idx="1"/>
            <p:custDataLst>
              <p:tags r:id="rId3"/>
            </p:custDataLst>
          </p:nvPr>
        </p:nvGraphicFramePr>
        <p:xfrm>
          <a:off x="0" y="1663700"/>
          <a:ext cx="9143999" cy="5194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dirty="0">
                <a:solidFill>
                  <a:srgbClr val="006600"/>
                </a:solidFill>
              </a:rPr>
              <a:t>Features of Good </a:t>
            </a:r>
            <a:br>
              <a:rPr lang="en-US" altLang="en-US" b="1" dirty="0">
                <a:solidFill>
                  <a:srgbClr val="006600"/>
                </a:solidFill>
              </a:rPr>
            </a:br>
            <a:r>
              <a:rPr lang="en-US" altLang="en-US" b="1" dirty="0">
                <a:solidFill>
                  <a:srgbClr val="006600"/>
                </a:solidFill>
              </a:rPr>
              <a:t>Universal Screening</a:t>
            </a:r>
          </a:p>
        </p:txBody>
      </p:sp>
      <p:graphicFrame>
        <p:nvGraphicFramePr>
          <p:cNvPr id="187394" name="Content Placeholder 2"/>
          <p:cNvGraphicFramePr>
            <a:graphicFrameLocks noGrp="1"/>
          </p:cNvGraphicFramePr>
          <p:nvPr>
            <p:ph idx="1"/>
            <p:custDataLst>
              <p:tags r:id="rId3"/>
            </p:custData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7AB7-99D2-814C-9789-C276B0CCC995}"/>
              </a:ext>
            </a:extLst>
          </p:cNvPr>
          <p:cNvSpPr>
            <a:spLocks noGrp="1"/>
          </p:cNvSpPr>
          <p:nvPr>
            <p:ph type="title"/>
          </p:nvPr>
        </p:nvSpPr>
        <p:spPr>
          <a:noFill/>
        </p:spPr>
        <p:txBody>
          <a:bodyPr/>
          <a:lstStyle/>
          <a:p>
            <a:br>
              <a:rPr lang="en-US" altLang="en-US" sz="4000" b="1" dirty="0">
                <a:solidFill>
                  <a:srgbClr val="006600"/>
                </a:solidFill>
                <a:ea typeface="ＭＳ Ｐゴシック" charset="-128"/>
              </a:rPr>
            </a:br>
            <a:r>
              <a:rPr lang="en-US" altLang="en-US" sz="4000" b="1" dirty="0">
                <a:solidFill>
                  <a:srgbClr val="006600"/>
                </a:solidFill>
                <a:ea typeface="ＭＳ Ｐゴシック" charset="-128"/>
              </a:rPr>
              <a:t>What Screening Tools are out There?</a:t>
            </a:r>
            <a:br>
              <a:rPr lang="en-US" altLang="en-US" sz="4000" b="1" dirty="0">
                <a:solidFill>
                  <a:srgbClr val="006600"/>
                </a:solidFill>
                <a:ea typeface="ＭＳ Ｐゴシック" charset="-128"/>
              </a:rPr>
            </a:br>
            <a:endParaRPr lang="en-US" sz="4000" dirty="0"/>
          </a:p>
        </p:txBody>
      </p:sp>
      <p:pic>
        <p:nvPicPr>
          <p:cNvPr id="5" name="Picture 2">
            <a:extLst>
              <a:ext uri="{FF2B5EF4-FFF2-40B4-BE49-F238E27FC236}">
                <a16:creationId xmlns:a16="http://schemas.microsoft.com/office/drawing/2014/main" id="{C4F53A17-0C1E-8740-AFD4-09C05AA88189}"/>
              </a:ext>
            </a:extLst>
          </p:cNvPr>
          <p:cNvPicPr>
            <a:picLocks noGrp="1" noChangeAspect="1"/>
          </p:cNvPicPr>
          <p:nvPr>
            <p:ph idx="1"/>
            <p:custDataLst>
              <p:tags r:id="rId1"/>
            </p:custDataLst>
          </p:nvPr>
        </p:nvPicPr>
        <p:blipFill>
          <a:blip r:embed="rId3"/>
          <a:stretch>
            <a:fillRect/>
          </a:stretch>
        </p:blipFill>
        <p:spPr>
          <a:xfrm>
            <a:off x="1509892" y="1823777"/>
            <a:ext cx="6205832" cy="3382179"/>
          </a:xfrm>
          <a:prstGeom prst="rect">
            <a:avLst/>
          </a:prstGeom>
          <a:noFill/>
          <a:ln>
            <a:noFill/>
            <a:miter lim="800000"/>
          </a:ln>
        </p:spPr>
      </p:pic>
      <p:sp>
        <p:nvSpPr>
          <p:cNvPr id="6" name="TextBox 5">
            <a:extLst>
              <a:ext uri="{FF2B5EF4-FFF2-40B4-BE49-F238E27FC236}">
                <a16:creationId xmlns:a16="http://schemas.microsoft.com/office/drawing/2014/main" id="{9732731C-3921-1A47-94CE-C769052ED28F}"/>
              </a:ext>
            </a:extLst>
          </p:cNvPr>
          <p:cNvSpPr txBox="1"/>
          <p:nvPr/>
        </p:nvSpPr>
        <p:spPr>
          <a:xfrm>
            <a:off x="2743200" y="5205957"/>
            <a:ext cx="4137671" cy="738664"/>
          </a:xfrm>
          <a:prstGeom prst="rect">
            <a:avLst/>
          </a:prstGeom>
          <a:noFill/>
        </p:spPr>
        <p:txBody>
          <a:bodyPr wrap="none" rtlCol="0">
            <a:spAutoFit/>
          </a:bodyPr>
          <a:lstStyle/>
          <a:p>
            <a:r>
              <a:rPr lang="en-US" altLang="en-US" sz="2400" dirty="0">
                <a:hlinkClick r:id="" action="ppaction://noaction"/>
              </a:rPr>
              <a:t>http://www.ci3t.org/screening</a:t>
            </a:r>
            <a:endParaRPr lang="en-US" altLang="en-US" sz="2400" dirty="0"/>
          </a:p>
          <a:p>
            <a:endParaRPr lang="en-US" dirty="0"/>
          </a:p>
        </p:txBody>
      </p:sp>
    </p:spTree>
    <p:extLst>
      <p:ext uri="{BB962C8B-B14F-4D97-AF65-F5344CB8AC3E}">
        <p14:creationId xmlns:p14="http://schemas.microsoft.com/office/powerpoint/2010/main" val="36856892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Content Placeholder 5"/>
          <p:cNvPicPr>
            <a:picLocks noGrp="1" noChangeAspect="1"/>
          </p:cNvPicPr>
          <p:nvPr>
            <p:ph idx="1"/>
            <p:custDataLst>
              <p:tags r:id="rId2"/>
            </p:custDataLst>
          </p:nvPr>
        </p:nvPicPr>
        <p:blipFill>
          <a:blip r:embed="rId9"/>
          <a:stretch>
            <a:fillRect/>
          </a:stretch>
        </p:blipFill>
        <p:spPr>
          <a:xfrm>
            <a:off x="0" y="1282700"/>
            <a:ext cx="3344863" cy="5719763"/>
          </a:xfrm>
          <a:prstGeom prst="rect">
            <a:avLst/>
          </a:prstGeom>
          <a:noFill/>
          <a:ln>
            <a:noFill/>
            <a:miter lim="800000"/>
          </a:ln>
        </p:spPr>
      </p:pic>
      <p:sp>
        <p:nvSpPr>
          <p:cNvPr id="192514" name="Rectangle 2"/>
          <p:cNvSpPr/>
          <p:nvPr>
            <p:custDataLst>
              <p:tags r:id="rId3"/>
            </p:custDataLst>
          </p:nvPr>
        </p:nvSpPr>
        <p:spPr>
          <a:xfrm>
            <a:off x="3581400" y="1295400"/>
            <a:ext cx="5562600" cy="58420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a:latin typeface="Arial"/>
                <a:hlinkClick r:id="" action="ppaction://noaction"/>
              </a:rPr>
              <a:t>https://pacificnwpublish.com</a:t>
            </a:r>
            <a:r>
              <a:rPr lang="en-US" altLang="en-US">
                <a:latin typeface="Arial"/>
              </a:rPr>
              <a:t> </a:t>
            </a:r>
          </a:p>
        </p:txBody>
      </p:sp>
      <p:sp>
        <p:nvSpPr>
          <p:cNvPr id="192515" name="TextBox 10"/>
          <p:cNvSpPr/>
          <p:nvPr>
            <p:custDataLst>
              <p:tags r:id="rId4"/>
            </p:custDataLst>
          </p:nvPr>
        </p:nvSpPr>
        <p:spPr>
          <a:xfrm>
            <a:off x="3886200" y="2590800"/>
            <a:ext cx="4602163" cy="35401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457200" lvl="0" indent="-457200" defTabSz="914400" eaLnBrk="1" hangingPunct="1">
              <a:spcBef>
                <a:spcPct val="0"/>
              </a:spcBef>
            </a:pPr>
            <a:r>
              <a:rPr lang="en-US" altLang="en-US" sz="2800">
                <a:latin typeface="Arial"/>
              </a:rPr>
              <a:t>Evidence-based</a:t>
            </a:r>
          </a:p>
          <a:p>
            <a:pPr marL="457200" lvl="0" indent="-457200" defTabSz="914400" eaLnBrk="1" hangingPunct="1">
              <a:spcBef>
                <a:spcPct val="0"/>
              </a:spcBef>
            </a:pPr>
            <a:r>
              <a:rPr lang="en-US" altLang="en-US" sz="2800">
                <a:latin typeface="Arial"/>
              </a:rPr>
              <a:t>Pre-K – 9</a:t>
            </a:r>
            <a:r>
              <a:rPr lang="en-US" altLang="en-US" sz="2800" baseline="30000">
                <a:latin typeface="Arial"/>
              </a:rPr>
              <a:t>th</a:t>
            </a:r>
            <a:r>
              <a:rPr lang="en-US" altLang="en-US" sz="2800">
                <a:latin typeface="Arial"/>
              </a:rPr>
              <a:t> grade</a:t>
            </a:r>
          </a:p>
          <a:p>
            <a:pPr marL="457200" lvl="0" indent="-457200" defTabSz="914400" eaLnBrk="1" hangingPunct="1">
              <a:spcBef>
                <a:spcPct val="0"/>
              </a:spcBef>
            </a:pPr>
            <a:r>
              <a:rPr lang="en-US" altLang="en-US" sz="2800">
                <a:latin typeface="Arial"/>
              </a:rPr>
              <a:t>Internalizing &amp; Externalizing</a:t>
            </a:r>
          </a:p>
          <a:p>
            <a:pPr marL="457200" lvl="0" indent="-457200" defTabSz="914400" eaLnBrk="1" hangingPunct="1">
              <a:spcBef>
                <a:spcPct val="0"/>
              </a:spcBef>
            </a:pPr>
            <a:r>
              <a:rPr lang="en-US" altLang="en-US" sz="2800">
                <a:latin typeface="Arial"/>
              </a:rPr>
              <a:t>Three gate systematic process</a:t>
            </a:r>
          </a:p>
          <a:p>
            <a:pPr marL="457200" lvl="0" indent="-457200" defTabSz="914400" eaLnBrk="1" hangingPunct="1">
              <a:spcBef>
                <a:spcPct val="0"/>
              </a:spcBef>
            </a:pPr>
            <a:r>
              <a:rPr lang="en-US" altLang="en-US" sz="2800">
                <a:latin typeface="Arial"/>
              </a:rPr>
              <a:t>Cost: $225 + $30 / 100 students</a:t>
            </a:r>
          </a:p>
        </p:txBody>
      </p:sp>
      <p:sp>
        <p:nvSpPr>
          <p:cNvPr id="192516" name="Title 1"/>
          <p:cNvSpPr/>
          <p:nvPr>
            <p:custDataLst>
              <p:tags r:id="rId5"/>
            </p:custDataLst>
          </p:nvPr>
        </p:nvSpPr>
        <p:spPr>
          <a:xfrm>
            <a:off x="685800" y="228600"/>
            <a:ext cx="7791450" cy="152400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spcBef>
                <a:spcPct val="0"/>
              </a:spcBef>
              <a:buFontTx/>
              <a:buNone/>
            </a:pPr>
            <a:r>
              <a:rPr lang="en-US" altLang="en-US" sz="4400" b="1">
                <a:solidFill>
                  <a:srgbClr val="006600"/>
                </a:solidFill>
              </a:rPr>
              <a:t>SSBD</a:t>
            </a:r>
          </a:p>
        </p:txBody>
      </p:sp>
      <p:sp>
        <p:nvSpPr>
          <p:cNvPr id="192517" name="New shape"/>
          <p:cNvSpPr/>
          <p:nvPr>
            <p:custDataLst>
              <p:tags r:id="rId6"/>
            </p:custDataLst>
          </p:nvPr>
        </p:nvSpPr>
        <p:spPr>
          <a:xfrm>
            <a:off x="3672840" y="134112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custDataLst>
              <p:tags r:id="rId2"/>
            </p:custDataLst>
          </p:nvPr>
        </p:nvSpPr>
        <p:spPr>
          <a:xfrm>
            <a:off x="685800" y="228600"/>
            <a:ext cx="7791450" cy="1524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br>
              <a:rPr lang="en-US" altLang="en-US"/>
            </a:br>
            <a:r>
              <a:rPr lang="en-US" altLang="en-US" b="1">
                <a:solidFill>
                  <a:srgbClr val="006600"/>
                </a:solidFill>
              </a:rPr>
              <a:t>SSBD Multi-Stage or </a:t>
            </a:r>
            <a:br>
              <a:rPr lang="en-US" altLang="en-US" b="1">
                <a:solidFill>
                  <a:srgbClr val="006600"/>
                </a:solidFill>
              </a:rPr>
            </a:br>
            <a:r>
              <a:rPr lang="en-US" altLang="en-US" b="1">
                <a:solidFill>
                  <a:srgbClr val="006600"/>
                </a:solidFill>
              </a:rPr>
              <a:t>Multi-Gate Process</a:t>
            </a:r>
            <a:br>
              <a:rPr lang="en-US" altLang="en-US" b="1">
                <a:solidFill>
                  <a:srgbClr val="006600"/>
                </a:solidFill>
              </a:rPr>
            </a:br>
            <a:endParaRPr lang="en-US" altLang="en-US" b="1">
              <a:solidFill>
                <a:srgbClr val="006600"/>
              </a:solidFill>
            </a:endParaRPr>
          </a:p>
        </p:txBody>
      </p:sp>
      <p:graphicFrame>
        <p:nvGraphicFramePr>
          <p:cNvPr id="194562" name="Content Placeholder 3"/>
          <p:cNvGraphicFramePr>
            <a:graphicFrameLocks noGrp="1"/>
          </p:cNvGraphicFramePr>
          <p:nvPr>
            <p:ph idx="1"/>
            <p:custDataLst>
              <p:tags r:id="rId3"/>
            </p:custDataLst>
          </p:nvPr>
        </p:nvGraphicFramePr>
        <p:xfrm>
          <a:off x="457200" y="1905000"/>
          <a:ext cx="8229600" cy="4495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Down Arrow 9"/>
          <p:cNvSpPr>
            <a:spLocks noChangeArrowheads="1"/>
          </p:cNvSpPr>
          <p:nvPr>
            <p:custDataLst>
              <p:tags r:id="rId2"/>
            </p:custDataLst>
          </p:nvPr>
        </p:nvSpPr>
        <p:spPr bwMode="auto">
          <a:xfrm>
            <a:off x="1600200" y="2170113"/>
            <a:ext cx="6400800" cy="3833812"/>
          </a:xfrm>
          <a:prstGeom prst="downArrow">
            <a:avLst>
              <a:gd name="adj1" fmla="val 50000"/>
              <a:gd name="adj2" fmla="val 50000"/>
            </a:avLst>
          </a:prstGeom>
          <a:solidFill>
            <a:srgbClr val="7A1C8A"/>
          </a:solidFill>
          <a:ln w="9525">
            <a:solidFill>
              <a:srgbClr val="000090"/>
            </a:solidFill>
            <a:round/>
          </a:ln>
        </p:spPr>
        <p:txBody>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500" b="0" i="0" u="none" strike="noStrike" kern="1200" cap="none" spc="0" normalizeH="0" baseline="0" noProof="0">
                <a:ln>
                  <a:noFill/>
                </a:ln>
                <a:solidFill>
                  <a:srgbClr val="FFFFFF"/>
                </a:solidFill>
                <a:effectLst/>
                <a:uLnTx/>
                <a:uFillTx/>
                <a:latin typeface="+mj-lt"/>
                <a:ea typeface="ＭＳ Ｐゴシック" charset="-128"/>
                <a:cs typeface="+mn-cs"/>
              </a:rPr>
              <a:t>Teachers Rate Top 3 Students in Each Dimension on (Externalizing &amp; Internalizing) Behavior Criteria</a:t>
            </a:r>
          </a:p>
        </p:txBody>
      </p:sp>
      <p:sp>
        <p:nvSpPr>
          <p:cNvPr id="196610" name="TextBox 2"/>
          <p:cNvSpPr txBox="1">
            <a:spLocks noChangeArrowheads="1"/>
          </p:cNvSpPr>
          <p:nvPr>
            <p:custDataLst>
              <p:tags r:id="rId3"/>
            </p:custDataLst>
          </p:nvPr>
        </p:nvSpPr>
        <p:spPr bwMode="auto">
          <a:xfrm>
            <a:off x="1371600" y="2667000"/>
            <a:ext cx="1477963" cy="52387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a:ln>
                  <a:noFill/>
                </a:ln>
                <a:solidFill>
                  <a:srgbClr val="7030A0"/>
                </a:solidFill>
                <a:effectLst/>
                <a:uLnTx/>
                <a:uFillTx/>
                <a:latin typeface="+mj-lt"/>
                <a:ea typeface="ＭＳ Ｐゴシック" charset="-128"/>
                <a:cs typeface="+mn-cs"/>
              </a:rPr>
              <a:t>Gate 1</a:t>
            </a:r>
          </a:p>
        </p:txBody>
      </p:sp>
      <p:sp>
        <p:nvSpPr>
          <p:cNvPr id="196611" name="Title 1"/>
          <p:cNvSpPr/>
          <p:nvPr>
            <p:custDataLst>
              <p:tags r:id="rId4"/>
            </p:custDataLst>
          </p:nvPr>
        </p:nvSpPr>
        <p:spPr>
          <a:xfrm>
            <a:off x="609600" y="228600"/>
            <a:ext cx="7791450" cy="152400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spcBef>
                <a:spcPct val="0"/>
              </a:spcBef>
              <a:buFontTx/>
              <a:buNone/>
            </a:pPr>
            <a:r>
              <a:rPr lang="en-US" altLang="en-US" sz="4400" b="1">
                <a:solidFill>
                  <a:srgbClr val="006600"/>
                </a:solidFill>
              </a:rPr>
              <a:t>Multiple Gating Procedure</a:t>
            </a:r>
          </a:p>
          <a:p>
            <a:pPr marL="0" lvl="0" indent="0" algn="ctr">
              <a:spcBef>
                <a:spcPct val="0"/>
              </a:spcBef>
              <a:buFontTx/>
              <a:buNone/>
            </a:pPr>
            <a:r>
              <a:rPr lang="en-US" altLang="en-US" sz="3600" b="1">
                <a:solidFill>
                  <a:srgbClr val="006600"/>
                </a:solidFill>
              </a:rPr>
              <a:t>(Adapted from Severson et al. 2007)</a:t>
            </a: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Number Placeholder 3"/>
          <p:cNvSpPr>
            <a:spLocks noGrp="1"/>
          </p:cNvSpPr>
          <p:nvPr>
            <p:ph type="sldNum" idx="4294967295"/>
            <p:custDataLst>
              <p:tags r:id="rId2"/>
            </p:custDataLst>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defTabSz="914400" eaLnBrk="1" hangingPunct="1">
              <a:spcBef>
                <a:spcPct val="0"/>
              </a:spcBef>
              <a:buFontTx/>
              <a:buNone/>
            </a:pPr>
            <a:fld id="{EC2742CF-4C89-4795-B2BB-236B05C717D0}" type="slidenum">
              <a:rPr lang="en-US" altLang="en-US" sz="1200">
                <a:solidFill>
                  <a:srgbClr val="898989"/>
                </a:solidFill>
              </a:rPr>
              <a:t>47</a:t>
            </a:fld>
            <a:endParaRPr lang="en-US" altLang="en-US" sz="1200">
              <a:solidFill>
                <a:srgbClr val="898989"/>
              </a:solidFill>
            </a:endParaRPr>
          </a:p>
        </p:txBody>
      </p:sp>
      <p:sp>
        <p:nvSpPr>
          <p:cNvPr id="198658" name="Content Placeholder 6"/>
          <p:cNvSpPr>
            <a:spLocks noGrp="1"/>
          </p:cNvSpPr>
          <p:nvPr>
            <p:ph idx="1"/>
            <p:custDataLst>
              <p:tags r:id="rId3"/>
            </p:custDataLst>
          </p:nvPr>
        </p:nvSpPr>
        <p:spPr>
          <a:xfrm>
            <a:off x="585788" y="919163"/>
            <a:ext cx="8001000" cy="5049837"/>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buNone/>
            </a:pPr>
            <a:r>
              <a:rPr lang="en-US" altLang="en-US" b="1" i="1"/>
              <a:t>Externalizing</a:t>
            </a:r>
            <a:r>
              <a:rPr lang="en-US" altLang="en-US" i="1"/>
              <a:t> refers to all behavior problems that are directed outwardly by the student toward the external social environment. </a:t>
            </a:r>
          </a:p>
          <a:p>
            <a:pPr marL="0" lvl="0" indent="0">
              <a:buNone/>
            </a:pPr>
            <a:endParaRPr lang="en-US" altLang="en-US" i="1"/>
          </a:p>
          <a:p>
            <a:pPr marL="0" lvl="0" indent="0">
              <a:buNone/>
            </a:pPr>
            <a:r>
              <a:rPr lang="en-US" altLang="en-US" i="1"/>
              <a:t>Externalizing behavior problems usually involve behavioral excesses (i.e., too much behavior) and are considered inappropriate by teachers and other school personnel. </a:t>
            </a:r>
          </a:p>
        </p:txBody>
      </p:sp>
    </p:spTree>
    <p:custDataLst>
      <p:tags r:id="rId1"/>
    </p:custData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br>
              <a:rPr lang="en-US" altLang="en-US" b="1">
                <a:solidFill>
                  <a:srgbClr val="FF0000"/>
                </a:solidFill>
              </a:rPr>
            </a:br>
            <a:r>
              <a:rPr lang="en-US" altLang="en-US" b="1">
                <a:solidFill>
                  <a:srgbClr val="006600"/>
                </a:solidFill>
              </a:rPr>
              <a:t>Externalizing Examples</a:t>
            </a:r>
            <a:br>
              <a:rPr lang="en-US" altLang="en-US" b="1">
                <a:solidFill>
                  <a:srgbClr val="006600"/>
                </a:solidFill>
              </a:rPr>
            </a:br>
            <a:endParaRPr lang="en-US" altLang="en-US">
              <a:solidFill>
                <a:srgbClr val="006600"/>
              </a:solidFill>
            </a:endParaRPr>
          </a:p>
        </p:txBody>
      </p:sp>
      <p:sp>
        <p:nvSpPr>
          <p:cNvPr id="200706" name="Content Placeholder 2"/>
          <p:cNvSpPr>
            <a:spLocks noGrp="1"/>
          </p:cNvSpPr>
          <p:nvPr>
            <p:ph idx="1"/>
            <p:custDataLst>
              <p:tags r:id="rId3"/>
            </p:custDataLst>
          </p:nvPr>
        </p:nvSpPr>
        <p:spPr>
          <a:xfrm>
            <a:off x="457200" y="1417638"/>
            <a:ext cx="8229600" cy="470852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800"/>
              <a:t>Aggression to others/things</a:t>
            </a:r>
          </a:p>
          <a:p>
            <a:pPr lvl="0"/>
            <a:r>
              <a:rPr lang="en-US" altLang="en-US" sz="2800"/>
              <a:t>Hyperactivity</a:t>
            </a:r>
          </a:p>
          <a:p>
            <a:pPr lvl="0"/>
            <a:r>
              <a:rPr lang="en-US" altLang="en-US" sz="2800"/>
              <a:t>Non-compliance</a:t>
            </a:r>
          </a:p>
          <a:p>
            <a:pPr lvl="0"/>
            <a:r>
              <a:rPr lang="en-US" altLang="en-US" sz="2800"/>
              <a:t>Disruptive</a:t>
            </a:r>
          </a:p>
          <a:p>
            <a:pPr lvl="0"/>
            <a:r>
              <a:rPr lang="en-US" altLang="en-US" sz="2800"/>
              <a:t>Arguing</a:t>
            </a:r>
          </a:p>
          <a:p>
            <a:pPr lvl="0"/>
            <a:r>
              <a:rPr lang="en-US" altLang="en-US" sz="2800"/>
              <a:t>Defiance</a:t>
            </a:r>
          </a:p>
          <a:p>
            <a:pPr lvl="0"/>
            <a:r>
              <a:rPr lang="en-US" altLang="en-US" sz="2800"/>
              <a:t>Stealing</a:t>
            </a:r>
          </a:p>
          <a:p>
            <a:pPr lvl="0"/>
            <a:r>
              <a:rPr lang="en-US" altLang="en-US" sz="2800"/>
              <a:t>Not following directions</a:t>
            </a:r>
          </a:p>
          <a:p>
            <a:pPr lvl="0"/>
            <a:r>
              <a:rPr lang="en-US" altLang="en-US" sz="2800"/>
              <a:t>Calling out</a:t>
            </a:r>
          </a:p>
          <a:p>
            <a:pPr lvl="0"/>
            <a:endParaRPr lang="en-US" altLang="en-US"/>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Nominate 5 Students &amp; Rank 3</a:t>
            </a:r>
          </a:p>
        </p:txBody>
      </p:sp>
      <p:graphicFrame>
        <p:nvGraphicFramePr>
          <p:cNvPr id="202754" name="Content Placeholder 3"/>
          <p:cNvGraphicFramePr>
            <a:graphicFrameLocks noGrp="1"/>
          </p:cNvGraphicFramePr>
          <p:nvPr>
            <p:ph idx="4294967295"/>
            <p:custDataLst>
              <p:tags r:id="rId3"/>
            </p:custDataLst>
          </p:nvPr>
        </p:nvGraphicFramePr>
        <p:xfrm>
          <a:off x="3851275" y="2574925"/>
          <a:ext cx="1939925" cy="2743200"/>
        </p:xfrm>
        <a:graphic>
          <a:graphicData uri="http://schemas.openxmlformats.org/drawingml/2006/table">
            <a:tbl>
              <a:tblPr/>
              <a:tblGrid>
                <a:gridCol w="1939925">
                  <a:extLst>
                    <a:ext uri="{9D8B030D-6E8A-4147-A177-3AD203B41FA5}">
                      <a16:colId xmlns:a16="http://schemas.microsoft.com/office/drawing/2014/main" val="20000"/>
                    </a:ext>
                  </a:extLst>
                </a:gridCol>
              </a:tblGrid>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Externalizing</a:t>
                      </a:r>
                      <a:endParaRPr lang="en-US" altLang="en-US" sz="2400" b="1">
                        <a:solidFill>
                          <a:srgbClr val="FFFFFF"/>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Josh</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Mary</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Kelly</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Jacob</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Susan</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bl>
          </a:graphicData>
        </a:graphic>
      </p:graphicFrame>
      <p:graphicFrame>
        <p:nvGraphicFramePr>
          <p:cNvPr id="202770" name="Content Placeholder 3"/>
          <p:cNvGraphicFramePr>
            <a:graphicFrameLocks noGrp="1"/>
          </p:cNvGraphicFramePr>
          <p:nvPr>
            <p:custDataLst>
              <p:tags r:id="rId4"/>
            </p:custDataLst>
          </p:nvPr>
        </p:nvGraphicFramePr>
        <p:xfrm>
          <a:off x="971550" y="2141538"/>
          <a:ext cx="1860550" cy="3810000"/>
        </p:xfrm>
        <a:graphic>
          <a:graphicData uri="http://schemas.openxmlformats.org/drawingml/2006/table">
            <a:tbl>
              <a:tblPr/>
              <a:tblGrid>
                <a:gridCol w="93027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tblGrid>
              <a:tr h="457200">
                <a:tc gridSpan="2">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Class Roster</a:t>
                      </a: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hMerge="1">
                  <a:txBody>
                    <a:bodyPr/>
                    <a:lstStyle/>
                    <a:p>
                      <a:endParaRPr/>
                    </a:p>
                  </a:txBody>
                  <a:tcPr>
                    <a:lnR w="12700">
                      <a:miter lim="800000"/>
                    </a:lnR>
                    <a:lnT w="12700">
                      <a:solidFill>
                        <a:schemeClr val="bg1"/>
                      </a:solidFill>
                      <a:miter lim="800000"/>
                    </a:lnT>
                    <a:lnB w="38100">
                      <a:solidFill>
                        <a:schemeClr val="bg1"/>
                      </a:solidFill>
                      <a:miter lim="800000"/>
                    </a:lnB>
                  </a:tcPr>
                </a:tc>
                <a:extLst>
                  <a:ext uri="{0D108BD9-81ED-4DB2-BD59-A6C34878D82A}">
                    <a16:rowId xmlns:a16="http://schemas.microsoft.com/office/drawing/2014/main" val="1000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Josh</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JoAnne</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Mary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Laura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Kelly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Helen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Jacob</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Mike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Susan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Dave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Sam</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Chuck</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Michelle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7"/>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Liz</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Courtney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8"/>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Beth</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Jesse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9"/>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Karen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Leonard</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1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Justin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Amanda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11"/>
                  </a:ext>
                </a:extLst>
              </a:tr>
            </a:tbl>
          </a:graphicData>
        </a:graphic>
      </p:graphicFrame>
      <p:graphicFrame>
        <p:nvGraphicFramePr>
          <p:cNvPr id="202810" name="Content Placeholder 3"/>
          <p:cNvGraphicFramePr>
            <a:graphicFrameLocks noGrp="1"/>
          </p:cNvGraphicFramePr>
          <p:nvPr>
            <p:custDataLst>
              <p:tags r:id="rId5"/>
            </p:custDataLst>
          </p:nvPr>
        </p:nvGraphicFramePr>
        <p:xfrm>
          <a:off x="6324600" y="2590800"/>
          <a:ext cx="2133600" cy="2194414"/>
        </p:xfrm>
        <a:graphic>
          <a:graphicData uri="http://schemas.openxmlformats.org/drawingml/2006/table">
            <a:tbl>
              <a:tblPr/>
              <a:tblGrid>
                <a:gridCol w="2133600">
                  <a:extLst>
                    <a:ext uri="{9D8B030D-6E8A-4147-A177-3AD203B41FA5}">
                      <a16:colId xmlns:a16="http://schemas.microsoft.com/office/drawing/2014/main" val="20000"/>
                    </a:ext>
                  </a:extLst>
                </a:gridCol>
              </a:tblGrid>
              <a:tr h="8223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Externalizing Top 3</a:t>
                      </a:r>
                      <a:endParaRPr lang="en-US" altLang="en-US" sz="2400" b="1">
                        <a:solidFill>
                          <a:srgbClr val="FFFFFF"/>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1. Susan</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2. Jacob</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3. Kelly</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bl>
          </a:graphicData>
        </a:graphic>
      </p:graphicFrame>
      <p:sp>
        <p:nvSpPr>
          <p:cNvPr id="202822" name="Right Arrow 2"/>
          <p:cNvSpPr/>
          <p:nvPr>
            <p:custDataLst>
              <p:tags r:id="rId6"/>
            </p:custDataLst>
          </p:nvPr>
        </p:nvSpPr>
        <p:spPr>
          <a:xfrm>
            <a:off x="3019425" y="3671888"/>
            <a:ext cx="614363" cy="579437"/>
          </a:xfrm>
          <a:prstGeom prst="rightArrow">
            <a:avLst>
              <a:gd name="adj1" fmla="val 50000"/>
              <a:gd name="adj2" fmla="val 50000"/>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
        <p:nvSpPr>
          <p:cNvPr id="202823" name="Right Arrow 6"/>
          <p:cNvSpPr/>
          <p:nvPr>
            <p:custDataLst>
              <p:tags r:id="rId7"/>
            </p:custDataLst>
          </p:nvPr>
        </p:nvSpPr>
        <p:spPr>
          <a:xfrm>
            <a:off x="5705475" y="3671888"/>
            <a:ext cx="612775" cy="579437"/>
          </a:xfrm>
          <a:prstGeom prst="rightArrow">
            <a:avLst>
              <a:gd name="adj1" fmla="val 50000"/>
              <a:gd name="adj2" fmla="val 49998"/>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22" grpId="0" animBg="1"/>
      <p:bldP spid="2028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85DB02-3AC3-F643-97E0-AA0FCCE51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6" y="0"/>
            <a:ext cx="6880448" cy="6858000"/>
          </a:xfrm>
          <a:prstGeom prst="rect">
            <a:avLst/>
          </a:prstGeom>
        </p:spPr>
      </p:pic>
    </p:spTree>
    <p:extLst>
      <p:ext uri="{BB962C8B-B14F-4D97-AF65-F5344CB8AC3E}">
        <p14:creationId xmlns:p14="http://schemas.microsoft.com/office/powerpoint/2010/main" val="64356856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3"/>
          <p:cNvSpPr>
            <a:spLocks noGrp="1"/>
          </p:cNvSpPr>
          <p:nvPr>
            <p:ph type="sldNum" idx="4294967295"/>
            <p:custDataLst>
              <p:tags r:id="rId2"/>
            </p:custDataLst>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defTabSz="914400" eaLnBrk="1" hangingPunct="1">
              <a:spcBef>
                <a:spcPct val="0"/>
              </a:spcBef>
              <a:buFontTx/>
              <a:buNone/>
            </a:pPr>
            <a:fld id="{EC7042B0-5574-4FFB-9A64-BDE6D02ED9C9}" type="slidenum">
              <a:rPr lang="en-US" altLang="en-US" sz="1200">
                <a:solidFill>
                  <a:srgbClr val="898989"/>
                </a:solidFill>
              </a:rPr>
              <a:t>50</a:t>
            </a:fld>
            <a:endParaRPr lang="en-US" altLang="en-US" sz="1200">
              <a:solidFill>
                <a:srgbClr val="898989"/>
              </a:solidFill>
            </a:endParaRPr>
          </a:p>
        </p:txBody>
      </p:sp>
      <p:sp>
        <p:nvSpPr>
          <p:cNvPr id="204802" name="Content Placeholder 6"/>
          <p:cNvSpPr>
            <a:spLocks noGrp="1"/>
          </p:cNvSpPr>
          <p:nvPr>
            <p:ph idx="1"/>
            <p:custDataLst>
              <p:tags r:id="rId3"/>
            </p:custDataLst>
          </p:nvPr>
        </p:nvSpPr>
        <p:spPr>
          <a:xfrm>
            <a:off x="457200" y="838200"/>
            <a:ext cx="8305800" cy="4941888"/>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buNone/>
            </a:pPr>
            <a:r>
              <a:rPr lang="en-US" altLang="en-US" b="1" i="1"/>
              <a:t>Internalizing</a:t>
            </a:r>
            <a:r>
              <a:rPr lang="en-US" altLang="en-US" i="1"/>
              <a:t> refers to all behavior problems that are directed inwardly (i.e., away from the external social environment) and that represent problems with self. </a:t>
            </a:r>
          </a:p>
          <a:p>
            <a:pPr marL="0" lvl="0" indent="0">
              <a:buNone/>
            </a:pPr>
            <a:endParaRPr lang="en-US" altLang="en-US" i="1"/>
          </a:p>
          <a:p>
            <a:pPr marL="0" lvl="0" indent="0">
              <a:buNone/>
            </a:pPr>
            <a:r>
              <a:rPr lang="en-US" altLang="en-US" i="1"/>
              <a:t>Internalizing behavior problems are often self-imposed and frequently involve behavioral deficits and patterns of social avoidance.</a:t>
            </a:r>
          </a:p>
        </p:txBody>
      </p:sp>
    </p:spTree>
    <p:custDataLst>
      <p:tags r:id="rId1"/>
    </p:custData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Internalizing Examples</a:t>
            </a:r>
          </a:p>
        </p:txBody>
      </p:sp>
      <p:sp>
        <p:nvSpPr>
          <p:cNvPr id="206850" name="Content Placeholder 2"/>
          <p:cNvSpPr>
            <a:spLocks noGrp="1"/>
          </p:cNvSpPr>
          <p:nvPr>
            <p:ph idx="1"/>
            <p:custDataLst>
              <p:tags r:id="rId3"/>
            </p:custDataLst>
          </p:nvPr>
        </p:nvSpPr>
        <p:spPr>
          <a:xfrm>
            <a:off x="457200" y="1371600"/>
            <a:ext cx="8229600" cy="47545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800"/>
              <a:t>Exhibits unusual sadness</a:t>
            </a:r>
          </a:p>
          <a:p>
            <a:pPr lvl="0"/>
            <a:r>
              <a:rPr lang="en-US" altLang="en-US" sz="2800"/>
              <a:t>Sleeps a lot</a:t>
            </a:r>
          </a:p>
          <a:p>
            <a:pPr lvl="0"/>
            <a:r>
              <a:rPr lang="en-US" altLang="en-US" sz="2800"/>
              <a:t>Is teased or bullied by peers</a:t>
            </a:r>
          </a:p>
          <a:p>
            <a:pPr lvl="0"/>
            <a:r>
              <a:rPr lang="en-US" altLang="en-US" sz="2800"/>
              <a:t>Does not participate in games</a:t>
            </a:r>
          </a:p>
          <a:p>
            <a:pPr lvl="0"/>
            <a:r>
              <a:rPr lang="en-US" altLang="en-US" sz="2800"/>
              <a:t>Very shy or timid</a:t>
            </a:r>
          </a:p>
          <a:p>
            <a:pPr lvl="0"/>
            <a:r>
              <a:rPr lang="en-US" altLang="en-US" sz="2800"/>
              <a:t>Acts fearful</a:t>
            </a:r>
          </a:p>
          <a:p>
            <a:pPr lvl="0"/>
            <a:r>
              <a:rPr lang="en-US" altLang="en-US" sz="2800"/>
              <a:t>Does not stand up for self</a:t>
            </a:r>
          </a:p>
          <a:p>
            <a:pPr lvl="0"/>
            <a:r>
              <a:rPr lang="en-US" altLang="en-US" sz="2800"/>
              <a:t>Withdrawn</a:t>
            </a:r>
          </a:p>
          <a:p>
            <a:pPr lvl="0"/>
            <a:r>
              <a:rPr lang="en-US" altLang="en-US" sz="2800"/>
              <a:t>Avoids social interactions</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Nominate 5 Students &amp; Rank 3</a:t>
            </a:r>
          </a:p>
        </p:txBody>
      </p:sp>
      <p:graphicFrame>
        <p:nvGraphicFramePr>
          <p:cNvPr id="208898" name="Content Placeholder 3"/>
          <p:cNvGraphicFramePr>
            <a:graphicFrameLocks noGrp="1"/>
          </p:cNvGraphicFramePr>
          <p:nvPr>
            <p:ph idx="4294967295"/>
            <p:custDataLst>
              <p:tags r:id="rId3"/>
            </p:custDataLst>
          </p:nvPr>
        </p:nvGraphicFramePr>
        <p:xfrm>
          <a:off x="3851275" y="2574925"/>
          <a:ext cx="1731962" cy="2743200"/>
        </p:xfrm>
        <a:graphic>
          <a:graphicData uri="http://schemas.openxmlformats.org/drawingml/2006/table">
            <a:tbl>
              <a:tblPr/>
              <a:tblGrid>
                <a:gridCol w="1731962">
                  <a:extLst>
                    <a:ext uri="{9D8B030D-6E8A-4147-A177-3AD203B41FA5}">
                      <a16:colId xmlns:a16="http://schemas.microsoft.com/office/drawing/2014/main" val="20000"/>
                    </a:ext>
                  </a:extLst>
                </a:gridCol>
              </a:tblGrid>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Internalizing</a:t>
                      </a:r>
                      <a:endParaRPr lang="en-US" altLang="en-US" sz="2400" b="1">
                        <a:solidFill>
                          <a:srgbClr val="FFFFFF"/>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dirty="0">
                          <a:solidFill>
                            <a:srgbClr val="000000"/>
                          </a:solidFill>
                          <a:latin typeface="Calibri" charset="0"/>
                        </a:rPr>
                        <a:t>Helen</a:t>
                      </a:r>
                      <a:endParaRPr lang="en-US" altLang="en-US" sz="2400" dirty="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Chuck</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Amanda</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Sam</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dirty="0">
                          <a:solidFill>
                            <a:srgbClr val="000000"/>
                          </a:solidFill>
                          <a:latin typeface="Calibri" charset="0"/>
                        </a:rPr>
                        <a:t>Liz</a:t>
                      </a:r>
                      <a:endParaRPr lang="en-US" altLang="en-US" sz="2400" dirty="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bl>
          </a:graphicData>
        </a:graphic>
      </p:graphicFrame>
      <p:graphicFrame>
        <p:nvGraphicFramePr>
          <p:cNvPr id="208914" name="Content Placeholder 3"/>
          <p:cNvGraphicFramePr>
            <a:graphicFrameLocks noGrp="1"/>
          </p:cNvGraphicFramePr>
          <p:nvPr>
            <p:custDataLst>
              <p:tags r:id="rId4"/>
            </p:custDataLst>
          </p:nvPr>
        </p:nvGraphicFramePr>
        <p:xfrm>
          <a:off x="971550" y="2141538"/>
          <a:ext cx="1860550" cy="3810000"/>
        </p:xfrm>
        <a:graphic>
          <a:graphicData uri="http://schemas.openxmlformats.org/drawingml/2006/table">
            <a:tbl>
              <a:tblPr/>
              <a:tblGrid>
                <a:gridCol w="93027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tblGrid>
              <a:tr h="457200">
                <a:tc gridSpan="2">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Class Roster</a:t>
                      </a: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hMerge="1">
                  <a:txBody>
                    <a:bodyPr/>
                    <a:lstStyle/>
                    <a:p>
                      <a:endParaRPr/>
                    </a:p>
                  </a:txBody>
                  <a:tcPr>
                    <a:lnR w="12700">
                      <a:miter lim="800000"/>
                    </a:lnR>
                    <a:lnT w="12700">
                      <a:solidFill>
                        <a:schemeClr val="bg1"/>
                      </a:solidFill>
                      <a:miter lim="800000"/>
                    </a:lnT>
                    <a:lnB w="38100">
                      <a:solidFill>
                        <a:schemeClr val="bg1"/>
                      </a:solidFill>
                      <a:miter lim="800000"/>
                    </a:lnB>
                  </a:tcPr>
                </a:tc>
                <a:extLst>
                  <a:ext uri="{0D108BD9-81ED-4DB2-BD59-A6C34878D82A}">
                    <a16:rowId xmlns:a16="http://schemas.microsoft.com/office/drawing/2014/main" val="1000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Josh</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JoAnne</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Mary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Laura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Kelly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Helen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Jacob</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Mike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Susan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Dave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Sam</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Chuck</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Michelle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7"/>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Liz</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Courtney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8"/>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Beth</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Jesse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9"/>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Karen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Leonard</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1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Justin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Amanda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11"/>
                  </a:ext>
                </a:extLst>
              </a:tr>
            </a:tbl>
          </a:graphicData>
        </a:graphic>
      </p:graphicFrame>
      <p:graphicFrame>
        <p:nvGraphicFramePr>
          <p:cNvPr id="208954" name="Content Placeholder 3"/>
          <p:cNvGraphicFramePr>
            <a:graphicFrameLocks noGrp="1"/>
          </p:cNvGraphicFramePr>
          <p:nvPr>
            <p:custDataLst>
              <p:tags r:id="rId5"/>
            </p:custDataLst>
          </p:nvPr>
        </p:nvGraphicFramePr>
        <p:xfrm>
          <a:off x="6442075" y="2574925"/>
          <a:ext cx="1730375" cy="2194414"/>
        </p:xfrm>
        <a:graphic>
          <a:graphicData uri="http://schemas.openxmlformats.org/drawingml/2006/table">
            <a:tbl>
              <a:tblPr/>
              <a:tblGrid>
                <a:gridCol w="1730375">
                  <a:extLst>
                    <a:ext uri="{9D8B030D-6E8A-4147-A177-3AD203B41FA5}">
                      <a16:colId xmlns:a16="http://schemas.microsoft.com/office/drawing/2014/main" val="20000"/>
                    </a:ext>
                  </a:extLst>
                </a:gridCol>
              </a:tblGrid>
              <a:tr h="8223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Internalizing Top 3</a:t>
                      </a:r>
                      <a:endParaRPr lang="en-US" altLang="en-US" sz="2400" b="1">
                        <a:solidFill>
                          <a:srgbClr val="FFFFFF"/>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1. Liz</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2. Chuck</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3. Amanda</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bl>
          </a:graphicData>
        </a:graphic>
      </p:graphicFrame>
      <p:sp>
        <p:nvSpPr>
          <p:cNvPr id="208966" name="Right Arrow 2"/>
          <p:cNvSpPr/>
          <p:nvPr>
            <p:custDataLst>
              <p:tags r:id="rId6"/>
            </p:custDataLst>
          </p:nvPr>
        </p:nvSpPr>
        <p:spPr>
          <a:xfrm>
            <a:off x="3019425" y="3671888"/>
            <a:ext cx="614363" cy="579437"/>
          </a:xfrm>
          <a:prstGeom prst="rightArrow">
            <a:avLst>
              <a:gd name="adj1" fmla="val 50000"/>
              <a:gd name="adj2" fmla="val 50000"/>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
        <p:nvSpPr>
          <p:cNvPr id="208967" name="Right Arrow 6"/>
          <p:cNvSpPr/>
          <p:nvPr>
            <p:custDataLst>
              <p:tags r:id="rId7"/>
            </p:custDataLst>
          </p:nvPr>
        </p:nvSpPr>
        <p:spPr>
          <a:xfrm>
            <a:off x="5705475" y="3671888"/>
            <a:ext cx="612775" cy="579437"/>
          </a:xfrm>
          <a:prstGeom prst="rightArrow">
            <a:avLst>
              <a:gd name="adj1" fmla="val 50000"/>
              <a:gd name="adj2" fmla="val 49998"/>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9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66" grpId="0" animBg="1"/>
      <p:bldP spid="208967"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Down Arrow 4"/>
          <p:cNvSpPr/>
          <p:nvPr>
            <p:custDataLst>
              <p:tags r:id="rId2"/>
            </p:custDataLst>
          </p:nvPr>
        </p:nvSpPr>
        <p:spPr>
          <a:xfrm>
            <a:off x="1600200" y="1600200"/>
            <a:ext cx="6400800" cy="1524000"/>
          </a:xfrm>
          <a:prstGeom prst="downArrow">
            <a:avLst>
              <a:gd name="adj1" fmla="val 50000"/>
              <a:gd name="adj2" fmla="val 50000"/>
            </a:avLst>
          </a:prstGeom>
          <a:noFill/>
          <a:ln>
            <a:solidFill>
              <a:srgbClr val="000090"/>
            </a:solidFill>
            <a:round/>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1800">
              <a:latin typeface="Arial"/>
            </a:endParaRPr>
          </a:p>
        </p:txBody>
      </p:sp>
      <p:sp>
        <p:nvSpPr>
          <p:cNvPr id="210946" name="TextBox 8"/>
          <p:cNvSpPr txBox="1">
            <a:spLocks noChangeArrowheads="1"/>
          </p:cNvSpPr>
          <p:nvPr>
            <p:custDataLst>
              <p:tags r:id="rId3"/>
            </p:custDataLst>
          </p:nvPr>
        </p:nvSpPr>
        <p:spPr bwMode="auto">
          <a:xfrm>
            <a:off x="3200400" y="1600200"/>
            <a:ext cx="3200400" cy="119062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chemeClr val="tx1"/>
                </a:solidFill>
                <a:effectLst/>
                <a:uLnTx/>
                <a:uFillTx/>
                <a:latin typeface="+mj-lt"/>
                <a:ea typeface="ＭＳ Ｐゴシック" charset="-128"/>
                <a:cs typeface="+mn-cs"/>
              </a:rPr>
              <a:t>Teachers Rank Order, then Select Top </a:t>
            </a:r>
            <a:r>
              <a:rPr kumimoji="0" lang="en-US" altLang="en-US" sz="1800" b="1" i="0" u="none" strike="noStrike" kern="1200" cap="none" spc="0" normalizeH="0" baseline="0" noProof="0">
                <a:ln>
                  <a:noFill/>
                </a:ln>
                <a:solidFill>
                  <a:schemeClr val="tx1"/>
                </a:solidFill>
                <a:effectLst/>
                <a:uLnTx/>
                <a:uFillTx/>
                <a:latin typeface="+mj-lt"/>
                <a:ea typeface="ＭＳ Ｐゴシック" charset="-128"/>
                <a:cs typeface="+mn-cs"/>
              </a:rPr>
              <a:t>3 </a:t>
            </a:r>
            <a:r>
              <a:rPr kumimoji="0" lang="en-US" altLang="en-US" sz="1800" b="0" i="0" u="none" strike="noStrike" kern="1200" cap="none" spc="0" normalizeH="0" baseline="0" noProof="0">
                <a:ln>
                  <a:noFill/>
                </a:ln>
                <a:solidFill>
                  <a:schemeClr val="tx1"/>
                </a:solidFill>
                <a:effectLst/>
                <a:uLnTx/>
                <a:uFillTx/>
                <a:latin typeface="+mj-lt"/>
                <a:ea typeface="ＭＳ Ｐゴシック" charset="-128"/>
                <a:cs typeface="+mn-cs"/>
              </a:rPr>
              <a:t>Students on Each Dimension                      (Externalizing &amp; Internalizing)</a:t>
            </a:r>
          </a:p>
        </p:txBody>
      </p:sp>
      <p:sp>
        <p:nvSpPr>
          <p:cNvPr id="210947" name="Down Arrow 9"/>
          <p:cNvSpPr>
            <a:spLocks noChangeArrowheads="1"/>
          </p:cNvSpPr>
          <p:nvPr>
            <p:custDataLst>
              <p:tags r:id="rId4"/>
            </p:custDataLst>
          </p:nvPr>
        </p:nvSpPr>
        <p:spPr bwMode="auto">
          <a:xfrm>
            <a:off x="1600200" y="3810000"/>
            <a:ext cx="6400800" cy="1828800"/>
          </a:xfrm>
          <a:prstGeom prst="downArrow">
            <a:avLst>
              <a:gd name="adj1" fmla="val 50000"/>
              <a:gd name="adj2" fmla="val 50000"/>
            </a:avLst>
          </a:prstGeom>
          <a:solidFill>
            <a:srgbClr val="7A1C8A"/>
          </a:solidFill>
          <a:ln w="9525">
            <a:solidFill>
              <a:srgbClr val="000090"/>
            </a:solidFill>
            <a:round/>
          </a:ln>
        </p:spPr>
        <p:txBody>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chemeClr val="bg1"/>
                </a:solidFill>
                <a:effectLst/>
                <a:uLnTx/>
                <a:uFillTx/>
                <a:latin typeface="+mj-lt"/>
                <a:ea typeface="ＭＳ Ｐゴシック" charset="-128"/>
                <a:cs typeface="+mn-cs"/>
              </a:rPr>
              <a:t>Teachers Rate Top 3 Students in Each Dimension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chemeClr val="bg1"/>
                </a:solidFill>
                <a:effectLst/>
                <a:uLnTx/>
                <a:uFillTx/>
                <a:latin typeface="+mj-lt"/>
                <a:ea typeface="ＭＳ Ｐゴシック" charset="-128"/>
                <a:cs typeface="+mn-cs"/>
              </a:rPr>
              <a:t>(Externalizing &amp; Internalizing) on </a:t>
            </a:r>
            <a:r>
              <a:rPr kumimoji="0" lang="en-US" altLang="en-US" sz="1800" b="1" i="1" u="none" strike="noStrike" kern="1200" cap="none" spc="0" normalizeH="0" baseline="0" noProof="0">
                <a:ln>
                  <a:noFill/>
                </a:ln>
                <a:solidFill>
                  <a:schemeClr val="bg1"/>
                </a:solidFill>
                <a:effectLst/>
                <a:uLnTx/>
                <a:uFillTx/>
                <a:latin typeface="+mj-lt"/>
                <a:ea typeface="ＭＳ Ｐゴシック" charset="-128"/>
                <a:cs typeface="+mn-cs"/>
              </a:rPr>
              <a:t>Critical Events Index</a:t>
            </a:r>
            <a:r>
              <a:rPr kumimoji="0" lang="en-US" altLang="en-US" sz="1800" b="0" i="0" u="none" strike="noStrike" kern="1200" cap="none" spc="0" normalizeH="0" baseline="0" noProof="0">
                <a:ln>
                  <a:noFill/>
                </a:ln>
                <a:solidFill>
                  <a:schemeClr val="bg1"/>
                </a:solidFill>
                <a:effectLst/>
                <a:uLnTx/>
                <a:uFillTx/>
                <a:latin typeface="+mj-lt"/>
                <a:ea typeface="ＭＳ Ｐゴシック" charset="-128"/>
                <a:cs typeface="+mn-cs"/>
              </a:rPr>
              <a:t> and </a:t>
            </a:r>
            <a:r>
              <a:rPr kumimoji="0" lang="en-US" altLang="en-US" sz="1800" b="1" i="1" u="none" strike="noStrike" kern="1200" cap="none" spc="0" normalizeH="0" baseline="0" noProof="0">
                <a:ln>
                  <a:noFill/>
                </a:ln>
                <a:solidFill>
                  <a:schemeClr val="bg1"/>
                </a:solidFill>
                <a:effectLst/>
                <a:uLnTx/>
                <a:uFillTx/>
                <a:latin typeface="+mj-lt"/>
                <a:ea typeface="ＭＳ Ｐゴシック" charset="-128"/>
                <a:cs typeface="+mn-cs"/>
              </a:rPr>
              <a:t>Combined Frequency Index</a:t>
            </a:r>
          </a:p>
        </p:txBody>
      </p:sp>
      <p:sp>
        <p:nvSpPr>
          <p:cNvPr id="210948" name="TextBox 12"/>
          <p:cNvSpPr/>
          <p:nvPr>
            <p:custDataLst>
              <p:tags r:id="rId5"/>
            </p:custDataLst>
          </p:nvPr>
        </p:nvSpPr>
        <p:spPr>
          <a:xfrm>
            <a:off x="4038600" y="3276600"/>
            <a:ext cx="1441450" cy="366713"/>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1800">
                <a:latin typeface="Arial"/>
              </a:rPr>
              <a:t>Pass Gate 1</a:t>
            </a:r>
          </a:p>
        </p:txBody>
      </p:sp>
      <p:sp>
        <p:nvSpPr>
          <p:cNvPr id="210949" name="TextBox 15"/>
          <p:cNvSpPr/>
          <p:nvPr>
            <p:custDataLst>
              <p:tags r:id="rId6"/>
            </p:custDataLst>
          </p:nvPr>
        </p:nvSpPr>
        <p:spPr>
          <a:xfrm>
            <a:off x="3648075" y="5835650"/>
            <a:ext cx="1255713" cy="369888"/>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1800"/>
              <a:t>Pass Gate 2</a:t>
            </a:r>
          </a:p>
        </p:txBody>
      </p:sp>
      <p:sp>
        <p:nvSpPr>
          <p:cNvPr id="210950" name="Right Arrow 17"/>
          <p:cNvSpPr/>
          <p:nvPr>
            <p:custDataLst>
              <p:tags r:id="rId7"/>
            </p:custDataLst>
          </p:nvPr>
        </p:nvSpPr>
        <p:spPr>
          <a:xfrm>
            <a:off x="5334000" y="5889625"/>
            <a:ext cx="1447800" cy="228600"/>
          </a:xfrm>
          <a:prstGeom prst="rightArrow">
            <a:avLst>
              <a:gd name="adj1" fmla="val 50000"/>
              <a:gd name="adj2" fmla="val 49992"/>
            </a:avLst>
          </a:prstGeom>
          <a:solidFill>
            <a:srgbClr val="FF0000"/>
          </a:solidFill>
          <a:ln>
            <a:solidFill>
              <a:schemeClr val="tx1"/>
            </a:solidFill>
            <a:round/>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1800">
              <a:latin typeface="Arial"/>
            </a:endParaRPr>
          </a:p>
        </p:txBody>
      </p:sp>
      <p:sp>
        <p:nvSpPr>
          <p:cNvPr id="210951" name="TextBox 18"/>
          <p:cNvSpPr/>
          <p:nvPr>
            <p:custDataLst>
              <p:tags r:id="rId8"/>
            </p:custDataLst>
          </p:nvPr>
        </p:nvSpPr>
        <p:spPr>
          <a:xfrm>
            <a:off x="6934200" y="5638800"/>
            <a:ext cx="1905000" cy="654050"/>
          </a:xfrm>
          <a:prstGeom prst="rect">
            <a:avLst/>
          </a:prstGeom>
          <a:noFill/>
          <a:ln w="12700">
            <a:solidFill>
              <a:srgbClr val="800000"/>
            </a:solid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1800"/>
              <a:t>Tier 2</a:t>
            </a:r>
          </a:p>
          <a:p>
            <a:pPr marL="0" lvl="0" indent="0" algn="ctr" defTabSz="914400" eaLnBrk="1" hangingPunct="1">
              <a:spcBef>
                <a:spcPct val="0"/>
              </a:spcBef>
              <a:buFontTx/>
              <a:buNone/>
            </a:pPr>
            <a:r>
              <a:rPr lang="en-US" altLang="en-US" sz="1800"/>
              <a:t>Intervention</a:t>
            </a:r>
          </a:p>
        </p:txBody>
      </p:sp>
      <p:sp>
        <p:nvSpPr>
          <p:cNvPr id="210952" name="TextBox 2"/>
          <p:cNvSpPr txBox="1">
            <a:spLocks noChangeArrowheads="1"/>
          </p:cNvSpPr>
          <p:nvPr>
            <p:custDataLst>
              <p:tags r:id="rId9"/>
            </p:custDataLst>
          </p:nvPr>
        </p:nvSpPr>
        <p:spPr bwMode="auto">
          <a:xfrm>
            <a:off x="1362075" y="1671638"/>
            <a:ext cx="1477963" cy="52387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a:ln>
                  <a:noFill/>
                </a:ln>
                <a:solidFill>
                  <a:srgbClr val="7030A0"/>
                </a:solidFill>
                <a:effectLst/>
                <a:uLnTx/>
                <a:uFillTx/>
                <a:latin typeface="+mj-lt"/>
                <a:ea typeface="ＭＳ Ｐゴシック" charset="-128"/>
                <a:cs typeface="+mn-cs"/>
              </a:rPr>
              <a:t>Gate 1</a:t>
            </a:r>
          </a:p>
        </p:txBody>
      </p:sp>
      <p:sp>
        <p:nvSpPr>
          <p:cNvPr id="210953" name="TextBox 2"/>
          <p:cNvSpPr txBox="1">
            <a:spLocks noChangeArrowheads="1"/>
          </p:cNvSpPr>
          <p:nvPr>
            <p:custDataLst>
              <p:tags r:id="rId10"/>
            </p:custDataLst>
          </p:nvPr>
        </p:nvSpPr>
        <p:spPr bwMode="auto">
          <a:xfrm>
            <a:off x="1381125" y="3962400"/>
            <a:ext cx="1477963" cy="52387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a:ln>
                  <a:noFill/>
                </a:ln>
                <a:solidFill>
                  <a:srgbClr val="7030A0"/>
                </a:solidFill>
                <a:effectLst/>
                <a:uLnTx/>
                <a:uFillTx/>
                <a:latin typeface="+mj-lt"/>
                <a:ea typeface="ＭＳ Ｐゴシック" charset="-128"/>
                <a:cs typeface="+mn-cs"/>
              </a:rPr>
              <a:t>Gate 2</a:t>
            </a:r>
          </a:p>
        </p:txBody>
      </p:sp>
      <p:sp>
        <p:nvSpPr>
          <p:cNvPr id="210954" name="Title 1"/>
          <p:cNvSpPr/>
          <p:nvPr>
            <p:custDataLst>
              <p:tags r:id="rId11"/>
            </p:custDataLst>
          </p:nvPr>
        </p:nvSpPr>
        <p:spPr>
          <a:xfrm>
            <a:off x="863600" y="106363"/>
            <a:ext cx="7791450" cy="152400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spcBef>
                <a:spcPct val="0"/>
              </a:spcBef>
              <a:buFontTx/>
              <a:buNone/>
            </a:pPr>
            <a:r>
              <a:rPr lang="en-US" altLang="en-US" sz="4400" b="1">
                <a:solidFill>
                  <a:srgbClr val="006600"/>
                </a:solidFill>
              </a:rPr>
              <a:t>Multiple Gating Procedure</a:t>
            </a:r>
          </a:p>
          <a:p>
            <a:pPr marL="0" lvl="0" indent="0" algn="ctr">
              <a:spcBef>
                <a:spcPct val="0"/>
              </a:spcBef>
              <a:buFontTx/>
              <a:buNone/>
            </a:pPr>
            <a:r>
              <a:rPr lang="en-US" altLang="en-US" sz="3600" b="1">
                <a:solidFill>
                  <a:srgbClr val="006600"/>
                </a:solidFill>
              </a:rPr>
              <a:t>(Adapted from Severson et al. 2007)</a:t>
            </a: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Scoring</a:t>
            </a:r>
          </a:p>
        </p:txBody>
      </p:sp>
      <p:sp>
        <p:nvSpPr>
          <p:cNvPr id="212994" name="Rectangle 3"/>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a:t>Teachers complete </a:t>
            </a:r>
            <a:r>
              <a:rPr lang="en-US" altLang="en-US" b="1" i="1"/>
              <a:t>Critical Events</a:t>
            </a:r>
            <a:r>
              <a:rPr lang="en-US" altLang="en-US" b="1"/>
              <a:t> </a:t>
            </a:r>
            <a:r>
              <a:rPr lang="en-US" altLang="en-US" b="1" i="1"/>
              <a:t>Index </a:t>
            </a:r>
            <a:r>
              <a:rPr lang="en-US" altLang="en-US"/>
              <a:t>checklist and </a:t>
            </a:r>
            <a:r>
              <a:rPr lang="en-US" altLang="en-US" b="1" i="1"/>
              <a:t>Combined Frequency Index </a:t>
            </a:r>
            <a:r>
              <a:rPr lang="en-US" altLang="en-US"/>
              <a:t>for top three internalizers and externalizers</a:t>
            </a:r>
          </a:p>
          <a:p>
            <a:pPr lvl="1" eaLnBrk="1" hangingPunct="1"/>
            <a:r>
              <a:rPr lang="en-US" altLang="en-US"/>
              <a:t>Internalizers with 4+ and externalizers with 5+ critical events immediately pass gate two and are eligible for a simple targeted intervention (i.e. CICO)</a:t>
            </a:r>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Content Placeholder 3"/>
          <p:cNvPicPr>
            <a:picLocks noGrp="1" noChangeAspect="1"/>
          </p:cNvPicPr>
          <p:nvPr>
            <p:ph idx="1"/>
            <p:custDataLst>
              <p:tags r:id="rId2"/>
            </p:custDataLst>
          </p:nvPr>
        </p:nvPicPr>
        <p:blipFill>
          <a:blip r:embed="rId6"/>
          <a:stretch>
            <a:fillRect/>
          </a:stretch>
        </p:blipFill>
        <p:spPr>
          <a:xfrm>
            <a:off x="1143000" y="1524000"/>
            <a:ext cx="7216775" cy="5029200"/>
          </a:xfrm>
          <a:prstGeom prst="rect">
            <a:avLst/>
          </a:prstGeom>
          <a:noFill/>
          <a:ln>
            <a:noFill/>
            <a:miter lim="800000"/>
          </a:ln>
        </p:spPr>
      </p:pic>
      <p:sp>
        <p:nvSpPr>
          <p:cNvPr id="215042" name="Title 1"/>
          <p:cNvSpPr>
            <a:spLocks noGrp="1"/>
          </p:cNvSpPr>
          <p:nvPr>
            <p:ph type="title"/>
            <p:custDataLst>
              <p:tags r:id="rId3"/>
            </p:custDataLst>
          </p:nvPr>
        </p:nvSpPr>
        <p:spPr>
          <a:xfrm>
            <a:off x="1295400" y="228600"/>
            <a:ext cx="69342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Sample of SSBD Critical Events Form</a:t>
            </a:r>
          </a:p>
        </p:txBody>
      </p:sp>
    </p:spTree>
    <p:custDataLst>
      <p:tags r:id="rId1"/>
    </p:custData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4"/>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Sample of SSBD CFI Form</a:t>
            </a:r>
          </a:p>
        </p:txBody>
      </p:sp>
      <p:pic>
        <p:nvPicPr>
          <p:cNvPr id="217090" name="Picture 6" descr="SSBDcombinedfrequencyindex"/>
          <p:cNvPicPr>
            <a:picLocks noGrp="1" noChangeAspect="1"/>
          </p:cNvPicPr>
          <p:nvPr>
            <p:ph idx="1"/>
            <p:custDataLst>
              <p:tags r:id="rId3"/>
            </p:custDataLst>
          </p:nvPr>
        </p:nvPicPr>
        <p:blipFill>
          <a:blip r:embed="rId6"/>
          <a:stretch>
            <a:fillRect/>
          </a:stretch>
        </p:blipFill>
        <p:spPr>
          <a:xfrm>
            <a:off x="1371600" y="1295400"/>
            <a:ext cx="6400800" cy="4267200"/>
          </a:xfrm>
          <a:prstGeom prst="rect">
            <a:avLst/>
          </a:prstGeom>
          <a:noFill/>
          <a:ln>
            <a:noFill/>
            <a:miter lim="800000"/>
          </a:ln>
        </p:spPr>
      </p:pic>
    </p:spTree>
    <p:custDataLst>
      <p:tags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4"/>
          <p:cNvSpPr>
            <a:spLocks noGrp="1"/>
          </p:cNvSpPr>
          <p:nvPr>
            <p:ph type="title"/>
            <p:custDataLst>
              <p:tags r:id="rId2"/>
            </p:custDataLst>
          </p:nvPr>
        </p:nvSpPr>
        <p:spPr>
          <a:xfrm>
            <a:off x="250825" y="76200"/>
            <a:ext cx="8664575" cy="644525"/>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a:solidFill>
                  <a:srgbClr val="006600"/>
                </a:solidFill>
              </a:rPr>
              <a:t>SSBD Screening Process</a:t>
            </a:r>
          </a:p>
        </p:txBody>
      </p:sp>
      <p:grpSp>
        <p:nvGrpSpPr>
          <p:cNvPr id="219138" name="Group 17"/>
          <p:cNvGrpSpPr/>
          <p:nvPr>
            <p:custDataLst>
              <p:tags r:id="rId3"/>
            </p:custDataLst>
          </p:nvPr>
        </p:nvGrpSpPr>
        <p:grpSpPr>
          <a:xfrm>
            <a:off x="0" y="762000"/>
            <a:ext cx="9144000" cy="6096000"/>
            <a:chOff x="-152400" y="1066800"/>
            <a:chExt cx="9144000" cy="5861538"/>
          </a:xfrm>
        </p:grpSpPr>
        <p:sp>
          <p:nvSpPr>
            <p:cNvPr id="219140" name="Rectangle 6"/>
            <p:cNvSpPr/>
            <p:nvPr>
              <p:custDataLst>
                <p:tags r:id="rId5"/>
              </p:custDataLst>
            </p:nvPr>
          </p:nvSpPr>
          <p:spPr>
            <a:xfrm>
              <a:off x="838200" y="1066800"/>
              <a:ext cx="7391400" cy="3052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mn-lt"/>
                  <a:ea typeface="+mn-ea"/>
                  <a:cs typeface="Arial" panose="020B0604020202020204" pitchFamily="34" charset="0"/>
                </a:rPr>
                <a:t>Pool of Regular Classroom Students</a:t>
              </a:r>
            </a:p>
          </p:txBody>
        </p:sp>
        <p:sp>
          <p:nvSpPr>
            <p:cNvPr id="219141" name="Down Arrow 7"/>
            <p:cNvSpPr/>
            <p:nvPr>
              <p:custDataLst>
                <p:tags r:id="rId6"/>
              </p:custDataLst>
            </p:nvPr>
          </p:nvSpPr>
          <p:spPr>
            <a:xfrm>
              <a:off x="762000" y="1448411"/>
              <a:ext cx="7391400" cy="1599711"/>
            </a:xfrm>
            <a:prstGeom prst="downArrow">
              <a:avLst>
                <a:gd name="adj1" fmla="val 50000"/>
                <a:gd name="adj2" fmla="val 537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000000"/>
                  </a:solidFill>
                  <a:effectLst/>
                  <a:uLnTx/>
                  <a:uFillTx/>
                  <a:latin typeface="+mn-lt"/>
                  <a:ea typeface="+mn-ea"/>
                  <a:cs typeface="Arial" panose="020B0604020202020204" pitchFamily="34" charset="0"/>
                </a:rPr>
                <a:t>TEACHER SCREENING</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on Internalizing and Externalizing Behavioral Dimensions</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1" u="none" strike="noStrike" kern="1200" cap="none" spc="0" normalizeH="0" baseline="0" noProof="0">
                  <a:ln>
                    <a:noFill/>
                  </a:ln>
                  <a:solidFill>
                    <a:srgbClr val="000000"/>
                  </a:solidFill>
                  <a:effectLst/>
                  <a:uLnTx/>
                  <a:uFillTx/>
                  <a:latin typeface="+mn-lt"/>
                  <a:ea typeface="+mn-ea"/>
                  <a:cs typeface="Arial" panose="020B0604020202020204" pitchFamily="34" charset="0"/>
                </a:rPr>
                <a:t>3 Highest Ranked Pupils on Externalizing and on Internalizing  Behavior Criteria</a:t>
              </a:r>
            </a:p>
          </p:txBody>
        </p:sp>
        <p:sp>
          <p:nvSpPr>
            <p:cNvPr id="219142" name="Down Arrow 8"/>
            <p:cNvSpPr/>
            <p:nvPr>
              <p:custDataLst>
                <p:tags r:id="rId7"/>
              </p:custDataLst>
            </p:nvPr>
          </p:nvSpPr>
          <p:spPr>
            <a:xfrm>
              <a:off x="1066800" y="3200766"/>
              <a:ext cx="6781800" cy="1294423"/>
            </a:xfrm>
            <a:prstGeom prst="downArrow">
              <a:avLst>
                <a:gd name="adj1" fmla="val 50000"/>
                <a:gd name="adj2" fmla="val 5370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0000"/>
                  </a:solidFill>
                  <a:effectLst/>
                  <a:uLnTx/>
                  <a:uFillTx/>
                  <a:latin typeface="+mn-lt"/>
                  <a:ea typeface="+mn-ea"/>
                  <a:cs typeface="Arial" panose="020B0604020202020204" pitchFamily="34" charset="0"/>
                </a:rPr>
                <a:t>TEACHER RATING</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on Critical Events Index and Combined Frequency Index</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1" u="none" strike="noStrike" kern="1200" cap="none" spc="0" normalizeH="0" baseline="0" noProof="0">
                  <a:ln>
                    <a:noFill/>
                  </a:ln>
                  <a:solidFill>
                    <a:srgbClr val="000000"/>
                  </a:solidFill>
                  <a:effectLst/>
                  <a:uLnTx/>
                  <a:uFillTx/>
                  <a:latin typeface="+mn-lt"/>
                  <a:ea typeface="+mn-ea"/>
                  <a:cs typeface="Arial" panose="020B0604020202020204" pitchFamily="34" charset="0"/>
                </a:rPr>
                <a:t>Exceed Normative Criteria on CEI of CFI</a:t>
              </a:r>
            </a:p>
          </p:txBody>
        </p:sp>
        <p:sp>
          <p:nvSpPr>
            <p:cNvPr id="219143" name="Down Arrow 9"/>
            <p:cNvSpPr/>
            <p:nvPr>
              <p:custDataLst>
                <p:tags r:id="rId8"/>
              </p:custDataLst>
            </p:nvPr>
          </p:nvSpPr>
          <p:spPr>
            <a:xfrm>
              <a:off x="1219200" y="4647833"/>
              <a:ext cx="6248400" cy="1601238"/>
            </a:xfrm>
            <a:prstGeom prst="downArrow">
              <a:avLst>
                <a:gd name="adj1" fmla="val 50000"/>
                <a:gd name="adj2" fmla="val 5370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mn-lt"/>
                  <a:ea typeface="+mn-ea"/>
                  <a:cs typeface="Arial" panose="020B0604020202020204" pitchFamily="34" charset="0"/>
                </a:rPr>
                <a:t>DIRECT OBSERVATION</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prstClr val="white"/>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white"/>
                  </a:solidFill>
                  <a:effectLst/>
                  <a:uLnTx/>
                  <a:uFillTx/>
                  <a:latin typeface="+mn-lt"/>
                  <a:ea typeface="+mn-ea"/>
                  <a:cs typeface="Arial" panose="020B0604020202020204" pitchFamily="34" charset="0"/>
                </a:rPr>
                <a:t>of Selected Pupils in Classroom and on Playground</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 b="0" i="0" u="none" strike="noStrike" kern="1200" cap="none" spc="0" normalizeH="0" baseline="0" noProof="0">
                <a:ln>
                  <a:noFill/>
                </a:ln>
                <a:solidFill>
                  <a:prstClr val="white"/>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1" u="none" strike="noStrike" kern="1200" cap="none" spc="0" normalizeH="0" baseline="0" noProof="0">
                  <a:ln>
                    <a:noFill/>
                  </a:ln>
                  <a:solidFill>
                    <a:prstClr val="white"/>
                  </a:solidFill>
                  <a:effectLst/>
                  <a:uLnTx/>
                  <a:uFillTx/>
                  <a:latin typeface="+mn-lt"/>
                  <a:ea typeface="+mn-ea"/>
                  <a:cs typeface="Arial" panose="020B0604020202020204" pitchFamily="34" charset="0"/>
                </a:rPr>
                <a:t>Exceed Normative Criteria on AET and PSB</a:t>
              </a:r>
            </a:p>
          </p:txBody>
        </p:sp>
        <p:sp>
          <p:nvSpPr>
            <p:cNvPr id="219144" name="Rectangle 10"/>
            <p:cNvSpPr/>
            <p:nvPr>
              <p:custDataLst>
                <p:tags r:id="rId9"/>
              </p:custDataLst>
            </p:nvPr>
          </p:nvSpPr>
          <p:spPr>
            <a:xfrm>
              <a:off x="2743200" y="2819156"/>
              <a:ext cx="3429000" cy="3052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mn-lt"/>
                  <a:ea typeface="+mn-ea"/>
                  <a:cs typeface="Arial"/>
                </a:rPr>
                <a:t>PASS GATE 1</a:t>
              </a:r>
            </a:p>
          </p:txBody>
        </p:sp>
        <p:sp>
          <p:nvSpPr>
            <p:cNvPr id="219145" name="Rectangle 11"/>
            <p:cNvSpPr/>
            <p:nvPr>
              <p:custDataLst>
                <p:tags r:id="rId10"/>
              </p:custDataLst>
            </p:nvPr>
          </p:nvSpPr>
          <p:spPr>
            <a:xfrm>
              <a:off x="2667000" y="4267750"/>
              <a:ext cx="3429000" cy="3037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mn-lt"/>
                  <a:ea typeface="+mn-ea"/>
                  <a:cs typeface="Arial"/>
                </a:rPr>
                <a:t>PASS GATE 2</a:t>
              </a:r>
            </a:p>
          </p:txBody>
        </p:sp>
        <p:sp>
          <p:nvSpPr>
            <p:cNvPr id="219146" name="Rectangle 12"/>
            <p:cNvSpPr/>
            <p:nvPr>
              <p:custDataLst>
                <p:tags r:id="rId11"/>
              </p:custDataLst>
            </p:nvPr>
          </p:nvSpPr>
          <p:spPr>
            <a:xfrm>
              <a:off x="2743200" y="5943783"/>
              <a:ext cx="3429000" cy="3052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mn-lt"/>
                  <a:ea typeface="+mn-ea"/>
                  <a:cs typeface="Arial"/>
                </a:rPr>
                <a:t>PASS GATE 3</a:t>
              </a:r>
            </a:p>
          </p:txBody>
        </p:sp>
        <p:sp>
          <p:nvSpPr>
            <p:cNvPr id="219147" name="Rectangle 13"/>
            <p:cNvSpPr/>
            <p:nvPr>
              <p:custDataLst>
                <p:tags r:id="rId12"/>
              </p:custDataLst>
            </p:nvPr>
          </p:nvSpPr>
          <p:spPr>
            <a:xfrm>
              <a:off x="-152400" y="6249072"/>
              <a:ext cx="3733800" cy="67926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Pre-referral Intervention(s)</a:t>
              </a:r>
            </a:p>
          </p:txBody>
        </p:sp>
        <p:sp>
          <p:nvSpPr>
            <p:cNvPr id="219148" name="Rectangle 14"/>
            <p:cNvSpPr/>
            <p:nvPr>
              <p:custDataLst>
                <p:tags r:id="rId13"/>
              </p:custDataLst>
            </p:nvPr>
          </p:nvSpPr>
          <p:spPr>
            <a:xfrm>
              <a:off x="4533900" y="6293338"/>
              <a:ext cx="4457700" cy="635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Child may be referred to Intensive Level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Team for Individualized Supports</a:t>
              </a:r>
            </a:p>
          </p:txBody>
        </p:sp>
        <p:cxnSp>
          <p:nvCxnSpPr>
            <p:cNvPr id="219149" name="Straight Arrow Connector 15"/>
            <p:cNvCxnSpPr>
              <a:stCxn id="219146" idx="2"/>
            </p:cNvCxnSpPr>
            <p:nvPr/>
          </p:nvCxnSpPr>
          <p:spPr>
            <a:xfrm>
              <a:off x="4457700" y="6249072"/>
              <a:ext cx="438150" cy="227439"/>
            </a:xfrm>
            <a:prstGeom prst="line">
              <a:avLst/>
            </a:prstGeom>
            <a:noFill/>
            <a:ln>
              <a:solidFill>
                <a:schemeClr val="tx1"/>
              </a:solidFill>
              <a:miter lim="800000"/>
              <a:tailEnd type="arrow"/>
            </a:ln>
          </p:spPr>
        </p:cxnSp>
        <p:cxnSp>
          <p:nvCxnSpPr>
            <p:cNvPr id="219150" name="Straight Arrow Connector 16"/>
            <p:cNvCxnSpPr>
              <a:stCxn id="219146" idx="2"/>
            </p:cNvCxnSpPr>
            <p:nvPr/>
          </p:nvCxnSpPr>
          <p:spPr>
            <a:xfrm flipH="1">
              <a:off x="3124200" y="6249072"/>
              <a:ext cx="1333500" cy="227439"/>
            </a:xfrm>
            <a:prstGeom prst="line">
              <a:avLst/>
            </a:prstGeom>
            <a:noFill/>
            <a:ln>
              <a:solidFill>
                <a:schemeClr val="tx1"/>
              </a:solidFill>
              <a:miter lim="800000"/>
              <a:tailEnd type="arrow"/>
            </a:ln>
          </p:spPr>
        </p:cxnSp>
        <p:cxnSp>
          <p:nvCxnSpPr>
            <p:cNvPr id="219151" name="Straight Arrow Connector 17"/>
            <p:cNvCxnSpPr>
              <a:stCxn id="219147" idx="3"/>
              <a:endCxn id="219148" idx="1"/>
            </p:cNvCxnSpPr>
            <p:nvPr/>
          </p:nvCxnSpPr>
          <p:spPr>
            <a:xfrm>
              <a:off x="3581400" y="6589468"/>
              <a:ext cx="952500" cy="21370"/>
            </a:xfrm>
            <a:prstGeom prst="line">
              <a:avLst/>
            </a:prstGeom>
            <a:noFill/>
            <a:ln>
              <a:solidFill>
                <a:schemeClr val="tx1"/>
              </a:solidFill>
              <a:miter lim="800000"/>
              <a:headEnd type="arrow"/>
              <a:tailEnd type="arrow"/>
            </a:ln>
          </p:spPr>
        </p:cxnSp>
      </p:grpSp>
      <p:sp>
        <p:nvSpPr>
          <p:cNvPr id="219139" name="Footer Placeholder 1"/>
          <p:cNvSpPr txBox="1">
            <a:spLocks noGrp="1"/>
          </p:cNvSpPr>
          <p:nvPr>
            <p:ph type="ftr" idx="11"/>
            <p:custDataLst>
              <p:tags r:id="rId4"/>
            </p:custDataLst>
          </p:nvPr>
        </p:nvSpPr>
        <p:spPr>
          <a:xfrm>
            <a:off x="6324600" y="4613275"/>
            <a:ext cx="2895600" cy="365125"/>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323232"/>
                </a:solidFill>
                <a:effectLst/>
                <a:uLnTx/>
                <a:uFillTx/>
                <a:latin typeface="+mn-lt"/>
                <a:ea typeface="+mn-ea"/>
                <a:cs typeface="+mn-cs"/>
              </a:rPr>
              <a:t>(Lane &amp; Oakes, 2012)</a:t>
            </a:r>
          </a:p>
        </p:txBody>
      </p:sp>
    </p:spTree>
    <p:custDataLst>
      <p:tags r:id="rId1"/>
    </p:custData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1185" name="Title 1"/>
          <p:cNvSpPr>
            <a:spLocks noGrp="1"/>
          </p:cNvSpPr>
          <p:nvPr>
            <p:ph type="title"/>
            <p:custDataLst>
              <p:tags r:id="rId2"/>
            </p:custDataLst>
          </p:nvPr>
        </p:nvSpPr>
        <p:spPr>
          <a:xfrm>
            <a:off x="457200" y="274638"/>
            <a:ext cx="8229600" cy="6397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List of Screeners</a:t>
            </a:r>
          </a:p>
        </p:txBody>
      </p:sp>
      <p:sp>
        <p:nvSpPr>
          <p:cNvPr id="221186" name="Content Placeholder 2"/>
          <p:cNvSpPr>
            <a:spLocks noGrp="1"/>
          </p:cNvSpPr>
          <p:nvPr>
            <p:ph idx="1"/>
            <p:custDataLst>
              <p:tags r:id="rId3"/>
            </p:custDataLst>
          </p:nvPr>
        </p:nvSpPr>
        <p:spPr>
          <a:xfrm>
            <a:off x="457200" y="919163"/>
            <a:ext cx="8229600" cy="495617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400"/>
              <a:t>Student Risk Screening Scale </a:t>
            </a:r>
            <a:r>
              <a:rPr lang="en-US" altLang="en-US" sz="2400">
                <a:hlinkClick r:id="" action="ppaction://noaction"/>
              </a:rPr>
              <a:t>http://miblsi.cenmi.org/MiBLSiModel/Evaluation/Measures/StudentRiskScreeningScale.aspx</a:t>
            </a:r>
            <a:endParaRPr lang="en-US" altLang="en-US" sz="2400"/>
          </a:p>
          <a:p>
            <a:pPr lvl="0"/>
            <a:r>
              <a:rPr lang="en-US" altLang="en-US" sz="2400"/>
              <a:t>Social Skills Improvement System </a:t>
            </a:r>
            <a:r>
              <a:rPr lang="en-US" altLang="en-US" sz="2400">
                <a:hlinkClick r:id="" action="ppaction://noaction"/>
              </a:rPr>
              <a:t>http://www.pearsonclinical.com/education/products/100000322/social-skills-improvement-system-ssis-rating-scales.html</a:t>
            </a:r>
            <a:r>
              <a:rPr lang="en-US" altLang="en-US" sz="2400"/>
              <a:t> </a:t>
            </a:r>
          </a:p>
          <a:p>
            <a:pPr lvl="0"/>
            <a:r>
              <a:rPr lang="en-US" altLang="en-US" sz="2400"/>
              <a:t>Strengths and Difficulties Questionnaire  </a:t>
            </a:r>
            <a:r>
              <a:rPr lang="en-US" altLang="en-US" sz="2400">
                <a:hlinkClick r:id="" action="ppaction://noaction"/>
              </a:rPr>
              <a:t>www.sdqinfo.org</a:t>
            </a:r>
            <a:endParaRPr lang="en-US" altLang="en-US" sz="2400"/>
          </a:p>
          <a:p>
            <a:pPr lvl="0"/>
            <a:r>
              <a:rPr lang="en-US" altLang="en-US" sz="2400"/>
              <a:t>Systematic Screening for Behavior Disorders </a:t>
            </a:r>
            <a:r>
              <a:rPr lang="en-US" altLang="en-US" sz="2400">
                <a:hlinkClick r:id="" action="ppaction://noaction"/>
              </a:rPr>
              <a:t>http://store.cambiumlearning.com</a:t>
            </a:r>
            <a:r>
              <a:rPr lang="en-US" altLang="en-US" sz="2400"/>
              <a:t> </a:t>
            </a:r>
          </a:p>
          <a:p>
            <a:pPr lvl="0"/>
            <a:r>
              <a:rPr lang="en-US" altLang="en-US" sz="2400"/>
              <a:t>BASC™-2 Behavioral and Emotional Screening System (BASC-2 BESS) </a:t>
            </a:r>
            <a:r>
              <a:rPr lang="en-US" altLang="en-US" sz="2400">
                <a:hlinkClick r:id="" action="ppaction://noaction"/>
              </a:rPr>
              <a:t>http://www.pearsonassessments.com</a:t>
            </a:r>
            <a:r>
              <a:rPr lang="en-US" altLang="en-US" sz="2400"/>
              <a:t> </a:t>
            </a:r>
          </a:p>
          <a:p>
            <a:pPr lvl="0"/>
            <a:r>
              <a:rPr lang="en-US" altLang="en-US" sz="2400"/>
              <a:t>Social, Academic &amp; Emotional Behavior Risks Screener </a:t>
            </a:r>
            <a:r>
              <a:rPr lang="en-US" altLang="en-US" sz="2400">
                <a:hlinkClick r:id="" action="ppaction://noaction"/>
              </a:rPr>
              <a:t>http://ebi.missouri.edu/?p=1116</a:t>
            </a:r>
            <a:r>
              <a:rPr lang="en-US" altLang="en-US" sz="2400"/>
              <a:t>  </a:t>
            </a:r>
          </a:p>
          <a:p>
            <a:pPr lvl="0"/>
            <a:endParaRPr lang="en-US" altLang="en-US" sz="2400"/>
          </a:p>
          <a:p>
            <a:pPr lvl="0"/>
            <a:endParaRPr lang="en-US" altLang="en-US" sz="2400"/>
          </a:p>
          <a:p>
            <a:pPr lvl="0"/>
            <a:endParaRPr lang="en-US" altLang="en-US" sz="2400"/>
          </a:p>
          <a:p>
            <a:pPr lvl="0">
              <a:buNone/>
            </a:pPr>
            <a:endParaRPr lang="en-US" altLang="en-US" sz="2400"/>
          </a:p>
        </p:txBody>
      </p:sp>
      <p:sp>
        <p:nvSpPr>
          <p:cNvPr id="221187" name="New shape"/>
          <p:cNvSpPr/>
          <p:nvPr>
            <p:custDataLst>
              <p:tags r:id="rId4"/>
            </p:custDataLst>
          </p:nvPr>
        </p:nvSpPr>
        <p:spPr>
          <a:xfrm>
            <a:off x="548640" y="1330643"/>
            <a:ext cx="13106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
        <p:nvSpPr>
          <p:cNvPr id="221188" name="New shape"/>
          <p:cNvSpPr/>
          <p:nvPr>
            <p:custDataLst>
              <p:tags r:id="rId5"/>
            </p:custDataLst>
          </p:nvPr>
        </p:nvSpPr>
        <p:spPr>
          <a:xfrm>
            <a:off x="548640" y="2501075"/>
            <a:ext cx="17678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221189" name="New shape"/>
          <p:cNvSpPr/>
          <p:nvPr>
            <p:custDataLst>
              <p:tags r:id="rId6"/>
            </p:custDataLst>
          </p:nvPr>
        </p:nvSpPr>
        <p:spPr>
          <a:xfrm>
            <a:off x="5620703" y="3305747"/>
            <a:ext cx="2286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221190" name="New shape"/>
          <p:cNvSpPr/>
          <p:nvPr>
            <p:custDataLst>
              <p:tags r:id="rId7"/>
            </p:custDataLst>
          </p:nvPr>
        </p:nvSpPr>
        <p:spPr>
          <a:xfrm>
            <a:off x="548640" y="4110419"/>
            <a:ext cx="48768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221191" name="New shape"/>
          <p:cNvSpPr/>
          <p:nvPr>
            <p:custDataLst>
              <p:tags r:id="rId8"/>
            </p:custDataLst>
          </p:nvPr>
        </p:nvSpPr>
        <p:spPr>
          <a:xfrm>
            <a:off x="1299726" y="4915091"/>
            <a:ext cx="5029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
        <p:nvSpPr>
          <p:cNvPr id="221192" name="New shape"/>
          <p:cNvSpPr/>
          <p:nvPr>
            <p:custDataLst>
              <p:tags r:id="rId9"/>
            </p:custDataLst>
          </p:nvPr>
        </p:nvSpPr>
        <p:spPr>
          <a:xfrm>
            <a:off x="548640" y="5719763"/>
            <a:ext cx="4724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Tree>
    <p:custDataLst>
      <p:tags r:id="rId1"/>
    </p:custData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br>
              <a:rPr lang="en-US" altLang="en-US" sz="4000" b="1">
                <a:solidFill>
                  <a:srgbClr val="006600"/>
                </a:solidFill>
              </a:rPr>
            </a:br>
            <a:r>
              <a:rPr lang="en-US" altLang="en-US" sz="4000" b="1">
                <a:solidFill>
                  <a:srgbClr val="006600"/>
                </a:solidFill>
              </a:rPr>
              <a:t>VT Example: </a:t>
            </a:r>
            <a:br>
              <a:rPr lang="en-US" altLang="en-US" sz="4000" b="1">
                <a:solidFill>
                  <a:srgbClr val="006600"/>
                </a:solidFill>
              </a:rPr>
            </a:br>
            <a:r>
              <a:rPr lang="en-US" altLang="en-US" sz="4000" b="1">
                <a:solidFill>
                  <a:srgbClr val="006600"/>
                </a:solidFill>
              </a:rPr>
              <a:t>Mt. Abe Union Supervisory District</a:t>
            </a:r>
            <a:br>
              <a:rPr lang="en-US" altLang="en-US" sz="4000" b="1">
                <a:solidFill>
                  <a:srgbClr val="006600"/>
                </a:solidFill>
              </a:rPr>
            </a:br>
            <a:endParaRPr lang="en-US" altLang="en-US" sz="4000" b="1">
              <a:solidFill>
                <a:srgbClr val="006600"/>
              </a:solidFill>
            </a:endParaRPr>
          </a:p>
        </p:txBody>
      </p:sp>
      <p:sp>
        <p:nvSpPr>
          <p:cNvPr id="223234"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514350" lvl="0" indent="-457200"/>
            <a:r>
              <a:rPr lang="en-US" altLang="en-US" sz="2800"/>
              <a:t>Use the BESS and SSIS through Aimsweb </a:t>
            </a:r>
          </a:p>
          <a:p>
            <a:pPr marL="514350" lvl="0" indent="-457200"/>
            <a:r>
              <a:rPr lang="en-US" altLang="en-US" sz="2800"/>
              <a:t>Screen 3x per year</a:t>
            </a:r>
          </a:p>
          <a:p>
            <a:pPr marL="514350" lvl="0" indent="-457200"/>
            <a:r>
              <a:rPr lang="en-US" altLang="en-US" sz="2800"/>
              <a:t>SEL Coordinator works with school PBIS coordinators to compile other relevant data (ODRs, nurses visits, absences) </a:t>
            </a:r>
          </a:p>
          <a:p>
            <a:pPr marL="514350" lvl="0" indent="-457200"/>
            <a:r>
              <a:rPr lang="en-US" altLang="en-US" sz="2800"/>
              <a:t>Students with elevated risk are matched to interventions</a:t>
            </a:r>
          </a:p>
          <a:p>
            <a:pPr marL="514350" lvl="0" indent="-457200"/>
            <a:r>
              <a:rPr lang="en-US" altLang="en-US" sz="2800"/>
              <a:t>SU Team views data from systems perspective</a:t>
            </a:r>
          </a:p>
          <a:p>
            <a:pPr marL="514350" lvl="0" indent="-457200"/>
            <a:r>
              <a:rPr lang="en-US" altLang="en-US" sz="2800"/>
              <a:t>Grade-level teams view data for particular students</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349C-ABF0-3D4B-B39D-E44E6119C0C0}"/>
              </a:ext>
            </a:extLst>
          </p:cNvPr>
          <p:cNvSpPr>
            <a:spLocks noGrp="1"/>
          </p:cNvSpPr>
          <p:nvPr>
            <p:ph type="title"/>
          </p:nvPr>
        </p:nvSpPr>
        <p:spPr>
          <a:xfrm>
            <a:off x="456800" y="3313"/>
            <a:ext cx="8229600" cy="1143000"/>
          </a:xfrm>
        </p:spPr>
        <p:txBody>
          <a:bodyPr/>
          <a:lstStyle/>
          <a:p>
            <a:r>
              <a:rPr lang="en-US" b="1" dirty="0">
                <a:solidFill>
                  <a:srgbClr val="006600"/>
                </a:solidFill>
              </a:rPr>
              <a:t>Context: Challenges</a:t>
            </a:r>
          </a:p>
        </p:txBody>
      </p:sp>
      <p:sp>
        <p:nvSpPr>
          <p:cNvPr id="3" name="TextBox 2">
            <a:extLst>
              <a:ext uri="{FF2B5EF4-FFF2-40B4-BE49-F238E27FC236}">
                <a16:creationId xmlns:a16="http://schemas.microsoft.com/office/drawing/2014/main" id="{4AD6F708-7155-764B-82B4-0360EAFF059F}"/>
              </a:ext>
            </a:extLst>
          </p:cNvPr>
          <p:cNvSpPr txBox="1"/>
          <p:nvPr/>
        </p:nvSpPr>
        <p:spPr>
          <a:xfrm>
            <a:off x="4479235" y="2584174"/>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1CDCF3EB-087D-5747-A375-D551DA88C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18" y="1568293"/>
            <a:ext cx="4631646" cy="2023609"/>
          </a:xfrm>
          <a:prstGeom prst="rect">
            <a:avLst/>
          </a:prstGeom>
          <a:ln w="38100">
            <a:solidFill>
              <a:schemeClr val="tx1"/>
            </a:solidFill>
          </a:ln>
        </p:spPr>
      </p:pic>
      <p:pic>
        <p:nvPicPr>
          <p:cNvPr id="6" name="Picture 5">
            <a:extLst>
              <a:ext uri="{FF2B5EF4-FFF2-40B4-BE49-F238E27FC236}">
                <a16:creationId xmlns:a16="http://schemas.microsoft.com/office/drawing/2014/main" id="{18DB8CE2-8AD9-3A4C-A947-2DE3D34C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5358">
            <a:off x="4073312" y="1929548"/>
            <a:ext cx="5257800" cy="508000"/>
          </a:xfrm>
          <a:prstGeom prst="rect">
            <a:avLst/>
          </a:prstGeom>
        </p:spPr>
      </p:pic>
      <p:pic>
        <p:nvPicPr>
          <p:cNvPr id="8" name="Picture 7">
            <a:extLst>
              <a:ext uri="{FF2B5EF4-FFF2-40B4-BE49-F238E27FC236}">
                <a16:creationId xmlns:a16="http://schemas.microsoft.com/office/drawing/2014/main" id="{C664A047-41B6-BE44-AB1F-66FB14517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8845" y="4791931"/>
            <a:ext cx="7505700" cy="1892300"/>
          </a:xfrm>
          <a:prstGeom prst="rect">
            <a:avLst/>
          </a:prstGeom>
        </p:spPr>
      </p:pic>
      <p:pic>
        <p:nvPicPr>
          <p:cNvPr id="13" name="Picture 12">
            <a:extLst>
              <a:ext uri="{FF2B5EF4-FFF2-40B4-BE49-F238E27FC236}">
                <a16:creationId xmlns:a16="http://schemas.microsoft.com/office/drawing/2014/main" id="{515E0126-919D-F54F-BC6D-0D4E64270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4567">
            <a:off x="241536" y="3713512"/>
            <a:ext cx="7607300" cy="825500"/>
          </a:xfrm>
          <a:prstGeom prst="rect">
            <a:avLst/>
          </a:prstGeom>
        </p:spPr>
      </p:pic>
    </p:spTree>
    <p:extLst>
      <p:ext uri="{BB962C8B-B14F-4D97-AF65-F5344CB8AC3E}">
        <p14:creationId xmlns:p14="http://schemas.microsoft.com/office/powerpoint/2010/main" val="232522876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Systematic Screening: Considerations</a:t>
            </a:r>
          </a:p>
        </p:txBody>
      </p:sp>
      <p:sp>
        <p:nvSpPr>
          <p:cNvPr id="228354"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dirty="0"/>
              <a:t>Recommended 2-3 times/year </a:t>
            </a:r>
          </a:p>
          <a:p>
            <a:pPr lvl="1" eaLnBrk="1" hangingPunct="1"/>
            <a:r>
              <a:rPr lang="en-US" altLang="en-US" dirty="0"/>
              <a:t>October &amp; February</a:t>
            </a:r>
          </a:p>
          <a:p>
            <a:pPr lvl="0" eaLnBrk="1" hangingPunct="1"/>
            <a:r>
              <a:rPr lang="en-US" altLang="en-US" dirty="0"/>
              <a:t>Group administration of Stage 1</a:t>
            </a:r>
          </a:p>
          <a:p>
            <a:pPr lvl="0" eaLnBrk="1" hangingPunct="1"/>
            <a:r>
              <a:rPr lang="en-US" altLang="en-US" dirty="0"/>
              <a:t>Teachers should have known students for at least one month (longer this year)</a:t>
            </a:r>
          </a:p>
          <a:p>
            <a:pPr eaLnBrk="1" hangingPunct="1"/>
            <a:r>
              <a:rPr lang="en-US" altLang="en-US" dirty="0"/>
              <a:t> Review definitions/examples of externalizing and internalizing problems</a:t>
            </a:r>
            <a:endParaRPr lang="en-US" dirty="0"/>
          </a:p>
          <a:p>
            <a:pPr marL="0" lvl="0" indent="0" eaLnBrk="1" hangingPunct="1">
              <a:buNone/>
            </a:pPr>
            <a:endParaRPr lang="en-US" altLang="en-US" dirty="0"/>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233D-4641-D34A-BC7A-F5901BE3755F}"/>
              </a:ext>
            </a:extLst>
          </p:cNvPr>
          <p:cNvSpPr>
            <a:spLocks noGrp="1"/>
          </p:cNvSpPr>
          <p:nvPr>
            <p:ph type="title"/>
          </p:nvPr>
        </p:nvSpPr>
        <p:spPr>
          <a:noFill/>
        </p:spPr>
        <p:txBody>
          <a:bodyPr/>
          <a:lstStyle/>
          <a:p>
            <a:r>
              <a:rPr lang="en-US" sz="4000" b="1" dirty="0">
                <a:solidFill>
                  <a:srgbClr val="006600"/>
                </a:solidFill>
              </a:rPr>
              <a:t>Systematic Screening: </a:t>
            </a:r>
            <a:br>
              <a:rPr lang="en-US" sz="4000" b="1" dirty="0">
                <a:solidFill>
                  <a:srgbClr val="006600"/>
                </a:solidFill>
              </a:rPr>
            </a:br>
            <a:r>
              <a:rPr lang="en-US" sz="4000" b="1" dirty="0">
                <a:solidFill>
                  <a:srgbClr val="006600"/>
                </a:solidFill>
              </a:rPr>
              <a:t>Systems Considerations</a:t>
            </a:r>
          </a:p>
        </p:txBody>
      </p:sp>
      <p:sp>
        <p:nvSpPr>
          <p:cNvPr id="3" name="Content Placeholder 2">
            <a:extLst>
              <a:ext uri="{FF2B5EF4-FFF2-40B4-BE49-F238E27FC236}">
                <a16:creationId xmlns:a16="http://schemas.microsoft.com/office/drawing/2014/main" id="{DC0B14CF-C317-BF48-A8F7-816CBCC124F5}"/>
              </a:ext>
            </a:extLst>
          </p:cNvPr>
          <p:cNvSpPr>
            <a:spLocks noGrp="1"/>
          </p:cNvSpPr>
          <p:nvPr>
            <p:ph idx="1"/>
          </p:nvPr>
        </p:nvSpPr>
        <p:spPr/>
        <p:txBody>
          <a:bodyPr/>
          <a:lstStyle/>
          <a:p>
            <a:r>
              <a:rPr lang="en-US" dirty="0"/>
              <a:t>Teaming infrastructure</a:t>
            </a:r>
          </a:p>
          <a:p>
            <a:r>
              <a:rPr lang="en-US" dirty="0"/>
              <a:t>Referral process</a:t>
            </a:r>
          </a:p>
          <a:p>
            <a:r>
              <a:rPr lang="en-US" dirty="0"/>
              <a:t>Universal foundation in place</a:t>
            </a:r>
          </a:p>
          <a:p>
            <a:r>
              <a:rPr lang="en-US" dirty="0"/>
              <a:t>Equity issues</a:t>
            </a:r>
          </a:p>
          <a:p>
            <a:r>
              <a:rPr lang="en-US" dirty="0"/>
              <a:t>SEBL is a stated priority</a:t>
            </a:r>
          </a:p>
          <a:p>
            <a:r>
              <a:rPr lang="en-US" dirty="0"/>
              <a:t>Time for training and coaching  </a:t>
            </a:r>
          </a:p>
          <a:p>
            <a:endParaRPr lang="en-US" dirty="0"/>
          </a:p>
        </p:txBody>
      </p:sp>
    </p:spTree>
    <p:extLst>
      <p:ext uri="{BB962C8B-B14F-4D97-AF65-F5344CB8AC3E}">
        <p14:creationId xmlns:p14="http://schemas.microsoft.com/office/powerpoint/2010/main" val="30455746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So pretty simple, right? Well…</a:t>
            </a:r>
          </a:p>
        </p:txBody>
      </p:sp>
      <p:sp>
        <p:nvSpPr>
          <p:cNvPr id="230402"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dirty="0"/>
              <a:t>Family’</a:t>
            </a:r>
            <a:r>
              <a:rPr lang="en-US" altLang="ja-JP" dirty="0"/>
              <a:t>s right to privacy (opt out option)</a:t>
            </a:r>
          </a:p>
          <a:p>
            <a:pPr lvl="0" eaLnBrk="1" hangingPunct="1"/>
            <a:r>
              <a:rPr lang="en-US" altLang="en-US" dirty="0"/>
              <a:t>Training &amp; TA</a:t>
            </a:r>
          </a:p>
          <a:p>
            <a:pPr lvl="0" eaLnBrk="1" hangingPunct="1"/>
            <a:r>
              <a:rPr lang="en-US" altLang="en-US" dirty="0"/>
              <a:t>Availability of supports</a:t>
            </a:r>
          </a:p>
          <a:p>
            <a:pPr lvl="0" eaLnBrk="1" hangingPunct="1"/>
            <a:r>
              <a:rPr lang="en-US" altLang="en-US" dirty="0"/>
              <a:t>Policy and liability issues</a:t>
            </a:r>
          </a:p>
          <a:p>
            <a:pPr lvl="0" eaLnBrk="1" hangingPunct="1"/>
            <a:r>
              <a:rPr lang="en-US" altLang="en-US" i="1" dirty="0"/>
              <a:t>What else?</a:t>
            </a:r>
          </a:p>
          <a:p>
            <a:pPr lvl="0" eaLnBrk="1" hangingPunct="1"/>
            <a:endParaRPr lang="en-US" altLang="en-US" dirty="0"/>
          </a:p>
          <a:p>
            <a:pPr lvl="0" eaLnBrk="1" hangingPunct="1"/>
            <a:endParaRPr lang="en-US" altLang="en-US" dirty="0"/>
          </a:p>
          <a:p>
            <a:pPr lvl="0" eaLnBrk="1" hangingPunct="1"/>
            <a:endParaRPr lang="en-US" alt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4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a:solidFill>
                  <a:srgbClr val="006600"/>
                </a:solidFill>
              </a:rPr>
              <a:t>Recommended Steps to Readiness</a:t>
            </a:r>
          </a:p>
        </p:txBody>
      </p:sp>
      <p:graphicFrame>
        <p:nvGraphicFramePr>
          <p:cNvPr id="232450" name="Content Placeholder 2"/>
          <p:cNvGraphicFramePr>
            <a:graphicFrameLocks noGrp="1"/>
          </p:cNvGraphicFramePr>
          <p:nvPr>
            <p:ph idx="1"/>
            <p:custDataLst>
              <p:tags r:id="rId3"/>
            </p:custData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lgn="r" eaLnBrk="1" hangingPunct="1"/>
            <a:r>
              <a:rPr lang="en-US" altLang="en-US" b="1">
                <a:solidFill>
                  <a:srgbClr val="006600"/>
                </a:solidFill>
              </a:rPr>
              <a:t>Preparation for Screening</a:t>
            </a:r>
          </a:p>
        </p:txBody>
      </p:sp>
      <p:sp>
        <p:nvSpPr>
          <p:cNvPr id="234498" name="Vertical Text Placeholder 2"/>
          <p:cNvSpPr>
            <a:spLocks noGrp="1"/>
          </p:cNvSpPr>
          <p:nvPr>
            <p:ph type="body" orient="vert" idx="1"/>
            <p:custDataLst>
              <p:tags r:id="rId3"/>
            </p:custDataLst>
          </p:nvPr>
        </p:nvSpPr>
        <p:spPr>
          <a:xfrm>
            <a:off x="457200" y="1789113"/>
            <a:ext cx="8229600" cy="4525962"/>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lnSpc>
                <a:spcPct val="90000"/>
              </a:lnSpc>
              <a:buNone/>
            </a:pPr>
            <a:r>
              <a:rPr lang="en-US" altLang="en-US" sz="2700" b="1" dirty="0"/>
              <a:t>Before actual screening––</a:t>
            </a:r>
          </a:p>
          <a:p>
            <a:pPr lvl="0" eaLnBrk="1" hangingPunct="1">
              <a:lnSpc>
                <a:spcPct val="90000"/>
              </a:lnSpc>
            </a:pPr>
            <a:r>
              <a:rPr lang="en-US" altLang="en-US" sz="2700" dirty="0"/>
              <a:t>Have a solid Universal system (with interventions) already in place</a:t>
            </a:r>
          </a:p>
          <a:p>
            <a:pPr lvl="0" eaLnBrk="1" hangingPunct="1">
              <a:lnSpc>
                <a:spcPct val="90000"/>
              </a:lnSpc>
            </a:pPr>
            <a:r>
              <a:rPr lang="en-US" altLang="en-US" sz="2700" dirty="0"/>
              <a:t>Have an inventory of targeted interventions matched to function</a:t>
            </a:r>
          </a:p>
          <a:p>
            <a:pPr lvl="0" eaLnBrk="1" hangingPunct="1">
              <a:lnSpc>
                <a:spcPct val="90000"/>
              </a:lnSpc>
            </a:pPr>
            <a:r>
              <a:rPr lang="en-US" altLang="en-US" sz="2700" dirty="0"/>
              <a:t>Tie in to existing systems (integration, NOT add-on)</a:t>
            </a:r>
          </a:p>
          <a:p>
            <a:pPr lvl="0" eaLnBrk="1" hangingPunct="1">
              <a:lnSpc>
                <a:spcPct val="90000"/>
              </a:lnSpc>
            </a:pPr>
            <a:r>
              <a:rPr lang="en-US" altLang="en-US" sz="2700" dirty="0"/>
              <a:t>Identify your school’</a:t>
            </a:r>
            <a:r>
              <a:rPr lang="en-US" altLang="ja-JP" sz="2700" dirty="0"/>
              <a:t>s risk factors, or other behavior indicators you will track</a:t>
            </a:r>
          </a:p>
          <a:p>
            <a:pPr lvl="0" eaLnBrk="1" hangingPunct="1">
              <a:lnSpc>
                <a:spcPct val="90000"/>
              </a:lnSpc>
            </a:pPr>
            <a:r>
              <a:rPr lang="en-US" altLang="en-US" sz="2700" dirty="0"/>
              <a:t>Create a calendar for when your screenings will occur</a:t>
            </a:r>
          </a:p>
        </p:txBody>
      </p:sp>
      <p:sp>
        <p:nvSpPr>
          <p:cNvPr id="234499" name="Oval 3"/>
          <p:cNvSpPr>
            <a:spLocks noChangeArrowheads="1"/>
          </p:cNvSpPr>
          <p:nvPr>
            <p:custDataLst>
              <p:tags r:id="rId4"/>
            </p:custDataLst>
          </p:nvPr>
        </p:nvSpPr>
        <p:spPr bwMode="auto">
          <a:xfrm>
            <a:off x="304800" y="274638"/>
            <a:ext cx="2220913" cy="1325562"/>
          </a:xfrm>
          <a:prstGeom prst="ellipse">
            <a:avLst/>
          </a:prstGeom>
          <a:solidFill>
            <a:srgbClr val="FF0000"/>
          </a:solidFill>
          <a:ln w="9525">
            <a:solidFill>
              <a:srgbClr val="4A7EBB"/>
            </a:solidFill>
            <a:rou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34500" name="TextBox 4"/>
          <p:cNvSpPr/>
          <p:nvPr>
            <p:custDataLst>
              <p:tags r:id="rId5"/>
            </p:custDataLst>
          </p:nvPr>
        </p:nvSpPr>
        <p:spPr>
          <a:xfrm>
            <a:off x="457200" y="463550"/>
            <a:ext cx="2220913"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800" b="1">
                <a:solidFill>
                  <a:schemeClr val="bg1"/>
                </a:solidFill>
              </a:rPr>
              <a:t>How to Get </a:t>
            </a:r>
          </a:p>
          <a:p>
            <a:pPr marL="0" lvl="0" indent="0" algn="ctr" defTabSz="914400" eaLnBrk="1" hangingPunct="1">
              <a:spcBef>
                <a:spcPct val="0"/>
              </a:spcBef>
              <a:buFontTx/>
              <a:buNone/>
            </a:pPr>
            <a:r>
              <a:rPr lang="en-US" altLang="en-US" sz="2800" b="1">
                <a:solidFill>
                  <a:schemeClr val="bg1"/>
                </a:solidFill>
              </a:rPr>
              <a:t>Started</a:t>
            </a:r>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lgn="r" eaLnBrk="1" hangingPunct="1"/>
            <a:r>
              <a:rPr lang="en-US" altLang="en-US" b="1">
                <a:solidFill>
                  <a:srgbClr val="006600"/>
                </a:solidFill>
              </a:rPr>
              <a:t>Preparation for Screening</a:t>
            </a:r>
          </a:p>
        </p:txBody>
      </p:sp>
      <p:sp>
        <p:nvSpPr>
          <p:cNvPr id="236546" name="Vertical Text Placeholder 2"/>
          <p:cNvSpPr>
            <a:spLocks noGrp="1"/>
          </p:cNvSpPr>
          <p:nvPr>
            <p:ph type="body" orient="vert"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b="1"/>
              <a:t>Select a Coordinator––</a:t>
            </a:r>
          </a:p>
          <a:p>
            <a:pPr lvl="0" eaLnBrk="1" hangingPunct="1">
              <a:buNone/>
            </a:pPr>
            <a:endParaRPr lang="en-US" altLang="en-US"/>
          </a:p>
          <a:p>
            <a:pPr lvl="0" eaLnBrk="1" hangingPunct="1">
              <a:buNone/>
            </a:pPr>
            <a:r>
              <a:rPr lang="en-US" altLang="en-US"/>
              <a:t>Someone with strong:</a:t>
            </a:r>
          </a:p>
          <a:p>
            <a:pPr lvl="0" eaLnBrk="1" hangingPunct="1"/>
            <a:r>
              <a:rPr lang="en-US" altLang="en-US"/>
              <a:t>Organizational skills </a:t>
            </a:r>
          </a:p>
          <a:p>
            <a:pPr lvl="0" eaLnBrk="1" hangingPunct="1"/>
            <a:r>
              <a:rPr lang="en-US" altLang="en-US"/>
              <a:t>Leadership skills</a:t>
            </a:r>
          </a:p>
          <a:p>
            <a:pPr lvl="0" eaLnBrk="1" hangingPunct="1"/>
            <a:r>
              <a:rPr lang="en-US" altLang="en-US"/>
              <a:t>Experience with assessment tools </a:t>
            </a:r>
          </a:p>
        </p:txBody>
      </p:sp>
      <p:sp>
        <p:nvSpPr>
          <p:cNvPr id="236547" name="Oval 3"/>
          <p:cNvSpPr>
            <a:spLocks noChangeArrowheads="1"/>
          </p:cNvSpPr>
          <p:nvPr>
            <p:custDataLst>
              <p:tags r:id="rId4"/>
            </p:custDataLst>
          </p:nvPr>
        </p:nvSpPr>
        <p:spPr bwMode="auto">
          <a:xfrm>
            <a:off x="381000" y="231775"/>
            <a:ext cx="2220913" cy="1325563"/>
          </a:xfrm>
          <a:prstGeom prst="ellipse">
            <a:avLst/>
          </a:prstGeom>
          <a:solidFill>
            <a:srgbClr val="FF0000"/>
          </a:solidFill>
          <a:ln w="9525">
            <a:solidFill>
              <a:srgbClr val="4A7EBB"/>
            </a:solidFill>
            <a:rou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36548" name="TextBox 4"/>
          <p:cNvSpPr/>
          <p:nvPr>
            <p:custDataLst>
              <p:tags r:id="rId5"/>
            </p:custDataLst>
          </p:nvPr>
        </p:nvSpPr>
        <p:spPr>
          <a:xfrm>
            <a:off x="457200" y="463550"/>
            <a:ext cx="2220913"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800" b="1">
                <a:solidFill>
                  <a:schemeClr val="bg1"/>
                </a:solidFill>
              </a:rPr>
              <a:t>How to Get </a:t>
            </a:r>
          </a:p>
          <a:p>
            <a:pPr marL="0" lvl="0" indent="0" algn="ctr" defTabSz="914400" eaLnBrk="1" hangingPunct="1">
              <a:spcBef>
                <a:spcPct val="0"/>
              </a:spcBef>
              <a:buFontTx/>
              <a:buNone/>
            </a:pPr>
            <a:r>
              <a:rPr lang="en-US" altLang="en-US" sz="2800" b="1">
                <a:solidFill>
                  <a:schemeClr val="bg1"/>
                </a:solidFill>
              </a:rPr>
              <a:t>Started</a:t>
            </a:r>
          </a:p>
        </p:txBody>
      </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lgn="r" eaLnBrk="1" hangingPunct="1"/>
            <a:r>
              <a:rPr lang="en-US" altLang="en-US" b="1">
                <a:solidFill>
                  <a:srgbClr val="006600"/>
                </a:solidFill>
              </a:rPr>
              <a:t>Preparation for Screening</a:t>
            </a:r>
          </a:p>
        </p:txBody>
      </p:sp>
      <p:sp>
        <p:nvSpPr>
          <p:cNvPr id="238594" name="Vertical Text Placeholder 2"/>
          <p:cNvSpPr>
            <a:spLocks noGrp="1"/>
          </p:cNvSpPr>
          <p:nvPr>
            <p:ph type="body" orient="vert"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b="1"/>
              <a:t>Before actual screening––</a:t>
            </a:r>
          </a:p>
          <a:p>
            <a:pPr lvl="0" eaLnBrk="1" hangingPunct="1"/>
            <a:r>
              <a:rPr lang="en-US" altLang="en-US"/>
              <a:t>Provide plan for seamless transition from screening to intervention</a:t>
            </a:r>
          </a:p>
          <a:p>
            <a:pPr lvl="0" eaLnBrk="1" hangingPunct="1"/>
            <a:r>
              <a:rPr lang="en-US" altLang="en-US"/>
              <a:t>Provide teacher training</a:t>
            </a:r>
          </a:p>
          <a:p>
            <a:pPr lvl="0" eaLnBrk="1" hangingPunct="1"/>
            <a:r>
              <a:rPr lang="en-US" altLang="en-US"/>
              <a:t>Provide parental notification of screening and parental consent to intervene with youth identified by screener</a:t>
            </a:r>
          </a:p>
          <a:p>
            <a:pPr lvl="0" eaLnBrk="1" hangingPunct="1"/>
            <a:endParaRPr lang="en-US" altLang="en-US"/>
          </a:p>
          <a:p>
            <a:pPr lvl="0" eaLnBrk="1" hangingPunct="1">
              <a:buNone/>
            </a:pPr>
            <a:endParaRPr lang="en-US" altLang="en-US"/>
          </a:p>
        </p:txBody>
      </p:sp>
      <p:sp>
        <p:nvSpPr>
          <p:cNvPr id="238595" name="Oval 3"/>
          <p:cNvSpPr>
            <a:spLocks noChangeArrowheads="1"/>
          </p:cNvSpPr>
          <p:nvPr>
            <p:custDataLst>
              <p:tags r:id="rId4"/>
            </p:custDataLst>
          </p:nvPr>
        </p:nvSpPr>
        <p:spPr bwMode="auto">
          <a:xfrm>
            <a:off x="381000" y="277813"/>
            <a:ext cx="2220913" cy="1325562"/>
          </a:xfrm>
          <a:prstGeom prst="ellipse">
            <a:avLst/>
          </a:prstGeom>
          <a:solidFill>
            <a:srgbClr val="FF0000"/>
          </a:solidFill>
          <a:ln w="9525">
            <a:solidFill>
              <a:srgbClr val="4A7EBB"/>
            </a:solidFill>
            <a:rou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38596" name="TextBox 4"/>
          <p:cNvSpPr/>
          <p:nvPr>
            <p:custDataLst>
              <p:tags r:id="rId5"/>
            </p:custDataLst>
          </p:nvPr>
        </p:nvSpPr>
        <p:spPr>
          <a:xfrm>
            <a:off x="457200" y="463550"/>
            <a:ext cx="2220913"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800" b="1">
                <a:solidFill>
                  <a:schemeClr val="bg1"/>
                </a:solidFill>
              </a:rPr>
              <a:t>How to Get </a:t>
            </a:r>
          </a:p>
          <a:p>
            <a:pPr marL="0" lvl="0" indent="0" algn="ctr" defTabSz="914400" eaLnBrk="1" hangingPunct="1">
              <a:spcBef>
                <a:spcPct val="0"/>
              </a:spcBef>
              <a:buFontTx/>
              <a:buNone/>
            </a:pPr>
            <a:r>
              <a:rPr lang="en-US" altLang="en-US" sz="2800" b="1">
                <a:solidFill>
                  <a:schemeClr val="bg1"/>
                </a:solidFill>
              </a:rPr>
              <a:t>Started</a:t>
            </a:r>
          </a:p>
        </p:txBody>
      </p:sp>
    </p:spTree>
    <p:custDataLst>
      <p:tags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ctrTitle"/>
            <p:custDataLst>
              <p:tags r:id="rId2"/>
            </p:custDataLst>
          </p:nvPr>
        </p:nvSpPr>
        <p:spPr>
          <a:xfrm>
            <a:off x="685800" y="831850"/>
            <a:ext cx="7772400" cy="152400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rPr>
              <a:t>What’</a:t>
            </a:r>
            <a:r>
              <a:rPr kumimoji="0" lang="en-US" altLang="ja-JP" sz="4400" b="1" i="0" u="none" strike="noStrike" kern="1200" cap="none" spc="0" normalizeH="0" baseline="0" noProof="0">
                <a:ln>
                  <a:noFill/>
                </a:ln>
                <a:solidFill>
                  <a:srgbClr val="006600"/>
                </a:solidFill>
                <a:effectLst/>
                <a:uLnTx/>
                <a:uFillTx/>
                <a:latin typeface="+mj-lt"/>
                <a:ea typeface="+mj-ea"/>
                <a:cs typeface="ＭＳ Ｐゴシック" pitchFamily="-84" charset="-128"/>
              </a:rPr>
              <a:t>s Next?</a:t>
            </a:r>
            <a:endPar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endParaRPr>
          </a:p>
        </p:txBody>
      </p:sp>
      <p:sp>
        <p:nvSpPr>
          <p:cNvPr id="240642" name="Content Placeholder 2"/>
          <p:cNvSpPr>
            <a:spLocks noGrp="1"/>
          </p:cNvSpPr>
          <p:nvPr>
            <p:ph type="subTitle" idx="1"/>
            <p:custDataLst>
              <p:tags r:id="rId3"/>
            </p:custDataLst>
          </p:nvPr>
        </p:nvSpPr>
        <p:spPr>
          <a:xfrm>
            <a:off x="693738" y="2355850"/>
            <a:ext cx="7848600" cy="2860675"/>
          </a:xfrm>
          <a:prstGeom prst="rect">
            <a:avLst/>
          </a:prstGeom>
        </p:spPr>
        <p:txBody>
          <a:bodyPr vert="horz" wrap="square" lIns="91440" tIns="45720" rIns="91440" bIns="45720" numCol="1" rtlCol="0" anchor="t" anchorCtr="0" compatLnSpc="1">
            <a:prstTxWarp prst="textNoShape">
              <a:avLst/>
            </a:prstTxWarp>
            <a:normAutofit/>
          </a:bodyPr>
          <a:lstStyle/>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a:ln>
                  <a:noFill/>
                </a:ln>
                <a:solidFill>
                  <a:schemeClr val="tx1"/>
                </a:solidFill>
                <a:effectLst/>
                <a:uLnTx/>
                <a:uFillTx/>
                <a:latin typeface="+mn-lt"/>
                <a:ea typeface="+mn-ea"/>
                <a:cs typeface="+mn-cs"/>
              </a:rPr>
              <a:t>Review </a:t>
            </a:r>
            <a:r>
              <a:rPr kumimoji="0" lang="en-US" sz="3200" b="0" i="1" u="none" strike="noStrike" kern="1200" cap="none" spc="0" normalizeH="0" baseline="0" noProof="0">
                <a:ln>
                  <a:noFill/>
                </a:ln>
                <a:solidFill>
                  <a:schemeClr val="tx1"/>
                </a:solidFill>
                <a:effectLst/>
                <a:uLnTx/>
                <a:uFillTx/>
                <a:latin typeface="+mn-lt"/>
                <a:ea typeface="+mn-ea"/>
                <a:cs typeface="+mn-cs"/>
              </a:rPr>
              <a:t>Universal Screening Steps to Readiness</a:t>
            </a: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a:ln>
                  <a:noFill/>
                </a:ln>
                <a:solidFill>
                  <a:schemeClr val="tx1"/>
                </a:solidFill>
                <a:effectLst/>
                <a:uLnTx/>
                <a:uFillTx/>
                <a:latin typeface="+mn-lt"/>
                <a:ea typeface="+mn-ea"/>
                <a:cs typeface="+mn-cs"/>
              </a:rPr>
              <a:t>Determine where is your school in this process</a:t>
            </a: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a:ln>
                  <a:noFill/>
                </a:ln>
                <a:solidFill>
                  <a:schemeClr val="tx1"/>
                </a:solidFill>
                <a:effectLst/>
                <a:uLnTx/>
                <a:uFillTx/>
                <a:latin typeface="+mn-lt"/>
                <a:ea typeface="+mn-ea"/>
                <a:cs typeface="+mn-cs"/>
              </a:rPr>
              <a:t>Review and select tools</a:t>
            </a:r>
          </a:p>
        </p:txBody>
      </p:sp>
    </p:spTree>
    <p:custDataLst>
      <p:tags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p:cNvPicPr>
          <p:nvPr>
            <p:custDataLst>
              <p:tags r:id="rId2"/>
            </p:custDataLst>
          </p:nvPr>
        </p:nvPicPr>
        <p:blipFill>
          <a:blip r:embed="rId6"/>
          <a:stretch>
            <a:fillRect/>
          </a:stretch>
        </p:blipFill>
        <p:spPr>
          <a:xfrm>
            <a:off x="1878806" y="1205864"/>
            <a:ext cx="5386388" cy="2935288"/>
          </a:xfrm>
          <a:prstGeom prst="rect">
            <a:avLst/>
          </a:prstGeom>
          <a:noFill/>
          <a:ln>
            <a:noFill/>
            <a:miter lim="800000"/>
          </a:ln>
        </p:spPr>
      </p:pic>
      <p:sp>
        <p:nvSpPr>
          <p:cNvPr id="146434" name="TextBox 3"/>
          <p:cNvSpPr/>
          <p:nvPr>
            <p:custDataLst>
              <p:tags r:id="rId3"/>
            </p:custDataLst>
          </p:nvPr>
        </p:nvSpPr>
        <p:spPr>
          <a:xfrm>
            <a:off x="1219200" y="4648200"/>
            <a:ext cx="6257925"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2800">
                <a:latin typeface="Arial"/>
                <a:hlinkClick r:id="" action="ppaction://noaction"/>
              </a:rPr>
              <a:t>http://www.ci3t.org/screening</a:t>
            </a:r>
            <a:r>
              <a:rPr lang="en-US" altLang="en-US" sz="2800">
                <a:latin typeface="Arial"/>
              </a:rPr>
              <a:t> </a:t>
            </a:r>
          </a:p>
          <a:p>
            <a:pPr marL="0" lvl="0" indent="0" algn="ctr" defTabSz="914400" eaLnBrk="1" hangingPunct="1">
              <a:spcBef>
                <a:spcPct val="0"/>
              </a:spcBef>
              <a:buFontTx/>
              <a:buNone/>
            </a:pPr>
            <a:endParaRPr lang="en-US" altLang="en-US" sz="2800">
              <a:latin typeface="Arial"/>
            </a:endParaRPr>
          </a:p>
        </p:txBody>
      </p:sp>
      <p:sp>
        <p:nvSpPr>
          <p:cNvPr id="146436" name="New shape"/>
          <p:cNvSpPr/>
          <p:nvPr>
            <p:custDataLst>
              <p:tags r:id="rId4"/>
            </p:custDataLst>
          </p:nvPr>
        </p:nvSpPr>
        <p:spPr>
          <a:xfrm>
            <a:off x="2071973" y="4693920"/>
            <a:ext cx="51562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1"/>
    </p:custDataLst>
    <p:extLst>
      <p:ext uri="{BB962C8B-B14F-4D97-AF65-F5344CB8AC3E}">
        <p14:creationId xmlns:p14="http://schemas.microsoft.com/office/powerpoint/2010/main" val="269701254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A group of people around each otherDescription automatically generated"/>
          <p:cNvPicPr>
            <a:picLocks noChangeAspect="1"/>
          </p:cNvPicPr>
          <p:nvPr>
            <p:custDataLst>
              <p:tags r:id="rId2"/>
            </p:custDataLst>
          </p:nvPr>
        </p:nvPicPr>
        <p:blipFill>
          <a:blip r:embed="rId7"/>
          <a:stretch>
            <a:fillRect/>
          </a:stretch>
        </p:blipFill>
        <p:spPr>
          <a:xfrm>
            <a:off x="2786063" y="1844675"/>
            <a:ext cx="3883025" cy="4995863"/>
          </a:xfrm>
          <a:prstGeom prst="rect">
            <a:avLst/>
          </a:prstGeom>
          <a:noFill/>
          <a:ln>
            <a:noFill/>
            <a:miter lim="800000"/>
          </a:ln>
        </p:spPr>
      </p:pic>
      <p:sp>
        <p:nvSpPr>
          <p:cNvPr id="147458" name="TextBox 1"/>
          <p:cNvSpPr/>
          <p:nvPr>
            <p:custDataLst>
              <p:tags r:id="rId3"/>
            </p:custDataLst>
          </p:nvPr>
        </p:nvSpPr>
        <p:spPr>
          <a:xfrm>
            <a:off x="304800" y="242888"/>
            <a:ext cx="8686800" cy="16017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a:spcBef>
                <a:spcPct val="0"/>
              </a:spcBef>
              <a:buFontTx/>
              <a:buNone/>
            </a:pPr>
            <a:r>
              <a:rPr lang="en-US" altLang="en-US" sz="4400" b="1" dirty="0">
                <a:solidFill>
                  <a:schemeClr val="accent3">
                    <a:lumMod val="50000"/>
                  </a:schemeClr>
                </a:solidFill>
                <a:latin typeface="Arial"/>
              </a:rPr>
              <a:t>Another</a:t>
            </a:r>
            <a:r>
              <a:rPr lang="en-US" altLang="en-US" sz="4400" b="1" dirty="0">
                <a:solidFill>
                  <a:srgbClr val="006600"/>
                </a:solidFill>
                <a:latin typeface="Arial"/>
              </a:rPr>
              <a:t> amazing resource!</a:t>
            </a:r>
          </a:p>
          <a:p>
            <a:pPr marL="0" lvl="0" indent="0" algn="ctr" defTabSz="914400">
              <a:spcBef>
                <a:spcPct val="0"/>
              </a:spcBef>
              <a:buFontTx/>
              <a:buNone/>
            </a:pPr>
            <a:r>
              <a:rPr lang="en-US" altLang="en-US" sz="1800" b="1" dirty="0">
                <a:latin typeface="Arial"/>
                <a:hlinkClick r:id="" action="ppaction://noaction"/>
              </a:rPr>
              <a:t>https://smhcollaborative.org/wp-content/uploads/2019/11/universalscreening.pdf</a:t>
            </a:r>
            <a:endParaRPr lang="en-US" altLang="en-US" sz="1800" b="1" dirty="0">
              <a:latin typeface="Arial"/>
            </a:endParaRPr>
          </a:p>
          <a:p>
            <a:pPr marL="0" lvl="0" indent="0" defTabSz="914400">
              <a:spcBef>
                <a:spcPct val="0"/>
              </a:spcBef>
              <a:buFontTx/>
              <a:buNone/>
            </a:pPr>
            <a:r>
              <a:rPr lang="en-US" altLang="en-US" sz="1800" b="1" dirty="0">
                <a:solidFill>
                  <a:srgbClr val="006600"/>
                </a:solidFill>
                <a:latin typeface="Arial"/>
              </a:rPr>
              <a:t> </a:t>
            </a:r>
            <a:endParaRPr lang="en-US" altLang="en-US" sz="1800" dirty="0">
              <a:latin typeface="Arial"/>
            </a:endParaRPr>
          </a:p>
        </p:txBody>
      </p:sp>
      <p:sp>
        <p:nvSpPr>
          <p:cNvPr id="147459" name="New shape"/>
          <p:cNvSpPr/>
          <p:nvPr>
            <p:custDataLst>
              <p:tags r:id="rId4"/>
            </p:custDataLst>
          </p:nvPr>
        </p:nvSpPr>
        <p:spPr>
          <a:xfrm>
            <a:off x="2882900" y="959168"/>
            <a:ext cx="89154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18767669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9621-9511-824F-9112-248DAC234B39}"/>
              </a:ext>
            </a:extLst>
          </p:cNvPr>
          <p:cNvSpPr>
            <a:spLocks noGrp="1"/>
          </p:cNvSpPr>
          <p:nvPr>
            <p:ph type="title"/>
          </p:nvPr>
        </p:nvSpPr>
        <p:spPr>
          <a:noFill/>
        </p:spPr>
        <p:txBody>
          <a:bodyPr/>
          <a:lstStyle/>
          <a:p>
            <a:r>
              <a:rPr lang="en-US" sz="4000" b="1" dirty="0">
                <a:solidFill>
                  <a:srgbClr val="006600"/>
                </a:solidFill>
              </a:rPr>
              <a:t>Context</a:t>
            </a:r>
          </a:p>
        </p:txBody>
      </p:sp>
      <p:sp>
        <p:nvSpPr>
          <p:cNvPr id="3" name="Content Placeholder 2">
            <a:extLst>
              <a:ext uri="{FF2B5EF4-FFF2-40B4-BE49-F238E27FC236}">
                <a16:creationId xmlns:a16="http://schemas.microsoft.com/office/drawing/2014/main" id="{5BCC6694-3F61-654C-8070-BA20A220C7F5}"/>
              </a:ext>
            </a:extLst>
          </p:cNvPr>
          <p:cNvSpPr>
            <a:spLocks noGrp="1"/>
          </p:cNvSpPr>
          <p:nvPr>
            <p:ph idx="1"/>
          </p:nvPr>
        </p:nvSpPr>
        <p:spPr>
          <a:xfrm>
            <a:off x="457200" y="1600200"/>
            <a:ext cx="8229600" cy="4525963"/>
          </a:xfrm>
        </p:spPr>
        <p:txBody>
          <a:bodyPr/>
          <a:lstStyle/>
          <a:p>
            <a:pPr marL="0" indent="0" algn="ctr">
              <a:buNone/>
            </a:pPr>
            <a:r>
              <a:rPr lang="en-US" dirty="0"/>
              <a:t>SUs/SDs and schools planning for students, staff, and families during COVID-19 must </a:t>
            </a:r>
            <a:r>
              <a:rPr lang="en-US" b="1" i="1" dirty="0"/>
              <a:t>prioritize</a:t>
            </a:r>
            <a:r>
              <a:rPr lang="en-US" dirty="0"/>
              <a:t> efforts to address social and emotional learning and mental and behavioral health needs.</a:t>
            </a:r>
            <a:br>
              <a:rPr lang="en-US" dirty="0"/>
            </a:br>
            <a:endParaRPr lang="en-US" dirty="0"/>
          </a:p>
        </p:txBody>
      </p:sp>
    </p:spTree>
    <p:extLst>
      <p:ext uri="{BB962C8B-B14F-4D97-AF65-F5344CB8AC3E}">
        <p14:creationId xmlns:p14="http://schemas.microsoft.com/office/powerpoint/2010/main" val="405432395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custDataLst>
              <p:tags r:id="rId2"/>
            </p:custDataLst>
          </p:nvPr>
        </p:nvSpPr>
        <p:spPr>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Resources</a:t>
            </a:r>
          </a:p>
        </p:txBody>
      </p:sp>
      <p:sp>
        <p:nvSpPr>
          <p:cNvPr id="242690" name="Content Placeholder 2"/>
          <p:cNvSpPr>
            <a:spLocks noGrp="1"/>
          </p:cNvSpPr>
          <p:nvPr>
            <p:ph idx="1"/>
            <p:custDataLst>
              <p:tags r:id="rId3"/>
            </p:custDataLst>
          </p:nvPr>
        </p:nvSpPr>
        <p:spPr>
          <a:xfrm>
            <a:off x="457200" y="1328738"/>
            <a:ext cx="8229600" cy="4525962"/>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endParaRPr lang="en-US" altLang="en-US" sz="3400" dirty="0"/>
          </a:p>
          <a:p>
            <a:pPr marL="0" lvl="0" indent="0" algn="ctr">
              <a:buNone/>
            </a:pPr>
            <a:r>
              <a:rPr lang="en-US" altLang="en-US" sz="3400" dirty="0"/>
              <a:t>All resources can be found at </a:t>
            </a:r>
            <a:r>
              <a:rPr lang="en-US" altLang="en-US" sz="3400" dirty="0">
                <a:hlinkClick r:id="rId12"/>
              </a:rPr>
              <a:t>www.pbisvermont.org</a:t>
            </a:r>
            <a:r>
              <a:rPr lang="en-US" altLang="en-US" sz="3400" dirty="0"/>
              <a:t> </a:t>
            </a:r>
          </a:p>
          <a:p>
            <a:pPr lvl="0"/>
            <a:endParaRPr lang="en-US" altLang="en-US" sz="3400" dirty="0"/>
          </a:p>
        </p:txBody>
      </p:sp>
      <p:sp>
        <p:nvSpPr>
          <p:cNvPr id="242691" name="Title 1"/>
          <p:cNvSpPr txBox="1"/>
          <p:nvPr>
            <p:custDataLst>
              <p:tags r:id="rId4"/>
            </p:custDataLst>
          </p:nvPr>
        </p:nvSpPr>
        <p:spPr bwMode="auto">
          <a:xfrm>
            <a:off x="442332" y="3630903"/>
            <a:ext cx="8229600" cy="11430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What questions do you have?</a:t>
            </a:r>
          </a:p>
        </p:txBody>
      </p:sp>
      <p:sp>
        <p:nvSpPr>
          <p:cNvPr id="242692" name="New shape"/>
          <p:cNvSpPr/>
          <p:nvPr>
            <p:custDataLst>
              <p:tags r:id="rId5"/>
            </p:custDataLst>
          </p:nvPr>
        </p:nvSpPr>
        <p:spPr>
          <a:xfrm>
            <a:off x="2383244" y="1374458"/>
            <a:ext cx="33528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242693" name="New shape"/>
          <p:cNvSpPr/>
          <p:nvPr>
            <p:custDataLst>
              <p:tags r:id="rId6"/>
            </p:custDataLst>
          </p:nvPr>
        </p:nvSpPr>
        <p:spPr>
          <a:xfrm>
            <a:off x="548640" y="2544890"/>
            <a:ext cx="11887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242694" name="New shape"/>
          <p:cNvSpPr/>
          <p:nvPr>
            <p:custDataLst>
              <p:tags r:id="rId7"/>
            </p:custDataLst>
          </p:nvPr>
        </p:nvSpPr>
        <p:spPr>
          <a:xfrm>
            <a:off x="1212909" y="3349562"/>
            <a:ext cx="44196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242695" name="New shape"/>
          <p:cNvSpPr/>
          <p:nvPr>
            <p:custDataLst>
              <p:tags r:id="rId8"/>
            </p:custDataLst>
          </p:nvPr>
        </p:nvSpPr>
        <p:spPr>
          <a:xfrm>
            <a:off x="4687253" y="3788474"/>
            <a:ext cx="2286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
        <p:nvSpPr>
          <p:cNvPr id="242696" name="New shape"/>
          <p:cNvSpPr/>
          <p:nvPr>
            <p:custDataLst>
              <p:tags r:id="rId9"/>
            </p:custDataLst>
          </p:nvPr>
        </p:nvSpPr>
        <p:spPr>
          <a:xfrm>
            <a:off x="2369105" y="4227386"/>
            <a:ext cx="5029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A2B7E-6651-9E4C-A412-21C2E4966205}"/>
              </a:ext>
            </a:extLst>
          </p:cNvPr>
          <p:cNvSpPr>
            <a:spLocks noGrp="1"/>
          </p:cNvSpPr>
          <p:nvPr>
            <p:ph type="title"/>
          </p:nvPr>
        </p:nvSpPr>
        <p:spPr>
          <a:noFill/>
        </p:spPr>
        <p:txBody>
          <a:bodyPr/>
          <a:lstStyle/>
          <a:p>
            <a:br>
              <a:rPr lang="en-US" dirty="0"/>
            </a:br>
            <a:r>
              <a:rPr lang="en-US" altLang="en-US" sz="3600" b="1" dirty="0">
                <a:solidFill>
                  <a:srgbClr val="006600"/>
                </a:solidFill>
              </a:rPr>
              <a:t>A Strong and Healthy Start: Safety and Health Guidance for Vermont Schools</a:t>
            </a:r>
            <a:endParaRPr lang="en-US" sz="3600" dirty="0">
              <a:solidFill>
                <a:srgbClr val="006600"/>
              </a:solidFill>
            </a:endParaRPr>
          </a:p>
        </p:txBody>
      </p:sp>
      <p:sp>
        <p:nvSpPr>
          <p:cNvPr id="5" name="Content Placeholder 4">
            <a:extLst>
              <a:ext uri="{FF2B5EF4-FFF2-40B4-BE49-F238E27FC236}">
                <a16:creationId xmlns:a16="http://schemas.microsoft.com/office/drawing/2014/main" id="{CACC8282-0EDF-6046-AF90-EE56E579B7FA}"/>
              </a:ext>
            </a:extLst>
          </p:cNvPr>
          <p:cNvSpPr>
            <a:spLocks noGrp="1"/>
          </p:cNvSpPr>
          <p:nvPr>
            <p:ph idx="1"/>
          </p:nvPr>
        </p:nvSpPr>
        <p:spPr>
          <a:xfrm>
            <a:off x="457200" y="2209800"/>
            <a:ext cx="8229600" cy="3916363"/>
          </a:xfrm>
        </p:spPr>
        <p:txBody>
          <a:bodyPr/>
          <a:lstStyle/>
          <a:p>
            <a:pPr marL="0" indent="0">
              <a:buNone/>
            </a:pPr>
            <a:r>
              <a:rPr lang="en-US" altLang="en-US" dirty="0"/>
              <a:t> “In partnership with mental health partners, develop and implement universal social and emotional screenings in order to identify students who need support”</a:t>
            </a:r>
          </a:p>
          <a:p>
            <a:pPr marL="0" indent="0">
              <a:buNone/>
            </a:pPr>
            <a:endParaRPr lang="en-US" sz="1000" dirty="0"/>
          </a:p>
          <a:p>
            <a:pPr algn="r">
              <a:buFontTx/>
              <a:buChar char="-"/>
            </a:pPr>
            <a:r>
              <a:rPr lang="en-US" i="1" dirty="0"/>
              <a:t>Vermont Agency of Education</a:t>
            </a:r>
          </a:p>
          <a:p>
            <a:pPr marL="0" indent="0">
              <a:buNone/>
            </a:pPr>
            <a:endParaRPr lang="en-US" i="1" dirty="0"/>
          </a:p>
          <a:p>
            <a:pPr marL="0" indent="0" algn="ctr">
              <a:buNone/>
            </a:pPr>
            <a:r>
              <a:rPr lang="en-US" sz="2400" dirty="0">
                <a:hlinkClick r:id="rId3"/>
              </a:rPr>
              <a:t>AOE Document on Universal Screening Assessments</a:t>
            </a:r>
            <a:endParaRPr lang="en-US" sz="2400" dirty="0"/>
          </a:p>
        </p:txBody>
      </p:sp>
    </p:spTree>
    <p:extLst>
      <p:ext uri="{BB962C8B-B14F-4D97-AF65-F5344CB8AC3E}">
        <p14:creationId xmlns:p14="http://schemas.microsoft.com/office/powerpoint/2010/main" val="1605573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372BA6-1981-7549-AC29-FA2718323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050" y="12700"/>
            <a:ext cx="5295900" cy="6832600"/>
          </a:xfrm>
          <a:prstGeom prst="rect">
            <a:avLst/>
          </a:prstGeom>
        </p:spPr>
      </p:pic>
    </p:spTree>
    <p:extLst>
      <p:ext uri="{BB962C8B-B14F-4D97-AF65-F5344CB8AC3E}">
        <p14:creationId xmlns:p14="http://schemas.microsoft.com/office/powerpoint/2010/main" val="24357884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7.14"/>
  <p:tag name="AS_TITLE" val="Aspose.Slides for .NET 4.0"/>
  <p:tag name="AS_VERSION" val="19.7"/>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3cf2e-ed31-48a8-8c2b-6e84f64b2eb3}&quot; /&gt;&lt;isInvalidForFieldText val=&quot;0&quot; /&gt;&lt;Image&gt;&lt;filename val=&quot;E:\breeze\content\1108976012\2720711070-1\input\breezo\data\asimages\{f8a3cf2e-ed31-48a8-8c2b-6e84f64b2eb3}.png&quot; /&gt;&lt;left val=&quot;238&quot; /&gt;&lt;top val=&quot;48&quot; /&gt;&lt;width val=&quot;487&quot; /&gt;&lt;height val=&quot;113&quot; /&gt;&lt;hasText val=&quot;1&quot; /&gt;&lt;/Image&gt;&lt;/ThreeDShapeInfo&gt;"/>
  <p:tag name="PRESENTER_SHAPETEXTINFO" val="&lt;ShapeTextInfo&gt;&lt;TableIndex row=&quot;-1&quot; col=&quot;-1&quot;&gt;&lt;linesCount val=&quot;1&quot; /&gt;&lt;lineCharCount val=&quot;41&quot; /&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2d877293-ffa5-4c87-8416-3b35c1bb5aa8}.png&quot; /&gt;&lt;left val=&quot;46&quot; /&gt;&lt;top val=&quot;199&quot; /&gt;&lt;width val=&quot;869&quot; /&gt;&lt;height val=&quot;474&quot; /&gt;&lt;hasText val=&quot;1&quot; /&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4c58d8-7d42-4473-8639-9e6e035b7acc}&quot; /&gt;&lt;isInvalidForFieldText val=&quot;0&quot; /&gt;&lt;Image&gt;&lt;filename val=&quot;E:\breeze\content\1108976012\2720711070-1\input\breezo\data\asimages\{964c58d8-7d42-4473-8639-9e6e035b7acc}.png&quot; /&gt;&lt;left val=&quot;166&quot; /&gt;&lt;top val=&quot;226&quot; /&gt;&lt;width val=&quot;675&quot; /&gt;&lt;height val=&quot;405&quot; /&gt;&lt;hasText val=&quot;1&quot; /&gt;&lt;/Image&gt;&lt;/ThreeDShapeInfo&gt;"/>
  <p:tag name="PRESENTER_SHAPETEXTINFO" val="&lt;ShapeTextInfo&gt;&lt;TableIndex row=&quot;-1&quot; col=&quot;-1&quot;&gt;&lt;linesCount val=&quot;1&quot; /&gt;&lt;lineCharCount val=&quot;99&quot; /&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4c7d01-3910-4bf5-be83-999a8cbba2a8}&quot; /&gt;&lt;isInvalidForFieldText val=&quot;0&quot; /&gt;&lt;Image&gt;&lt;filename val=&quot;E:\breeze\content\1108976012\2720711070-1\input\breezo\data\asimages\{2c4c7d01-3910-4bf5-be83-999a8cbba2a8}.png&quot; /&gt;&lt;left val=&quot;154&quot; /&gt;&lt;top val=&quot;295&quot; /&gt;&lt;width val=&quot;97&quot; /&gt;&lt;height val=&quot;26&quot; /&gt;&lt;hasText val=&quot;1&quot; /&gt;&lt;/Image&gt;&lt;/ThreeDShapeInfo&gt;"/>
  <p:tag name="PRESENTER_SHAPETEXTINFO" val="&lt;ShapeTextInfo&gt;&lt;TableIndex row=&quot;-1&quot; col=&quot;-1&quot;&gt;&lt;linesCount val=&quot;1&quot; /&gt;&lt;lineCharCount val=&quot;6&quot; /&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b72850-8006-4ca7-9ce6-83ec64bf8d93}&quot; /&gt;&lt;isInvalidForFieldText val=&quot;0&quot; /&gt;&lt;Image&gt;&lt;filename val=&quot;E:\breeze\content\1108976012\2720711070-1\input\breezo\data\asimages\{22b72850-8006-4ca7-9ce6-83ec64bf8d93}.png&quot; /&gt;&lt;left val=&quot;116&quot; /&gt;&lt;top val=&quot;43&quot; /&gt;&lt;width val=&quot;714&quot; /&gt;&lt;height val=&quot;111&quot; /&gt;&lt;hasText val=&quot;1&quot; /&gt;&lt;/Image&gt;&lt;/ThreeDShapeInfo&gt;"/>
  <p:tag name="PRESENTER_SHAPETEXTINFO" val="&lt;ShapeTextInfo&gt;&lt;TableIndex row=&quot;-1&quot; col=&quot;-1&quot;&gt;&lt;linesCount val=&quot;2&quot; /&gt;&lt;lineCharCount val=&quot;26&quot; /&gt;&lt;lineCharCount val=&quot;35&quot; /&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c9157a-3cb0-492b-a6e5-3085bafb7e09}&quot; /&gt;&lt;isInvalidForFieldText val=&quot;0&quot; /&gt;&lt;Image&gt;&lt;filename val=&quot;E:\breeze\content\1108976012\2720711070-1\input\breezo\data\asimages\{0cc9157a-3cb0-492b-a6e5-3085bafb7e09}.png&quot; /&gt;&lt;left val=&quot;886&quot; /&gt;&lt;top val=&quot;681&quot; /&gt;&lt;width val=&quot;17&quot; /&gt;&lt;height val=&quot;12&quot; /&gt;&lt;hasText val=&quot;1&quot; /&gt;&lt;/Image&gt;&lt;/ThreeDShapeInfo&gt;"/>
  <p:tag name="PRESENTER_SHAPETEXTINFO" val="&lt;ShapeTextInfo&gt;&lt;TableIndex row=&quot;-1&quot; col=&quot;-1&quot;&gt;&lt;linesCount val=&quot;1&quot; /&gt;&lt;lineCharCount val=&quot;2&quot; /&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cf9e3d-c012-4559-ac34-01d1aeade127}&quot; /&gt;&lt;isInvalidForFieldText val=&quot;0&quot; /&gt;&lt;Image&gt;&lt;filename val=&quot;E:\breeze\content\1108976012\2720711070-1\input\breezo\data\asimages\{efcf9e3d-c012-4559-ac34-01d1aeade127}.png&quot; /&gt;&lt;left val=&quot;72&quot; /&gt;&lt;top val=&quot;111&quot; /&gt;&lt;width val=&quot;815&quot; /&gt;&lt;height val=&quot;418&quot; /&gt;&lt;hasText val=&quot;1&quot; /&gt;&lt;/Image&gt;&lt;/ThreeDShapeInfo&gt;"/>
  <p:tag name="PRESENTER_SHAPETEXTINFO" val="&lt;ShapeTextInfo&gt;&lt;TableIndex row=&quot;-1&quot; col=&quot;-1&quot;&gt;&lt;linesCount val=&quot;3&quot; /&gt;&lt;lineCharCount val=&quot;130&quot; /&gt;&lt;lineCharCount val=&quot;1&quot; /&gt;&lt;lineCharCount val=&quot;167&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559608-529e-4d34-ac60-1b0c773dbc36}&quot; /&gt;&lt;isInvalidForFieldText val=&quot;0&quot; /&gt;&lt;Image&gt;&lt;filename val=&quot;E:\breeze\content\1108976012\2720711070-1\input\breezo\data\asimages\{30559608-529e-4d34-ac60-1b0c773dbc36}.png&quot; /&gt;&lt;left val=&quot;206&quot; /&gt;&lt;top val=&quot;68&quot; /&gt;&lt;width val=&quot;551&quot; /&gt;&lt;height val=&quot;52&quot; /&gt;&lt;hasText val=&quot;1&quot; /&gt;&lt;/Image&gt;&lt;/ThreeDShapeInfo&gt;"/>
  <p:tag name="PRESENTER_SHAPETEXTINFO" val="&lt;ShapeTextInfo&gt;&lt;TableIndex row=&quot;-1&quot; col=&quot;-1&quot;&gt;&lt;linesCount val=&quot;1&quot; /&gt;&lt;lineCharCount val=&quot;24&quot; /&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23b3eb-cb15-4324-8b70-b8b3809c5888}&quot; /&gt;&lt;isInvalidForFieldText val=&quot;0&quot; /&gt;&lt;Image&gt;&lt;filename val=&quot;E:\breeze\content\1108976012\2720711070-1\input\breezo\data\asimages\{7423b3eb-cb15-4324-8b70-b8b3809c5888}.png&quot; /&gt;&lt;left val=&quot;59&quot; /&gt;&lt;top val=&quot;161&quot; /&gt;&lt;width val=&quot;452&quot; /&gt;&lt;height val=&quot;465&quot; /&gt;&lt;hasText val=&quot;1&quot; /&gt;&lt;/Image&gt;&lt;/ThreeDShapeInfo&gt;"/>
  <p:tag name="PRESENTER_SHAPETEXTINFO" val="&lt;ShapeTextInfo&gt;&lt;TableIndex row=&quot;-1&quot; col=&quot;-1&quot;&gt;&lt;linesCount val=&quot;9&quot; /&gt;&lt;lineCharCount val=&quot;28&quot; /&gt;&lt;lineCharCount val=&quot;14&quot; /&gt;&lt;lineCharCount val=&quot;15&quot; /&gt;&lt;lineCharCount val=&quot;11&quot; /&gt;&lt;lineCharCount val=&quot;8&quot; /&gt;&lt;lineCharCount val=&quot;9&quot; /&gt;&lt;lineCharCount val=&quot;9&quot; /&gt;&lt;lineCharCount val=&quot;25&quot; /&gt;&lt;lineCharCount val=&quot;12&quot; /&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9643b2-6397-4266-b256-d82a959dc717}&quot; /&gt;&lt;isInvalidForFieldText val=&quot;0&quot; /&gt;&lt;Image&gt;&lt;filename val=&quot;E:\breeze\content\1108976012\2720711070-1\input\breezo\data\asimages\{e79643b2-6397-4266-b256-d82a959dc717}.png&quot; /&gt;&lt;left val=&quot;110&quot; /&gt;&lt;top val=&quot;68&quot; /&gt;&lt;width val=&quot;741&quot; /&gt;&lt;height val=&quot;43&quot; /&gt;&lt;hasText val=&quot;1&quot; /&gt;&lt;/Image&gt;&lt;/ThreeDShapeInfo&gt;"/>
  <p:tag name="PRESENTER_SHAPETEXTINFO" val="&lt;ShapeTextInfo&gt;&lt;TableIndex row=&quot;-1&quot; col=&quot;-1&quot;&gt;&lt;linesCount val=&quot;1&quot; /&gt;&lt;lineCharCount val=&quot;28&quot; /&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16a837-7d40-4afd-a0de-48492719c277}&quot; /&gt;&lt;isInvalidForFieldText val=&quot;0&quot; /&gt;&lt;Image&gt;&lt;filename val=&quot;E:\breeze\content\1108976012\2720711070-1\input\breezo\data\asimages\{a516a837-7d40-4afd-a0de-48492719c277}.png&quot; /&gt;&lt;left val=&quot;403&quot; /&gt;&lt;top val=&quot;269&quot; /&gt;&lt;width val=&quot;207&quot; /&gt;&lt;height val=&quot;291&quot; /&gt;&lt;hasText val=&quot;1&quot; /&gt;&lt;/Image&gt;&lt;/ThreeDShapeInfo&gt;"/>
  <p:tag name="PRESENTER_SHAPETEXTINFO" val="&lt;ShapeTextInfo&gt;&lt;TableIndex row=&quot;1&quot; col=&quot;1&quot;&gt;&lt;linesCount val=&quot;1&quot; /&gt;&lt;lineCharCount val=&quot;13&quot; /&gt;&lt;/TableIndex&gt;&lt;TableIndex row=&quot;2&quot; col=&quot;1&quot;&gt;&lt;linesCount val=&quot;1&quot; /&gt;&lt;lineCharCount val=&quot;4&quot; /&gt;&lt;/TableIndex&gt;&lt;TableIndex row=&quot;3&quot; col=&quot;1&quot;&gt;&lt;linesCount val=&quot;1&quot; /&gt;&lt;lineCharCount val=&quot;4&quot; /&gt;&lt;/TableIndex&gt;&lt;TableIndex row=&quot;4&quot; col=&quot;1&quot;&gt;&lt;linesCount val=&quot;1&quot; /&gt;&lt;lineCharCount val=&quot;5&quot; /&gt;&lt;/TableIndex&gt;&lt;TableIndex row=&quot;5&quot; col=&quot;1&quot;&gt;&lt;linesCount val=&quot;1&quot; /&gt;&lt;lineCharCount val=&quot;5&quot; /&gt;&lt;/TableIndex&gt;&lt;TableIndex row=&quot;6&quot; col=&quot;1&quot;&gt;&lt;linesCount val=&quot;1&quot; /&gt;&lt;lineCharCount val=&quot;5&quot; /&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9634f1-dca3-4a4e-9883-3600ce0f1a38}&quot; /&gt;&lt;isInvalidForFieldText val=&quot;0&quot; /&gt;&lt;Image&gt;&lt;filename val=&quot;E:\breeze\content\1108976012\2720711070-1\input\breezo\data\asimages\{079634f1-dca3-4a4e-9883-3600ce0f1a38}.png&quot; /&gt;&lt;left val=&quot;100&quot; /&gt;&lt;top val=&quot;223&quot; /&gt;&lt;width val=&quot;199&quot; /&gt;&lt;height val=&quot;403&quot; /&gt;&lt;hasText val=&quot;1&quot; /&gt;&lt;/Image&gt;&lt;/ThreeDShapeInfo&gt;"/>
  <p:tag name="PRESENTER_SHAPETEXTINFO" val="&lt;ShapeTextInfo&gt;&lt;TableIndex row=&quot;1&quot; col=&quot;1&quot;&gt;&lt;linesCount val=&quot;1&quot; /&gt;&lt;lineCharCount val=&quot;12&quot; /&gt;&lt;/TableIndex&gt;&lt;TableIndex row=&quot;1&quot; col=&quot;2&quot;&gt;&lt;linesCount val=&quot;1&quot; /&gt;&lt;lineCharCount val=&quot;12&quot; /&gt;&lt;/TableIndex&gt;&lt;TableIndex row=&quot;2&quot; col=&quot;1&quot;&gt;&lt;linesCount val=&quot;1&quot; /&gt;&lt;lineCharCount val=&quot;4&quot; /&gt;&lt;/TableIndex&gt;&lt;TableIndex row=&quot;2&quot; col=&quot;2&quot;&gt;&lt;linesCount val=&quot;1&quot; /&gt;&lt;lineCharCount val=&quot;6&quot; /&gt;&lt;/TableIndex&gt;&lt;TableIndex row=&quot;3&quot; col=&quot;1&quot;&gt;&lt;linesCount val=&quot;1&quot; /&gt;&lt;lineCharCount val=&quot;4&quot; /&gt;&lt;/TableIndex&gt;&lt;TableIndex row=&quot;3&quot; col=&quot;2&quot;&gt;&lt;linesCount val=&quot;1&quot; /&gt;&lt;lineCharCount val=&quot;5&quot; /&gt;&lt;/TableIndex&gt;&lt;TableIndex row=&quot;4&quot; col=&quot;1&quot;&gt;&lt;linesCount val=&quot;1&quot; /&gt;&lt;lineCharCount val=&quot;5&quot; /&gt;&lt;/TableIndex&gt;&lt;TableIndex row=&quot;4&quot; col=&quot;2&quot;&gt;&lt;linesCount val=&quot;1&quot; /&gt;&lt;lineCharCount val=&quot;5&quot; /&gt;&lt;/TableIndex&gt;&lt;TableIndex row=&quot;5&quot; col=&quot;1&quot;&gt;&lt;linesCount val=&quot;1&quot; /&gt;&lt;lineCharCount val=&quot;5&quot; /&gt;&lt;/TableIndex&gt;&lt;TableIndex row=&quot;5&quot; col=&quot;2&quot;&gt;&lt;linesCount val=&quot;1&quot; /&gt;&lt;lineCharCount val=&quot;4&quot; /&gt;&lt;/TableIndex&gt;&lt;TableIndex row=&quot;6&quot; col=&quot;1&quot;&gt;&lt;linesCount val=&quot;1&quot; /&gt;&lt;lineCharCount val=&quot;5&quot; /&gt;&lt;/TableIndex&gt;&lt;TableIndex row=&quot;6&quot; col=&quot;2&quot;&gt;&lt;linesCount val=&quot;1&quot; /&gt;&lt;lineCharCount val=&quot;4&quot; /&gt;&lt;/TableIndex&gt;&lt;TableIndex row=&quot;7&quot; col=&quot;1&quot;&gt;&lt;linesCount val=&quot;1&quot; /&gt;&lt;lineCharCount val=&quot;3&quot; /&gt;&lt;/TableIndex&gt;&lt;TableIndex row=&quot;7&quot; col=&quot;2&quot;&gt;&lt;linesCount val=&quot;1&quot; /&gt;&lt;lineCharCount val=&quot;3&quot; /&gt;&lt;/TableIndex&gt;&lt;TableIndex row=&quot;8&quot; col=&quot;1&quot;&gt;&lt;linesCount val=&quot;1&quot; /&gt;&lt;lineCharCount val=&quot;5&quot; /&gt;&lt;/TableIndex&gt;&lt;TableIndex row=&quot;8&quot; col=&quot;2&quot;&gt;&lt;linesCount val=&quot;1&quot; /&gt;&lt;lineCharCount val=&quot;8&quot; /&gt;&lt;/TableIndex&gt;&lt;TableIndex row=&quot;9&quot; col=&quot;1&quot;&gt;&lt;linesCount val=&quot;1&quot; /&gt;&lt;lineCharCount val=&quot;3&quot; /&gt;&lt;/TableIndex&gt;&lt;TableIndex row=&quot;9&quot; col=&quot;2&quot;&gt;&lt;linesCount val=&quot;1&quot; /&gt;&lt;lineCharCount val=&quot;8&quot; /&gt;&lt;/TableIndex&gt;&lt;TableIndex row=&quot;10&quot; col=&quot;1&quot;&gt;&lt;linesCount val=&quot;1&quot; /&gt;&lt;lineCharCount val=&quot;4&quot; /&gt;&lt;/TableIndex&gt;&lt;TableIndex row=&quot;10&quot; col=&quot;2&quot;&gt;&lt;linesCount val=&quot;1&quot; /&gt;&lt;lineCharCount val=&quot;5&quot; /&gt;&lt;/TableIndex&gt;&lt;TableIndex row=&quot;11&quot; col=&quot;1&quot;&gt;&lt;linesCount val=&quot;1&quot; /&gt;&lt;lineCharCount val=&quot;5&quot; /&gt;&lt;/TableIndex&gt;&lt;TableIndex row=&quot;11&quot; col=&quot;2&quot;&gt;&lt;linesCount val=&quot;1&quot; /&gt;&lt;lineCharCount val=&quot;7&quot; /&gt;&lt;/TableIndex&gt;&lt;TableIndex row=&quot;12&quot; col=&quot;1&quot;&gt;&lt;linesCount val=&quot;1&quot; /&gt;&lt;lineCharCount val=&quot;6&quot; /&gt;&lt;/TableIndex&gt;&lt;TableIndex row=&quot;12&quot; col=&quot;2&quot;&gt;&lt;linesCount val=&quot;1&quot; /&gt;&lt;lineCharCount val=&quot;6&quot; /&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6c14ae-3ef5-43be-b926-d37caa8a4ec2}&quot; /&gt;&lt;isInvalidForFieldText val=&quot;0&quot; /&gt;&lt;Image&gt;&lt;filename val=&quot;E:\breeze\content\1108976012\2720711070-1\input\breezo\data\asimages\{096c14ae-3ef5-43be-b926-d37caa8a4ec2}.png&quot; /&gt;&lt;left val=&quot;662&quot; /&gt;&lt;top val=&quot;270&quot; /&gt;&lt;width val=&quot;227&quot; /&gt;&lt;height val=&quot;234&quot; /&gt;&lt;hasText val=&quot;1&quot; /&gt;&lt;/Image&gt;&lt;/ThreeDShapeInfo&gt;"/>
  <p:tag name="PRESENTER_SHAPETEXTINFO" val="&lt;ShapeTextInfo&gt;&lt;TableIndex row=&quot;1&quot; col=&quot;1&quot;&gt;&lt;linesCount val=&quot;1&quot; /&gt;&lt;lineCharCount val=&quot;19&quot; /&gt;&lt;/TableIndex&gt;&lt;TableIndex row=&quot;2&quot; col=&quot;1&quot;&gt;&lt;linesCount val=&quot;1&quot; /&gt;&lt;lineCharCount val=&quot;8&quot; /&gt;&lt;/TableIndex&gt;&lt;TableIndex row=&quot;3&quot; col=&quot;1&quot;&gt;&lt;linesCount val=&quot;1&quot; /&gt;&lt;lineCharCount val=&quot;8&quot; /&gt;&lt;/TableIndex&gt;&lt;TableIndex row=&quot;4&quot; col=&quot;1&quot;&gt;&lt;linesCount val=&quot;1&quot; /&gt;&lt;lineCharCount val=&quot;8&quot; /&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5d9da8-ae82-4a96-9cb2-0a4573626be4}&quot; /&gt;&lt;isInvalidForFieldText val=&quot;0&quot; /&gt;&lt;Image&gt;&lt;filename val=&quot;E:\breeze\content\1108976012\2720711070-1\input\breezo\data\asimages\{8e5d9da8-ae82-4a96-9cb2-0a4573626be4}.png&quot; /&gt;&lt;left val=&quot;315&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23f393-f551-4362-85e7-6d9ebf5a64c7}&quot; /&gt;&lt;isInvalidForFieldText val=&quot;0&quot; /&gt;&lt;Image&gt;&lt;filename val=&quot;E:\breeze\content\1108976012\2720711070-1\input\breezo\data\asimages\{ce23f393-f551-4362-85e7-6d9ebf5a64c7}.png&quot; /&gt;&lt;left val=&quot;597&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32c55f-57a8-4bc0-9dda-51050371cce7}&quot; /&gt;&lt;isInvalidForFieldText val=&quot;0&quot; /&gt;&lt;Image&gt;&lt;filename val=&quot;E:\breeze\content\1108976012\2720711070-1\input\breezo\data\asimages\{7032c55f-57a8-4bc0-9dda-51050371cce7}.png&quot; /&gt;&lt;left val=&quot;886&quot; /&gt;&lt;top val=&quot;681&quot; /&gt;&lt;width val=&quot;17&quot; /&gt;&lt;height val=&quot;12&quot; /&gt;&lt;hasText val=&quot;1&quot; /&gt;&lt;/Image&gt;&lt;/ThreeDShapeInfo&gt;"/>
  <p:tag name="PRESENTER_SHAPETEXTINFO" val="&lt;ShapeTextInfo&gt;&lt;TableIndex row=&quot;-1&quot; col=&quot;-1&quot;&gt;&lt;linesCount val=&quot;1&quot; /&gt;&lt;lineCharCount val=&quot;2&quot; /&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88c36f-9926-40be-8889-6abdbbeaf4f3}&quot; /&gt;&lt;isInvalidForFieldText val=&quot;0&quot; /&gt;&lt;Image&gt;&lt;filename val=&quot;E:\breeze\content\1108976012\2720711070-1\input\breezo\data\asimages\{7088c36f-9926-40be-8889-6abdbbeaf4f3}.png&quot; /&gt;&lt;left val=&quot;56&quot; /&gt;&lt;top val=&quot;103&quot; /&gt;&lt;width val=&quot;844&quot; /&gt;&lt;height val=&quot;417&quot; /&gt;&lt;hasText val=&quot;1&quot; /&gt;&lt;/Image&gt;&lt;/ThreeDShapeInfo&gt;"/>
  <p:tag name="PRESENTER_SHAPETEXTINFO" val="&lt;ShapeTextInfo&gt;&lt;TableIndex row=&quot;-1&quot; col=&quot;-1&quot;&gt;&lt;linesCount val=&quot;3&quot; /&gt;&lt;lineCharCount val=&quot;163&quot; /&gt;&lt;lineCharCount val=&quot;1&quot; /&gt;&lt;lineCharCount val=&quot;131&quot; /&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d5f232-cefa-4e78-9768-a66d977a55b0}&quot; /&gt;&lt;isInvalidForFieldText val=&quot;0&quot; /&gt;&lt;Image&gt;&lt;filename val=&quot;E:\breeze\content\1108976012\2720711070-1\input\breezo\data\asimages\{cbd5f232-cefa-4e78-9768-a66d977a55b0}.png&quot; /&gt;&lt;left val=&quot;210&quot; /&gt;&lt;top val=&quot;68&quot; /&gt;&lt;width val=&quot;542&quot; /&gt;&lt;height val=&quot;52&quot; /&gt;&lt;hasText val=&quot;1&quot; /&gt;&lt;/Image&gt;&lt;/ThreeDShapeInfo&gt;"/>
  <p:tag name="PRESENTER_SHAPETEXTINFO" val="&lt;ShapeTextInfo&gt;&lt;TableIndex row=&quot;-1&quot; col=&quot;-1&quot;&gt;&lt;linesCount val=&quot;1&quot; /&gt;&lt;lineCharCount val=&quot;22&quot; /&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133466-e467-46f4-837d-0777c0302b5c}&quot; /&gt;&lt;isInvalidForFieldText val=&quot;0&quot; /&gt;&lt;Image&gt;&lt;filename val=&quot;E:\breeze\content\1108976012\2720711070-1\input\breezo\data\asimages\{78133466-e467-46f4-837d-0777c0302b5c}.png&quot; /&gt;&lt;left val=&quot;59&quot; /&gt;&lt;top val=&quot;158&quot; /&gt;&lt;width val=&quot;485&quot; /&gt;&lt;height val=&quot;457&quot; /&gt;&lt;hasText val=&quot;1&quot; /&gt;&lt;/Image&gt;&lt;/ThreeDShapeInfo&gt;"/>
  <p:tag name="PRESENTER_SHAPETEXTINFO" val="&lt;ShapeTextInfo&gt;&lt;TableIndex row=&quot;-1&quot; col=&quot;-1&quot;&gt;&lt;linesCount val=&quot;9&quot; /&gt;&lt;lineCharCount val=&quot;25&quot; /&gt;&lt;lineCharCount val=&quot;13&quot; /&gt;&lt;lineCharCount val=&quot;30&quot; /&gt;&lt;lineCharCount val=&quot;30&quot; /&gt;&lt;lineCharCount val=&quot;18&quot; /&gt;&lt;lineCharCount val=&quot;13&quot; /&gt;&lt;lineCharCount val=&quot;27&quot; /&gt;&lt;lineCharCount val=&quot;10&quot; /&gt;&lt;lineCharCount val=&quot;26&quot; /&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ca47c9-4523-4644-b73d-cd61e2012752}&quot; /&gt;&lt;isInvalidForFieldText val=&quot;0&quot; /&gt;&lt;Image&gt;&lt;filename val=&quot;E:\breeze\content\1108976012\2720711070-1\input\breezo\data\asimages\{f5ca47c9-4523-4644-b73d-cd61e2012752}.png&quot; /&gt;&lt;left val=&quot;110&quot; /&gt;&lt;top val=&quot;68&quot; /&gt;&lt;width val=&quot;741&quot; /&gt;&lt;height val=&quot;43&quot; /&gt;&lt;hasText val=&quot;1&quot; /&gt;&lt;/Image&gt;&lt;/ThreeDShapeInfo&gt;"/>
  <p:tag name="PRESENTER_SHAPETEXTINFO" val="&lt;ShapeTextInfo&gt;&lt;TableIndex row=&quot;-1&quot; col=&quot;-1&quot;&gt;&lt;linesCount val=&quot;1&quot; /&gt;&lt;lineCharCount val=&quot;28&quot; /&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e58657-bda0-4f6c-9a8a-ce647c336cbb}&quot; /&gt;&lt;isInvalidForFieldText val=&quot;0&quot; /&gt;&lt;Image&gt;&lt;filename val=&quot;E:\breeze\content\1108976012\2720711070-1\input\breezo\data\asimages\{49e58657-bda0-4f6c-9a8a-ce647c336cbb}.png&quot; /&gt;&lt;left val=&quot;403&quot; /&gt;&lt;top val=&quot;269&quot; /&gt;&lt;width val=&quot;185&quot; /&gt;&lt;height val=&quot;291&quot; /&gt;&lt;hasText val=&quot;1&quot; /&gt;&lt;/Image&gt;&lt;/ThreeDShapeInfo&gt;"/>
  <p:tag name="PRESENTER_SHAPETEXTINFO" val="&lt;ShapeTextInfo&gt;&lt;TableIndex row=&quot;1&quot; col=&quot;1&quot;&gt;&lt;linesCount val=&quot;1&quot; /&gt;&lt;lineCharCount val=&quot;13&quot; /&gt;&lt;/TableIndex&gt;&lt;TableIndex row=&quot;2&quot; col=&quot;1&quot;&gt;&lt;linesCount val=&quot;1&quot; /&gt;&lt;lineCharCount val=&quot;5&quot; /&gt;&lt;/TableIndex&gt;&lt;TableIndex row=&quot;3&quot; col=&quot;1&quot;&gt;&lt;linesCount val=&quot;1&quot; /&gt;&lt;lineCharCount val=&quot;5&quot; /&gt;&lt;/TableIndex&gt;&lt;TableIndex row=&quot;4&quot; col=&quot;1&quot;&gt;&lt;linesCount val=&quot;1&quot; /&gt;&lt;lineCharCount val=&quot;6&quot; /&gt;&lt;/TableIndex&gt;&lt;TableIndex row=&quot;5&quot; col=&quot;1&quot;&gt;&lt;linesCount val=&quot;1&quot; /&gt;&lt;lineCharCount val=&quot;3&quot; /&gt;&lt;/TableIndex&gt;&lt;TableIndex row=&quot;6&quot; col=&quot;1&quot;&gt;&lt;linesCount val=&quot;1&quot; /&gt;&lt;lineCharCount val=&quot;3&quot; /&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9bcc54-c778-42a8-a19e-45a14f374ef2}&quot; /&gt;&lt;isInvalidForFieldText val=&quot;0&quot; /&gt;&lt;Image&gt;&lt;filename val=&quot;E:\breeze\content\1108976012\2720711070-1\input\breezo\data\asimages\{2e9bcc54-c778-42a8-a19e-45a14f374ef2}.png&quot; /&gt;&lt;left val=&quot;100&quot; /&gt;&lt;top val=&quot;223&quot; /&gt;&lt;width val=&quot;199&quot; /&gt;&lt;height val=&quot;403&quot; /&gt;&lt;hasText val=&quot;1&quot; /&gt;&lt;/Image&gt;&lt;/ThreeDShapeInfo&gt;"/>
  <p:tag name="PRESENTER_SHAPETEXTINFO" val="&lt;ShapeTextInfo&gt;&lt;TableIndex row=&quot;1&quot; col=&quot;1&quot;&gt;&lt;linesCount val=&quot;1&quot; /&gt;&lt;lineCharCount val=&quot;12&quot; /&gt;&lt;/TableIndex&gt;&lt;TableIndex row=&quot;1&quot; col=&quot;2&quot;&gt;&lt;linesCount val=&quot;1&quot; /&gt;&lt;lineCharCount val=&quot;12&quot; /&gt;&lt;/TableIndex&gt;&lt;TableIndex row=&quot;2&quot; col=&quot;1&quot;&gt;&lt;linesCount val=&quot;1&quot; /&gt;&lt;lineCharCount val=&quot;4&quot; /&gt;&lt;/TableIndex&gt;&lt;TableIndex row=&quot;2&quot; col=&quot;2&quot;&gt;&lt;linesCount val=&quot;1&quot; /&gt;&lt;lineCharCount val=&quot;6&quot; /&gt;&lt;/TableIndex&gt;&lt;TableIndex row=&quot;3&quot; col=&quot;1&quot;&gt;&lt;linesCount val=&quot;1&quot; /&gt;&lt;lineCharCount val=&quot;4&quot; /&gt;&lt;/TableIndex&gt;&lt;TableIndex row=&quot;3&quot; col=&quot;2&quot;&gt;&lt;linesCount val=&quot;1&quot; /&gt;&lt;lineCharCount val=&quot;5&quot; /&gt;&lt;/TableIndex&gt;&lt;TableIndex row=&quot;4&quot; col=&quot;1&quot;&gt;&lt;linesCount val=&quot;1&quot; /&gt;&lt;lineCharCount val=&quot;5&quot; /&gt;&lt;/TableIndex&gt;&lt;TableIndex row=&quot;4&quot; col=&quot;2&quot;&gt;&lt;linesCount val=&quot;1&quot; /&gt;&lt;lineCharCount val=&quot;5&quot; /&gt;&lt;/TableIndex&gt;&lt;TableIndex row=&quot;5&quot; col=&quot;1&quot;&gt;&lt;linesCount val=&quot;1&quot; /&gt;&lt;lineCharCount val=&quot;5&quot; /&gt;&lt;/TableIndex&gt;&lt;TableIndex row=&quot;5&quot; col=&quot;2&quot;&gt;&lt;linesCount val=&quot;1&quot; /&gt;&lt;lineCharCount val=&quot;4&quot; /&gt;&lt;/TableIndex&gt;&lt;TableIndex row=&quot;6&quot; col=&quot;1&quot;&gt;&lt;linesCount val=&quot;1&quot; /&gt;&lt;lineCharCount val=&quot;5&quot; /&gt;&lt;/TableIndex&gt;&lt;TableIndex row=&quot;6&quot; col=&quot;2&quot;&gt;&lt;linesCount val=&quot;1&quot; /&gt;&lt;lineCharCount val=&quot;4&quot; /&gt;&lt;/TableIndex&gt;&lt;TableIndex row=&quot;7&quot; col=&quot;1&quot;&gt;&lt;linesCount val=&quot;1&quot; /&gt;&lt;lineCharCount val=&quot;3&quot; /&gt;&lt;/TableIndex&gt;&lt;TableIndex row=&quot;7&quot; col=&quot;2&quot;&gt;&lt;linesCount val=&quot;1&quot; /&gt;&lt;lineCharCount val=&quot;3&quot; /&gt;&lt;/TableIndex&gt;&lt;TableIndex row=&quot;8&quot; col=&quot;1&quot;&gt;&lt;linesCount val=&quot;1&quot; /&gt;&lt;lineCharCount val=&quot;5&quot; /&gt;&lt;/TableIndex&gt;&lt;TableIndex row=&quot;8&quot; col=&quot;2&quot;&gt;&lt;linesCount val=&quot;1&quot; /&gt;&lt;lineCharCount val=&quot;8&quot; /&gt;&lt;/TableIndex&gt;&lt;TableIndex row=&quot;9&quot; col=&quot;1&quot;&gt;&lt;linesCount val=&quot;1&quot; /&gt;&lt;lineCharCount val=&quot;3&quot; /&gt;&lt;/TableIndex&gt;&lt;TableIndex row=&quot;9&quot; col=&quot;2&quot;&gt;&lt;linesCount val=&quot;1&quot; /&gt;&lt;lineCharCount val=&quot;8&quot; /&gt;&lt;/TableIndex&gt;&lt;TableIndex row=&quot;10&quot; col=&quot;1&quot;&gt;&lt;linesCount val=&quot;1&quot; /&gt;&lt;lineCharCount val=&quot;4&quot; /&gt;&lt;/TableIndex&gt;&lt;TableIndex row=&quot;10&quot; col=&quot;2&quot;&gt;&lt;linesCount val=&quot;1&quot; /&gt;&lt;lineCharCount val=&quot;5&quot; /&gt;&lt;/TableIndex&gt;&lt;TableIndex row=&quot;11&quot; col=&quot;1&quot;&gt;&lt;linesCount val=&quot;1&quot; /&gt;&lt;lineCharCount val=&quot;5&quot; /&gt;&lt;/TableIndex&gt;&lt;TableIndex row=&quot;11&quot; col=&quot;2&quot;&gt;&lt;linesCount val=&quot;1&quot; /&gt;&lt;lineCharCount val=&quot;7&quot; /&gt;&lt;/TableIndex&gt;&lt;TableIndex row=&quot;12&quot; col=&quot;1&quot;&gt;&lt;linesCount val=&quot;1&quot; /&gt;&lt;lineCharCount val=&quot;6&quot; /&gt;&lt;/TableIndex&gt;&lt;TableIndex row=&quot;12&quot; col=&quot;2&quot;&gt;&lt;linesCount val=&quot;1&quot; /&gt;&lt;lineCharCount val=&quot;6&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b64bb1-5f5c-43f5-bcaa-e3476fd74323}&quot; /&gt;&lt;isInvalidForFieldText val=&quot;0&quot; /&gt;&lt;Image&gt;&lt;filename val=&quot;E:\breeze\content\1108976012\2720711070-1\input\breezo\data\asimages\{f4b64bb1-5f5c-43f5-bcaa-e3476fd74323}.png&quot; /&gt;&lt;left val=&quot;675&quot; /&gt;&lt;top val=&quot;269&quot; /&gt;&lt;width val=&quot;185&quot; /&gt;&lt;height val=&quot;233&quot; /&gt;&lt;hasText val=&quot;1&quot; /&gt;&lt;/Image&gt;&lt;/ThreeDShapeInfo&gt;"/>
  <p:tag name="PRESENTER_SHAPETEXTINFO" val="&lt;ShapeTextInfo&gt;&lt;TableIndex row=&quot;1&quot; col=&quot;1&quot;&gt;&lt;linesCount val=&quot;1&quot; /&gt;&lt;lineCharCount val=&quot;19&quot; /&gt;&lt;/TableIndex&gt;&lt;TableIndex row=&quot;2&quot; col=&quot;1&quot;&gt;&lt;linesCount val=&quot;1&quot; /&gt;&lt;lineCharCount val=&quot;6&quot; /&gt;&lt;/TableIndex&gt;&lt;TableIndex row=&quot;3&quot; col=&quot;1&quot;&gt;&lt;linesCount val=&quot;1&quot; /&gt;&lt;lineCharCount val=&quot;8&quot; /&gt;&lt;/TableIndex&gt;&lt;TableIndex row=&quot;4&quot; col=&quot;1&quot;&gt;&lt;linesCount val=&quot;1&quot; /&gt;&lt;lineCharCount val=&quot;9&quot; /&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5e6b4c-4ad2-471f-9e8e-b8b62607ef89}&quot; /&gt;&lt;isInvalidForFieldText val=&quot;0&quot; /&gt;&lt;Image&gt;&lt;filename val=&quot;E:\breeze\content\1108976012\2720711070-1\input\breezo\data\asimages\{765e6b4c-4ad2-471f-9e8e-b8b62607ef89}.png&quot; /&gt;&lt;left val=&quot;315&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6c98b2-7e00-4c26-8749-461ce8d9c72d}&quot; /&gt;&lt;isInvalidForFieldText val=&quot;0&quot; /&gt;&lt;Image&gt;&lt;filename val=&quot;E:\breeze\content\1108976012\2720711070-1\input\breezo\data\asimages\{626c98b2-7e00-4c26-8749-461ce8d9c72d}.png&quot; /&gt;&lt;left val=&quot;597&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27f49a-7f01-4731-be50-13950acca7e0}&quot; /&gt;&lt;isInvalidForFieldText val=&quot;0&quot; /&gt;&lt;Image&gt;&lt;filename val=&quot;E:\breeze\content\1108976012\2720711070-1\input\breezo\data\asimages\{fd27f49a-7f01-4731-be50-13950acca7e0}.png&quot; /&gt;&lt;left val=&quot;166&quot; /&gt;&lt;top val=&quot;166&quot; /&gt;&lt;width val=&quot;675&quot; /&gt;&lt;height val=&quot;163&quot; /&gt;&lt;hasText val=&quot;1&quot; /&gt;&lt;/Image&gt;&lt;/ThreeDShapeInfo&gt;"/>
  <p:tag name="PRESENTER_SHAPETEXTINFO" val="&lt;ShapeTextInfo&gt;&lt;TableIndex row=&quot;-1&quot; col=&quot;-1&quot;&gt;&lt;linesCount val=&quot;0&quot; /&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730877-661a-4105-9961-e3b8d3d5189e}&quot; /&gt;&lt;isInvalidForFieldText val=&quot;0&quot; /&gt;&lt;Image&gt;&lt;filename val=&quot;E:\breeze\content\1108976012\2720711070-1\input\breezo\data\asimages\{ca730877-661a-4105-9961-e3b8d3d5189e}.png&quot; /&gt;&lt;left val=&quot;359&quot; /&gt;&lt;top val=&quot;178&quot; /&gt;&lt;width val=&quot;289&quot; /&gt;&lt;height val=&quot;109&quot; /&gt;&lt;hasText val=&quot;1&quot; /&gt;&lt;/Image&gt;&lt;/ThreeDShapeInfo&gt;"/>
  <p:tag name="PRESENTER_SHAPETEXTINFO" val="&lt;ShapeTextInfo&gt;&lt;TableIndex row=&quot;-1&quot; col=&quot;-1&quot;&gt;&lt;linesCount val=&quot;1&quot; /&gt;&lt;lineCharCount val=&quot;118&quot; /&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eca3ff-ba36-4301-8090-8538e57f9305}&quot; /&gt;&lt;isInvalidForFieldText val=&quot;0&quot; /&gt;&lt;Image&gt;&lt;filename val=&quot;E:\breeze\content\1108976012\2720711070-1\input\breezo\data\asimages\{96eca3ff-ba36-4301-8090-8538e57f9305}.png&quot; /&gt;&lt;left val=&quot;166&quot; /&gt;&lt;top val=&quot;398&quot; /&gt;&lt;width val=&quot;675&quot; /&gt;&lt;height val=&quot;195&quot; /&gt;&lt;hasText val=&quot;1&quot; /&gt;&lt;/Image&gt;&lt;/ThreeDShapeInfo&gt;"/>
  <p:tag name="PRESENTER_SHAPETEXTINFO" val="&lt;ShapeTextInfo&gt;&lt;TableIndex row=&quot;-1&quot; col=&quot;-1&quot;&gt;&lt;linesCount val=&quot;2&quot; /&gt;&lt;lineCharCount val=&quot;48&quot; /&gt;&lt;lineCharCount val=&quot;85&quot; /&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674d88-ff9e-4a2a-ab84-d55c30f11224}&quot; /&gt;&lt;isInvalidForFieldText val=&quot;0&quot; /&gt;&lt;Image&gt;&lt;filename val=&quot;E:\breeze\content\1108976012\2720711070-1\input\breezo\data\asimages\{cd674d88-ff9e-4a2a-ab84-d55c30f11224}.png&quot; /&gt;&lt;left val=&quot;434&quot; /&gt;&lt;top val=&quot;354&quot; /&gt;&lt;width val=&quot;128&quot; /&gt;&lt;height val=&quot;20&quot; /&gt;&lt;hasText val=&quot;1&quot; /&gt;&lt;/Image&gt;&lt;/ThreeDShapeInfo&gt;"/>
  <p:tag name="PRESENTER_SHAPETEXTINFO" val="&lt;ShapeTextInfo&gt;&lt;TableIndex row=&quot;-1&quot; col=&quot;-1&quot;&gt;&lt;linesCount val=&quot;1&quot; /&gt;&lt;lineCharCount val=&quot;11&quot; /&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d2260-081f-475d-aa46-1c31c528bac5}&quot; /&gt;&lt;isInvalidForFieldText val=&quot;0&quot; /&gt;&lt;Image&gt;&lt;filename val=&quot;E:\breeze\content\1108976012\2720711070-1\input\breezo\data\asimages\{2a3d2260-081f-475d-aa46-1c31c528bac5}.png&quot; /&gt;&lt;left val=&quot;394&quot; /&gt;&lt;top val=&quot;624&quot; /&gt;&lt;width val=&quot;110&quot; /&gt;&lt;height val=&quot;17&quot; /&gt;&lt;hasText val=&quot;1&quot; /&gt;&lt;/Image&gt;&lt;/ThreeDShapeInfo&gt;"/>
  <p:tag name="PRESENTER_SHAPETEXTINFO" val="&lt;ShapeTextInfo&gt;&lt;TableIndex row=&quot;-1&quot; col=&quot;-1&quot;&gt;&lt;linesCount val=&quot;1&quot; /&gt;&lt;lineCharCount val=&quot;11&quot; /&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9f040c-c1ac-4917-9317-afcf68d68f4d}&quot; /&gt;&lt;isInvalidForFieldText val=&quot;0&quot; /&gt;&lt;Image&gt;&lt;filename val=&quot;E:\breeze\content\1108976012\2720711070-1\input\breezo\data\asimages\{b49f040c-c1ac-4917-9317-afcf68d68f4d}.png&quot; /&gt;&lt;left val=&quot;558&quot; /&gt;&lt;top val=&quot;617&quot; /&gt;&lt;width val=&quot;155&quot; /&gt;&lt;height val=&quot;27&quot; /&gt;&lt;hasText val=&quot;1&quot; /&gt;&lt;/Image&gt;&lt;/ThreeDShapeInfo&gt;"/>
  <p:tag name="PRESENTER_SHAPETEXTINFO" val="&lt;ShapeTextInfo&gt;&lt;TableIndex row=&quot;-1&quot; col=&quot;-1&quot;&gt;&lt;linesCount val=&quot;0&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976d0e-dab6-45b6-a8df-b453738a9386}&quot; /&gt;&lt;isInvalidForFieldText val=&quot;0&quot; /&gt;&lt;Image&gt;&lt;filename val=&quot;E:\breeze\content\1108976012\2720711070-1\input\breezo\data\asimages\{a2976d0e-dab6-45b6-a8df-b453738a9386}.png&quot; /&gt;&lt;left val=&quot;726&quot; /&gt;&lt;top val=&quot;590&quot; /&gt;&lt;width val=&quot;203&quot; /&gt;&lt;height val=&quot;72&quot; /&gt;&lt;hasText val=&quot;1&quot; /&gt;&lt;/Image&gt;&lt;/ThreeDShapeInfo&gt;"/>
  <p:tag name="PRESENTER_SHAPETEXTINFO" val="&lt;ShapeTextInfo&gt;&lt;TableIndex row=&quot;-1&quot; col=&quot;-1&quot;&gt;&lt;linesCount val=&quot;2&quot; /&gt;&lt;lineCharCount val=&quot;7&quot; /&gt;&lt;lineCharCount val=&quot;12&quot; /&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977aad-4294-4432-b06f-75a6e84896d3}&quot; /&gt;&lt;isInvalidForFieldText val=&quot;0&quot; /&gt;&lt;Image&gt;&lt;filename val=&quot;E:\breeze\content\1108976012\2720711070-1\input\breezo\data\asimages\{7d977aad-4294-4432-b06f-75a6e84896d3}.png&quot; /&gt;&lt;left val=&quot;154&quot; /&gt;&lt;top val=&quot;190&quot; /&gt;&lt;width val=&quot;97&quot; /&gt;&lt;height val=&quot;26&quot; /&gt;&lt;hasText val=&quot;1&quot; /&gt;&lt;/Image&gt;&lt;/ThreeDShapeInfo&gt;"/>
  <p:tag name="PRESENTER_SHAPETEXTINFO" val="&lt;ShapeTextInfo&gt;&lt;TableIndex row=&quot;-1&quot; col=&quot;-1&quot;&gt;&lt;linesCount val=&quot;1&quot; /&gt;&lt;lineCharCount val=&quot;6&quot; /&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6dbc87-a314-4b41-8778-b87ee1ab0576}&quot; /&gt;&lt;isInvalidForFieldText val=&quot;0&quot; /&gt;&lt;Image&gt;&lt;filename val=&quot;E:\breeze\content\1108976012\2720711070-1\input\breezo\data\asimages\{de6dbc87-a314-4b41-8778-b87ee1ab0576}.png&quot; /&gt;&lt;left val=&quot;156&quot; /&gt;&lt;top val=&quot;431&quot; /&gt;&lt;width val=&quot;97&quot; /&gt;&lt;height val=&quot;26&quot; /&gt;&lt;hasText val=&quot;1&quot; /&gt;&lt;/Image&gt;&lt;/ThreeDShapeInfo&gt;"/>
  <p:tag name="PRESENTER_SHAPETEXTINFO" val="&lt;ShapeTextInfo&gt;&lt;TableIndex row=&quot;-1&quot; col=&quot;-1&quot;&gt;&lt;linesCount val=&quot;1&quot; /&gt;&lt;lineCharCount val=&quot;6&quot; /&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1da7f0-b3cb-4d33-b7ed-d1dd7da0ce37}&quot; /&gt;&lt;isInvalidForFieldText val=&quot;0&quot; /&gt;&lt;Image&gt;&lt;filename val=&quot;E:\breeze\content\1108976012\2720711070-1\input\breezo\data\asimages\{d61da7f0-b3cb-4d33-b7ed-d1dd7da0ce37}.png&quot; /&gt;&lt;left val=&quot;142&quot; /&gt;&lt;top val=&quot;30&quot; /&gt;&lt;width val=&quot;714&quot; /&gt;&lt;height val=&quot;111&quot; /&gt;&lt;hasText val=&quot;1&quot; /&gt;&lt;/Image&gt;&lt;/ThreeDShapeInfo&gt;"/>
  <p:tag name="PRESENTER_SHAPETEXTINFO" val="&lt;ShapeTextInfo&gt;&lt;TableIndex row=&quot;-1&quot; col=&quot;-1&quot;&gt;&lt;linesCount val=&quot;2&quot; /&gt;&lt;lineCharCount val=&quot;26&quot; /&gt;&lt;lineCharCount val=&quot;35&quot; /&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9e28db-1865-436a-a927-bb56d02decef}&quot; /&gt;&lt;isInvalidForFieldText val=&quot;0&quot; /&gt;&lt;Image&gt;&lt;filename val=&quot;E:\breeze\content\1108976012\2720711070-1\input\breezo\data\asimages\{689e28db-1865-436a-a927-bb56d02decef}.png&quot; /&gt;&lt;left val=&quot;392&quot; /&gt;&lt;top val=&quot;69&quot; /&gt;&lt;width val=&quot;177&quot; /&gt;&lt;height val=&quot;51&quot; /&gt;&lt;hasText val=&quot;1&quot; /&gt;&lt;/Image&gt;&lt;/ThreeDShapeInfo&gt;"/>
  <p:tag name="PRESENTER_SHAPETEXTINFO" val="&lt;ShapeTextInfo&gt;&lt;TableIndex row=&quot;-1&quot; col=&quot;-1&quot;&gt;&lt;linesCount val=&quot;1&quot; /&gt;&lt;lineCharCount val=&quot;7&quot; /&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291c25-1bb7-408e-9267-0e53984df44e}&quot; /&gt;&lt;isInvalidForFieldText val=&quot;0&quot; /&gt;&lt;Image&gt;&lt;filename val=&quot;E:\breeze\content\1108976012\2720711070-1\input\breezo\data\asimages\{28291c25-1bb7-408e-9267-0e53984df44e}.png&quot; /&gt;&lt;left val=&quot;59&quot; /&gt;&lt;top val=&quot;183&quot; /&gt;&lt;width val=&quot;820&quot; /&gt;&lt;height val=&quot;329&quot; /&gt;&lt;hasText val=&quot;1&quot; /&gt;&lt;/Image&gt;&lt;/ThreeDShapeInfo&gt;"/>
  <p:tag name="PRESENTER_SHAPETEXTINFO" val="&lt;ShapeTextInfo&gt;&lt;TableIndex row=&quot;-1&quot; col=&quot;-1&quot;&gt;&lt;linesCount val=&quot;2&quot; /&gt;&lt;lineCharCount val=&quot;125&quot; /&gt;&lt;lineCharCount val=&quot;153&quot; /&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b5cd8d-d873-4ae6-b66a-4e4cbb6f8da7}&quot; /&gt;&lt;isInvalidForFieldText val=&quot;0&quot; /&gt;&lt;Image&gt;&lt;filename val=&quot;E:\breeze\content\1108976012\2720711070-1\input\breezo\data\asimages\{8db5cd8d-d873-4ae6-b66a-4e4cbb6f8da7}.jpg&quot; /&gt;&lt;left val=&quot;119&quot; /&gt;&lt;top val=&quot;159&quot; /&gt;&lt;width val=&quot;759&quot; /&gt;&lt;height val=&quot;529&quot; /&gt;&lt;hasText val=&quot;1&quot; /&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79cabf-a3f9-433c-ba35-b5cbf891ff71}&quot; /&gt;&lt;isInvalidForFieldText val=&quot;0&quot; /&gt;&lt;Image&gt;&lt;filename val=&quot;E:\breeze\content\1108976012\2720711070-1\input\breezo\data\asimages\{5879cabf-a3f9-433c-ba35-b5cbf891ff71}.png&quot; /&gt;&lt;left val=&quot;220&quot; /&gt;&lt;top val=&quot;28&quot; /&gt;&lt;width val=&quot;559&quot; /&gt;&lt;height val=&quot;113&quot; /&gt;&lt;hasText val=&quot;1&quot; /&gt;&lt;/Image&gt;&lt;/ThreeDShapeInfo&gt;"/>
  <p:tag name="PRESENTER_SHAPETEXTINFO" val="&lt;ShapeTextInfo&gt;&lt;TableIndex row=&quot;-1&quot; col=&quot;-1&quot;&gt;&lt;linesCount val=&quot;1&quot; /&gt;&lt;lineCharCount val=&quot;35&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302edb-197a-4f0d-84bb-a793b3dc7436}&quot; /&gt;&lt;isInvalidForFieldText val=&quot;0&quot; /&gt;&lt;Image&gt;&lt;filename val=&quot;E:\breeze\content\1108976012\2720711070-1\input\breezo\data\asimages\{b3302edb-197a-4f0d-84bb-a793b3dc7436}.png&quot; /&gt;&lt;left val=&quot;177&quot; /&gt;&lt;top val=&quot;68&quot; /&gt;&lt;width val=&quot;605&quot; /&gt;&lt;height val=&quot;52&quot; /&gt;&lt;hasText val=&quot;1&quot; /&gt;&lt;/Image&gt;&lt;/ThreeDShapeInfo&gt;"/>
  <p:tag name="PRESENTER_SHAPETEXTINFO" val="&lt;ShapeTextInfo&gt;&lt;TableIndex row=&quot;-1&quot; col=&quot;-1&quot;&gt;&lt;linesCount val=&quot;1&quot; /&gt;&lt;lineCharCount val=&quot;23&quot; /&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423434-f78b-4ec2-bdf3-b77ddcd594ae}&quot; /&gt;&lt;isInvalidForFieldText val=&quot;0&quot; /&gt;&lt;Image&gt;&lt;filename val=&quot;E:\breeze\content\1108976012\2720711070-1\input\breezo\data\asimages\{4e423434-f78b-4ec2-bdf3-b77ddcd594ae}.jpg&quot; /&gt;&lt;left val=&quot;143&quot; /&gt;&lt;top val=&quot;135&quot; /&gt;&lt;width val=&quot;673&quot; /&gt;&lt;height val=&quot;449&quot; /&gt;&lt;hasText val=&quot;1&quot; /&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43d953-01f0-444f-bec8-f48a67e8870d}&quot; /&gt;&lt;isInvalidForFieldText val=&quot;0&quot; /&gt;&lt;Image&gt;&lt;filename val=&quot;E:\breeze\content\1108976012\2720711070-1\input\breezo\data\asimages\{5843d953-01f0-444f-bec8-f48a67e8870d}.png&quot; /&gt;&lt;left val=&quot;222&quot; /&gt;&lt;top val=&quot;24&quot; /&gt;&lt;width val=&quot;519&quot; /&gt;&lt;height val=&quot;47&quot; /&gt;&lt;hasText val=&quot;1&quot; /&gt;&lt;/Image&gt;&lt;/ThreeDShapeInfo&gt;"/>
  <p:tag name="PRESENTER_SHAPETEXTINFO" val="&lt;ShapeTextInfo&gt;&lt;TableIndex row=&quot;-1&quot; col=&quot;-1&quot;&gt;&lt;linesCount val=&quot;1&quot; /&gt;&lt;lineCharCount val=&quot;22&quot; /&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9ba59d61-5a8f-4348-a62b-29cbc4277219}.png&quot; /&gt;&lt;left val=&quot;0&quot; /&gt;&lt;top val=&quot;78&quot; /&gt;&lt;width val=&quot;960&quot; /&gt;&lt;height val=&quot;642&quot; /&gt;&lt;hasText val=&quot;1&quot; /&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5844e6-abdd-4b04-89ef-935d3c2269ed}&quot; /&gt;&lt;isInvalidForFieldText val=&quot;0&quot; /&gt;&lt;Image&gt;&lt;filename val=&quot;E:\breeze\content\1108976012\2720711070-1\input\breezo\data\asimages\{195844e6-abdd-4b04-89ef-935d3c2269ed}.png&quot; /&gt;&lt;left val=&quot;747&quot; /&gt;&lt;top val=&quot;497&quot; /&gt;&lt;width val=&quot;138&quot; /&gt;&lt;height val=&quot;15&quot; /&gt;&lt;hasText val=&quot;1&quot; /&gt;&lt;/Image&gt;&lt;/ThreeDShapeInfo&gt;"/>
  <p:tag name="PRESENTER_SHAPETEXTINFO" val="&lt;ShapeTextInfo&gt;&lt;TableIndex row=&quot;-1&quot; col=&quot;-1&quot;&gt;&lt;linesCount val=&quot;1&quot; /&gt;&lt;lineCharCount val=&quot;20&quot; /&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4&quot; /&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8&quot; /&gt;&lt;lineCharCount val=&quot;1&quot; /&gt;&lt;lineCharCount val=&quot;57&quot; /&gt;&lt;lineCharCount val=&quot;1&quot; /&gt;&lt;lineCharCount val=&quot;80&quot; /&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5&quot; /&gt;&lt;lineCharCount val=&quot;1&quot; /&gt;&lt;lineCharCount val=&quot;54&quot; /&gt;&lt;lineCharCount val=&quot;1&quot; /&gt;&lt;lineCharCount val=&quot;39&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1&quot; /&gt;&lt;lineCharCount val=&quot;50&quot; /&gt;&lt;lineCharCount val=&quot;1&quot; /&gt;&lt;lineCharCount val=&quot;40&quot; /&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1&quot; /&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1&quot; /&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1&quot; /&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8&quot; /&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43&quot; /&gt;&lt;lineCharCount val=&quot;32&quot; /&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834f9c-fe7c-4bdf-a912-1181612439e8}&quot; /&gt;&lt;isInvalidForFieldText val=&quot;0&quot; /&gt;&lt;Image&gt;&lt;filename val=&quot;E:\breeze\content\1108976012\2720711070-1\input\breezo\data\asimages\{d3834f9c-fe7c-4bdf-a912-1181612439e8}.png&quot; /&gt;&lt;left val=&quot;286&quot; /&gt;&lt;top val=&quot;41&quot; /&gt;&lt;width val=&quot;391&quot; /&gt;&lt;height val=&quot;43&quot; /&gt;&lt;hasText val=&quot;1&quot; /&gt;&lt;/Image&gt;&lt;/ThreeDShapeInfo&gt;"/>
  <p:tag name="PRESENTER_SHAPETEXTINFO" val="&lt;ShapeTextInfo&gt;&lt;TableIndex row=&quot;-1&quot; col=&quot;-1&quot;&gt;&lt;linesCount val=&quot;1&quot; /&gt;&lt;lineCharCount val=&quot;17&quot; /&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ef54da-a411-428d-ab78-fd8408329b24}&quot; /&gt;&lt;isInvalidForFieldText val=&quot;0&quot; /&gt;&lt;Image&gt;&lt;filename val=&quot;E:\breeze\content\1108976012\2720711070-1\input\breezo\data\asimages\{c2ef54da-a411-428d-ab78-fd8408329b24}.png&quot; /&gt;&lt;left val=&quot;58&quot; /&gt;&lt;top val=&quot;109&quot; /&gt;&lt;width val=&quot;839&quot; /&gt;&lt;height val=&quot;528&quot; /&gt;&lt;hasText val=&quot;1&quot; /&gt;&lt;/Image&gt;&lt;/ThreeDShapeInfo&gt;"/>
  <p:tag name="PRESENTER_SHAPETEXTINFO" val="&lt;ShapeTextInfo&gt;&lt;TableIndex row=&quot;-1&quot; col=&quot;-1&quot;&gt;&lt;linesCount val=&quot;9&quot; /&gt;&lt;lineCharCount val=&quot;116&quot; /&gt;&lt;lineCharCount val=&quot;151&quot; /&gt;&lt;lineCharCount val=&quot;58&quot; /&gt;&lt;lineCharCount val=&quot;78&quot; /&gt;&lt;lineCharCount val=&quot;99&quot; /&gt;&lt;lineCharCount val=&quot;87&quot; /&gt;&lt;lineCharCount val=&quot;1&quot; /&gt;&lt;lineCharCount val=&quot;1&quot; /&gt;&lt;lineCharCount val=&quot;1&quot; /&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dacf8a-3247-4966-afd6-7cd9fb0cc29f}&quot; /&gt;&lt;isInvalidForFieldText val=&quot;0&quot; /&gt;&lt;Image&gt;&lt;filename val=&quot;E:\breeze\content\1108976012\2720711070-1\input\breezo\data\asimages\{47dacf8a-3247-4966-afd6-7cd9fb0cc29f}.png&quot; /&gt;&lt;left val=&quot;56&quot; /&gt;&lt;top val=&quot;138&quot; /&gt;&lt;width val=&quot;1320&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6c0260-4d95-4f48-92f8-c664653d6783}&quot; /&gt;&lt;isInvalidForFieldText val=&quot;0&quot; /&gt;&lt;Image&gt;&lt;filename val=&quot;E:\breeze\content\1108976012\2720711070-1\input\breezo\data\asimages\{936c0260-4d95-4f48-92f8-c664653d6783}.png&quot; /&gt;&lt;left val=&quot;56&quot; /&gt;&lt;top val=&quot;260&quot; /&gt;&lt;width val=&quot;1800&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24fcf0-7f74-4c5c-8b56-32279171f720}&quot; /&gt;&lt;isInvalidForFieldText val=&quot;0&quot; /&gt;&lt;Image&gt;&lt;filename val=&quot;E:\breeze\content\1108976012\2720711070-1\input\breezo\data\asimages\{6524fcf0-7f74-4c5c-8b56-32279171f720}.png&quot; /&gt;&lt;left val=&quot;588&quot; /&gt;&lt;top val=&quot;345&quot; /&gt;&lt;width val=&quot;245&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e5987c-69bf-4e4b-80ba-a49688f526f1}&quot; /&gt;&lt;isInvalidForFieldText val=&quot;0&quot; /&gt;&lt;Image&gt;&lt;filename val=&quot;E:\breeze\content\1108976012\2720711070-1\input\breezo\data\asimages\{6fe5987c-69bf-4e4b-80ba-a49688f526f1}.png&quot; /&gt;&lt;left val=&quot;56&quot; /&gt;&lt;top val=&quot;430&quot; /&gt;&lt;width val=&quot;516&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2181f3-1878-4388-9601-3a39ca87a9ca}&quot; /&gt;&lt;isInvalidForFieldText val=&quot;0&quot; /&gt;&lt;Image&gt;&lt;filename val=&quot;E:\breeze\content\1108976012\2720711070-1\input\breezo\data\asimages\{052181f3-1878-4388-9601-3a39ca87a9ca}.png&quot; /&gt;&lt;left val=&quot;134&quot; /&gt;&lt;top val=&quot;514&quot; /&gt;&lt;width val=&quot;533&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28b004-3134-415f-9c84-fa6414d23a25}&quot; /&gt;&lt;isInvalidForFieldText val=&quot;0&quot; /&gt;&lt;Image&gt;&lt;filename val=&quot;E:\breeze\content\1108976012\2720711070-1\input\breezo\data\asimages\{c128b004-3134-415f-9c84-fa6414d23a25}.png&quot; /&gt;&lt;left val=&quot;56&quot; /&gt;&lt;top val=&quot;598&quot; /&gt;&lt;width val=&quot;500&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5a53cd-60bc-4f37-a6af-01133dfa934e}&quot; /&gt;&lt;isInvalidForFieldText val=&quot;0&quot; /&gt;&lt;Image&gt;&lt;filename val=&quot;E:\breeze\content\1108976012\2720711070-1\input\breezo\data\asimages\{bc5a53cd-60bc-4f37-a6af-01133dfa934e}.png&quot; /&gt;&lt;left val=&quot;98&quot; /&gt;&lt;top val=&quot;38&quot; /&gt;&lt;width val=&quot;766&quot; /&gt;&lt;height val=&quot;111&quot; /&gt;&lt;hasText val=&quot;1&quot; /&gt;&lt;/Image&gt;&lt;/ThreeDShapeInfo&gt;"/>
  <p:tag name="PRESENTER_SHAPETEXTINFO" val="&lt;ShapeTextInfo&gt;&lt;TableIndex row=&quot;-1&quot; col=&quot;-1&quot;&gt;&lt;linesCount val=&quot;1&quot; /&gt;&lt;lineCharCount val=&quot;49&quot; /&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bcc869-51fb-4230-ab12-fe5171f5891d}&quot; /&gt;&lt;isInvalidForFieldText val=&quot;0&quot; /&gt;&lt;Image&gt;&lt;filename val=&quot;E:\breeze\content\1108976012\2720711070-1\input\breezo\data\asimages\{18bcc869-51fb-4230-ab12-fe5171f5891d}.png&quot; /&gt;&lt;left val=&quot;65&quot; /&gt;&lt;top val=&quot;182&quot; /&gt;&lt;width val=&quot;821&quot; /&gt;&lt;height val=&quot;437&quot; /&gt;&lt;hasText val=&quot;1&quot; /&gt;&lt;/Image&gt;&lt;/ThreeDShapeInfo&gt;"/>
  <p:tag name="PRESENTER_SHAPETEXTINFO" val="&lt;ShapeTextInfo&gt;&lt;TableIndex row=&quot;-1&quot; col=&quot;-1&quot;&gt;&lt;linesCount val=&quot;6&quot; /&gt;&lt;lineCharCount val=&quot;39&quot; /&gt;&lt;lineCharCount val=&quot;19&quot; /&gt;&lt;lineCharCount val=&quot;116&quot; /&gt;&lt;lineCharCount val=&quot;57&quot; /&gt;&lt;lineCharCount val=&quot;44&quot; /&gt;&lt;lineCharCount val=&quot;51&quot; /&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ee5f09-fe04-4831-b746-b198d102fdc5}&quot; /&gt;&lt;isInvalidForFieldText val=&quot;0&quot; /&gt;&lt;Image&gt;&lt;filename val=&quot;E:\breeze\content\1108976012\2720711070-1\input\breezo\data\asimages\{b6ee5f09-fe04-4831-b746-b198d102fdc5}.png&quot; /&gt;&lt;left val=&quot;307&quot; /&gt;&lt;top val=&quot;69&quot; /&gt;&lt;width val=&quot;347&quot; /&gt;&lt;height val=&quot;51&quot; /&gt;&lt;hasText val=&quot;1&quot; /&gt;&lt;/Image&gt;&lt;/ThreeDShapeInfo&gt;"/>
  <p:tag name="PRESENTER_SHAPETEXTINFO" val="&lt;ShapeTextInfo&gt;&lt;TableIndex row=&quot;-1&quot; col=&quot;-1&quot;&gt;&lt;linesCount val=&quot;1&quot; /&gt;&lt;lineCharCount val=&quot;14&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90ee24-51e5-47c6-a48b-3860a12c8017}&quot; /&gt;&lt;isInvalidForFieldText val=&quot;0&quot; /&gt;&lt;Image&gt;&lt;filename val=&quot;E:\breeze\content\1108976012\2720711070-1\input\breezo\data\asimages\{4e90ee24-51e5-47c6-a48b-3860a12c8017}.png&quot; /&gt;&lt;left val=&quot;59&quot; /&gt;&lt;top val=&quot;181&quot; /&gt;&lt;width val=&quot;805&quot; /&gt;&lt;height val=&quot;381&quot; /&gt;&lt;hasText val=&quot;1&quot; /&gt;&lt;/Image&gt;&lt;/ThreeDShapeInfo&gt;"/>
  <p:tag name="PRESENTER_SHAPETEXTINFO" val="&lt;ShapeTextInfo&gt;&lt;TableIndex row=&quot;-1&quot; col=&quot;-1&quot;&gt;&lt;linesCount val=&quot;5&quot; /&gt;&lt;lineCharCount val=&quot;28&quot; /&gt;&lt;lineCharCount val=&quot;19&quot; /&gt;&lt;lineCharCount val=&quot;32&quot; /&gt;&lt;lineCharCount val=&quot;59&quot; /&gt;&lt;lineCharCount val=&quot;71&quot; /&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3fcb36-0b12-41c4-be11-6b6c78182d85}&quot; /&gt;&lt;isInvalidForFieldText val=&quot;0&quot; /&gt;&lt;Image&gt;&lt;filename val=&quot;E:\breeze\content\1108976012\2720711070-1\input\breezo\data\asimages\{c53fcb36-0b12-41c4-be11-6b6c78182d85}.png&quot; /&gt;&lt;left val=&quot;117&quot; /&gt;&lt;top val=&quot;68&quot; /&gt;&lt;width val=&quot;725&quot; /&gt;&lt;height val=&quot;52&quot; /&gt;&lt;hasText val=&quot;1&quot; /&gt;&lt;/Image&gt;&lt;/ThreeDShapeInfo&gt;"/>
  <p:tag name="PRESENTER_SHAPETEXTINFO" val="&lt;ShapeTextInfo&gt;&lt;TableIndex row=&quot;-1&quot; col=&quot;-1&quot;&gt;&lt;linesCount val=&quot;1&quot; /&gt;&lt;lineCharCount val=&quot;30&quot; /&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1108976012\2720711070-1\input\breezo\data\asimages\{3f0db89d-5f28-45b4-b61d-a156c38ee88c}_1.png_crop.png&quot; /&gt;&lt;left val=&quot;48&quot; /&gt;&lt;top val=&quot;174&quot; /&gt;&lt;width val=&quot;861&quot; /&gt;&lt;height val=&quot;51&quot; /&gt;&lt;hasText val=&quot;1&quot; /&gt;&lt;paraId val=&quot;1&quot; /&gt;&lt;/Image&gt;&lt;Image&gt;&lt;filename val=&quot;E:\breeze\content\1108976012\2720711070-1\input\breezo\data\asimages\{105e3592-72f4-4f06-986e-fe536a56ace4}_1.png_crop.png&quot; /&gt;&lt;left val=&quot;48&quot; /&gt;&lt;top val=&quot;236&quot; /&gt;&lt;width val=&quot;861&quot; /&gt;&lt;height val=&quot;51&quot; /&gt;&lt;hasText val=&quot;1&quot; /&gt;&lt;paraId val=&quot;2&quot; /&gt;&lt;/Image&gt;&lt;Image&gt;&lt;filename val=&quot;E:\breeze\content\1108976012\2720711070-1\input\breezo\data\asimages\{17f5184b-5076-469b-85cd-eea6dac3ff96}_1.png_crop.png&quot; /&gt;&lt;left val=&quot;48&quot; /&gt;&lt;top val=&quot;298&quot; /&gt;&lt;width val=&quot;861&quot; /&gt;&lt;height val=&quot;51&quot; /&gt;&lt;hasText val=&quot;1&quot; /&gt;&lt;paraId val=&quot;3&quot; /&gt;&lt;/Image&gt;&lt;Image&gt;&lt;filename val=&quot;E:\breeze\content\1108976012\2720711070-1\input\breezo\data\asimages\{374c7ef4-b424-438e-9c43-fcfb4e142e96}_1.png_crop.png&quot; /&gt;&lt;left val=&quot;48&quot; /&gt;&lt;top val=&quot;360&quot; /&gt;&lt;width val=&quot;861&quot; /&gt;&lt;height val=&quot;51&quot; /&gt;&lt;hasText val=&quot;1&quot; /&gt;&lt;paraId val=&quot;4&quot; /&gt;&lt;/Image&gt;&lt;Image&gt;&lt;filename val=&quot;E:\breeze\content\1108976012\2720711070-1\input\breezo\data\asimages\{a81c97e4-0c01-4579-83e8-2e9650d4555e}_1.png_crop.png&quot; /&gt;&lt;left val=&quot;48&quot; /&gt;&lt;top val=&quot;422&quot; /&gt;&lt;width val=&quot;861&quot; /&gt;&lt;height val=&quot;51&quot; /&gt;&lt;hasText val=&quot;1&quot; /&gt;&lt;paraId val=&quot;5&quot; /&gt;&lt;/Image&gt;&lt;Image&gt;&lt;filename val=&quot;E:\breeze\content\1108976012\2720711070-1\input\breezo\data\asimages\{e5cefc2d-ef4b-41ac-a2d5-14179daa5c08}_1.png_crop.png&quot; /&gt;&lt;left val=&quot;48&quot; /&gt;&lt;top val=&quot;484&quot; /&gt;&lt;width val=&quot;861&quot; /&gt;&lt;height val=&quot;51&quot; /&gt;&lt;hasText val=&quot;1&quot; /&gt;&lt;paraId val=&quot;6&quot; /&gt;&lt;/Image&gt;&lt;Image&gt;&lt;filename val=&quot;E:\breeze\content\1108976012\2720711070-1\input\breezo\data\asimages\{3ae6219c-70e7-4c1c-8f44-a675fca292cb}_1.png_crop.png&quot; /&gt;&lt;left val=&quot;48&quot; /&gt;&lt;top val=&quot;548&quot; /&gt;&lt;width val=&quot;861&quot; /&gt;&lt;height val=&quot;51&quot; /&gt;&lt;hasText val=&quot;1&quot; /&gt;&lt;paraId val=&quot;7&quot; /&gt;&lt;/Image&gt;&lt;Image&gt;&lt;filename val=&quot;E:\breeze\content\1108976012\2720711070-1\input\breezo\data\asimages\{c2985478-9e45-43cf-8cfa-7a7a2487d4f7}_1.png_crop.png&quot; /&gt;&lt;left val=&quot;48&quot; /&gt;&lt;top val=&quot;610&quot; /&gt;&lt;width val=&quot;861&quot; /&gt;&lt;height val=&quot;51&quot; /&gt;&lt;hasText val=&quot;1&quot; /&gt;&lt;paraId val=&quot;8&quot; /&gt;&lt;/Image&gt;&lt;Image&gt;&lt;filename val=&quot;E:\breeze\content\1108976012\2720711070-1\input\breezo\data\asimages\{9d95380f-cf7c-455e-8fad-29d02883766d}_1.png_crop.png&quot; /&gt;&lt;left val=&quot;48&quot; /&gt;&lt;top val=&quot;672&quot; /&gt;&lt;width val=&quot;861&quot; /&gt;&lt;height val=&quot;51&quot; /&gt;&lt;hasText val=&quot;1&quot; /&gt;&lt;paraId val=&quot;9&quot; /&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2c0b32-d7e0-4e4f-9881-3833020d84e9}&quot; /&gt;&lt;isInvalidForFieldText val=&quot;0&quot; /&gt;&lt;Image&gt;&lt;filename val=&quot;E:\breeze\content\1108976012\2720711070-1\input\breezo\data\asimages\{9b2c0b32-d7e0-4e4f-9881-3833020d84e9}.png&quot; /&gt;&lt;left val=&quot;104&quot; /&gt;&lt;top val=&quot;70&quot; /&gt;&lt;width val=&quot;755&quot; /&gt;&lt;height val=&quot;47&quot; /&gt;&lt;hasText val=&quot;1&quot; /&gt;&lt;/Image&gt;&lt;/ThreeDShapeInfo&gt;"/>
  <p:tag name="PRESENTER_SHAPETEXTINFO" val="&lt;ShapeTextInfo&gt;&lt;TableIndex row=&quot;-1&quot; col=&quot;-1&quot;&gt;&lt;linesCount val=&quot;1&quot; /&gt;&lt;lineCharCount val=&quot;30&quot; /&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c19956c-e8ab-47b7-8343-7f0617226817}.png&quot; /&gt;&lt;left val=&quot;146&quot; /&gt;&lt;top val=&quot;126&quot; /&gt;&lt;width val=&quot;667&quot; /&gt;&lt;height val=&quot;519&quot; /&gt;&lt;hasText val=&quot;1&quot; /&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641695-3b3f-4821-8cc9-84a27d16cb3c}&quot; /&gt;&lt;isInvalidForFieldText val=&quot;0&quot; /&gt;&lt;Image&gt;&lt;filename val=&quot;E:\breeze\content\1108976012\2720711070-1\input\breezo\data\asimages\{8c641695-3b3f-4821-8cc9-84a27d16cb3c}.png&quot; /&gt;&lt;left val=&quot;286&quot; /&gt;&lt;top val=&quot;68&quot; /&gt;&lt;width val=&quot;617&quot; /&gt;&lt;height val=&quot;52&quot; /&gt;&lt;hasText val=&quot;1&quot; /&gt;&lt;/Image&gt;&lt;/ThreeDShapeInfo&gt;"/>
  <p:tag name="PRESENTER_SHAPETEXTINFO" val="&lt;ShapeTextInfo&gt;&lt;TableIndex row=&quot;-1&quot; col=&quot;-1&quot;&gt;&lt;linesCount val=&quot;1&quot; /&gt;&lt;lineCharCount val=&quot;25&quot; /&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22ebec-8150-4375-bc86-1650348393cb}&quot; /&gt;&lt;isInvalidForFieldText val=&quot;0&quot; /&gt;&lt;Image&gt;&lt;filename val=&quot;E:\breeze\content\1108976012\2720711070-1\input\breezo\data\asimages\{fe22ebec-8150-4375-bc86-1650348393cb}.png&quot; /&gt;&lt;left val=&quot;58&quot; /&gt;&lt;top val=&quot;198&quot; /&gt;&lt;width val=&quot;822&quot; /&gt;&lt;height val=&quot;339&quot; /&gt;&lt;hasText val=&quot;1&quot; /&gt;&lt;/Image&gt;&lt;/ThreeDShapeInfo&gt;"/>
  <p:tag name="PRESENTER_SHAPETEXTINFO" val="&lt;ShapeTextInfo&gt;&lt;TableIndex row=&quot;-1&quot; col=&quot;-1&quot;&gt;&lt;linesCount val=&quot;5&quot; /&gt;&lt;lineCharCount val=&quot;26&quot; /&gt;&lt;lineCharCount val=&quot;72&quot; /&gt;&lt;lineCharCount val=&quot;58&quot; /&gt;&lt;lineCharCount val=&quot;81&quot; /&gt;&lt;lineCharCount val=&quot;53&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e0329a-a1f9-4383-bfa6-8e2efa9d3600}&quot; /&gt;&lt;isInvalidForFieldText val=&quot;0&quot; /&gt;&lt;Image&gt;&lt;filename val=&quot;E:\breeze\content\1108976012\2720711070-1\input\breezo\data\asimages\{11e0329a-a1f9-4383-bfa6-8e2efa9d3600}.png&quot; /&gt;&lt;left val=&quot;27&quot; /&gt;&lt;top val=&quot;27&quot; /&gt;&lt;width val=&quot;243&quot; /&gt;&lt;height val=&quot;147&quot; /&gt;&lt;hasText val=&quot;1&quot; /&gt;&lt;/Image&gt;&lt;/ThreeDShapeInfo&gt;"/>
  <p:tag name="PRESENTER_SHAPETEXTINFO" val="&lt;ShapeTextInfo&gt;&lt;TableIndex row=&quot;-1&quot; col=&quot;-1&quot;&gt;&lt;linesCount val=&quot;0&quot; /&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4e2887-82f9-4a8f-bca5-bf9cfffe447c}&quot; /&gt;&lt;isInvalidForFieldText val=&quot;0&quot; /&gt;&lt;Image&gt;&lt;filename val=&quot;E:\breeze\content\1108976012\2720711070-1\input\breezo\data\asimages\{594e2887-82f9-4a8f-bca5-bf9cfffe447c}.png&quot; /&gt;&lt;left val=&quot;59&quot; /&gt;&lt;top val=&quot;64&quot; /&gt;&lt;width val=&quot;175&quot; /&gt;&lt;height val=&quot;71&quot; /&gt;&lt;hasText val=&quot;1&quot; /&gt;&lt;/Image&gt;&lt;/ThreeDShapeInfo&gt;"/>
  <p:tag name="PRESENTER_SHAPETEXTINFO" val="&lt;ShapeTextInfo&gt;&lt;TableIndex row=&quot;-1&quot; col=&quot;-1&quot;&gt;&lt;linesCount val=&quot;2&quot; /&gt;&lt;lineCharCount val=&quot;12&quot; /&gt;&lt;lineCharCount val=&quot;7&quot; /&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c09f44-9d0b-4264-b7b8-d94b84582f3c}&quot; /&gt;&lt;isInvalidForFieldText val=&quot;0&quot; /&gt;&lt;Image&gt;&lt;filename val=&quot;E:\breeze\content\1108976012\2720711070-1\input\breezo\data\asimages\{46c09f44-9d0b-4264-b7b8-d94b84582f3c}.png&quot; /&gt;&lt;left val=&quot;286&quot; /&gt;&lt;top val=&quot;68&quot; /&gt;&lt;width val=&quot;617&quot; /&gt;&lt;height val=&quot;52&quot; /&gt;&lt;hasText val=&quot;1&quot; /&gt;&lt;/Image&gt;&lt;/ThreeDShapeInfo&gt;"/>
  <p:tag name="PRESENTER_SHAPETEXTINFO" val="&lt;ShapeTextInfo&gt;&lt;TableIndex row=&quot;-1&quot; col=&quot;-1&quot;&gt;&lt;linesCount val=&quot;1&quot; /&gt;&lt;lineCharCount val=&quot;25&quot; /&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f183ac-c731-49b5-b739-fed1eb59d162}&quot; /&gt;&lt;isInvalidForFieldText val=&quot;0&quot; /&gt;&lt;Image&gt;&lt;filename val=&quot;E:\breeze\content\1108976012\2720711070-1\input\breezo\data\asimages\{81f183ac-c731-49b5-b739-fed1eb59d162}.png&quot; /&gt;&lt;left val=&quot;58&quot; /&gt;&lt;top val=&quot;183&quot; /&gt;&lt;width val=&quot;617&quot; /&gt;&lt;height val=&quot;345&quot; /&gt;&lt;hasText val=&quot;1&quot; /&gt;&lt;/Image&gt;&lt;/ThreeDShapeInfo&gt;"/>
  <p:tag name="PRESENTER_SHAPETEXTINFO" val="&lt;ShapeTextInfo&gt;&lt;TableIndex row=&quot;-1&quot; col=&quot;-1&quot;&gt;&lt;linesCount val=&quot;6&quot; /&gt;&lt;lineCharCount val=&quot;23&quot; /&gt;&lt;lineCharCount val=&quot;1&quot; /&gt;&lt;lineCharCount val=&quot;21&quot; /&gt;&lt;lineCharCount val=&quot;23&quot; /&gt;&lt;lineCharCount val=&quot;18&quot; /&gt;&lt;lineCharCount val=&quot;33&quot; /&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bc20a5-1c7a-4528-a12a-7c9160e4a147}&quot; /&gt;&lt;isInvalidForFieldText val=&quot;0&quot; /&gt;&lt;Image&gt;&lt;filename val=&quot;E:\breeze\content\1108976012\2720711070-1\input\breezo\data\asimages\{58bc20a5-1c7a-4528-a12a-7c9160e4a147}.png&quot; /&gt;&lt;left val=&quot;35&quot; /&gt;&lt;top val=&quot;23&quot; /&gt;&lt;width val=&quot;243&quot; /&gt;&lt;height val=&quot;147&quot; /&gt;&lt;hasText val=&quot;1&quot; /&gt;&lt;/Image&gt;&lt;/ThreeDShapeInfo&gt;"/>
  <p:tag name="PRESENTER_SHAPETEXTINFO" val="&lt;ShapeTextInfo&gt;&lt;TableIndex row=&quot;-1&quot; col=&quot;-1&quot;&gt;&lt;linesCount val=&quot;0&quot; /&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529e4f-00c8-4e1c-8d03-c634c3dbdd59}&quot; /&gt;&lt;isInvalidForFieldText val=&quot;0&quot; /&gt;&lt;Image&gt;&lt;filename val=&quot;E:\breeze\content\1108976012\2720711070-1\input\breezo\data\asimages\{44529e4f-00c8-4e1c-8d03-c634c3dbdd59}.png&quot; /&gt;&lt;left val=&quot;59&quot; /&gt;&lt;top val=&quot;64&quot; /&gt;&lt;width val=&quot;175&quot; /&gt;&lt;height val=&quot;71&quot; /&gt;&lt;hasText val=&quot;1&quot; /&gt;&lt;/Image&gt;&lt;/ThreeDShapeInfo&gt;"/>
  <p:tag name="PRESENTER_SHAPETEXTINFO" val="&lt;ShapeTextInfo&gt;&lt;TableIndex row=&quot;-1&quot; col=&quot;-1&quot;&gt;&lt;linesCount val=&quot;2&quot; /&gt;&lt;lineCharCount val=&quot;12&quot; /&gt;&lt;lineCharCount val=&quot;7&quot; /&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59d640-747f-4cd1-80fb-3c49475efbca}&quot; /&gt;&lt;isInvalidForFieldText val=&quot;0&quot; /&gt;&lt;Image&gt;&lt;filename val=&quot;E:\breeze\content\1108976012\2720711070-1\input\breezo\data\asimages\{1259d640-747f-4cd1-80fb-3c49475efbca}.png&quot; /&gt;&lt;left val=&quot;286&quot; /&gt;&lt;top val=&quot;68&quot; /&gt;&lt;width val=&quot;617&quot; /&gt;&lt;height val=&quot;52&quot; /&gt;&lt;hasText val=&quot;1&quot; /&gt;&lt;/Image&gt;&lt;/ThreeDShapeInfo&gt;"/>
  <p:tag name="PRESENTER_SHAPETEXTINFO" val="&lt;ShapeTextInfo&gt;&lt;TableIndex row=&quot;-1&quot; col=&quot;-1&quot;&gt;&lt;linesCount val=&quot;1&quot; /&gt;&lt;lineCharCount val=&quot;25&quot; /&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b70ec8-af30-457c-ad78-16bdaa8b3b1c}&quot; /&gt;&lt;isInvalidForFieldText val=&quot;0&quot; /&gt;&lt;Image&gt;&lt;filename val=&quot;E:\breeze\content\1108976012\2720711070-1\input\breezo\data\asimages\{0eb70ec8-af30-457c-ad78-16bdaa8b3b1c}.png&quot; /&gt;&lt;left val=&quot;59&quot; /&gt;&lt;top val=&quot;183&quot; /&gt;&lt;width val=&quot;821&quot; /&gt;&lt;height val=&quot;376&quot; /&gt;&lt;hasText val=&quot;1&quot; /&gt;&lt;/Image&gt;&lt;/ThreeDShapeInfo&gt;"/>
  <p:tag name="PRESENTER_SHAPETEXTINFO" val="&lt;ShapeTextInfo&gt;&lt;TableIndex row=&quot;-1&quot; col=&quot;-1&quot;&gt;&lt;linesCount val=&quot;5&quot; /&gt;&lt;lineCharCount val=&quot;26&quot; /&gt;&lt;lineCharCount val=&quot;68&quot; /&gt;&lt;lineCharCount val=&quot;25&quot; /&gt;&lt;lineCharCount val=&quot;111&quot; /&gt;&lt;lineCharCount val=&quot;1&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01add1-1f3f-4236-bbb0-36142d51dc15}&quot; /&gt;&lt;isInvalidForFieldText val=&quot;0&quot; /&gt;&lt;Image&gt;&lt;filename val=&quot;E:\breeze\content\1108976012\2720711070-1\input\breezo\data\asimages\{da01add1-1f3f-4236-bbb0-36142d51dc15}.png&quot; /&gt;&lt;left val=&quot;35&quot; /&gt;&lt;top val=&quot;27&quot; /&gt;&lt;width val=&quot;243&quot; /&gt;&lt;height val=&quot;147&quot; /&gt;&lt;hasText val=&quot;1&quot; /&gt;&lt;/Image&gt;&lt;/ThreeDShapeInfo&gt;"/>
  <p:tag name="PRESENTER_SHAPETEXTINFO" val="&lt;ShapeTextInfo&gt;&lt;TableIndex row=&quot;-1&quot; col=&quot;-1&quot;&gt;&lt;linesCount val=&quot;0&quot; /&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40bf4d-baa7-4ea9-b7c0-290188834385}&quot; /&gt;&lt;isInvalidForFieldText val=&quot;0&quot; /&gt;&lt;Image&gt;&lt;filename val=&quot;E:\breeze\content\1108976012\2720711070-1\input\breezo\data\asimages\{c540bf4d-baa7-4ea9-b7c0-290188834385}.png&quot; /&gt;&lt;left val=&quot;59&quot; /&gt;&lt;top val=&quot;64&quot; /&gt;&lt;width val=&quot;175&quot; /&gt;&lt;height val=&quot;71&quot; /&gt;&lt;hasText val=&quot;1&quot; /&gt;&lt;/Image&gt;&lt;/ThreeDShapeInfo&gt;"/>
  <p:tag name="PRESENTER_SHAPETEXTINFO" val="&lt;ShapeTextInfo&gt;&lt;TableIndex row=&quot;-1&quot; col=&quot;-1&quot;&gt;&lt;linesCount val=&quot;2&quot; /&gt;&lt;lineCharCount val=&quot;12&quot; /&gt;&lt;lineCharCount val=&quot;7&quot; /&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9c75f0-4d62-46be-8025-45d045672dd4}&quot; /&gt;&lt;isInvalidForFieldText val=&quot;0&quot; /&gt;&lt;Image&gt;&lt;filename val=&quot;E:\breeze\content\1108976012\2720711070-1\input\breezo\data\asimages\{a89c75f0-4d62-46be-8025-45d045672dd4}.png&quot; /&gt;&lt;left val=&quot;318&quot; /&gt;&lt;top val=&quot;146&quot; /&gt;&lt;width val=&quot;326&quot; /&gt;&lt;height val=&quot;43&quot; /&gt;&lt;hasText val=&quot;1&quot; /&gt;&lt;/Image&gt;&lt;/ThreeDShapeInfo&gt;"/>
  <p:tag name="PRESENTER_SHAPETEXTINFO" val="&lt;ShapeTextInfo&gt;&lt;TableIndex row=&quot;-1&quot; col=&quot;-1&quot;&gt;&lt;linesCount val=&quot;1&quot; /&gt;&lt;lineCharCount val=&quot;12&quot; /&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1e2480-1af0-4e7c-9a8e-585aea0f7447}&quot; /&gt;&lt;isInvalidForFieldText val=&quot;0&quot; /&gt;&lt;Image&gt;&lt;filename val=&quot;E:\breeze\content\1108976012\2720711070-1\input\breezo\data\asimages\{211e2480-1af0-4e7c-9a8e-585aea0f7447}.png&quot; /&gt;&lt;left val=&quot;127&quot; /&gt;&lt;top val=&quot;262&quot; /&gt;&lt;width val=&quot;717&quot; /&gt;&lt;height val=&quot;257&quot; /&gt;&lt;hasText val=&quot;1&quot; /&gt;&lt;/Image&gt;&lt;/ThreeDShapeInfo&gt;"/>
  <p:tag name="PRESENTER_SHAPETEXTINFO" val="&lt;ShapeTextInfo&gt;&lt;TableIndex row=&quot;-1&quot; col=&quot;-1&quot;&gt;&lt;linesCount val=&quot;3&quot; /&gt;&lt;lineCharCount val=&quot;46&quot; /&gt;&lt;lineCharCount val=&quot;47&quot; /&gt;&lt;lineCharCount val=&quot;23&quot; /&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609f73-c3a6-446d-8ccc-957d338921fd}&quot; /&gt;&lt;isInvalidForFieldText val=&quot;0&quot; /&gt;&lt;Image&gt;&lt;filename val=&quot;E:\breeze\content\1108976012\2720711070-1\input\breezo\data\asimages\{78609f73-c3a6-446d-8ccc-957d338921fd}.png&quot; /&gt;&lt;left val=&quot;183&quot; /&gt;&lt;top val=&quot;192&quot; /&gt;&lt;width val=&quot;567&quot; /&gt;&lt;height val=&quot;227&quot; /&gt;&lt;hasText val=&quot;1&quot; /&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4ac291-db10-4701-8c85-d5d4aadab200}&quot; /&gt;&lt;isInvalidForFieldText val=&quot;0&quot; /&gt;&lt;Image&gt;&lt;filename val=&quot;E:\breeze\content\1108976012\2720711070-1\input\breezo\data\asimages\{094ac291-db10-4701-8c85-d5d4aadab200}.png&quot; /&gt;&lt;left val=&quot;216&quot; /&gt;&lt;top val=&quot;501&quot; /&gt;&lt;width val=&quot;480&quot; /&gt;&lt;height val=&quot;37&quot; /&gt;&lt;hasText val=&quot;1&quot; /&gt;&lt;/Image&gt;&lt;/ThreeDShapeInfo&gt;"/>
  <p:tag name="PRESENTER_SHAPETEXTINFO" val="&lt;ShapeTextInfo&gt;&lt;TableIndex row=&quot;-1&quot; col=&quot;-1&quot;&gt;&lt;linesCount val=&quot;1&quot; /&gt;&lt;lineCharCount val=&quot;31&quot; /&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ef1b5e-4301-49ff-a2c3-c732f5faf945}&quot; /&gt;&lt;isInvalidForFieldText val=&quot;0&quot; /&gt;&lt;Image&gt;&lt;filename val=&quot;E:\breeze\content\1108976012\2720711070-1\input\breezo\data\asimages\{06ef1b5e-4301-49ff-a2c3-c732f5faf945}.png&quot; /&gt;&lt;left val=&quot;215&quot; /&gt;&lt;top val=&quot;490&quot; /&gt;&lt;width val=&quot;546&quot; /&gt;&lt;height val=&quot;42&quot; /&gt;&lt;hasText val=&quot;1&quot; /&gt;&lt;/Image&gt;&lt;/ThreeDShapeInfo&gt;"/>
  <p:tag name="PRESENTER_SHAPETEXTINFO" val="&lt;ShapeTextInfo&gt;&lt;TableIndex row=&quot;-1&quot; col=&quot;-1&quot;&gt;&lt;linesCount val=&quot;1&quot; /&gt;&lt;lineCharCount val=&quot;1&quot; /&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83573c-a49f-46cb-9c33-2dcaa3518b33}&quot; /&gt;&lt;isInvalidForFieldText val=&quot;0&quot; /&gt;&lt;Image&gt;&lt;filename val=&quot;E:\breeze\content\1108976012\2720711070-1\input\breezo\data\asimages\{ba83573c-a49f-46cb-9c33-2dcaa3518b33}.png&quot; /&gt;&lt;left val=&quot;292&quot; /&gt;&lt;top val=&quot;193&quot; /&gt;&lt;width val=&quot;409&quot; /&gt;&lt;height val=&quot;526&quot; /&gt;&lt;hasText val=&quot;1&quot; /&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98074-cc24-458f-81c3-eaf09107130f}&quot; /&gt;&lt;isInvalidForFieldText val=&quot;0&quot; /&gt;&lt;Image&gt;&lt;filename val=&quot;E:\breeze\content\1108976012\2720711070-1\input\breezo\data\asimages\{1ee98074-cc24-458f-81c3-eaf09107130f}.png&quot; /&gt;&lt;left val=&quot;107&quot; /&gt;&lt;top val=&quot;44&quot; /&gt;&lt;width val=&quot;756&quot; /&gt;&lt;height val=&quot;115&quot; /&gt;&lt;hasText val=&quot;1&quot; /&gt;&lt;/Image&gt;&lt;/ThreeDShapeInfo&gt;"/>
  <p:tag name="PRESENTER_SHAPETEXTINFO" val="&lt;ShapeTextInfo&gt;&lt;TableIndex row=&quot;-1&quot; col=&quot;-1&quot;&gt;&lt;linesCount val=&quot;3&quot; /&gt;&lt;lineCharCount val=&quot;26&quot; /&gt;&lt;lineCharCount val=&quot;79&quot; /&gt;&lt;lineCharCount val=&quot;1&quot; /&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9c5570-184c-434a-904a-436a029a742e}&quot; /&gt;&lt;isInvalidForFieldText val=&quot;0&quot; /&gt;&lt;Image&gt;&lt;filename val=&quot;E:\breeze\content\1108976012\2720711070-1\input\breezo\data\asimages\{039c5570-184c-434a-904a-436a029a742e}.png&quot; /&gt;&lt;left val=&quot;300&quot; /&gt;&lt;top val=&quot;98&quot; /&gt;&lt;width val=&quot;659&quot; /&gt;&lt;height val=&quot;29&quot; /&gt;&lt;hasText val=&quot;1&quot; /&gt;&lt;/Image&gt;&lt;/ThreeDShapeInfo&gt;"/>
  <p:tag name="PRESENTER_SHAPETEXTINFO" val="&lt;ShapeTextInfo&gt;&lt;TableIndex row=&quot;-1&quot; col=&quot;-1&quot;&gt;&lt;linesCount val=&quot;1&quot; /&gt;&lt;lineCharCount val=&quot;1&quot; /&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13a09a-b33c-4f94-b49e-f43eddecdfa1}&quot; /&gt;&lt;isInvalidForFieldText val=&quot;0&quot; /&gt;&lt;Image&gt;&lt;filename val=&quot;E:\breeze\content\1108976012\2720711070-1\input\breezo\data\asimages\{6713a09a-b33c-4f94-b49e-f43eddecdfa1}.png&quot; /&gt;&lt;left val=&quot;47&quot; /&gt;&lt;top val=&quot;28&quot; /&gt;&lt;width val=&quot;866&quot; /&gt;&lt;height val=&quot;122&quot; /&gt;&lt;hasText val=&quot;1&quot; /&gt;&lt;/Image&gt;&lt;/ThreeDShapeInfo&gt;"/>
  <p:tag name="PRESENTER_SHAPETEXTINFO" val="&lt;ShapeTextInfo&gt;&lt;TableIndex row=&quot;-1&quot; col=&quot;-1&quot;&gt;&lt;linesCount val=&quot;1&quot; /&gt;&lt;lineCharCount val=&quot;9&quot; /&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8efdce-77fb-4772-a036-37c512407090}&quot; /&gt;&lt;isInvalidForFieldText val=&quot;0&quot; /&gt;&lt;Image&gt;&lt;filename val=&quot;E:\breeze\content\1108976012\2720711070-1\input\breezo\data\asimages\{868efdce-77fb-4772-a036-37c512407090}.png&quot; /&gt;&lt;left val=&quot;58&quot; /&gt;&lt;top val=&quot;150&quot; /&gt;&lt;width val=&quot;807&quot; /&gt;&lt;height val=&quot;330&quot; /&gt;&lt;hasText val=&quot;1&quot; /&gt;&lt;/Image&gt;&lt;/ThreeDShapeInfo&gt;"/>
  <p:tag name="PRESENTER_SHAPETEXTINFO" val="&lt;ShapeTextInfo&gt;&lt;TableIndex row=&quot;-1&quot; col=&quot;-1&quot;&gt;&lt;linesCount val=&quot;5&quot; /&gt;&lt;lineCharCount val=&quot;37&quot; /&gt;&lt;lineCharCount val=&quot;190&quot; /&gt;&lt;lineCharCount val=&quot;36&quot; /&gt;&lt;lineCharCount val=&quot;51&quot; /&gt;&lt;lineCharCount val=&quot;47&quot; /&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59efd8-72c3-4681-b780-44c5bdb5df8b}&quot; /&gt;&lt;isInvalidForFieldText val=&quot;0&quot; /&gt;&lt;Image&gt;&lt;filename val=&quot;E:\breeze\content\1108976012\2720711070-1\input\breezo\data\asimages\{de59efd8-72c3-4681-b780-44c5bdb5df8b}.png&quot; /&gt;&lt;left val=&quot;88&quot; /&gt;&lt;top val=&quot;534&quot; /&gt;&lt;width val=&quot;718&quot; /&gt;&lt;height val=&quot;52&quot; /&gt;&lt;hasText val=&quot;1&quot; /&gt;&lt;/Image&gt;&lt;/ThreeDShapeInfo&gt;"/>
  <p:tag name="PRESENTER_SHAPETEXTINFO" val="&lt;ShapeTextInfo&gt;&lt;TableIndex row=&quot;-1&quot; col=&quot;-1&quot;&gt;&lt;linesCount val=&quot;1&quot; /&gt;&lt;lineCharCount val=&quot;27&quot; /&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a040b3-6f9c-4e68-bc4b-97c1ceff7c4a}&quot; /&gt;&lt;isInvalidForFieldText val=&quot;0&quot; /&gt;&lt;Image&gt;&lt;filename val=&quot;E:\breeze\content\1108976012\2720711070-1\input\breezo\data\asimages\{d1a040b3-6f9c-4e68-bc4b-97c1ceff7c4a}.png&quot; /&gt;&lt;left val=&quot;248&quot; /&gt;&lt;top val=&quot;142&quot; /&gt;&lt;width val=&quot;357&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f271fb-566a-4fa9-8db0-a295267b43c4}&quot; /&gt;&lt;isInvalidForFieldText val=&quot;0&quot; /&gt;&lt;Image&gt;&lt;filename val=&quot;E:\breeze\content\1108976012\2720711070-1\input\breezo\data\asimages\{59f271fb-566a-4fa9-8db0-a295267b43c4}.png&quot; /&gt;&lt;left val=&quot;56&quot; /&gt;&lt;top val=&quot;265&quot; /&gt;&lt;width val=&quot;1192&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fa1b0a-84a3-4c7b-b77e-35f6d5a3abe0}&quot; /&gt;&lt;isInvalidForFieldText val=&quot;0&quot; /&gt;&lt;Image&gt;&lt;filename val=&quot;E:\breeze\content\1108976012\2720711070-1\input\breezo\data\asimages\{02fa1b0a-84a3-4c7b-b77e-35f6d5a3abe0}.png&quot; /&gt;&lt;left val=&quot;125&quot; /&gt;&lt;top val=&quot;350&quot; /&gt;&lt;width val=&quot;469&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e82228-cc64-4a65-a538-0eb7b659b4b9}&quot; /&gt;&lt;isInvalidForFieldText val=&quot;0&quot; /&gt;&lt;Image&gt;&lt;filename val=&quot;E:\breeze\content\1108976012\2720711070-1\input\breezo\data\asimages\{40e82228-cc64-4a65-a538-0eb7b659b4b9}.png&quot; /&gt;&lt;left val=&quot;490&quot; /&gt;&lt;top val=&quot;396&quot; /&gt;&lt;width val=&quot;245&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35c4fd-5bfd-4911-be29-5856e6bbf3cb}&quot; /&gt;&lt;isInvalidForFieldText val=&quot;0&quot; /&gt;&lt;Image&gt;&lt;filename val=&quot;E:\breeze\content\1108976012\2720711070-1\input\breezo\data\asimages\{c935c4fd-5bfd-4911-be29-5856e6bbf3cb}.png&quot; /&gt;&lt;left val=&quot;246&quot; /&gt;&lt;top val=&quot;442&quot; /&gt;&lt;width val=&quot;533&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2e4f36-b900-4795-9a53-1e6bbb35665a}&quot; /&gt;&lt;isInvalidForFieldText val=&quot;0&quot; /&gt;&lt;Image&gt;&lt;filename val=&quot;E:\breeze\content\1108976012\2720711070-1\input\breezo\data\asimages\{5b2e4f36-b900-4795-9a53-1e6bbb35665a}.png&quot; /&gt;&lt;left val=&quot;59&quot; /&gt;&lt;top val=&quot;56&quot; /&gt;&lt;width val=&quot;838&quot; /&gt;&lt;height val=&quot;62&quot; /&gt;&lt;hasText val=&quot;1&quot; /&gt;&lt;/Image&gt;&lt;/ThreeDShapeInfo&gt;"/>
  <p:tag name="PRESENTER_SHAPETEXTINFO" val="&lt;ShapeTextInfo&gt;&lt;TableIndex row=&quot;-1&quot; col=&quot;-1&quot;&gt;&lt;linesCount val=&quot;1&quot; /&gt;&lt;lineCharCount val=&quot;27&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9831a-b8aa-446c-91e6-d95925cbc8fb}&quot; /&gt;&lt;isInvalidForFieldText val=&quot;0&quot; /&gt;&lt;Image&gt;&lt;filename val=&quot;E:\breeze\content\1108976012\2720711070-1\input\breezo\data\asimages\{23e9831a-b8aa-446c-91e6-d95925cbc8fb}.png&quot; /&gt;&lt;left val=&quot;227&quot; /&gt;&lt;top val=&quot;174&quot; /&gt;&lt;width val=&quot;506&quot; /&gt;&lt;height val=&quot;339&quot; /&gt;&lt;hasText val=&quot;1&quot; /&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a824c1-6519-4624-91e4-73f657d95c88}&quot; /&gt;&lt;isInvalidForFieldText val=&quot;0&quot; /&gt;&lt;Image&gt;&lt;filename val=&quot;E:\breeze\content\1108976012\2720711070-1\input\breezo\data\asimages\{23a824c1-6519-4624-91e4-73f657d95c88}.png&quot; /&gt;&lt;left val=&quot;207&quot; /&gt;&lt;top val=&quot;571&quot; /&gt;&lt;width val=&quot;533&quot; /&gt;&lt;height val=&quot;32&quot; /&gt;&lt;hasText val=&quot;1&quot; /&gt;&lt;/Image&gt;&lt;/ThreeDShapeInfo&gt;"/>
  <p:tag name="PRESENTER_SHAPETEXTINFO" val="&lt;ShapeTextInfo&gt;&lt;TableIndex row=&quot;-1&quot; col=&quot;-1&quot;&gt;&lt;linesCount val=&quot;1&quot; /&gt;&lt;lineCharCount val=&quot;35&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9831a-b8aa-446c-91e6-d95925cbc8fb}&quot; /&gt;&lt;isInvalidForFieldText val=&quot;0&quot; /&gt;&lt;Image&gt;&lt;filename val=&quot;E:\breeze\content\1108976012\2720711070-1\input\breezo\data\asimages\{23e9831a-b8aa-446c-91e6-d95925cbc8fb}.png&quot; /&gt;&lt;left val=&quot;227&quot; /&gt;&lt;top val=&quot;174&quot; /&gt;&lt;width val=&quot;506&quot; /&gt;&lt;height val=&quot;339&quot; /&gt;&lt;hasText val=&quot;1&quot; /&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a9ad91-0d18-4dc7-919a-4ae9da900441}&quot; /&gt;&lt;isInvalidForFieldText val=&quot;0&quot; /&gt;&lt;Image&gt;&lt;filename val=&quot;E:\breeze\content\1108976012\2720711070-1\input\breezo\data\asimages\{5fa9ad91-0d18-4dc7-919a-4ae9da900441}.png&quot; /&gt;&lt;left val=&quot;388&quot; /&gt;&lt;top val=&quot;68&quot; /&gt;&lt;width val=&quot;182&quot; /&gt;&lt;height val=&quot;52&quot; /&gt;&lt;hasText val=&quot;1&quot; /&gt;&lt;/Image&gt;&lt;/ThreeDShapeInfo&gt;"/>
  <p:tag name="PRESENTER_SHAPETEXTINFO" val="&lt;ShapeTextInfo&gt;&lt;TableIndex row=&quot;-1&quot; col=&quot;-1&quot;&gt;&lt;linesCount val=&quot;1&quot; /&gt;&lt;lineCharCount val=&quot;6&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78730561-6d56-4c29-96ca-22eee34e1ec8}.png&quot; /&gt;&lt;left val=&quot;47&quot; /&gt;&lt;top val=&quot;166&quot; /&gt;&lt;width val=&quot;866&quot; /&gt;&lt;height val=&quot;492&quot; /&gt;&lt;hasText val=&quot;1&quot; /&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23b26d-1eca-40e2-9775-d75f0fc9c14a}&quot; /&gt;&lt;isInvalidForFieldText val=&quot;0&quot; /&gt;&lt;Image&gt;&lt;filename val=&quot;E:\breeze\content\1108976012\2720711070-1\input\breezo\data\asimages\{d023b26d-1eca-40e2-9775-d75f0fc9c14a}.png&quot; /&gt;&lt;left val=&quot;116&quot; /&gt;&lt;top val=&quot;62&quot; /&gt;&lt;width val=&quot;727&quot; /&gt;&lt;height val=&quot;125&quot; /&gt;&lt;hasText val=&quot;1&quot; /&gt;&lt;/Image&gt;&lt;/ThreeDShapeInfo&gt;"/>
  <p:tag name="PRESENTER_SHAPETEXTINFO" val="&lt;ShapeTextInfo&gt;&lt;TableIndex row=&quot;-1&quot; col=&quot;-1&quot;&gt;&lt;linesCount val=&quot;1&quot; /&gt;&lt;lineCharCount val=&quot;39&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c68649-1696-435e-b421-75b0f952217e}&quot; /&gt;&lt;isInvalidForFieldText val=&quot;0&quot; /&gt;&lt;Image&gt;&lt;filename val=&quot;E:\breeze\content\1108976012\2720711070-1\input\breezo\data\asimages\{51c68649-1696-435e-b421-75b0f952217e}.png&quot; /&gt;&lt;left val=&quot;59&quot; /&gt;&lt;top val=&quot;215&quot; /&gt;&lt;width val=&quot;841&quot; /&gt;&lt;height val=&quot;366&quot; /&gt;&lt;hasText val=&quot;1&quot; /&gt;&lt;/Image&gt;&lt;/ThreeDShapeInfo&gt;"/>
  <p:tag name="PRESENTER_SHAPETEXTINFO" val="&lt;ShapeTextInfo&gt;&lt;TableIndex row=&quot;-1&quot; col=&quot;-1&quot;&gt;&lt;linesCount val=&quot;3&quot; /&gt;&lt;lineCharCount val=&quot;112&quot; /&gt;&lt;lineCharCount val=&quot;1&quot; /&gt;&lt;lineCharCount val=&quot;134&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aee43c-7841-48a4-bbe3-4fde066ecc38}&quot; /&gt;&lt;isInvalidForFieldText val=&quot;0&quot; /&gt;&lt;Image&gt;&lt;filename val=&quot;E:\breeze\content\1108976012\2720711070-1\input\breezo\data\asimages\{8aaee43c-7841-48a4-bbe3-4fde066ecc38}.jpg&quot; /&gt;&lt;left val=&quot;63&quot; /&gt;&lt;top val=&quot;183&quot; /&gt;&lt;width val=&quot;815&quot; /&gt;&lt;height val=&quot;408&quot; /&gt;&lt;hasText val=&quot;1&quot; /&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87be6053-cff7-4fa5-b73c-616f032be350}.png&quot; /&gt;&lt;left val=&quot;107&quot; /&gt;&lt;top val=&quot;468&quot; /&gt;&lt;width val=&quot;755&quot; /&gt;&lt;height val=&quot;70&quot; /&gt;&lt;hasText val=&quot;1&quot; /&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8e74227a-4360-41e8-a46d-224d693045b6}.png&quot; /&gt;&lt;left val=&quot;780&quot; /&gt;&lt;top val=&quot;261&quot; /&gt;&lt;width val=&quot;82&quot; /&gt;&lt;height val=&quot;211&quot; /&gt;&lt;hasText val=&quot;1&quot; /&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571ecb-affb-45ab-b09e-1f01259d6813}&quot; /&gt;&lt;isInvalidForFieldText val=&quot;0&quot; /&gt;&lt;Image&gt;&lt;filename val=&quot;E:\breeze\content\1108976012\2720711070-1\input\breezo\data\asimages\{5b571ecb-affb-45ab-b09e-1f01259d6813}.png&quot; /&gt;&lt;left val=&quot;120&quot; /&gt;&lt;top val=&quot;53&quot; /&gt;&lt;width val=&quot;373&quot; /&gt;&lt;height val=&quot;50&quot; /&gt;&lt;hasText val=&quot;1&quot; /&gt;&lt;/Image&gt;&lt;/ThreeDShapeInfo&gt;"/>
  <p:tag name="PRESENTER_SHAPETEXTINFO" val="&lt;ShapeTextInfo&gt;&lt;TableIndex row=&quot;-1&quot; col=&quot;-1&quot;&gt;&lt;linesCount val=&quot;1&quot; /&gt;&lt;lineCharCount val=&quot;17&quot; /&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805c14-664f-43d9-953a-04293e9ad90e}&quot; /&gt;&lt;isInvalidForFieldText val=&quot;0&quot; /&gt;&lt;Image&gt;&lt;filename val=&quot;E:\breeze\content\1108976012\2720711070-1\input\breezo\data\asimages\{e6805c14-664f-43d9-953a-04293e9ad90e}.png&quot; /&gt;&lt;left val=&quot;164&quot; /&gt;&lt;top val=&quot;79&quot; /&gt;&lt;width val=&quot;631&quot; /&gt;&lt;height val=&quot;52&quot; /&gt;&lt;hasText val=&quot;1&quot; /&gt;&lt;/Image&gt;&lt;/ThreeDShapeInfo&gt;"/>
  <p:tag name="PRESENTER_SHAPETEXTINFO" val="&lt;ShapeTextInfo&gt;&lt;TableIndex row=&quot;-1&quot; col=&quot;-1&quot;&gt;&lt;linesCount val=&quot;1&quot; /&gt;&lt;lineCharCount val=&quot;27&quot; /&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74cf20-d9d6-4538-9685-9c703fb5be68}&quot; /&gt;&lt;isInvalidForFieldText val=&quot;0&quot; /&gt;&lt;Image&gt;&lt;filename val=&quot;E:\breeze\content\1108976012\2720711070-1\input\breezo\data\asimages\{a574cf20-d9d6-4538-9685-9c703fb5be68}.png&quot; /&gt;&lt;left val=&quot;102&quot; /&gt;&lt;top val=&quot;222&quot; /&gt;&lt;width val=&quot;759&quot; /&gt;&lt;height val=&quot;378&quot; /&gt;&lt;hasText val=&quot;1&quot; /&gt;&lt;/Image&gt;&lt;/ThreeDShapeInfo&gt;"/>
  <p:tag name="PRESENTER_SHAPETEXTINFO" val="&lt;ShapeTextInfo&gt;&lt;TableIndex row=&quot;1&quot; col=&quot;1&quot;&gt;&lt;linesCount val=&quot;1&quot; /&gt;&lt;lineCharCount val=&quot;7&quot; /&gt;&lt;/TableIndex&gt;&lt;TableIndex row=&quot;1&quot; col=&quot;2&quot;&gt;&lt;linesCount val=&quot;1&quot; /&gt;&lt;lineCharCount val=&quot;3&quot; /&gt;&lt;/TableIndex&gt;&lt;TableIndex row=&quot;1&quot; col=&quot;3&quot;&gt;&lt;linesCount val=&quot;1&quot; /&gt;&lt;lineCharCount val=&quot;15&quot; /&gt;&lt;/TableIndex&gt;&lt;TableIndex row=&quot;1&quot; col=&quot;4&quot;&gt;&lt;linesCount val=&quot;1&quot; /&gt;&lt;lineCharCount val=&quot;11&quot; /&gt;&lt;/TableIndex&gt;&lt;TableIndex row=&quot;1&quot; col=&quot;5&quot;&gt;&lt;linesCount val=&quot;1&quot; /&gt;&lt;lineCharCount val=&quot;4&quot; /&gt;&lt;/TableIndex&gt;&lt;TableIndex row=&quot;2&quot; col=&quot;1&quot;&gt;&lt;linesCount val=&quot;1&quot; /&gt;&lt;lineCharCount val=&quot;4&quot; /&gt;&lt;/TableIndex&gt;&lt;TableIndex row=&quot;2&quot; col=&quot;2&quot;&gt;&lt;linesCount val=&quot;1&quot; /&gt;&lt;lineCharCount val=&quot;3&quot; /&gt;&lt;/TableIndex&gt;&lt;TableIndex row=&quot;2&quot; col=&quot;3&quot;&gt;&lt;linesCount val=&quot;1&quot; /&gt;&lt;lineCharCount val=&quot;1&quot; /&gt;&lt;/TableIndex&gt;&lt;TableIndex row=&quot;2&quot; col=&quot;4&quot;&gt;&lt;linesCount val=&quot;1&quot; /&gt;&lt;lineCharCount val=&quot;1&quot; /&gt;&lt;/TableIndex&gt;&lt;TableIndex row=&quot;2&quot; col=&quot;5&quot;&gt;&lt;linesCount val=&quot;1&quot; /&gt;&lt;lineCharCount val=&quot;1&quot; /&gt;&lt;/TableIndex&gt;&lt;TableIndex row=&quot;3&quot; col=&quot;1&quot;&gt;&lt;linesCount val=&quot;1&quot; /&gt;&lt;lineCharCount val=&quot;4&quot; /&gt;&lt;/TableIndex&gt;&lt;TableIndex row=&quot;3&quot; col=&quot;2&quot;&gt;&lt;linesCount val=&quot;1&quot; /&gt;&lt;lineCharCount val=&quot;3&quot; /&gt;&lt;/TableIndex&gt;&lt;TableIndex row=&quot;3&quot; col=&quot;3&quot;&gt;&lt;linesCount val=&quot;1&quot; /&gt;&lt;lineCharCount val=&quot;1&quot; /&gt;&lt;/TableIndex&gt;&lt;TableIndex row=&quot;3&quot; col=&quot;4&quot;&gt;&lt;linesCount val=&quot;1&quot; /&gt;&lt;lineCharCount val=&quot;1&quot; /&gt;&lt;/TableIndex&gt;&lt;TableIndex row=&quot;3&quot; col=&quot;5&quot;&gt;&lt;linesCount val=&quot;1&quot; /&gt;&lt;lineCharCount val=&quot;1&quot; /&gt;&lt;/TableIndex&gt;&lt;TableIndex row=&quot;4&quot; col=&quot;1&quot;&gt;&lt;linesCount val=&quot;1&quot; /&gt;&lt;lineCharCount val=&quot;5&quot; /&gt;&lt;/TableIndex&gt;&lt;TableIndex row=&quot;4&quot; col=&quot;2&quot;&gt;&lt;linesCount val=&quot;1&quot; /&gt;&lt;lineCharCount val=&quot;3&quot; /&gt;&lt;/TableIndex&gt;&lt;TableIndex row=&quot;4&quot; col=&quot;3&quot;&gt;&lt;linesCount val=&quot;1&quot; /&gt;&lt;lineCharCount val=&quot;1&quot; /&gt;&lt;/TableIndex&gt;&lt;TableIndex row=&quot;4&quot; col=&quot;4&quot;&gt;&lt;linesCount val=&quot;1&quot; /&gt;&lt;lineCharCount val=&quot;1&quot; /&gt;&lt;/TableIndex&gt;&lt;TableIndex row=&quot;4&quot; col=&quot;5&quot;&gt;&lt;linesCount val=&quot;1&quot; /&gt;&lt;lineCharCount val=&quot;1&quot; /&gt;&lt;/TableIndex&gt;&lt;TableIndex row=&quot;5&quot; col=&quot;1&quot;&gt;&lt;linesCount val=&quot;1&quot; /&gt;&lt;lineCharCount val=&quot;5&quot; /&gt;&lt;/TableIndex&gt;&lt;TableIndex row=&quot;5&quot; col=&quot;2&quot;&gt;&lt;linesCount val=&quot;1&quot; /&gt;&lt;lineCharCount val=&quot;3&quot; /&gt;&lt;/TableIndex&gt;&lt;TableIndex row=&quot;5&quot; col=&quot;3&quot;&gt;&lt;linesCount val=&quot;1&quot; /&gt;&lt;lineCharCount val=&quot;1&quot; /&gt;&lt;/TableIndex&gt;&lt;TableIndex row=&quot;5&quot; col=&quot;4&quot;&gt;&lt;linesCount val=&quot;1&quot; /&gt;&lt;lineCharCount val=&quot;2&quot; /&gt;&lt;/TableIndex&gt;&lt;TableIndex row=&quot;5&quot; col=&quot;5&quot;&gt;&lt;linesCount val=&quot;1&quot; /&gt;&lt;lineCharCount val=&quot;2&quot; /&gt;&lt;/TableIndex&gt;&lt;TableIndex row=&quot;6&quot; col=&quot;1&quot;&gt;&lt;linesCount val=&quot;1&quot; /&gt;&lt;lineCharCount val=&quot;5&quot; /&gt;&lt;/TableIndex&gt;&lt;TableIndex row=&quot;6&quot; col=&quot;2&quot;&gt;&lt;linesCount val=&quot;1&quot; /&gt;&lt;lineCharCount val=&quot;3&quot; /&gt;&lt;/TableIndex&gt;&lt;TableIndex row=&quot;6&quot; col=&quot;3&quot;&gt;&lt;linesCount val=&quot;1&quot; /&gt;&lt;lineCharCount val=&quot;1&quot; /&gt;&lt;/TableIndex&gt;&lt;TableIndex row=&quot;6&quot; col=&quot;4&quot;&gt;&lt;linesCount val=&quot;1&quot; /&gt;&lt;lineCharCount val=&quot;1&quot; /&gt;&lt;/TableIndex&gt;&lt;TableIndex row=&quot;6&quot; col=&quot;5&quot;&gt;&lt;linesCount val=&quot;1&quot; /&gt;&lt;lineCharCount val=&quot;1&quot; /&gt;&lt;/TableIndex&gt;&lt;TableIndex row=&quot;7&quot; col=&quot;1&quot;&gt;&lt;linesCount val=&quot;1&quot; /&gt;&lt;lineCharCount val=&quot;4&quot; /&gt;&lt;/TableIndex&gt;&lt;TableIndex row=&quot;7&quot; col=&quot;2&quot;&gt;&lt;linesCount val=&quot;1&quot; /&gt;&lt;lineCharCount val=&quot;3&quot; /&gt;&lt;/TableIndex&gt;&lt;TableIndex row=&quot;7&quot; col=&quot;3&quot;&gt;&lt;linesCount val=&quot;1&quot; /&gt;&lt;lineCharCount val=&quot;1&quot; /&gt;&lt;/TableIndex&gt;&lt;TableIndex row=&quot;7&quot; col=&quot;4&quot;&gt;&lt;linesCount val=&quot;1&quot; /&gt;&lt;lineCharCount val=&quot;1&quot; /&gt;&lt;/TableIndex&gt;&lt;TableIndex row=&quot;7&quot; col=&quot;5&quot;&gt;&lt;linesCount val=&quot;1&quot; /&gt;&lt;lineCharCount val=&quot;1&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5b89b4-1f3a-4d64-877d-f01872591c80}&quot; /&gt;&lt;isInvalidForFieldText val=&quot;0&quot; /&gt;&lt;Image&gt;&lt;filename val=&quot;E:\breeze\content\1108976012\2720711070-1\input\breezo\data\asimages\{985b89b4-1f3a-4d64-877d-f01872591c80}.png&quot; /&gt;&lt;left val=&quot;162&quot; /&gt;&lt;top val=&quot;33&quot; /&gt;&lt;width val=&quot;635&quot; /&gt;&lt;height val=&quot;122&quot; /&gt;&lt;hasText val=&quot;1&quot; /&gt;&lt;/Image&gt;&lt;/ThreeDShapeInfo&gt;"/>
  <p:tag name="PRESENTER_SHAPETEXTINFO" val="&lt;ShapeTextInfo&gt;&lt;TableIndex row=&quot;-1&quot; col=&quot;-1&quot;&gt;&lt;linesCount val=&quot;1&quot; /&gt;&lt;lineCharCount val=&quot;39&quot; /&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b59351-e472-4835-a601-0ab6aa68d6a2}&quot; /&gt;&lt;isInvalidForFieldText val=&quot;0&quot; /&gt;&lt;Image&gt;&lt;filename val=&quot;E:\breeze\content\1108976012\2720711070-1\input\breezo\data\asimages\{5fb59351-e472-4835-a601-0ab6aa68d6a2}.png&quot; /&gt;&lt;left val=&quot;70&quot; /&gt;&lt;top val=&quot;190&quot; /&gt;&lt;width val=&quot;800&quot; /&gt;&lt;height val=&quot;435&quot; /&gt;&lt;hasText val=&quot;1&quot; /&gt;&lt;/Image&gt;&lt;/ThreeDShapeInfo&gt;"/>
  <p:tag name="PRESENTER_SHAPETEXTINFO" val="&lt;ShapeTextInfo&gt;&lt;TableIndex row=&quot;1&quot; col=&quot;1&quot;&gt;&lt;linesCount val=&quot;1&quot; /&gt;&lt;lineCharCount val=&quot;7&quot; /&gt;&lt;/TableIndex&gt;&lt;TableIndex row=&quot;1&quot; col=&quot;2&quot;&gt;&lt;linesCount val=&quot;1&quot; /&gt;&lt;lineCharCount val=&quot;4&quot; /&gt;&lt;/TableIndex&gt;&lt;TableIndex row=&quot;1&quot; col=&quot;3&quot;&gt;&lt;linesCount val=&quot;1&quot; /&gt;&lt;lineCharCount val=&quot;7&quot; /&gt;&lt;/TableIndex&gt;&lt;TableIndex row=&quot;1&quot; col=&quot;4&quot;&gt;&lt;linesCount val=&quot;1&quot; /&gt;&lt;lineCharCount val=&quot;7&quot; /&gt;&lt;/TableIndex&gt;&lt;TableIndex row=&quot;1&quot; col=&quot;5&quot;&gt;&lt;linesCount val=&quot;1&quot; /&gt;&lt;lineCharCount val=&quot;14&quot; /&gt;&lt;/TableIndex&gt;&lt;TableIndex row=&quot;2&quot; col=&quot;1&quot;&gt;&lt;linesCount val=&quot;1&quot; /&gt;&lt;lineCharCount val=&quot;4&quot; /&gt;&lt;/TableIndex&gt;&lt;TableIndex row=&quot;2&quot; col=&quot;2&quot;&gt;&lt;linesCount val=&quot;1&quot; /&gt;&lt;lineCharCount val=&quot;1&quot; /&gt;&lt;/TableIndex&gt;&lt;TableIndex row=&quot;2&quot; col=&quot;3&quot;&gt;&lt;linesCount val=&quot;1&quot; /&gt;&lt;lineCharCount val=&quot;1&quot; /&gt;&lt;/TableIndex&gt;&lt;TableIndex row=&quot;2&quot; col=&quot;4&quot;&gt;&lt;linesCount val=&quot;1&quot; /&gt;&lt;lineCharCount val=&quot;1&quot; /&gt;&lt;/TableIndex&gt;&lt;TableIndex row=&quot;2&quot; col=&quot;5&quot;&gt;&lt;linesCount val=&quot;1&quot; /&gt;&lt;lineCharCount val=&quot;1&quot; /&gt;&lt;/TableIndex&gt;&lt;TableIndex row=&quot;3&quot; col=&quot;1&quot;&gt;&lt;linesCount val=&quot;1&quot; /&gt;&lt;lineCharCount val=&quot;4&quot; /&gt;&lt;/TableIndex&gt;&lt;TableIndex row=&quot;3&quot; col=&quot;2&quot;&gt;&lt;linesCount val=&quot;1&quot; /&gt;&lt;lineCharCount val=&quot;1&quot; /&gt;&lt;/TableIndex&gt;&lt;TableIndex row=&quot;3&quot; col=&quot;3&quot;&gt;&lt;linesCount val=&quot;1&quot; /&gt;&lt;lineCharCount val=&quot;1&quot; /&gt;&lt;/TableIndex&gt;&lt;TableIndex row=&quot;3&quot; col=&quot;4&quot;&gt;&lt;linesCount val=&quot;1&quot; /&gt;&lt;lineCharCount val=&quot;1&quot; /&gt;&lt;/TableIndex&gt;&lt;TableIndex row=&quot;3&quot; col=&quot;5&quot;&gt;&lt;linesCount val=&quot;1&quot; /&gt;&lt;lineCharCount val=&quot;1&quot; /&gt;&lt;/TableIndex&gt;&lt;TableIndex row=&quot;4&quot; col=&quot;1&quot;&gt;&lt;linesCount val=&quot;1&quot; /&gt;&lt;lineCharCount val=&quot;5&quot; /&gt;&lt;/TableIndex&gt;&lt;TableIndex row=&quot;4&quot; col=&quot;2&quot;&gt;&lt;linesCount val=&quot;1&quot; /&gt;&lt;lineCharCount val=&quot;1&quot; /&gt;&lt;/TableIndex&gt;&lt;TableIndex row=&quot;4&quot; col=&quot;3&quot;&gt;&lt;linesCount val=&quot;1&quot; /&gt;&lt;lineCharCount val=&quot;1&quot; /&gt;&lt;/TableIndex&gt;&lt;TableIndex row=&quot;4&quot; col=&quot;4&quot;&gt;&lt;linesCount val=&quot;1&quot; /&gt;&lt;lineCharCount val=&quot;1&quot; /&gt;&lt;/TableIndex&gt;&lt;TableIndex row=&quot;4&quot; col=&quot;5&quot;&gt;&lt;linesCount val=&quot;1&quot; /&gt;&lt;lineCharCount val=&quot;1&quot; /&gt;&lt;/TableIndex&gt;&lt;TableIndex row=&quot;5&quot; col=&quot;1&quot;&gt;&lt;linesCount val=&quot;1&quot; /&gt;&lt;lineCharCount val=&quot;5&quot; /&gt;&lt;/TableIndex&gt;&lt;TableIndex row=&quot;5&quot; col=&quot;2&quot;&gt;&lt;linesCount val=&quot;1&quot; /&gt;&lt;lineCharCount val=&quot;2&quot; /&gt;&lt;/TableIndex&gt;&lt;TableIndex row=&quot;5&quot; col=&quot;3&quot;&gt;&lt;linesCount val=&quot;1&quot; /&gt;&lt;lineCharCount val=&quot;1&quot; /&gt;&lt;/TableIndex&gt;&lt;TableIndex row=&quot;5&quot; col=&quot;4&quot;&gt;&lt;linesCount val=&quot;1&quot; /&gt;&lt;lineCharCount val=&quot;1&quot; /&gt;&lt;/TableIndex&gt;&lt;TableIndex row=&quot;5&quot; col=&quot;5&quot;&gt;&lt;linesCount val=&quot;1&quot; /&gt;&lt;lineCharCount val=&quot;1&quot; /&gt;&lt;/TableIndex&gt;&lt;TableIndex row=&quot;6&quot; col=&quot;1&quot;&gt;&lt;linesCount val=&quot;1&quot; /&gt;&lt;lineCharCount val=&quot;5&quot; /&gt;&lt;/TableIndex&gt;&lt;TableIndex row=&quot;6&quot; col=&quot;2&quot;&gt;&lt;linesCount val=&quot;1&quot; /&gt;&lt;lineCharCount val=&quot;1&quot; /&gt;&lt;/TableIndex&gt;&lt;TableIndex row=&quot;6&quot; col=&quot;3&quot;&gt;&lt;linesCount val=&quot;1&quot; /&gt;&lt;lineCharCount val=&quot;1&quot; /&gt;&lt;/TableIndex&gt;&lt;TableIndex row=&quot;6&quot; col=&quot;4&quot;&gt;&lt;linesCount val=&quot;1&quot; /&gt;&lt;lineCharCount val=&quot;1&quot; /&gt;&lt;/TableIndex&gt;&lt;TableIndex row=&quot;6&quot; col=&quot;5&quot;&gt;&lt;linesCount val=&quot;1&quot; /&gt;&lt;lineCharCount val=&quot;1&quot; /&gt;&lt;/TableIndex&gt;&lt;TableIndex row=&quot;7&quot; col=&quot;1&quot;&gt;&lt;linesCount val=&quot;1&quot; /&gt;&lt;lineCharCount val=&quot;4&quot; /&gt;&lt;/TableIndex&gt;&lt;TableIndex row=&quot;7&quot; col=&quot;2&quot;&gt;&lt;linesCount val=&quot;1&quot; /&gt;&lt;lineCharCount val=&quot;1&quot; /&gt;&lt;/TableIndex&gt;&lt;TableIndex row=&quot;7&quot; col=&quot;3&quot;&gt;&lt;linesCount val=&quot;1&quot; /&gt;&lt;lineCharCount val=&quot;1&quot; /&gt;&lt;/TableIndex&gt;&lt;TableIndex row=&quot;7&quot; col=&quot;4&quot;&gt;&lt;linesCount val=&quot;1&quot; /&gt;&lt;lineCharCount val=&quot;1&quot; /&gt;&lt;/TableIndex&gt;&lt;TableIndex row=&quot;7&quot; col=&quot;5&quot;&gt;&lt;linesCount val=&quot;1&quot; /&gt;&lt;lineCharCount val=&quot;1&quot; /&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ee5f09-fe04-4831-b746-b198d102fdc5}&quot; /&gt;&lt;isInvalidForFieldText val=&quot;0&quot; /&gt;&lt;Image&gt;&lt;filename val=&quot;E:\breeze\content\1108976012\2720711070-1\input\breezo\data\asimages\{b6ee5f09-fe04-4831-b746-b198d102fdc5}.png&quot; /&gt;&lt;left val=&quot;307&quot; /&gt;&lt;top val=&quot;69&quot; /&gt;&lt;width val=&quot;347&quot; /&gt;&lt;height val=&quot;51&quot; /&gt;&lt;hasText val=&quot;1&quot; /&gt;&lt;/Image&gt;&lt;/ThreeDShapeInfo&gt;"/>
  <p:tag name="PRESENTER_SHAPETEXTINFO" val="&lt;ShapeTextInfo&gt;&lt;TableIndex row=&quot;-1&quot; col=&quot;-1&quot;&gt;&lt;linesCount val=&quot;1&quot; /&gt;&lt;lineCharCount val=&quot;14&quot; /&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90ee24-51e5-47c6-a48b-3860a12c8017}&quot; /&gt;&lt;isInvalidForFieldText val=&quot;0&quot; /&gt;&lt;Image&gt;&lt;filename val=&quot;E:\breeze\content\1108976012\2720711070-1\input\breezo\data\asimages\{4e90ee24-51e5-47c6-a48b-3860a12c8017}.png&quot; /&gt;&lt;left val=&quot;59&quot; /&gt;&lt;top val=&quot;181&quot; /&gt;&lt;width val=&quot;805&quot; /&gt;&lt;height val=&quot;381&quot; /&gt;&lt;hasText val=&quot;1&quot; /&gt;&lt;/Image&gt;&lt;/ThreeDShapeInfo&gt;"/>
  <p:tag name="PRESENTER_SHAPETEXTINFO" val="&lt;ShapeTextInfo&gt;&lt;TableIndex row=&quot;-1&quot; col=&quot;-1&quot;&gt;&lt;linesCount val=&quot;5&quot; /&gt;&lt;lineCharCount val=&quot;28&quot; /&gt;&lt;lineCharCount val=&quot;19&quot; /&gt;&lt;lineCharCount val=&quot;32&quot; /&gt;&lt;lineCharCount val=&quot;59&quot; /&gt;&lt;lineCharCount val=&quot;71&quot; /&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3bee0a-45aa-431e-91c9-5d2bc85901ea}&quot; /&gt;&lt;isInvalidForFieldText val=&quot;0&quot; /&gt;&lt;Image&gt;&lt;filename val=&quot;E:\breeze\content\1108976012\2720711070-1\input\breezo\data\asimages\{853bee0a-45aa-431e-91c9-5d2bc85901ea}.png&quot; /&gt;&lt;left val=&quot;178&quot; /&gt;&lt;top val=&quot;74&quot; /&gt;&lt;width val=&quot;628&quot; /&gt;&lt;height val=&quot;52&quot; /&gt;&lt;hasText val=&quot;1&quot; /&gt;&lt;/Image&gt;&lt;/ThreeDShapeInfo&gt;"/>
  <p:tag name="PRESENTER_SHAPETEXTINFO" val="&lt;ShapeTextInfo&gt;&lt;TableIndex row=&quot;-1&quot; col=&quot;-1&quot;&gt;&lt;linesCount val=&quot;1&quot; /&gt;&lt;lineCharCount val=&quot;24&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7b1e77-da0b-4eb6-a17d-e5ee0aef6c1b}&quot; /&gt;&lt;isInvalidForFieldText val=&quot;0&quot; /&gt;&lt;Image&gt;&lt;filename val=&quot;E:\breeze\content\1108976012\2720711070-1\input\breezo\data\asimages\{197b1e77-da0b-4eb6-a17d-e5ee0aef6c1b}.png&quot; /&gt;&lt;left val=&quot;59&quot; /&gt;&lt;top val=&quot;175&quot; /&gt;&lt;width val=&quot;830&quot; /&gt;&lt;height val=&quot;469&quot; /&gt;&lt;hasText val=&quot;1&quot; /&gt;&lt;/Image&gt;&lt;/ThreeDShapeInfo&gt;"/>
  <p:tag name="PRESENTER_SHAPETEXTINFO" val="&lt;ShapeTextInfo&gt;&lt;TableIndex row=&quot;-1&quot; col=&quot;-1&quot;&gt;&lt;linesCount val=&quot;6&quot; /&gt;&lt;lineCharCount val=&quot;61&quot; /&gt;&lt;lineCharCount val=&quot;53&quot; /&gt;&lt;lineCharCount val=&quot;50&quot; /&gt;&lt;lineCharCount val=&quot;120&quot; /&gt;&lt;lineCharCount val=&quot;1&quot; /&gt;&lt;lineCharCount val=&quot;1&quot; /&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537872-85b4-4751-8999-c78ac57f9d50}&quot; /&gt;&lt;isInvalidForFieldText val=&quot;0&quot; /&gt;&lt;Image&gt;&lt;filename val=&quot;E:\breeze\content\1108976012\2720711070-1\input\breezo\data\asimages\{7d537872-85b4-4751-8999-c78ac57f9d50}.png&quot; /&gt;&lt;left val=&quot;793&quot; /&gt;&lt;top val=&quot;71&quot; /&gt;&lt;width val=&quot;167&quot; /&gt;&lt;height val=&quot;122&quot; /&gt;&lt;hasText val=&quot;1&quot; /&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4ea81a-20da-4545-b796-e73901f92074}&quot; /&gt;&lt;isInvalidForFieldText val=&quot;0&quot; /&gt;&lt;Image&gt;&lt;filename val=&quot;E:\breeze\content\1108976012\2720711070-1\input\breezo\data\asimages\{bd4ea81a-20da-4545-b796-e73901f92074}.png&quot; /&gt;&lt;left val=&quot;96&quot; /&gt;&lt;top val=&quot;32&quot; /&gt;&lt;width val=&quot;769&quot; /&gt;&lt;height val=&quot;113&quot; /&gt;&lt;hasText val=&quot;1&quot; /&gt;&lt;/Image&gt;&lt;/ThreeDShapeInfo&gt;"/>
  <p:tag name="PRESENTER_SHAPETEXTINFO" val="&lt;ShapeTextInfo&gt;&lt;TableIndex row=&quot;-1&quot; col=&quot;-1&quot;&gt;&lt;linesCount val=&quot;1&quot; /&gt;&lt;lineCharCount val=&quot;50&quot; /&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d1986a95-0534-408a-921d-35e5c4fc05f9}.png&quot; /&gt;&lt;left val=&quot;0&quot; /&gt;&lt;top val=&quot;256&quot; /&gt;&lt;width val=&quot;960&quot; /&gt;&lt;height val=&quot;301&quot; /&gt;&lt;hasText val=&quot;1&quot; /&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5&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0b362-86da-4598-912d-095a64cc223b}&quot; /&gt;&lt;isInvalidForFieldText val=&quot;0&quot; /&gt;&lt;Image&gt;&lt;filename val=&quot;E:\breeze\content\1108976012\2720711070-1\input\breezo\data\asimages\{2f80b362-86da-4598-912d-095a64cc223b}.png&quot; /&gt;&lt;left val=&quot;87&quot; /&gt;&lt;top val=&quot;49&quot; /&gt;&lt;width val=&quot;796&quot; /&gt;&lt;height val=&quot;39&quot; /&gt;&lt;hasText val=&quot;1&quot; /&gt;&lt;/Image&gt;&lt;/ThreeDShapeInfo&gt;"/>
  <p:tag name="PRESENTER_SHAPETEXTINFO" val="&lt;ShapeTextInfo&gt;&lt;TableIndex row=&quot;-1&quot; col=&quot;-1&quot;&gt;&lt;linesCount val=&quot;1&quot; /&gt;&lt;lineCharCount val=&quot;35&quot; /&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81f956-191d-4009-8dff-ad77453710b0}&quot; /&gt;&lt;isInvalidForFieldText val=&quot;0&quot; /&gt;&lt;Image&gt;&lt;filename val=&quot;E:\breeze\content\1108976012\2720711070-1\input\breezo\data\asimages\{b781f956-191d-4009-8dff-ad77453710b0}.png&quot; /&gt;&lt;left val=&quot;90&quot; /&gt;&lt;top val=&quot;109&quot; /&gt;&lt;width val=&quot;795&quot; /&gt;&lt;height val=&quot;573&quot; /&gt;&lt;hasText val=&quot;1&quot; /&gt;&lt;/Image&gt;&lt;/ThreeDShapeInfo&gt;"/>
  <p:tag name="PRESENTER_SHAPETEXTINFO" val="&lt;ShapeTextInfo&gt;&lt;TableIndex row=&quot;-1&quot; col=&quot;-1&quot;&gt;&lt;linesCount val=&quot;51&quot; /&gt;&lt;lineCharCount val=&quot;19&quot; /&gt;&lt;lineCharCount val=&quot;33&quot; /&gt;&lt;lineCharCount val=&quot;25&quot; /&gt;&lt;lineCharCount val=&quot;7&quot; /&gt;&lt;lineCharCount val=&quot;25&quot; /&gt;&lt;lineCharCount val=&quot;21&quot; /&gt;&lt;lineCharCount val=&quot;24&quot; /&gt;&lt;lineCharCount val=&quot;29&quot; /&gt;&lt;lineCharCount val=&quot;30&quot; /&gt;&lt;lineCharCount val=&quot;23&quot; /&gt;&lt;lineCharCount val=&quot;28&quot; /&gt;&lt;lineCharCount val=&quot;26&quot; /&gt;&lt;lineCharCount val=&quot;15&quot; /&gt;&lt;lineCharCount val=&quot;22&quot; /&gt;&lt;lineCharCount val=&quot;34&quot; /&gt;&lt;lineCharCount val=&quot;40&quot; /&gt;&lt;lineCharCount val=&quot;53&quot; /&gt;&lt;lineCharCount val=&quot;38&quot; /&gt;&lt;lineCharCount val=&quot;25&quot; /&gt;&lt;lineCharCount val=&quot;10&quot; /&gt;&lt;lineCharCount val=&quot;9&quot; /&gt;&lt;lineCharCount val=&quot;38&quot; /&gt;&lt;lineCharCount val=&quot;26&quot; /&gt;&lt;lineCharCount val=&quot;25&quot; /&gt;&lt;lineCharCount val=&quot;22&quot; /&gt;&lt;lineCharCount val=&quot;25&quot; /&gt;&lt;lineCharCount val=&quot;7&quot; /&gt;&lt;lineCharCount val=&quot;16&quot; /&gt;&lt;lineCharCount val=&quot;28&quot; /&gt;&lt;lineCharCount val=&quot;14&quot; /&gt;&lt;lineCharCount val=&quot;50&quot; /&gt;&lt;lineCharCount val=&quot;38&quot; /&gt;&lt;lineCharCount val=&quot;26&quot; /&gt;&lt;lineCharCount val=&quot;15&quot; /&gt;&lt;lineCharCount val=&quot;24&quot; /&gt;&lt;lineCharCount val=&quot;16&quot; /&gt;&lt;lineCharCount val=&quot;43&quot; /&gt;&lt;lineCharCount val=&quot;30&quot; /&gt;&lt;lineCharCount val=&quot;17&quot; /&gt;&lt;lineCharCount val=&quot;25&quot; /&gt;&lt;lineCharCount val=&quot;16&quot; /&gt;&lt;lineCharCount val=&quot;16&quot; /&gt;&lt;lineCharCount val=&quot;23&quot; /&gt;&lt;lineCharCount val=&quot;18&quot; /&gt;&lt;lineCharCount val=&quot;26&quot; /&gt;&lt;lineCharCount val=&quot;21&quot; /&gt;&lt;lineCharCount val=&quot;17&quot; /&gt;&lt;lineCharCount val=&quot;15&quot; /&gt;&lt;lineCharCount val=&quot;1&quot; /&gt;&lt;lineCharCount val=&quot;1&quot; /&gt;&lt;lineCharCount val=&quot;1&quot; /&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7d2250-57f6-4b0d-898d-e9e27c12114e}&quot; /&gt;&lt;isInvalidForFieldText val=&quot;0&quot; /&gt;&lt;Image&gt;&lt;filename val=&quot;E:\breeze\content\1108976012\2720711070-1\input\breezo\data\asimages\{ed7d2250-57f6-4b0d-898d-e9e27c12114e}.png&quot; /&gt;&lt;left val=&quot;318&quot; /&gt;&lt;top val=&quot;651&quot; /&gt;&lt;width val=&quot;642&quot; /&gt;&lt;height val=&quot;69&quot; /&gt;&lt;hasText val=&quot;1&quot; /&gt;&lt;/Image&gt;&lt;/ThreeDShapeInfo&gt;"/>
  <p:tag name="PRESENTER_SHAPETEXTINFO" val="&lt;ShapeTextInfo&gt;&lt;TableIndex row=&quot;-1&quot; col=&quot;-1&quot;&gt;&lt;linesCount val=&quot;1&quot; /&gt;&lt;lineCharCount val=&quot;145&quot; /&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e63d2a-2788-4185-9918-6cb37eb24bf6}&quot; /&gt;&lt;isInvalidForFieldText val=&quot;0&quot; /&gt;&lt;Image&gt;&lt;filename val=&quot;E:\breeze\content\1108976012\2720711070-1\input\breezo\data\asimages\{50e63d2a-2788-4185-9918-6cb37eb24bf6}.png&quot; /&gt;&lt;left val=&quot;139&quot; /&gt;&lt;top val=&quot;103&quot; /&gt;&lt;width val=&quot;672&quot; /&gt;&lt;height val=&quot;515&quot; /&gt;&lt;hasText val=&quot;1&quot; /&gt;&lt;/Image&gt;&lt;/ThreeDShapeInfo&gt;"/>
  <p:tag name="PRESENTER_SHAPETEXTINFO" val="&lt;ShapeTextInfo&gt;&lt;TableIndex row=&quot;-1&quot; col=&quot;-1&quot;&gt;&lt;linesCount val=&quot;1&quot; /&gt;&lt;lineCharCount val=&quot;22&quot; /&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4785c2-26bd-4a73-a0e4-220f869494a6}&quot; /&gt;&lt;isInvalidForFieldText val=&quot;0&quot; /&gt;&lt;Image&gt;&lt;filename val=&quot;E:\breeze\content\1108976012\2720711070-1\input\breezo\data\asimages\{bf4785c2-26bd-4a73-a0e4-220f869494a6}.png&quot; /&gt;&lt;left val=&quot;219&quot; /&gt;&lt;top val=&quot;71&quot; /&gt;&lt;width val=&quot;520&quot; /&gt;&lt;height val=&quot;52&quot; /&gt;&lt;hasText val=&quot;1&quot; /&gt;&lt;/Image&gt;&lt;/ThreeDShapeInfo&gt;"/>
  <p:tag name="PRESENTER_SHAPETEXTINFO" val="&lt;ShapeTextInfo&gt;&lt;TableIndex row=&quot;-1&quot; col=&quot;-1&quot;&gt;&lt;linesCount val=&quot;1&quot; /&gt;&lt;lineCharCount val=&quot;19&quot; /&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b976d1f-4568-48fb-838d-1336e238b170}.png&quot; /&gt;&lt;left val=&quot;43&quot; /&gt;&lt;top val=&quot;142&quot; /&gt;&lt;width val=&quot;874&quot; /&gt;&lt;height val=&quot;473&quot; /&gt;&lt;hasText val=&quot;1&quot; /&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8121c3-9590-437f-8340-5f8490c96fe2}&quot; /&gt;&lt;isInvalidForFieldText val=&quot;0&quot; /&gt;&lt;Image&gt;&lt;filename val=&quot;E:\breeze\content\1108976012\2720711070-1\input\breezo\data\asimages\{1e8121c3-9590-437f-8340-5f8490c96fe2}.png&quot; /&gt;&lt;left val=&quot;176&quot; /&gt;&lt;top val=&quot;33&quot; /&gt;&lt;width val=&quot;611&quot; /&gt;&lt;height val=&quot;122&quot; /&gt;&lt;hasText val=&quot;1&quot; /&gt;&lt;/Image&gt;&lt;/ThreeDShapeInfo&gt;"/>
  <p:tag name="PRESENTER_SHAPETEXTINFO" val="&lt;ShapeTextInfo&gt;&lt;TableIndex row=&quot;-1&quot; col=&quot;-1&quot;&gt;&lt;linesCount val=&quot;1&quot; /&gt;&lt;lineCharCount val=&quot;46&quot; /&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f90b40e-c947-477f-af8e-c12c5b83b8bd}.png&quot; /&gt;&lt;left val=&quot;0&quot; /&gt;&lt;top val=&quot;172&quot; /&gt;&lt;width val=&quot;960&quot; /&gt;&lt;height val=&quot;547&quot; /&gt;&lt;hasText val=&quot;1&quot; /&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078bdb-1214-4c85-97b6-bbb0d9852335}&quot; /&gt;&lt;isInvalidForFieldText val=&quot;0&quot; /&gt;&lt;Image&gt;&lt;filename val=&quot;E:\breeze\content\1108976012\2720711070-1\input\breezo\data\asimages\{2a078bdb-1214-4c85-97b6-bbb0d9852335}.png&quot; /&gt;&lt;left val=&quot;244&quot; /&gt;&lt;top val=&quot;32&quot; /&gt;&lt;width val=&quot;475&quot; /&gt;&lt;height val=&quot;123&quot; /&gt;&lt;hasText val=&quot;1&quot; /&gt;&lt;/Image&gt;&lt;/ThreeDShapeInfo&gt;"/>
  <p:tag name="PRESENTER_SHAPETEXTINFO" val="&lt;ShapeTextInfo&gt;&lt;TableIndex row=&quot;-1&quot; col=&quot;-1&quot;&gt;&lt;linesCount val=&quot;1&quot; /&gt;&lt;lineCharCount val=&quot;37&quot; /&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509b88c-b57f-4773-ba4e-5cd6a5f75cac}.png&quot; /&gt;&lt;left val=&quot;42&quot; /&gt;&lt;top val=&quot;166&quot; /&gt;&lt;width val=&quot;874&quot; /&gt;&lt;height val=&quot;519&quot; /&gt;&lt;hasText val=&quot;1&quot; /&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6550cb-9bd3-4f05-bc8e-c767f09a8033}&quot; /&gt;&lt;isInvalidForFieldText val=&quot;0&quot; /&gt;&lt;Image&gt;&lt;filename val=&quot;E:\breeze\content\1108976012\2720711070-1\input\breezo\data\asimages\{2f6550cb-9bd3-4f05-bc8e-c767f09a8033}.png&quot; /&gt;&lt;left val=&quot;0&quot; /&gt;&lt;top val=&quot;134&quot; /&gt;&lt;width val=&quot;352&quot; /&gt;&lt;height val=&quot;586&quot; /&gt;&lt;hasText val=&quot;1&quot; /&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19de63-62a4-4ec0-b9de-10d1195e7e82}&quot; /&gt;&lt;isInvalidForFieldText val=&quot;0&quot; /&gt;&lt;Image&gt;&lt;filename val=&quot;E:\breeze\content\1108976012\2720711070-1\input\breezo\data\asimages\{9a19de63-62a4-4ec0-b9de-10d1195e7e82}.png&quot; /&gt;&lt;left val=&quot;385&quot; /&gt;&lt;top val=&quot;150&quot; /&gt;&lt;width val=&quot;532&quot; /&gt;&lt;height val=&quot;41&quot; /&gt;&lt;hasText val=&quot;1&quot; /&gt;&lt;/Image&gt;&lt;/ThreeDShapeInfo&gt;"/>
  <p:tag name="PRESENTER_SHAPETEXTINFO" val="&lt;ShapeTextInfo&gt;&lt;TableIndex row=&quot;-1&quot; col=&quot;-1&quot;&gt;&lt;linesCount val=&quot;1&quot; /&gt;&lt;lineCharCount val=&quot;29&quot; /&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455084-a071-47c8-ae5b-6da076bcbf64}&quot; /&gt;&lt;isInvalidForFieldText val=&quot;0&quot; /&gt;&lt;Image&gt;&lt;filename val=&quot;E:\breeze\content\1108976012\2720711070-1\input\breezo\data\asimages\{9e455084-a071-47c8-ae5b-6da076bcbf64}.png&quot; /&gt;&lt;left val=&quot;419&quot; /&gt;&lt;top val=&quot;286&quot; /&gt;&lt;width val=&quot;425&quot; /&gt;&lt;height val=&quot;343&quot; /&gt;&lt;hasText val=&quot;1&quot; /&gt;&lt;/Image&gt;&lt;/ThreeDShapeInfo&gt;"/>
  <p:tag name="PRESENTER_SHAPETEXTINFO" val="&lt;ShapeTextInfo&gt;&lt;TableIndex row=&quot;-1&quot; col=&quot;-1&quot;&gt;&lt;linesCount val=&quot;5&quot; /&gt;&lt;lineCharCount val=&quot;15&quot; /&gt;&lt;lineCharCount val=&quot;18&quot; /&gt;&lt;lineCharCount val=&quot;30&quot; /&gt;&lt;lineCharCount val=&quot;30&quot; /&gt;&lt;lineCharCount val=&quot;31&quot; /&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6ab2c6-2a30-453b-a5bc-f30413df06c0}&quot; /&gt;&lt;isInvalidForFieldText val=&quot;0&quot; /&gt;&lt;Image&gt;&lt;filename val=&quot;E:\breeze\content\1108976012\2720711070-1\input\breezo\data\asimages\{5d6ab2c6-2a30-453b-a5bc-f30413df06c0}.png&quot; /&gt;&lt;left val=&quot;420&quot; /&gt;&lt;top val=&quot;45&quot; /&gt;&lt;width val=&quot;123&quot; /&gt;&lt;height val=&quot;41&quot; /&gt;&lt;hasText val=&quot;1&quot; /&gt;&lt;/Image&gt;&lt;/ThreeDShapeInfo&gt;"/>
  <p:tag name="PRESENTER_SHAPETEXTINFO" val="&lt;ShapeTextInfo&gt;&lt;TableIndex row=&quot;-1&quot; col=&quot;-1&quot;&gt;&lt;linesCount val=&quot;1&quot; /&gt;&lt;lineCharCount val=&quot;4&quot; /&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6ce888-57a1-4dd7-b0eb-00e721050578}&quot; /&gt;&lt;isInvalidForFieldText val=&quot;0&quot; /&gt;&lt;Image&gt;&lt;filename val=&quot;E:\breeze\content\1108976012\2720711070-1\input\breezo\data\asimages\{d26ce888-57a1-4dd7-b0eb-00e721050578}.png&quot; /&gt;&lt;left val=&quot;384&quot; /&gt;&lt;top val=&quot;138&quot; /&gt;&lt;width val=&quot;271&quot; /&gt;&lt;height val=&quot;45&quot; /&gt;&lt;hasText val=&quot;1&quot; /&gt;&lt;/Image&gt;&lt;/ThreeDShapeInfo&gt;"/>
  <p:tag name="PRESENTER_SHAPETEXTINFO" val="&lt;ShapeTextInfo&gt;&lt;TableIndex row=&quot;-1&quot; col=&quot;-1&quot;&gt;&lt;linesCount val=&quot;1&quot; /&gt;&lt;lineCharCount val=&quot;1&quot; /&gt;&lt;/TableIndex&gt;&lt;/ShapeTextInfo&gt;"/>
</p:tagLst>
</file>

<file path=ppt/theme/theme1.xml><?xml version="1.0" encoding="utf-8"?>
<a:theme xmlns:a="http://schemas.openxmlformats.org/drawingml/2006/main" name="2_Content-Webin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Content-Webinars.thmx</Template>
  <TotalTime>61121</TotalTime>
  <Words>4856</Words>
  <Application>Microsoft Macintosh PowerPoint</Application>
  <PresentationFormat>On-screen Show (4:3)</PresentationFormat>
  <Paragraphs>725</Paragraphs>
  <Slides>70</Slides>
  <Notes>56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Gill Sans MT</vt:lpstr>
      <vt:lpstr>Helvetica Neue</vt:lpstr>
      <vt:lpstr>Segoe</vt:lpstr>
      <vt:lpstr>Times New Roman</vt:lpstr>
      <vt:lpstr>Wingdings</vt:lpstr>
      <vt:lpstr>Wingdings 2</vt:lpstr>
      <vt:lpstr>2_Content-Webinars</vt:lpstr>
      <vt:lpstr>PowerPoint Presentation</vt:lpstr>
      <vt:lpstr>Welcome!</vt:lpstr>
      <vt:lpstr>Acknowledgements</vt:lpstr>
      <vt:lpstr>Agenda</vt:lpstr>
      <vt:lpstr>PowerPoint Presentation</vt:lpstr>
      <vt:lpstr>Context: Challenges</vt:lpstr>
      <vt:lpstr>Context</vt:lpstr>
      <vt:lpstr> A Strong and Healthy Start: Safety and Health Guidance for Vermont Schools</vt:lpstr>
      <vt:lpstr>PowerPoint Presentation</vt:lpstr>
      <vt:lpstr>PowerPoint Presentation</vt:lpstr>
      <vt:lpstr>PowerPoint Presentation</vt:lpstr>
      <vt:lpstr>What is social/emotional/behavioral screening?</vt:lpstr>
      <vt:lpstr>Two Types of Screeners</vt:lpstr>
      <vt:lpstr>1. Informal Screeners and Surveys</vt:lpstr>
      <vt:lpstr>2. Formal Universal Screeners for SEBL</vt:lpstr>
      <vt:lpstr>Informal Screeners and Surveys</vt:lpstr>
      <vt:lpstr>Why Conduct Surveys or Screenings?</vt:lpstr>
      <vt:lpstr>Methods of Screening</vt:lpstr>
      <vt:lpstr>Please Type Into Chatbox</vt:lpstr>
      <vt:lpstr>Informal Screeners and Surveys - Examples</vt:lpstr>
      <vt:lpstr>Closegap https://www.closegap.org/ </vt:lpstr>
      <vt:lpstr>PowerPoint Presentation</vt:lpstr>
      <vt:lpstr>PowerPoint Presentation</vt:lpstr>
      <vt:lpstr>PowerPoint Presentation</vt:lpstr>
      <vt:lpstr>PowerPoint Presentation</vt:lpstr>
      <vt:lpstr>Other SEBL Data to Consider</vt:lpstr>
      <vt:lpstr>PowerPoint Presentation</vt:lpstr>
      <vt:lpstr>Tracking Indicators of Risk</vt:lpstr>
      <vt:lpstr>Tracking Positive Behavior Expectations</vt:lpstr>
      <vt:lpstr>Relationship Mapping</vt:lpstr>
      <vt:lpstr>Please Type Into Chatbox:</vt:lpstr>
      <vt:lpstr> Key Considerations</vt:lpstr>
      <vt:lpstr>PowerPoint Presentation</vt:lpstr>
      <vt:lpstr>Why (Formal) Universal Screening?</vt:lpstr>
      <vt:lpstr>Poor Outcomes for Unidentified and Untreated Youth</vt:lpstr>
      <vt:lpstr>What does Universal SEBL Screening Look Like?</vt:lpstr>
      <vt:lpstr>Please Type Into Chatbox:</vt:lpstr>
      <vt:lpstr>Interventions with an Evidence Base</vt:lpstr>
      <vt:lpstr>When to Screen? </vt:lpstr>
      <vt:lpstr>Screening can help identify:</vt:lpstr>
      <vt:lpstr>Multi-Stage &amp; Multi-Gate Approach to Screening</vt:lpstr>
      <vt:lpstr>Features of Good  Universal Screening</vt:lpstr>
      <vt:lpstr> What Screening Tools are out There? </vt:lpstr>
      <vt:lpstr>PowerPoint Presentation</vt:lpstr>
      <vt:lpstr> SSBD Multi-Stage or  Multi-Gate Process </vt:lpstr>
      <vt:lpstr>PowerPoint Presentation</vt:lpstr>
      <vt:lpstr>PowerPoint Presentation</vt:lpstr>
      <vt:lpstr> Externalizing Examples </vt:lpstr>
      <vt:lpstr>Nominate 5 Students &amp; Rank 3</vt:lpstr>
      <vt:lpstr>PowerPoint Presentation</vt:lpstr>
      <vt:lpstr>Internalizing Examples</vt:lpstr>
      <vt:lpstr>Nominate 5 Students &amp; Rank 3</vt:lpstr>
      <vt:lpstr>PowerPoint Presentation</vt:lpstr>
      <vt:lpstr>Scoring</vt:lpstr>
      <vt:lpstr>Sample of SSBD Critical Events Form</vt:lpstr>
      <vt:lpstr>Sample of SSBD CFI Form</vt:lpstr>
      <vt:lpstr>SSBD Screening Process</vt:lpstr>
      <vt:lpstr>List of Screeners</vt:lpstr>
      <vt:lpstr> VT Example:  Mt. Abe Union Supervisory District </vt:lpstr>
      <vt:lpstr>Systematic Screening: Considerations</vt:lpstr>
      <vt:lpstr>Systematic Screening:  Systems Considerations</vt:lpstr>
      <vt:lpstr>So pretty simple, right? Well…</vt:lpstr>
      <vt:lpstr>Recommended Steps to Readiness</vt:lpstr>
      <vt:lpstr>Preparation for Screening</vt:lpstr>
      <vt:lpstr>Preparation for Screening</vt:lpstr>
      <vt:lpstr>Preparation for Screening</vt:lpstr>
      <vt:lpstr>What’s Next?</vt:lpstr>
      <vt:lpstr>PowerPoint Presentation</vt:lpstr>
      <vt:lpstr>PowerPoint Presentation</vt:lpstr>
      <vt:lpstr>Resources</vt:lpstr>
    </vt:vector>
  </TitlesOfParts>
  <Company>HowardCenter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dc:title>
  <dc:creator>kymb</dc:creator>
  <cp:lastModifiedBy> </cp:lastModifiedBy>
  <cp:revision>433</cp:revision>
  <cp:lastPrinted>2018-12-12T13:15:11Z</cp:lastPrinted>
  <dcterms:created xsi:type="dcterms:W3CDTF">2016-10-03T14:46:52Z</dcterms:created>
  <dcterms:modified xsi:type="dcterms:W3CDTF">2020-12-03T18:28:37Z</dcterms:modified>
</cp:coreProperties>
</file>