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28"/>
  </p:notesMasterIdLst>
  <p:sldIdLst>
    <p:sldId id="256" r:id="rId3"/>
    <p:sldId id="572" r:id="rId4"/>
    <p:sldId id="57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7315200" cy="9601200"/>
  <p:embeddedFontLst>
    <p:embeddedFont>
      <p:font typeface="ＭＳ Ｐゴシック" panose="020B0600070205080204" pitchFamily="34" charset="-128"/>
      <p:regular r:id="rId29"/>
    </p:embeddedFont>
    <p:embeddedFont>
      <p:font typeface="Cabin"/>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Questrial"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5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8" cy="481013"/>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8" cy="481013"/>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57200" y="719137"/>
            <a:ext cx="6400799"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8600"/>
            <a:ext cx="3170238" cy="48101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cortney.keene@uvm.ed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cortney.keene@uvm.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Introduce ourselves</a:t>
            </a:r>
            <a:endParaRPr/>
          </a:p>
        </p:txBody>
      </p:sp>
      <p:sp>
        <p:nvSpPr>
          <p:cNvPr id="160" name="Google Shape;160;p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Cortney</a:t>
            </a:r>
            <a:endParaRPr/>
          </a:p>
        </p:txBody>
      </p:sp>
      <p:sp>
        <p:nvSpPr>
          <p:cNvPr id="305" name="Google Shape;305;p1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1" name="Google Shape;311;p11:notes"/>
          <p:cNvSpPr txBox="1">
            <a:spLocks noGrp="1"/>
          </p:cNvSpPr>
          <p:nvPr>
            <p:ph type="body" idx="1"/>
          </p:nvPr>
        </p:nvSpPr>
        <p:spPr>
          <a:xfrm>
            <a:off x="731837" y="4560887"/>
            <a:ext cx="5851500" cy="4321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Teri</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Provide TFI Tier III Support Plan Worksheet as a resource</a:t>
            </a:r>
            <a:endParaRPr/>
          </a:p>
        </p:txBody>
      </p:sp>
      <p:sp>
        <p:nvSpPr>
          <p:cNvPr id="312" name="Google Shape;312;p11:notes"/>
          <p:cNvSpPr txBox="1">
            <a:spLocks noGrp="1"/>
          </p:cNvSpPr>
          <p:nvPr>
            <p:ph type="sldNum" idx="12"/>
          </p:nvPr>
        </p:nvSpPr>
        <p:spPr>
          <a:xfrm>
            <a:off x="4143375" y="9118600"/>
            <a:ext cx="3170099" cy="480900"/>
          </a:xfrm>
          <a:prstGeom prst="rect">
            <a:avLst/>
          </a:prstGeom>
          <a:noFill/>
          <a:ln>
            <a:noFill/>
          </a:ln>
        </p:spPr>
        <p:txBody>
          <a:bodyPr spcFirstLastPara="1" wrap="square" lIns="96650" tIns="48325" rIns="96650" bIns="4832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8" name="Google Shape;318;p12:notes"/>
          <p:cNvSpPr txBox="1">
            <a:spLocks noGrp="1"/>
          </p:cNvSpPr>
          <p:nvPr>
            <p:ph type="body" idx="1"/>
          </p:nvPr>
        </p:nvSpPr>
        <p:spPr>
          <a:xfrm>
            <a:off x="731837" y="4560887"/>
            <a:ext cx="5851500" cy="4321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Cortney</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padlet.com</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login in: </a:t>
            </a:r>
            <a:r>
              <a:rPr lang="en-US" sz="1200" b="0" i="0" u="sng" strike="noStrike" cap="none">
                <a:solidFill>
                  <a:schemeClr val="hlink"/>
                </a:solidFill>
                <a:latin typeface="Arial"/>
                <a:ea typeface="Arial"/>
                <a:cs typeface="Arial"/>
                <a:sym typeface="Arial"/>
                <a:hlinkClick r:id="rId3"/>
              </a:rPr>
              <a:t>cortney.keene@uvm.edu</a:t>
            </a: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password: pbisuvm</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refresh every once in a while</a:t>
            </a:r>
            <a:endParaRPr/>
          </a:p>
        </p:txBody>
      </p:sp>
      <p:sp>
        <p:nvSpPr>
          <p:cNvPr id="319" name="Google Shape;319;p12:notes"/>
          <p:cNvSpPr txBox="1">
            <a:spLocks noGrp="1"/>
          </p:cNvSpPr>
          <p:nvPr>
            <p:ph type="sldNum" idx="12"/>
          </p:nvPr>
        </p:nvSpPr>
        <p:spPr>
          <a:xfrm>
            <a:off x="4143375" y="9118600"/>
            <a:ext cx="3170099" cy="480900"/>
          </a:xfrm>
          <a:prstGeom prst="rect">
            <a:avLst/>
          </a:prstGeom>
          <a:noFill/>
          <a:ln>
            <a:noFill/>
          </a:ln>
        </p:spPr>
        <p:txBody>
          <a:bodyPr spcFirstLastPara="1" wrap="square" lIns="96650" tIns="48325" rIns="96650" bIns="4832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5" name="Google Shape;325;p13:notes"/>
          <p:cNvSpPr txBox="1">
            <a:spLocks noGrp="1"/>
          </p:cNvSpPr>
          <p:nvPr>
            <p:ph type="body" idx="1"/>
          </p:nvPr>
        </p:nvSpPr>
        <p:spPr>
          <a:xfrm>
            <a:off x="731837" y="4560887"/>
            <a:ext cx="5851500" cy="4321200"/>
          </a:xfrm>
          <a:prstGeom prst="rect">
            <a:avLst/>
          </a:prstGeom>
          <a:noFill/>
          <a:ln>
            <a:noFill/>
          </a:ln>
        </p:spPr>
        <p:txBody>
          <a:bodyPr spcFirstLastPara="1" wrap="square" lIns="91425" tIns="91425" rIns="91425" bIns="91425" anchor="t" anchorCtr="0">
            <a:noAutofit/>
          </a:bodyPr>
          <a:lstStyle/>
          <a:p>
            <a:pPr marL="22860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Assign 15-20 minutes per case.  Assign a time-keeper?  Stop 20 minutes before the end of the session in order to cover the rest of the slides.</a:t>
            </a:r>
            <a:endParaRPr/>
          </a:p>
        </p:txBody>
      </p:sp>
      <p:sp>
        <p:nvSpPr>
          <p:cNvPr id="326" name="Google Shape;326;p13:notes"/>
          <p:cNvSpPr txBox="1">
            <a:spLocks noGrp="1"/>
          </p:cNvSpPr>
          <p:nvPr>
            <p:ph type="sldNum" idx="12"/>
          </p:nvPr>
        </p:nvSpPr>
        <p:spPr>
          <a:xfrm>
            <a:off x="4143375" y="9118600"/>
            <a:ext cx="3170099" cy="480900"/>
          </a:xfrm>
          <a:prstGeom prst="rect">
            <a:avLst/>
          </a:prstGeom>
          <a:noFill/>
          <a:ln>
            <a:noFill/>
          </a:ln>
        </p:spPr>
        <p:txBody>
          <a:bodyPr spcFirstLastPara="1" wrap="square" lIns="96650" tIns="48325" rIns="96650" bIns="4832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4: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Teri</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Interventions are insufficient = BSP plan does not address all stages of the Competing Behavior Pathway</a:t>
            </a:r>
            <a:endParaRPr/>
          </a:p>
        </p:txBody>
      </p:sp>
      <p:sp>
        <p:nvSpPr>
          <p:cNvPr id="332" name="Google Shape;332;p1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5: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Teri</a:t>
            </a:r>
            <a:endParaRPr/>
          </a:p>
        </p:txBody>
      </p:sp>
      <p:sp>
        <p:nvSpPr>
          <p:cNvPr id="363" name="Google Shape;363;p1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6: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Teri</a:t>
            </a:r>
            <a:endParaRPr/>
          </a:p>
        </p:txBody>
      </p:sp>
      <p:sp>
        <p:nvSpPr>
          <p:cNvPr id="369" name="Google Shape;369;p1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7: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75" name="Google Shape;375;p17: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Cortney</a:t>
            </a:r>
            <a:endParaRPr/>
          </a:p>
        </p:txBody>
      </p:sp>
      <p:sp>
        <p:nvSpPr>
          <p:cNvPr id="376" name="Google Shape;376;p17: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82" name="Google Shape;382;p18:notes"/>
          <p:cNvSpPr txBox="1">
            <a:spLocks noGrp="1"/>
          </p:cNvSpPr>
          <p:nvPr>
            <p:ph type="body" idx="1"/>
          </p:nvPr>
        </p:nvSpPr>
        <p:spPr>
          <a:xfrm>
            <a:off x="731837" y="4560887"/>
            <a:ext cx="5851500" cy="4321200"/>
          </a:xfrm>
          <a:prstGeom prst="rect">
            <a:avLst/>
          </a:prstGeom>
          <a:noFill/>
          <a:ln>
            <a:noFill/>
          </a:ln>
        </p:spPr>
        <p:txBody>
          <a:bodyPr spcFirstLastPara="1" wrap="square" lIns="91425" tIns="91425" rIns="91425" bIns="91425" anchor="t" anchorCtr="0">
            <a:noAutofit/>
          </a:bodyPr>
          <a:lstStyle/>
          <a:p>
            <a:pPr marL="22860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Cortney</a:t>
            </a:r>
            <a:endParaRPr/>
          </a:p>
          <a:p>
            <a:pPr marL="22860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open up padlet again and look at the notes of roadblocks. </a:t>
            </a:r>
            <a:endParaRPr/>
          </a:p>
        </p:txBody>
      </p:sp>
      <p:sp>
        <p:nvSpPr>
          <p:cNvPr id="383" name="Google Shape;383;p18:notes"/>
          <p:cNvSpPr txBox="1">
            <a:spLocks noGrp="1"/>
          </p:cNvSpPr>
          <p:nvPr>
            <p:ph type="sldNum" idx="12"/>
          </p:nvPr>
        </p:nvSpPr>
        <p:spPr>
          <a:xfrm>
            <a:off x="4143375" y="9118600"/>
            <a:ext cx="3170099" cy="480900"/>
          </a:xfrm>
          <a:prstGeom prst="rect">
            <a:avLst/>
          </a:prstGeom>
          <a:noFill/>
          <a:ln>
            <a:noFill/>
          </a:ln>
        </p:spPr>
        <p:txBody>
          <a:bodyPr spcFirstLastPara="1" wrap="square" lIns="96650" tIns="48325" rIns="96650" bIns="4832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9: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Teri</a:t>
            </a:r>
            <a:endParaRPr/>
          </a:p>
        </p:txBody>
      </p:sp>
      <p:sp>
        <p:nvSpPr>
          <p:cNvPr id="389" name="Google Shape;389;p1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DB3789FA-62A6-4B47-9152-45F1979517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67E0B60C-4686-914C-B712-48973F4171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Emphasis is that you have identified that you have a need.  How did you identify it?  Is it climate, behavioral challenges, both?  Why do you want to explore an evidence based practice?</a:t>
            </a:r>
          </a:p>
        </p:txBody>
      </p:sp>
      <p:sp>
        <p:nvSpPr>
          <p:cNvPr id="37891" name="Slide Number Placeholder 3">
            <a:extLst>
              <a:ext uri="{FF2B5EF4-FFF2-40B4-BE49-F238E27FC236}">
                <a16:creationId xmlns:a16="http://schemas.microsoft.com/office/drawing/2014/main" id="{BC51B08B-FBB9-EA4C-8CEB-5B99F591C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1254501-B2A9-084C-A5D2-FA65FAF83EAA}"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73778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0:notes"/>
          <p:cNvSpPr txBox="1">
            <a:spLocks noGrp="1"/>
          </p:cNvSpPr>
          <p:nvPr>
            <p:ph type="body" idx="1"/>
          </p:nvPr>
        </p:nvSpPr>
        <p:spPr>
          <a:xfrm>
            <a:off x="731837" y="4560887"/>
            <a:ext cx="5851525" cy="4321173"/>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95" name="Google Shape;395;p20: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1: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1" name="Google Shape;401;p21: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402" name="Google Shape;402;p21: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2: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8" name="Google Shape;408;p22: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409" name="Google Shape;409;p22: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txBox="1">
            <a:spLocks noGrp="1"/>
          </p:cNvSpPr>
          <p:nvPr>
            <p:ph type="body" idx="1"/>
          </p:nvPr>
        </p:nvSpPr>
        <p:spPr>
          <a:xfrm>
            <a:off x="685800" y="4416425"/>
            <a:ext cx="5486400" cy="418306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416" name="Google Shape;416;p2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27" name="Google Shape;427;p24:notes"/>
          <p:cNvSpPr txBox="1">
            <a:spLocks noGrp="1"/>
          </p:cNvSpPr>
          <p:nvPr>
            <p:ph type="body" idx="1"/>
          </p:nvPr>
        </p:nvSpPr>
        <p:spPr>
          <a:xfrm>
            <a:off x="731837" y="4560887"/>
            <a:ext cx="5851500" cy="4321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Cortney</a:t>
            </a:r>
            <a:endParaRPr/>
          </a:p>
        </p:txBody>
      </p:sp>
      <p:sp>
        <p:nvSpPr>
          <p:cNvPr id="428" name="Google Shape;428;p24:notes"/>
          <p:cNvSpPr txBox="1">
            <a:spLocks noGrp="1"/>
          </p:cNvSpPr>
          <p:nvPr>
            <p:ph type="sldNum" idx="12"/>
          </p:nvPr>
        </p:nvSpPr>
        <p:spPr>
          <a:xfrm>
            <a:off x="4143375" y="9118600"/>
            <a:ext cx="3170099" cy="480900"/>
          </a:xfrm>
          <a:prstGeom prst="rect">
            <a:avLst/>
          </a:prstGeom>
          <a:noFill/>
          <a:ln>
            <a:noFill/>
          </a:ln>
        </p:spPr>
        <p:txBody>
          <a:bodyPr spcFirstLastPara="1" wrap="square" lIns="96650" tIns="48325" rIns="96650" bIns="4832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p3:notes"/>
          <p:cNvSpPr txBox="1">
            <a:spLocks noGrp="1"/>
          </p:cNvSpPr>
          <p:nvPr>
            <p:ph type="body" idx="1"/>
          </p:nvPr>
        </p:nvSpPr>
        <p:spPr>
          <a:xfrm>
            <a:off x="731837" y="4560887"/>
            <a:ext cx="5851525" cy="432117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Sherry</a:t>
            </a:r>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Remind of our expectations – </a:t>
            </a:r>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Be present – cell phones off, throw out task list, etc.</a:t>
            </a:r>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Engage – show respect by listening and using effect team skills</a:t>
            </a:r>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Use rule of brainstorming= no idea is a bad idea</a:t>
            </a:r>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Team solutions – work together toward consensus</a:t>
            </a:r>
            <a:endParaRPr/>
          </a:p>
        </p:txBody>
      </p:sp>
      <p:sp>
        <p:nvSpPr>
          <p:cNvPr id="177" name="Google Shape;177;p3:notes"/>
          <p:cNvSpPr txBox="1">
            <a:spLocks noGrp="1"/>
          </p:cNvSpPr>
          <p:nvPr>
            <p:ph type="sldNum" idx="12"/>
          </p:nvPr>
        </p:nvSpPr>
        <p:spPr>
          <a:xfrm>
            <a:off x="4143375" y="9118600"/>
            <a:ext cx="3170238" cy="481013"/>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4" name="Google Shape;184;p4:notes"/>
          <p:cNvSpPr txBox="1">
            <a:spLocks noGrp="1"/>
          </p:cNvSpPr>
          <p:nvPr>
            <p:ph type="body" idx="1"/>
          </p:nvPr>
        </p:nvSpPr>
        <p:spPr>
          <a:xfrm>
            <a:off x="731837" y="4560887"/>
            <a:ext cx="5851500" cy="4321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Cortney</a:t>
            </a:r>
            <a:endParaRPr/>
          </a:p>
        </p:txBody>
      </p:sp>
      <p:sp>
        <p:nvSpPr>
          <p:cNvPr id="185" name="Google Shape;185;p4:notes"/>
          <p:cNvSpPr txBox="1">
            <a:spLocks noGrp="1"/>
          </p:cNvSpPr>
          <p:nvPr>
            <p:ph type="sldNum" idx="12"/>
          </p:nvPr>
        </p:nvSpPr>
        <p:spPr>
          <a:xfrm>
            <a:off x="4143375" y="9118600"/>
            <a:ext cx="3170099" cy="480900"/>
          </a:xfrm>
          <a:prstGeom prst="rect">
            <a:avLst/>
          </a:prstGeom>
          <a:noFill/>
          <a:ln>
            <a:noFill/>
          </a:ln>
        </p:spPr>
        <p:txBody>
          <a:bodyPr spcFirstLastPara="1" wrap="square" lIns="96650" tIns="48325" rIns="96650" bIns="4832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1" name="Google Shape;191;p5:notes"/>
          <p:cNvSpPr txBox="1">
            <a:spLocks noGrp="1"/>
          </p:cNvSpPr>
          <p:nvPr>
            <p:ph type="body" idx="1"/>
          </p:nvPr>
        </p:nvSpPr>
        <p:spPr>
          <a:xfrm>
            <a:off x="731837" y="4560887"/>
            <a:ext cx="5851500" cy="4321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Cortney</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padlet.com</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login in: </a:t>
            </a:r>
            <a:r>
              <a:rPr lang="en-US" sz="1200" b="0" i="0" u="sng" strike="noStrike" cap="none">
                <a:solidFill>
                  <a:schemeClr val="hlink"/>
                </a:solidFill>
                <a:latin typeface="Arial"/>
                <a:ea typeface="Arial"/>
                <a:cs typeface="Arial"/>
                <a:sym typeface="Arial"/>
                <a:hlinkClick r:id="rId3"/>
              </a:rPr>
              <a:t>cortney.keene@uvm.edu</a:t>
            </a:r>
            <a:r>
              <a:rPr lang="en-US" sz="1200" b="0" i="0" u="none" strike="noStrike" cap="none">
                <a:solidFill>
                  <a:schemeClr val="dk1"/>
                </a:solidFill>
                <a:latin typeface="Arial"/>
                <a:ea typeface="Arial"/>
                <a:cs typeface="Arial"/>
                <a:sym typeface="Arial"/>
              </a:rPr>
              <a:t> </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password: pbisuvm</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refresh every once in a while</a:t>
            </a:r>
            <a:endParaRPr/>
          </a:p>
        </p:txBody>
      </p:sp>
      <p:sp>
        <p:nvSpPr>
          <p:cNvPr id="192" name="Google Shape;192;p5:notes"/>
          <p:cNvSpPr txBox="1">
            <a:spLocks noGrp="1"/>
          </p:cNvSpPr>
          <p:nvPr>
            <p:ph type="sldNum" idx="12"/>
          </p:nvPr>
        </p:nvSpPr>
        <p:spPr>
          <a:xfrm>
            <a:off x="4143375" y="9118600"/>
            <a:ext cx="3170099" cy="480900"/>
          </a:xfrm>
          <a:prstGeom prst="rect">
            <a:avLst/>
          </a:prstGeom>
          <a:noFill/>
          <a:ln>
            <a:noFill/>
          </a:ln>
        </p:spPr>
        <p:txBody>
          <a:bodyPr spcFirstLastPara="1" wrap="square" lIns="96650" tIns="48325" rIns="96650" bIns="48325"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p:nvPr/>
        </p:nvSpPr>
        <p:spPr>
          <a:xfrm>
            <a:off x="4143587" y="9119474"/>
            <a:ext cx="3169920" cy="480058"/>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7</a:t>
            </a:fld>
            <a:endParaRPr sz="1300" b="0" i="0" u="none" strike="noStrike" cap="none">
              <a:solidFill>
                <a:schemeClr val="dk1"/>
              </a:solidFill>
              <a:latin typeface="Calibri"/>
              <a:ea typeface="Calibri"/>
              <a:cs typeface="Calibri"/>
              <a:sym typeface="Calibri"/>
            </a:endParaRPr>
          </a:p>
        </p:txBody>
      </p:sp>
      <p:sp>
        <p:nvSpPr>
          <p:cNvPr id="198" name="Google Shape;198;p6:notes"/>
          <p:cNvSpPr>
            <a:spLocks noGrp="1" noRot="1" noChangeAspect="1"/>
          </p:cNvSpPr>
          <p:nvPr>
            <p:ph type="sldImg" idx="2"/>
          </p:nvPr>
        </p:nvSpPr>
        <p:spPr>
          <a:xfrm>
            <a:off x="469900" y="727075"/>
            <a:ext cx="6375400" cy="3586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sm" len="sm"/>
            <a:tailEnd type="none" w="sm" len="sm"/>
          </a:ln>
        </p:spPr>
      </p:sp>
      <p:sp>
        <p:nvSpPr>
          <p:cNvPr id="199" name="Google Shape;199;p6:notes"/>
          <p:cNvSpPr txBox="1">
            <a:spLocks noGrp="1"/>
          </p:cNvSpPr>
          <p:nvPr>
            <p:ph type="body" idx="1"/>
          </p:nvPr>
        </p:nvSpPr>
        <p:spPr>
          <a:xfrm>
            <a:off x="975358" y="4560569"/>
            <a:ext cx="5364478" cy="4320539"/>
          </a:xfrm>
          <a:prstGeom prst="rect">
            <a:avLst/>
          </a:prstGeom>
          <a:noFill/>
          <a:ln>
            <a:noFill/>
          </a:ln>
        </p:spPr>
        <p:txBody>
          <a:bodyPr spcFirstLastPara="1" wrap="square" lIns="95650" tIns="46975" rIns="95650" bIns="4697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Teri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p:nvPr/>
        </p:nvSpPr>
        <p:spPr>
          <a:xfrm>
            <a:off x="4143587" y="9119474"/>
            <a:ext cx="3169799" cy="4800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8</a:t>
            </a:fld>
            <a:endParaRPr sz="1300" b="0" i="0" u="none" strike="noStrike" cap="none">
              <a:solidFill>
                <a:schemeClr val="dk1"/>
              </a:solidFill>
              <a:latin typeface="Calibri"/>
              <a:ea typeface="Calibri"/>
              <a:cs typeface="Calibri"/>
              <a:sym typeface="Calibri"/>
            </a:endParaRPr>
          </a:p>
        </p:txBody>
      </p:sp>
      <p:sp>
        <p:nvSpPr>
          <p:cNvPr id="223" name="Google Shape;223;p7:notes"/>
          <p:cNvSpPr>
            <a:spLocks noGrp="1" noRot="1" noChangeAspect="1"/>
          </p:cNvSpPr>
          <p:nvPr>
            <p:ph type="sldImg" idx="2"/>
          </p:nvPr>
        </p:nvSpPr>
        <p:spPr>
          <a:xfrm>
            <a:off x="469900" y="727075"/>
            <a:ext cx="6375400" cy="3586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sm" len="sm"/>
            <a:tailEnd type="none" w="sm" len="sm"/>
          </a:ln>
        </p:spPr>
      </p:sp>
      <p:sp>
        <p:nvSpPr>
          <p:cNvPr id="224" name="Google Shape;224;p7:notes"/>
          <p:cNvSpPr txBox="1">
            <a:spLocks noGrp="1"/>
          </p:cNvSpPr>
          <p:nvPr>
            <p:ph type="body" idx="1"/>
          </p:nvPr>
        </p:nvSpPr>
        <p:spPr>
          <a:xfrm>
            <a:off x="975358" y="4560569"/>
            <a:ext cx="5364600" cy="4320600"/>
          </a:xfrm>
          <a:prstGeom prst="rect">
            <a:avLst/>
          </a:prstGeom>
          <a:noFill/>
          <a:ln>
            <a:noFill/>
          </a:ln>
        </p:spPr>
        <p:txBody>
          <a:bodyPr spcFirstLastPara="1" wrap="square" lIns="95650" tIns="46975" rIns="95650" bIns="4697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Teri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p:nvPr/>
        </p:nvSpPr>
        <p:spPr>
          <a:xfrm>
            <a:off x="4143587" y="9119474"/>
            <a:ext cx="3169920" cy="480058"/>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9</a:t>
            </a:fld>
            <a:endParaRPr sz="1300" b="0" i="0" u="none" strike="noStrike" cap="none">
              <a:solidFill>
                <a:schemeClr val="dk1"/>
              </a:solidFill>
              <a:latin typeface="Calibri"/>
              <a:ea typeface="Calibri"/>
              <a:cs typeface="Calibri"/>
              <a:sym typeface="Calibri"/>
            </a:endParaRPr>
          </a:p>
        </p:txBody>
      </p:sp>
      <p:sp>
        <p:nvSpPr>
          <p:cNvPr id="230" name="Google Shape;230;p8:notes"/>
          <p:cNvSpPr>
            <a:spLocks noGrp="1" noRot="1" noChangeAspect="1"/>
          </p:cNvSpPr>
          <p:nvPr>
            <p:ph type="sldImg" idx="2"/>
          </p:nvPr>
        </p:nvSpPr>
        <p:spPr>
          <a:xfrm>
            <a:off x="469900" y="727075"/>
            <a:ext cx="6375400" cy="3586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sm" len="sm"/>
            <a:tailEnd type="none" w="sm" len="sm"/>
          </a:ln>
        </p:spPr>
      </p:sp>
      <p:sp>
        <p:nvSpPr>
          <p:cNvPr id="231" name="Google Shape;231;p8:notes"/>
          <p:cNvSpPr txBox="1">
            <a:spLocks noGrp="1"/>
          </p:cNvSpPr>
          <p:nvPr>
            <p:ph type="body" idx="1"/>
          </p:nvPr>
        </p:nvSpPr>
        <p:spPr>
          <a:xfrm>
            <a:off x="975358" y="4560569"/>
            <a:ext cx="5364478" cy="4320539"/>
          </a:xfrm>
          <a:prstGeom prst="rect">
            <a:avLst/>
          </a:prstGeom>
          <a:noFill/>
          <a:ln>
            <a:noFill/>
          </a:ln>
        </p:spPr>
        <p:txBody>
          <a:bodyPr spcFirstLastPara="1" wrap="square" lIns="95650" tIns="46975" rIns="95650" bIns="4697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Cortney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p:nvPr/>
        </p:nvSpPr>
        <p:spPr>
          <a:xfrm>
            <a:off x="4143587" y="9119474"/>
            <a:ext cx="3169798" cy="47999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10</a:t>
            </a:fld>
            <a:endParaRPr sz="1300" b="0" i="0" u="none" strike="noStrike" cap="none">
              <a:solidFill>
                <a:schemeClr val="dk1"/>
              </a:solidFill>
              <a:latin typeface="Calibri"/>
              <a:ea typeface="Calibri"/>
              <a:cs typeface="Calibri"/>
              <a:sym typeface="Calibri"/>
            </a:endParaRPr>
          </a:p>
        </p:txBody>
      </p:sp>
      <p:sp>
        <p:nvSpPr>
          <p:cNvPr id="266" name="Google Shape;266;p9:notes"/>
          <p:cNvSpPr>
            <a:spLocks noGrp="1" noRot="1" noChangeAspect="1"/>
          </p:cNvSpPr>
          <p:nvPr>
            <p:ph type="sldImg" idx="2"/>
          </p:nvPr>
        </p:nvSpPr>
        <p:spPr>
          <a:xfrm>
            <a:off x="469900" y="727075"/>
            <a:ext cx="6375400" cy="3586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sm" len="sm"/>
            <a:tailEnd type="none" w="sm" len="sm"/>
          </a:ln>
        </p:spPr>
      </p:sp>
      <p:sp>
        <p:nvSpPr>
          <p:cNvPr id="267" name="Google Shape;267;p9:notes"/>
          <p:cNvSpPr txBox="1">
            <a:spLocks noGrp="1"/>
          </p:cNvSpPr>
          <p:nvPr>
            <p:ph type="body" idx="1"/>
          </p:nvPr>
        </p:nvSpPr>
        <p:spPr>
          <a:xfrm>
            <a:off x="975358" y="4560569"/>
            <a:ext cx="5364600" cy="4320598"/>
          </a:xfrm>
          <a:prstGeom prst="rect">
            <a:avLst/>
          </a:prstGeom>
          <a:noFill/>
          <a:ln>
            <a:noFill/>
          </a:ln>
        </p:spPr>
        <p:txBody>
          <a:bodyPr spcFirstLastPara="1" wrap="square" lIns="95650" tIns="46975" rIns="95650" bIns="4697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Cortney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 y="1028754"/>
            <a:ext cx="6019798" cy="144541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CC0000"/>
              </a:buClr>
              <a:buSzPts val="5400"/>
              <a:buFont typeface="Questrial"/>
              <a:buNone/>
              <a:defRPr sz="54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18" name="Google Shape;18;p2"/>
          <p:cNvSpPr txBox="1">
            <a:spLocks noGrp="1"/>
          </p:cNvSpPr>
          <p:nvPr>
            <p:ph type="subTitle" idx="1"/>
          </p:nvPr>
        </p:nvSpPr>
        <p:spPr>
          <a:xfrm>
            <a:off x="152400" y="2628900"/>
            <a:ext cx="6934199" cy="1314448"/>
          </a:xfrm>
          <a:prstGeom prst="rect">
            <a:avLst/>
          </a:prstGeom>
          <a:noFill/>
          <a:ln>
            <a:noFill/>
          </a:ln>
        </p:spPr>
        <p:txBody>
          <a:bodyPr spcFirstLastPara="1" wrap="square" lIns="91425" tIns="91425" rIns="91425" bIns="91425" anchor="t" anchorCtr="0"/>
          <a:lstStyle>
            <a:lvl1pPr marR="0" lvl="0" algn="l" rtl="0">
              <a:lnSpc>
                <a:spcPct val="100000"/>
              </a:lnSpc>
              <a:spcBef>
                <a:spcPts val="560"/>
              </a:spcBef>
              <a:spcAft>
                <a:spcPts val="0"/>
              </a:spcAft>
              <a:buClr>
                <a:schemeClr val="accent1"/>
              </a:buClr>
              <a:buSzPts val="2380"/>
              <a:buFont typeface="Arial"/>
              <a:buNone/>
              <a:defRPr sz="2800" b="0" i="0" u="none" strike="noStrike" cap="none">
                <a:solidFill>
                  <a:srgbClr val="3F3F3F"/>
                </a:solidFill>
                <a:latin typeface="Questrial"/>
                <a:ea typeface="Questrial"/>
                <a:cs typeface="Questrial"/>
                <a:sym typeface="Questrial"/>
              </a:defRPr>
            </a:lvl1pPr>
            <a:lvl2pPr marR="0" lvl="1" algn="ctr" rtl="0">
              <a:lnSpc>
                <a:spcPct val="100000"/>
              </a:lnSpc>
              <a:spcBef>
                <a:spcPts val="480"/>
              </a:spcBef>
              <a:spcAft>
                <a:spcPts val="0"/>
              </a:spcAft>
              <a:buClr>
                <a:schemeClr val="accent1"/>
              </a:buClr>
              <a:buSzPts val="2040"/>
              <a:buFont typeface="Arial"/>
              <a:buNone/>
              <a:defRPr sz="2400" b="0" i="0" u="none" strike="noStrike" cap="none">
                <a:solidFill>
                  <a:srgbClr val="888888"/>
                </a:solidFill>
                <a:latin typeface="Questrial"/>
                <a:ea typeface="Questrial"/>
                <a:cs typeface="Questrial"/>
                <a:sym typeface="Questrial"/>
              </a:defRPr>
            </a:lvl2pPr>
            <a:lvl3pPr marR="0" lvl="2" algn="ctr" rtl="0">
              <a:lnSpc>
                <a:spcPct val="100000"/>
              </a:lnSpc>
              <a:spcBef>
                <a:spcPts val="400"/>
              </a:spcBef>
              <a:spcAft>
                <a:spcPts val="0"/>
              </a:spcAft>
              <a:buClr>
                <a:schemeClr val="accent1"/>
              </a:buClr>
              <a:buSzPts val="1800"/>
              <a:buFont typeface="Arial"/>
              <a:buNone/>
              <a:defRPr sz="2000" b="0" i="0" u="none" strike="noStrike" cap="none">
                <a:solidFill>
                  <a:srgbClr val="888888"/>
                </a:solidFill>
                <a:latin typeface="Questrial"/>
                <a:ea typeface="Questrial"/>
                <a:cs typeface="Questrial"/>
                <a:sym typeface="Questrial"/>
              </a:defRPr>
            </a:lvl3pPr>
            <a:lvl4pPr marR="0" lvl="3" algn="ctr" rtl="0">
              <a:lnSpc>
                <a:spcPct val="100000"/>
              </a:lnSpc>
              <a:spcBef>
                <a:spcPts val="360"/>
              </a:spcBef>
              <a:spcAft>
                <a:spcPts val="0"/>
              </a:spcAft>
              <a:buClr>
                <a:schemeClr val="accent1"/>
              </a:buClr>
              <a:buSzPts val="1800"/>
              <a:buFont typeface="Arial"/>
              <a:buNone/>
              <a:defRPr sz="1800" b="0" i="0" u="none" strike="noStrike" cap="none">
                <a:solidFill>
                  <a:srgbClr val="888888"/>
                </a:solidFill>
                <a:latin typeface="Questrial"/>
                <a:ea typeface="Questrial"/>
                <a:cs typeface="Questrial"/>
                <a:sym typeface="Questrial"/>
              </a:defRPr>
            </a:lvl4pPr>
            <a:lvl5pPr marR="0" lvl="4" algn="ctr" rtl="0">
              <a:lnSpc>
                <a:spcPct val="100000"/>
              </a:lnSpc>
              <a:spcBef>
                <a:spcPts val="320"/>
              </a:spcBef>
              <a:spcAft>
                <a:spcPts val="0"/>
              </a:spcAft>
              <a:buClr>
                <a:schemeClr val="accent1"/>
              </a:buClr>
              <a:buSzPts val="1600"/>
              <a:buFont typeface="Arial"/>
              <a:buNone/>
              <a:defRPr sz="1600" b="0" i="0" u="none" strike="noStrike" cap="none">
                <a:solidFill>
                  <a:srgbClr val="888888"/>
                </a:solidFill>
                <a:latin typeface="Questrial"/>
                <a:ea typeface="Questrial"/>
                <a:cs typeface="Questrial"/>
                <a:sym typeface="Questrial"/>
              </a:defRPr>
            </a:lvl5pPr>
            <a:lvl6pPr marR="0" lvl="5" algn="ctr" rtl="0">
              <a:lnSpc>
                <a:spcPct val="100000"/>
              </a:lnSpc>
              <a:spcBef>
                <a:spcPts val="260"/>
              </a:spcBef>
              <a:spcAft>
                <a:spcPts val="0"/>
              </a:spcAft>
              <a:buClr>
                <a:schemeClr val="accent1"/>
              </a:buClr>
              <a:buSzPts val="1300"/>
              <a:buFont typeface="Arial"/>
              <a:buNone/>
              <a:defRPr sz="1300" b="0" i="0" u="none" strike="noStrike" cap="none">
                <a:solidFill>
                  <a:srgbClr val="888888"/>
                </a:solidFill>
                <a:latin typeface="Cabin"/>
                <a:ea typeface="Cabin"/>
                <a:cs typeface="Cabin"/>
                <a:sym typeface="Cabin"/>
              </a:defRPr>
            </a:lvl6pPr>
            <a:lvl7pPr marR="0" lvl="6" algn="ctr" rtl="0">
              <a:lnSpc>
                <a:spcPct val="100000"/>
              </a:lnSpc>
              <a:spcBef>
                <a:spcPts val="260"/>
              </a:spcBef>
              <a:spcAft>
                <a:spcPts val="0"/>
              </a:spcAft>
              <a:buClr>
                <a:schemeClr val="accent1"/>
              </a:buClr>
              <a:buSzPts val="1300"/>
              <a:buFont typeface="Arial"/>
              <a:buNone/>
              <a:defRPr sz="1300" b="0" i="0" u="none" strike="noStrike" cap="none">
                <a:solidFill>
                  <a:srgbClr val="888888"/>
                </a:solidFill>
                <a:latin typeface="Cabin"/>
                <a:ea typeface="Cabin"/>
                <a:cs typeface="Cabin"/>
                <a:sym typeface="Cabin"/>
              </a:defRPr>
            </a:lvl7pPr>
            <a:lvl8pPr marR="0" lvl="7" algn="ctr" rtl="0">
              <a:lnSpc>
                <a:spcPct val="100000"/>
              </a:lnSpc>
              <a:spcBef>
                <a:spcPts val="260"/>
              </a:spcBef>
              <a:spcAft>
                <a:spcPts val="0"/>
              </a:spcAft>
              <a:buClr>
                <a:schemeClr val="accent1"/>
              </a:buClr>
              <a:buSzPts val="1300"/>
              <a:buFont typeface="Arial"/>
              <a:buNone/>
              <a:defRPr sz="1300" b="0" i="0" u="none" strike="noStrike" cap="none">
                <a:solidFill>
                  <a:srgbClr val="888888"/>
                </a:solidFill>
                <a:latin typeface="Cabin"/>
                <a:ea typeface="Cabin"/>
                <a:cs typeface="Cabin"/>
                <a:sym typeface="Cabin"/>
              </a:defRPr>
            </a:lvl8pPr>
            <a:lvl9pPr marR="0" lvl="8" algn="ctr" rtl="0">
              <a:lnSpc>
                <a:spcPct val="100000"/>
              </a:lnSpc>
              <a:spcBef>
                <a:spcPts val="260"/>
              </a:spcBef>
              <a:spcAft>
                <a:spcPts val="0"/>
              </a:spcAft>
              <a:buClr>
                <a:schemeClr val="accent1"/>
              </a:buClr>
              <a:buSzPts val="1300"/>
              <a:buFont typeface="Arial"/>
              <a:buNone/>
              <a:defRPr sz="1300" b="0" i="0" u="none" strike="noStrike" cap="none">
                <a:solidFill>
                  <a:srgbClr val="888888"/>
                </a:solidFill>
                <a:latin typeface="Cabin"/>
                <a:ea typeface="Cabin"/>
                <a:cs typeface="Cabin"/>
                <a:sym typeface="Cabin"/>
              </a:defRPr>
            </a:lvl9pPr>
          </a:lstStyle>
          <a:p>
            <a:endParaRPr/>
          </a:p>
        </p:txBody>
      </p:sp>
      <p:sp>
        <p:nvSpPr>
          <p:cNvPr id="19" name="Google Shape;19;p2"/>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2"/>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2"/>
          <p:cNvSpPr/>
          <p:nvPr/>
        </p:nvSpPr>
        <p:spPr>
          <a:xfrm>
            <a:off x="4495800" y="-552450"/>
            <a:ext cx="6629400" cy="5714998"/>
          </a:xfrm>
          <a:prstGeom prst="triangle">
            <a:avLst>
              <a:gd name="adj" fmla="val 50000"/>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rot="5400000">
            <a:off x="5457824" y="1628775"/>
            <a:ext cx="4400550" cy="20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CC0000"/>
              </a:buClr>
              <a:buSzPts val="4000"/>
              <a:buFont typeface="Questrial"/>
              <a:buNone/>
              <a:defRPr sz="40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79" name="Google Shape;79;p11"/>
          <p:cNvSpPr txBox="1">
            <a:spLocks noGrp="1"/>
          </p:cNvSpPr>
          <p:nvPr>
            <p:ph type="body" idx="1"/>
          </p:nvPr>
        </p:nvSpPr>
        <p:spPr>
          <a:xfrm rot="5400000">
            <a:off x="1266825" y="-352423"/>
            <a:ext cx="4400550" cy="6019798"/>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Questrial"/>
                <a:ea typeface="Questrial"/>
                <a:cs typeface="Questrial"/>
                <a:sym typeface="Quest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Questrial"/>
                <a:ea typeface="Questrial"/>
                <a:cs typeface="Questrial"/>
                <a:sym typeface="Quest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80" name="Google Shape;80;p11"/>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11"/>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628650" y="273844"/>
            <a:ext cx="7886700" cy="994172"/>
          </a:xfrm>
          <a:prstGeom prst="rect">
            <a:avLst/>
          </a:prstGeom>
          <a:solidFill>
            <a:srgbClr val="C4E0B2"/>
          </a:solid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4" name="Google Shape;94;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4"/>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04" name="Google Shape;104;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16"/>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0" name="Google Shape;110;p16"/>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1" name="Google Shape;111;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Google Shape;116;p1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7" name="Google Shape;117;p1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8" name="Google Shape;118;p17"/>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9" name="Google Shape;119;p17"/>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0" name="Google Shape;120;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Google Shape;121;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Google Shape;122;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0"/>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Google Shape;138;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21"/>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2" name="Google Shape;142;p21"/>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43" name="Google Shape;143;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Google Shape;144;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p:nvPr/>
        </p:nvSpPr>
        <p:spPr>
          <a:xfrm>
            <a:off x="-76200" y="209550"/>
            <a:ext cx="7696198" cy="838198"/>
          </a:xfrm>
          <a:prstGeom prst="rect">
            <a:avLst/>
          </a:prstGeom>
          <a:solidFill>
            <a:srgbClr val="CC000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3"/>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000"/>
              <a:buFont typeface="Questrial"/>
              <a:buNone/>
              <a:defRPr sz="4000" b="0" i="0" u="none" strike="noStrike" cap="none">
                <a:solidFill>
                  <a:schemeClr val="lt1"/>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26" name="Google Shape;26;p3"/>
          <p:cNvSpPr txBox="1">
            <a:spLocks noGrp="1"/>
          </p:cNvSpPr>
          <p:nvPr>
            <p:ph type="body" idx="1"/>
          </p:nvPr>
        </p:nvSpPr>
        <p:spPr>
          <a:xfrm>
            <a:off x="457200" y="1200150"/>
            <a:ext cx="8229600" cy="36576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Questrial"/>
                <a:ea typeface="Questrial"/>
                <a:cs typeface="Questrial"/>
                <a:sym typeface="Quest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Questrial"/>
                <a:ea typeface="Questrial"/>
                <a:cs typeface="Questrial"/>
                <a:sym typeface="Quest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2"/>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9" name="Google Shape;149;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0" name="Google Shape;150;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Google Shape;151;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Google Shape;154;p23"/>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5" name="Google Shape;155;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6" name="Google Shape;156;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CC0000"/>
              </a:buClr>
              <a:buSzPts val="4000"/>
              <a:buFont typeface="Questrial"/>
              <a:buNone/>
              <a:defRPr sz="40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36" name="Google Shape;36;p5"/>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9"/>
        <p:cNvGrpSpPr/>
        <p:nvPr/>
      </p:nvGrpSpPr>
      <p:grpSpPr>
        <a:xfrm>
          <a:off x="0" y="0"/>
          <a:ext cx="0" cy="0"/>
          <a:chOff x="0" y="0"/>
          <a:chExt cx="0" cy="0"/>
        </a:xfrm>
      </p:grpSpPr>
      <p:cxnSp>
        <p:nvCxnSpPr>
          <p:cNvPr id="40" name="Google Shape;40;p6"/>
          <p:cNvCxnSpPr/>
          <p:nvPr/>
        </p:nvCxnSpPr>
        <p:spPr>
          <a:xfrm>
            <a:off x="731837" y="3449242"/>
            <a:ext cx="7848599" cy="1190"/>
          </a:xfrm>
          <a:prstGeom prst="straightConnector1">
            <a:avLst/>
          </a:prstGeom>
          <a:noFill/>
          <a:ln w="19050" cap="flat" cmpd="sng">
            <a:solidFill>
              <a:schemeClr val="lt2"/>
            </a:solidFill>
            <a:prstDash val="solid"/>
            <a:round/>
            <a:headEnd type="none" w="sm" len="sm"/>
            <a:tailEnd type="none" w="sm" len="sm"/>
          </a:ln>
        </p:spPr>
      </p:cxnSp>
      <p:sp>
        <p:nvSpPr>
          <p:cNvPr id="41" name="Google Shape;41;p6"/>
          <p:cNvSpPr txBox="1">
            <a:spLocks noGrp="1"/>
          </p:cNvSpPr>
          <p:nvPr>
            <p:ph type="title"/>
          </p:nvPr>
        </p:nvSpPr>
        <p:spPr>
          <a:xfrm>
            <a:off x="722312" y="1771650"/>
            <a:ext cx="7772400" cy="1650206"/>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CC0000"/>
              </a:buClr>
              <a:buSzPts val="4800"/>
              <a:buFont typeface="Questrial"/>
              <a:buNone/>
              <a:defRPr sz="48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42" name="Google Shape;42;p6"/>
          <p:cNvSpPr txBox="1">
            <a:spLocks noGrp="1"/>
          </p:cNvSpPr>
          <p:nvPr>
            <p:ph type="body" idx="1"/>
          </p:nvPr>
        </p:nvSpPr>
        <p:spPr>
          <a:xfrm>
            <a:off x="722312" y="3470148"/>
            <a:ext cx="7772400" cy="11251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chemeClr val="accent1"/>
              </a:buClr>
              <a:buSzPts val="2040"/>
              <a:buFont typeface="Arial"/>
              <a:buNone/>
              <a:defRPr sz="2400" b="0" i="0" u="none" strike="noStrike" cap="none">
                <a:solidFill>
                  <a:schemeClr val="lt2"/>
                </a:solidFill>
                <a:latin typeface="Questrial"/>
                <a:ea typeface="Questrial"/>
                <a:cs typeface="Questrial"/>
                <a:sym typeface="Questrial"/>
              </a:defRPr>
            </a:lvl1pPr>
            <a:lvl2pPr marL="914400" marR="0" lvl="1" indent="-228600" algn="l" rtl="0">
              <a:lnSpc>
                <a:spcPct val="100000"/>
              </a:lnSpc>
              <a:spcBef>
                <a:spcPts val="360"/>
              </a:spcBef>
              <a:spcAft>
                <a:spcPts val="0"/>
              </a:spcAft>
              <a:buClr>
                <a:schemeClr val="accent1"/>
              </a:buClr>
              <a:buSzPts val="1530"/>
              <a:buFont typeface="Arial"/>
              <a:buNone/>
              <a:defRPr sz="1800" b="0" i="0" u="none" strike="noStrike" cap="none">
                <a:solidFill>
                  <a:schemeClr val="lt1"/>
                </a:solidFill>
                <a:latin typeface="Questrial"/>
                <a:ea typeface="Questrial"/>
                <a:cs typeface="Questrial"/>
                <a:sym typeface="Questrial"/>
              </a:defRPr>
            </a:lvl2pPr>
            <a:lvl3pPr marL="1371600" marR="0" lvl="2" indent="-228600" algn="l" rtl="0">
              <a:lnSpc>
                <a:spcPct val="100000"/>
              </a:lnSpc>
              <a:spcBef>
                <a:spcPts val="320"/>
              </a:spcBef>
              <a:spcAft>
                <a:spcPts val="0"/>
              </a:spcAft>
              <a:buClr>
                <a:schemeClr val="accent1"/>
              </a:buClr>
              <a:buSzPts val="1440"/>
              <a:buFont typeface="Arial"/>
              <a:buNone/>
              <a:defRPr sz="1600" b="0" i="0" u="none" strike="noStrike" cap="none">
                <a:solidFill>
                  <a:schemeClr val="lt1"/>
                </a:solidFill>
                <a:latin typeface="Questrial"/>
                <a:ea typeface="Questrial"/>
                <a:cs typeface="Questrial"/>
                <a:sym typeface="Questrial"/>
              </a:defRPr>
            </a:lvl3pPr>
            <a:lvl4pPr marL="1828800" marR="0" lvl="3" indent="-228600" algn="l" rtl="0">
              <a:lnSpc>
                <a:spcPct val="100000"/>
              </a:lnSpc>
              <a:spcBef>
                <a:spcPts val="280"/>
              </a:spcBef>
              <a:spcAft>
                <a:spcPts val="0"/>
              </a:spcAft>
              <a:buClr>
                <a:schemeClr val="accent1"/>
              </a:buClr>
              <a:buSzPts val="1400"/>
              <a:buFont typeface="Arial"/>
              <a:buNone/>
              <a:defRPr sz="1400" b="0" i="0" u="none" strike="noStrike" cap="none">
                <a:solidFill>
                  <a:schemeClr val="lt1"/>
                </a:solidFill>
                <a:latin typeface="Questrial"/>
                <a:ea typeface="Questrial"/>
                <a:cs typeface="Questrial"/>
                <a:sym typeface="Questrial"/>
              </a:defRPr>
            </a:lvl4pPr>
            <a:lvl5pPr marL="2286000" marR="0" lvl="4" indent="-228600" algn="l" rtl="0">
              <a:lnSpc>
                <a:spcPct val="100000"/>
              </a:lnSpc>
              <a:spcBef>
                <a:spcPts val="280"/>
              </a:spcBef>
              <a:spcAft>
                <a:spcPts val="0"/>
              </a:spcAft>
              <a:buClr>
                <a:schemeClr val="accent1"/>
              </a:buClr>
              <a:buSzPts val="1400"/>
              <a:buFont typeface="Arial"/>
              <a:buNone/>
              <a:defRPr sz="1400" b="0" i="0" u="none" strike="noStrike" cap="none">
                <a:solidFill>
                  <a:schemeClr val="lt1"/>
                </a:solidFill>
                <a:latin typeface="Questrial"/>
                <a:ea typeface="Questrial"/>
                <a:cs typeface="Questrial"/>
                <a:sym typeface="Questrial"/>
              </a:defRPr>
            </a:lvl5pPr>
            <a:lvl6pPr marL="2743200" marR="0" lvl="5" indent="-228600" algn="l" rtl="0">
              <a:lnSpc>
                <a:spcPct val="100000"/>
              </a:lnSpc>
              <a:spcBef>
                <a:spcPts val="280"/>
              </a:spcBef>
              <a:spcAft>
                <a:spcPts val="0"/>
              </a:spcAft>
              <a:buClr>
                <a:schemeClr val="accent1"/>
              </a:buClr>
              <a:buSzPts val="1400"/>
              <a:buFont typeface="Arial"/>
              <a:buNone/>
              <a:defRPr sz="1400" b="0" i="0" u="none" strike="noStrike" cap="none">
                <a:solidFill>
                  <a:schemeClr val="lt1"/>
                </a:solidFill>
                <a:latin typeface="Cabin"/>
                <a:ea typeface="Cabin"/>
                <a:cs typeface="Cabin"/>
                <a:sym typeface="Cabin"/>
              </a:defRPr>
            </a:lvl6pPr>
            <a:lvl7pPr marL="3200400" marR="0" lvl="6" indent="-228600" algn="l" rtl="0">
              <a:lnSpc>
                <a:spcPct val="100000"/>
              </a:lnSpc>
              <a:spcBef>
                <a:spcPts val="280"/>
              </a:spcBef>
              <a:spcAft>
                <a:spcPts val="0"/>
              </a:spcAft>
              <a:buClr>
                <a:schemeClr val="accent1"/>
              </a:buClr>
              <a:buSzPts val="1400"/>
              <a:buFont typeface="Arial"/>
              <a:buNone/>
              <a:defRPr sz="1400" b="0" i="0" u="none" strike="noStrike" cap="none">
                <a:solidFill>
                  <a:schemeClr val="lt1"/>
                </a:solidFill>
                <a:latin typeface="Cabin"/>
                <a:ea typeface="Cabin"/>
                <a:cs typeface="Cabin"/>
                <a:sym typeface="Cabin"/>
              </a:defRPr>
            </a:lvl7pPr>
            <a:lvl8pPr marL="3657600" marR="0" lvl="7" indent="-228600" algn="l" rtl="0">
              <a:lnSpc>
                <a:spcPct val="100000"/>
              </a:lnSpc>
              <a:spcBef>
                <a:spcPts val="280"/>
              </a:spcBef>
              <a:spcAft>
                <a:spcPts val="0"/>
              </a:spcAft>
              <a:buClr>
                <a:schemeClr val="accent1"/>
              </a:buClr>
              <a:buSzPts val="1400"/>
              <a:buFont typeface="Arial"/>
              <a:buNone/>
              <a:defRPr sz="1400" b="0" i="0" u="none" strike="noStrike" cap="none">
                <a:solidFill>
                  <a:schemeClr val="lt1"/>
                </a:solidFill>
                <a:latin typeface="Cabin"/>
                <a:ea typeface="Cabin"/>
                <a:cs typeface="Cabin"/>
                <a:sym typeface="Cabin"/>
              </a:defRPr>
            </a:lvl8pPr>
            <a:lvl9pPr marL="4114800" marR="0" lvl="8" indent="-228600" algn="l" rtl="0">
              <a:lnSpc>
                <a:spcPct val="100000"/>
              </a:lnSpc>
              <a:spcBef>
                <a:spcPts val="280"/>
              </a:spcBef>
              <a:spcAft>
                <a:spcPts val="0"/>
              </a:spcAft>
              <a:buClr>
                <a:schemeClr val="accent1"/>
              </a:buClr>
              <a:buSzPts val="1400"/>
              <a:buFont typeface="Arial"/>
              <a:buNone/>
              <a:defRPr sz="1400" b="0" i="0" u="none" strike="noStrike" cap="none">
                <a:solidFill>
                  <a:schemeClr val="lt1"/>
                </a:solidFill>
                <a:latin typeface="Cabin"/>
                <a:ea typeface="Cabin"/>
                <a:cs typeface="Cabin"/>
                <a:sym typeface="Cabin"/>
              </a:defRPr>
            </a:lvl9pPr>
          </a:lstStyle>
          <a:p>
            <a:endParaRPr/>
          </a:p>
        </p:txBody>
      </p:sp>
      <p:sp>
        <p:nvSpPr>
          <p:cNvPr id="43" name="Google Shape;43;p6"/>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cxnSp>
        <p:nvCxnSpPr>
          <p:cNvPr id="47" name="Google Shape;47;p7"/>
          <p:cNvCxnSpPr/>
          <p:nvPr/>
        </p:nvCxnSpPr>
        <p:spPr>
          <a:xfrm rot="5400000">
            <a:off x="2807115" y="3034109"/>
            <a:ext cx="3531393" cy="1587"/>
          </a:xfrm>
          <a:prstGeom prst="straightConnector1">
            <a:avLst/>
          </a:prstGeom>
          <a:noFill/>
          <a:ln w="19050" cap="flat" cmpd="sng">
            <a:solidFill>
              <a:schemeClr val="dk2"/>
            </a:solidFill>
            <a:prstDash val="solid"/>
            <a:round/>
            <a:headEnd type="none" w="sm" len="sm"/>
            <a:tailEnd type="none" w="sm" len="sm"/>
          </a:ln>
        </p:spPr>
      </p:cxnSp>
      <p:sp>
        <p:nvSpPr>
          <p:cNvPr id="48" name="Google Shape;48;p7"/>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CC0000"/>
              </a:buClr>
              <a:buSzPts val="4000"/>
              <a:buFont typeface="Questrial"/>
              <a:buNone/>
              <a:defRPr sz="40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49" name="Google Shape;49;p7"/>
          <p:cNvSpPr txBox="1">
            <a:spLocks noGrp="1"/>
          </p:cNvSpPr>
          <p:nvPr>
            <p:ph type="body" idx="1"/>
          </p:nvPr>
        </p:nvSpPr>
        <p:spPr>
          <a:xfrm>
            <a:off x="457200" y="1257300"/>
            <a:ext cx="3931918" cy="47982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400"/>
              </a:spcBef>
              <a:spcAft>
                <a:spcPts val="0"/>
              </a:spcAft>
              <a:buClr>
                <a:schemeClr val="accent1"/>
              </a:buClr>
              <a:buSzPts val="1700"/>
              <a:buFont typeface="Arial"/>
              <a:buNone/>
              <a:defRPr sz="2000" b="0" i="0" u="none" strike="noStrike" cap="none">
                <a:solidFill>
                  <a:schemeClr val="dk2"/>
                </a:solidFill>
                <a:latin typeface="Questrial"/>
                <a:ea typeface="Questrial"/>
                <a:cs typeface="Questrial"/>
                <a:sym typeface="Questrial"/>
              </a:defRPr>
            </a:lvl1pPr>
            <a:lvl2pPr marL="914400" marR="0" lvl="1" indent="-228600" algn="l" rtl="0">
              <a:lnSpc>
                <a:spcPct val="100000"/>
              </a:lnSpc>
              <a:spcBef>
                <a:spcPts val="400"/>
              </a:spcBef>
              <a:spcAft>
                <a:spcPts val="0"/>
              </a:spcAft>
              <a:buClr>
                <a:schemeClr val="accent1"/>
              </a:buClr>
              <a:buSzPts val="1700"/>
              <a:buFont typeface="Arial"/>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100000"/>
              </a:lnSpc>
              <a:spcBef>
                <a:spcPts val="360"/>
              </a:spcBef>
              <a:spcAft>
                <a:spcPts val="0"/>
              </a:spcAft>
              <a:buClr>
                <a:schemeClr val="accent1"/>
              </a:buClr>
              <a:buSzPts val="1620"/>
              <a:buFont typeface="Arial"/>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0" name="Google Shape;50;p7"/>
          <p:cNvSpPr txBox="1">
            <a:spLocks noGrp="1"/>
          </p:cNvSpPr>
          <p:nvPr>
            <p:ph type="body" idx="2"/>
          </p:nvPr>
        </p:nvSpPr>
        <p:spPr>
          <a:xfrm>
            <a:off x="457200" y="1828800"/>
            <a:ext cx="3931918" cy="2963464"/>
          </a:xfrm>
          <a:prstGeom prst="rect">
            <a:avLst/>
          </a:prstGeom>
          <a:noFill/>
          <a:ln>
            <a:noFill/>
          </a:ln>
        </p:spPr>
        <p:txBody>
          <a:bodyPr spcFirstLastPara="1" wrap="square" lIns="91425" tIns="91425" rIns="91425" bIns="91425" anchor="t" anchorCtr="0"/>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Questrial"/>
                <a:ea typeface="Questrial"/>
                <a:cs typeface="Questrial"/>
                <a:sym typeface="Questrial"/>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Questrial"/>
                <a:ea typeface="Questrial"/>
                <a:cs typeface="Questrial"/>
                <a:sym typeface="Questrial"/>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Questrial"/>
                <a:ea typeface="Questrial"/>
                <a:cs typeface="Questrial"/>
                <a:sym typeface="Quest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51" name="Google Shape;51;p7"/>
          <p:cNvSpPr txBox="1">
            <a:spLocks noGrp="1"/>
          </p:cNvSpPr>
          <p:nvPr>
            <p:ph type="body" idx="3"/>
          </p:nvPr>
        </p:nvSpPr>
        <p:spPr>
          <a:xfrm>
            <a:off x="4754880" y="1257300"/>
            <a:ext cx="3931918" cy="47982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400"/>
              </a:spcBef>
              <a:spcAft>
                <a:spcPts val="0"/>
              </a:spcAft>
              <a:buClr>
                <a:schemeClr val="accent1"/>
              </a:buClr>
              <a:buSzPts val="1700"/>
              <a:buFont typeface="Arial"/>
              <a:buNone/>
              <a:defRPr sz="2000" b="0" i="0" u="none" strike="noStrike" cap="none">
                <a:solidFill>
                  <a:schemeClr val="dk2"/>
                </a:solidFill>
                <a:latin typeface="Cabin"/>
                <a:ea typeface="Cabin"/>
                <a:cs typeface="Cabin"/>
                <a:sym typeface="Cabin"/>
              </a:defRPr>
            </a:lvl1pPr>
            <a:lvl2pPr marL="914400" marR="0" lvl="1" indent="-228600" algn="l" rtl="0">
              <a:lnSpc>
                <a:spcPct val="100000"/>
              </a:lnSpc>
              <a:spcBef>
                <a:spcPts val="400"/>
              </a:spcBef>
              <a:spcAft>
                <a:spcPts val="0"/>
              </a:spcAft>
              <a:buClr>
                <a:schemeClr val="accent1"/>
              </a:buClr>
              <a:buSzPts val="1700"/>
              <a:buFont typeface="Arial"/>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100000"/>
              </a:lnSpc>
              <a:spcBef>
                <a:spcPts val="360"/>
              </a:spcBef>
              <a:spcAft>
                <a:spcPts val="0"/>
              </a:spcAft>
              <a:buClr>
                <a:schemeClr val="accent1"/>
              </a:buClr>
              <a:buSzPts val="1620"/>
              <a:buFont typeface="Arial"/>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100000"/>
              </a:lnSpc>
              <a:spcBef>
                <a:spcPts val="320"/>
              </a:spcBef>
              <a:spcAft>
                <a:spcPts val="0"/>
              </a:spcAft>
              <a:buClr>
                <a:schemeClr val="accent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2" name="Google Shape;52;p7"/>
          <p:cNvSpPr txBox="1">
            <a:spLocks noGrp="1"/>
          </p:cNvSpPr>
          <p:nvPr>
            <p:ph type="body" idx="4"/>
          </p:nvPr>
        </p:nvSpPr>
        <p:spPr>
          <a:xfrm>
            <a:off x="4754880" y="1828800"/>
            <a:ext cx="3931918" cy="2963464"/>
          </a:xfrm>
          <a:prstGeom prst="rect">
            <a:avLst/>
          </a:prstGeom>
          <a:noFill/>
          <a:ln>
            <a:noFill/>
          </a:ln>
        </p:spPr>
        <p:txBody>
          <a:bodyPr spcFirstLastPara="1" wrap="square" lIns="91425" tIns="91425" rIns="91425" bIns="91425" anchor="t" anchorCtr="0"/>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Questrial"/>
                <a:ea typeface="Questrial"/>
                <a:cs typeface="Questrial"/>
                <a:sym typeface="Questrial"/>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Questrial"/>
                <a:ea typeface="Questrial"/>
                <a:cs typeface="Questrial"/>
                <a:sym typeface="Questrial"/>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Questrial"/>
                <a:ea typeface="Questrial"/>
                <a:cs typeface="Questrial"/>
                <a:sym typeface="Questrial"/>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53" name="Google Shape;53;p7"/>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cxnSp>
        <p:nvCxnSpPr>
          <p:cNvPr id="57" name="Google Shape;57;p8"/>
          <p:cNvCxnSpPr/>
          <p:nvPr/>
        </p:nvCxnSpPr>
        <p:spPr>
          <a:xfrm rot="5400000">
            <a:off x="683815" y="2685256"/>
            <a:ext cx="4183855" cy="1587"/>
          </a:xfrm>
          <a:prstGeom prst="straightConnector1">
            <a:avLst/>
          </a:prstGeom>
          <a:noFill/>
          <a:ln w="19050" cap="flat" cmpd="sng">
            <a:solidFill>
              <a:schemeClr val="dk2"/>
            </a:solidFill>
            <a:prstDash val="solid"/>
            <a:round/>
            <a:headEnd type="none" w="sm" len="sm"/>
            <a:tailEnd type="none" w="sm" len="sm"/>
          </a:ln>
        </p:spPr>
      </p:cxnSp>
      <p:sp>
        <p:nvSpPr>
          <p:cNvPr id="58" name="Google Shape;58;p8"/>
          <p:cNvSpPr txBox="1">
            <a:spLocks noGrp="1"/>
          </p:cNvSpPr>
          <p:nvPr>
            <p:ph type="title"/>
          </p:nvPr>
        </p:nvSpPr>
        <p:spPr>
          <a:xfrm>
            <a:off x="457200" y="594060"/>
            <a:ext cx="2139695" cy="946404"/>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CC0000"/>
              </a:buClr>
              <a:buSzPts val="2400"/>
              <a:buFont typeface="Questrial"/>
              <a:buNone/>
              <a:defRPr sz="24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59" name="Google Shape;59;p8"/>
          <p:cNvSpPr txBox="1">
            <a:spLocks noGrp="1"/>
          </p:cNvSpPr>
          <p:nvPr>
            <p:ph type="body" idx="1"/>
          </p:nvPr>
        </p:nvSpPr>
        <p:spPr>
          <a:xfrm>
            <a:off x="2971800" y="594060"/>
            <a:ext cx="5714998" cy="4183379"/>
          </a:xfrm>
          <a:prstGeom prst="rect">
            <a:avLst/>
          </a:prstGeom>
          <a:noFill/>
          <a:ln>
            <a:noFill/>
          </a:ln>
        </p:spPr>
        <p:txBody>
          <a:bodyPr spcFirstLastPara="1" wrap="square" lIns="91425" tIns="91425" rIns="91425" bIns="91425" anchor="t" anchorCtr="0"/>
          <a:lstStyle>
            <a:lvl1pPr marL="457200" marR="0" lvl="0" indent="-401320" algn="l" rtl="0">
              <a:lnSpc>
                <a:spcPct val="100000"/>
              </a:lnSpc>
              <a:spcBef>
                <a:spcPts val="640"/>
              </a:spcBef>
              <a:spcAft>
                <a:spcPts val="0"/>
              </a:spcAft>
              <a:buClr>
                <a:schemeClr val="accent1"/>
              </a:buClr>
              <a:buSzPts val="2720"/>
              <a:buFont typeface="Arial"/>
              <a:buChar char="•"/>
              <a:defRPr sz="3200" b="0" i="0" u="none" strike="noStrike" cap="none">
                <a:solidFill>
                  <a:schemeClr val="dk1"/>
                </a:solidFill>
                <a:latin typeface="Questrial"/>
                <a:ea typeface="Questrial"/>
                <a:cs typeface="Questrial"/>
                <a:sym typeface="Questrial"/>
              </a:defRPr>
            </a:lvl1pPr>
            <a:lvl2pPr marL="914400" marR="0" lvl="1"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Questrial"/>
                <a:ea typeface="Questrial"/>
                <a:cs typeface="Questrial"/>
                <a:sym typeface="Questrial"/>
              </a:defRPr>
            </a:lvl2pPr>
            <a:lvl3pPr marL="1371600" marR="0" lvl="2" indent="-365760" algn="l" rtl="0">
              <a:lnSpc>
                <a:spcPct val="100000"/>
              </a:lnSpc>
              <a:spcBef>
                <a:spcPts val="480"/>
              </a:spcBef>
              <a:spcAft>
                <a:spcPts val="0"/>
              </a:spcAft>
              <a:buClr>
                <a:schemeClr val="accent1"/>
              </a:buClr>
              <a:buSzPts val="2160"/>
              <a:buFont typeface="Arial"/>
              <a:buChar char="•"/>
              <a:defRPr sz="2400" b="0" i="0" u="none" strike="noStrike" cap="none">
                <a:solidFill>
                  <a:schemeClr val="dk1"/>
                </a:solidFill>
                <a:latin typeface="Questrial"/>
                <a:ea typeface="Questrial"/>
                <a:cs typeface="Questrial"/>
                <a:sym typeface="Questrial"/>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Questrial"/>
                <a:ea typeface="Questrial"/>
                <a:cs typeface="Questrial"/>
                <a:sym typeface="Questrial"/>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Questrial"/>
                <a:ea typeface="Questrial"/>
                <a:cs typeface="Questrial"/>
                <a:sym typeface="Questrial"/>
              </a:defRPr>
            </a:lvl5pPr>
            <a:lvl6pPr marL="2743200" marR="0" lvl="5"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0" name="Google Shape;60;p8"/>
          <p:cNvSpPr txBox="1">
            <a:spLocks noGrp="1"/>
          </p:cNvSpPr>
          <p:nvPr>
            <p:ph type="body" idx="2"/>
          </p:nvPr>
        </p:nvSpPr>
        <p:spPr>
          <a:xfrm>
            <a:off x="457200" y="1597970"/>
            <a:ext cx="2139695" cy="318271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accent1"/>
              </a:buClr>
              <a:buSzPts val="1190"/>
              <a:buFont typeface="Arial"/>
              <a:buNone/>
              <a:defRPr sz="1400" b="0" i="0" u="none" strike="noStrike" cap="none">
                <a:solidFill>
                  <a:schemeClr val="dk1"/>
                </a:solidFill>
                <a:latin typeface="Questrial"/>
                <a:ea typeface="Questrial"/>
                <a:cs typeface="Questrial"/>
                <a:sym typeface="Questrial"/>
              </a:defRPr>
            </a:lvl1pPr>
            <a:lvl2pPr marL="914400" marR="0" lvl="1" indent="-228600" algn="l" rtl="0">
              <a:lnSpc>
                <a:spcPct val="100000"/>
              </a:lnSpc>
              <a:spcBef>
                <a:spcPts val="240"/>
              </a:spcBef>
              <a:spcAft>
                <a:spcPts val="0"/>
              </a:spcAft>
              <a:buClr>
                <a:schemeClr val="accent1"/>
              </a:buClr>
              <a:buSzPts val="1020"/>
              <a:buFont typeface="Arial"/>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100000"/>
              </a:lnSpc>
              <a:spcBef>
                <a:spcPts val="200"/>
              </a:spcBef>
              <a:spcAft>
                <a:spcPts val="0"/>
              </a:spcAft>
              <a:buClr>
                <a:schemeClr val="accent1"/>
              </a:buClr>
              <a:buSzPts val="900"/>
              <a:buFont typeface="Arial"/>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6pPr>
            <a:lvl7pPr marL="3200400" marR="0" lvl="6"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7pPr>
            <a:lvl8pPr marL="3657600" marR="0" lvl="7"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8pPr>
            <a:lvl9pPr marL="4114800" marR="0" lvl="8"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9pPr>
          </a:lstStyle>
          <a:p>
            <a:endParaRPr/>
          </a:p>
        </p:txBody>
      </p:sp>
      <p:sp>
        <p:nvSpPr>
          <p:cNvPr id="61" name="Google Shape;61;p8"/>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8"/>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8"/>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457200" y="594360"/>
            <a:ext cx="2142678" cy="94868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CC0000"/>
              </a:buClr>
              <a:buSzPts val="2400"/>
              <a:buFont typeface="Questrial"/>
              <a:buNone/>
              <a:defRPr sz="24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66" name="Google Shape;66;p9"/>
          <p:cNvSpPr>
            <a:spLocks noGrp="1"/>
          </p:cNvSpPr>
          <p:nvPr>
            <p:ph type="pic" idx="2"/>
          </p:nvPr>
        </p:nvSpPr>
        <p:spPr>
          <a:xfrm>
            <a:off x="2858608" y="628650"/>
            <a:ext cx="5904388" cy="4125341"/>
          </a:xfrm>
          <a:prstGeom prst="rect">
            <a:avLst/>
          </a:prstGeom>
          <a:solidFill>
            <a:schemeClr val="lt2"/>
          </a:solidFill>
          <a:ln w="76200" cap="flat" cmpd="sng">
            <a:solidFill>
              <a:srgbClr val="FFFFFF"/>
            </a:solidFill>
            <a:prstDash val="solid"/>
            <a:miter lim="8000"/>
            <a:headEnd type="none" w="sm" len="sm"/>
            <a:tailEnd type="none" w="sm" len="sm"/>
          </a:ln>
        </p:spPr>
        <p:txBody>
          <a:bodyPr spcFirstLastPara="1" wrap="square" lIns="91425" tIns="91425" rIns="91425" bIns="91425" anchor="t" anchorCtr="0"/>
          <a:lstStyle>
            <a:lvl1pPr marR="0" lvl="0" algn="l" rtl="0">
              <a:lnSpc>
                <a:spcPct val="100000"/>
              </a:lnSpc>
              <a:spcBef>
                <a:spcPts val="640"/>
              </a:spcBef>
              <a:spcAft>
                <a:spcPts val="0"/>
              </a:spcAft>
              <a:buClr>
                <a:schemeClr val="accent1"/>
              </a:buClr>
              <a:buSzPts val="2720"/>
              <a:buFont typeface="Arial"/>
              <a:buNone/>
              <a:defRPr sz="3200" b="0" i="0" u="none" strike="noStrike" cap="none">
                <a:solidFill>
                  <a:schemeClr val="dk1"/>
                </a:solidFill>
                <a:latin typeface="Questrial"/>
                <a:ea typeface="Questrial"/>
                <a:cs typeface="Questrial"/>
                <a:sym typeface="Questrial"/>
              </a:defRPr>
            </a:lvl1pPr>
            <a:lvl2pPr marR="0" lvl="1" algn="l" rtl="0">
              <a:lnSpc>
                <a:spcPct val="100000"/>
              </a:lnSpc>
              <a:spcBef>
                <a:spcPts val="560"/>
              </a:spcBef>
              <a:spcAft>
                <a:spcPts val="0"/>
              </a:spcAft>
              <a:buClr>
                <a:schemeClr val="accent1"/>
              </a:buClr>
              <a:buSzPts val="2380"/>
              <a:buFont typeface="Arial"/>
              <a:buNone/>
              <a:defRPr sz="2800" b="0" i="0" u="none" strike="noStrike" cap="none">
                <a:solidFill>
                  <a:schemeClr val="dk1"/>
                </a:solidFill>
                <a:latin typeface="Questrial"/>
                <a:ea typeface="Questrial"/>
                <a:cs typeface="Questrial"/>
                <a:sym typeface="Questrial"/>
              </a:defRPr>
            </a:lvl2pPr>
            <a:lvl3pPr marR="0" lvl="2" algn="l" rtl="0">
              <a:lnSpc>
                <a:spcPct val="100000"/>
              </a:lnSpc>
              <a:spcBef>
                <a:spcPts val="480"/>
              </a:spcBef>
              <a:spcAft>
                <a:spcPts val="0"/>
              </a:spcAft>
              <a:buClr>
                <a:schemeClr val="accent1"/>
              </a:buClr>
              <a:buSzPts val="2160"/>
              <a:buFont typeface="Arial"/>
              <a:buNone/>
              <a:defRPr sz="2400" b="0" i="0" u="none" strike="noStrike" cap="none">
                <a:solidFill>
                  <a:schemeClr val="dk1"/>
                </a:solidFill>
                <a:latin typeface="Questrial"/>
                <a:ea typeface="Questrial"/>
                <a:cs typeface="Questrial"/>
                <a:sym typeface="Questrial"/>
              </a:defRPr>
            </a:lvl3pPr>
            <a:lvl4pPr marR="0" lvl="3"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4pPr>
            <a:lvl5pPr marR="0" lvl="4"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Questrial"/>
                <a:ea typeface="Questrial"/>
                <a:cs typeface="Questrial"/>
                <a:sym typeface="Questrial"/>
              </a:defRPr>
            </a:lvl5pPr>
            <a:lvl6pPr marR="0" lvl="5"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67" name="Google Shape;67;p9"/>
          <p:cNvSpPr txBox="1">
            <a:spLocks noGrp="1"/>
          </p:cNvSpPr>
          <p:nvPr>
            <p:ph type="body" idx="1"/>
          </p:nvPr>
        </p:nvSpPr>
        <p:spPr>
          <a:xfrm>
            <a:off x="457200" y="1600200"/>
            <a:ext cx="2139695" cy="318211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accent1"/>
              </a:buClr>
              <a:buSzPts val="1190"/>
              <a:buFont typeface="Arial"/>
              <a:buNone/>
              <a:defRPr sz="1400" b="0" i="0" u="none" strike="noStrike" cap="none">
                <a:solidFill>
                  <a:schemeClr val="dk1"/>
                </a:solidFill>
                <a:latin typeface="Questrial"/>
                <a:ea typeface="Questrial"/>
                <a:cs typeface="Questrial"/>
                <a:sym typeface="Questrial"/>
              </a:defRPr>
            </a:lvl1pPr>
            <a:lvl2pPr marL="914400" marR="0" lvl="1" indent="-228600" algn="l" rtl="0">
              <a:lnSpc>
                <a:spcPct val="100000"/>
              </a:lnSpc>
              <a:spcBef>
                <a:spcPts val="240"/>
              </a:spcBef>
              <a:spcAft>
                <a:spcPts val="0"/>
              </a:spcAft>
              <a:buClr>
                <a:schemeClr val="accent1"/>
              </a:buClr>
              <a:buSzPts val="1020"/>
              <a:buFont typeface="Arial"/>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100000"/>
              </a:lnSpc>
              <a:spcBef>
                <a:spcPts val="200"/>
              </a:spcBef>
              <a:spcAft>
                <a:spcPts val="0"/>
              </a:spcAft>
              <a:buClr>
                <a:schemeClr val="accent1"/>
              </a:buClr>
              <a:buSzPts val="900"/>
              <a:buFont typeface="Arial"/>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6pPr>
            <a:lvl7pPr marL="3200400" marR="0" lvl="6"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7pPr>
            <a:lvl8pPr marL="3657600" marR="0" lvl="7"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8pPr>
            <a:lvl9pPr marL="4114800" marR="0" lvl="8" indent="-228600" algn="l" rtl="0">
              <a:lnSpc>
                <a:spcPct val="100000"/>
              </a:lnSpc>
              <a:spcBef>
                <a:spcPts val="180"/>
              </a:spcBef>
              <a:spcAft>
                <a:spcPts val="0"/>
              </a:spcAft>
              <a:buClr>
                <a:schemeClr val="accent1"/>
              </a:buClr>
              <a:buSzPts val="900"/>
              <a:buFont typeface="Arial"/>
              <a:buNone/>
              <a:defRPr sz="900" b="0" i="0" u="none" strike="noStrike" cap="none">
                <a:solidFill>
                  <a:schemeClr val="dk1"/>
                </a:solidFill>
                <a:latin typeface="Cabin"/>
                <a:ea typeface="Cabin"/>
                <a:cs typeface="Cabin"/>
                <a:sym typeface="Cabin"/>
              </a:defRPr>
            </a:lvl9pPr>
          </a:lstStyle>
          <a:p>
            <a:endParaRPr/>
          </a:p>
        </p:txBody>
      </p:sp>
      <p:sp>
        <p:nvSpPr>
          <p:cNvPr id="68" name="Google Shape;68;p9"/>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0" name="Google Shape;70;p9"/>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CC0000"/>
              </a:buClr>
              <a:buSzPts val="4000"/>
              <a:buFont typeface="Questrial"/>
              <a:buNone/>
              <a:defRPr sz="40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
        <p:nvSpPr>
          <p:cNvPr id="73" name="Google Shape;73;p10"/>
          <p:cNvSpPr txBox="1">
            <a:spLocks noGrp="1"/>
          </p:cNvSpPr>
          <p:nvPr>
            <p:ph type="body" idx="1"/>
          </p:nvPr>
        </p:nvSpPr>
        <p:spPr>
          <a:xfrm rot="5400000">
            <a:off x="2743199" y="-1085850"/>
            <a:ext cx="3657600" cy="82296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Questrial"/>
                <a:ea typeface="Questrial"/>
                <a:cs typeface="Questrial"/>
                <a:sym typeface="Quest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Questrial"/>
                <a:ea typeface="Questrial"/>
                <a:cs typeface="Questrial"/>
                <a:sym typeface="Quest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74" name="Google Shape;74;p10"/>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Google Shape;75;p10"/>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65495"/>
            <a:ext cx="9144000" cy="17144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body" idx="1"/>
          </p:nvPr>
        </p:nvSpPr>
        <p:spPr>
          <a:xfrm>
            <a:off x="457200" y="1200150"/>
            <a:ext cx="8229600" cy="36576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560"/>
              </a:spcBef>
              <a:spcAft>
                <a:spcPts val="0"/>
              </a:spcAft>
              <a:buClr>
                <a:schemeClr val="accent1"/>
              </a:buClr>
              <a:buSzPts val="2380"/>
              <a:buFont typeface="Arial"/>
              <a:buChar char="•"/>
              <a:defRPr sz="2800" b="0" i="0" u="none" strike="noStrike" cap="none">
                <a:solidFill>
                  <a:schemeClr val="dk1"/>
                </a:solidFill>
                <a:latin typeface="Questrial"/>
                <a:ea typeface="Questrial"/>
                <a:cs typeface="Questrial"/>
                <a:sym typeface="Questria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Questrial"/>
                <a:ea typeface="Questrial"/>
                <a:cs typeface="Questrial"/>
                <a:sym typeface="Questrial"/>
              </a:defRPr>
            </a:lvl2pPr>
            <a:lvl3pPr marL="1371600" marR="0" lvl="2" indent="-342900" algn="l" rtl="0">
              <a:lnSpc>
                <a:spcPct val="100000"/>
              </a:lnSpc>
              <a:spcBef>
                <a:spcPts val="400"/>
              </a:spcBef>
              <a:spcAft>
                <a:spcPts val="0"/>
              </a:spcAft>
              <a:buClr>
                <a:schemeClr val="accent1"/>
              </a:buClr>
              <a:buSzPts val="1800"/>
              <a:buFont typeface="Arial"/>
              <a:buChar char="•"/>
              <a:defRPr sz="2000" b="0" i="0" u="none" strike="noStrike" cap="none">
                <a:solidFill>
                  <a:schemeClr val="dk1"/>
                </a:solidFill>
                <a:latin typeface="Questrial"/>
                <a:ea typeface="Questrial"/>
                <a:cs typeface="Questrial"/>
                <a:sym typeface="Questrial"/>
              </a:defRPr>
            </a:lvl3pPr>
            <a:lvl4pPr marL="1828800" marR="0" lvl="3"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Questrial"/>
                <a:ea typeface="Questrial"/>
                <a:cs typeface="Questrial"/>
                <a:sym typeface="Questrial"/>
              </a:defRPr>
            </a:lvl4pPr>
            <a:lvl5pPr marL="2286000" marR="0" lvl="4"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Questrial"/>
                <a:ea typeface="Questrial"/>
                <a:cs typeface="Questrial"/>
                <a:sym typeface="Questrial"/>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12" name="Google Shape;12;p1"/>
          <p:cNvSpPr txBox="1">
            <a:spLocks noGrp="1"/>
          </p:cNvSpPr>
          <p:nvPr>
            <p:ph type="dt" idx="10"/>
          </p:nvPr>
        </p:nvSpPr>
        <p:spPr>
          <a:xfrm>
            <a:off x="457200" y="14288"/>
            <a:ext cx="2895600" cy="24646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429000" y="14288"/>
            <a:ext cx="4114800" cy="24646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001000" y="0"/>
            <a:ext cx="1066799"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1pPr>
            <a:lvl2pPr marL="0" marR="0" lvl="1"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2pPr>
            <a:lvl3pPr marL="0" marR="0" lvl="2"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3pPr>
            <a:lvl4pPr marL="0" marR="0" lvl="3"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4pPr>
            <a:lvl5pPr marL="0" marR="0" lvl="4"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5pPr>
            <a:lvl6pPr marL="0" marR="0" lvl="5"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6pPr>
            <a:lvl7pPr marL="0" marR="0" lvl="6"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7pPr>
            <a:lvl8pPr marL="0" marR="0" lvl="7"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8pPr>
            <a:lvl9pPr marL="0" marR="0" lvl="8" indent="0" algn="r" rtl="0">
              <a:lnSpc>
                <a:spcPct val="100000"/>
              </a:lnSpc>
              <a:spcBef>
                <a:spcPts val="0"/>
              </a:spcBef>
              <a:spcAft>
                <a:spcPts val="0"/>
              </a:spcAft>
              <a:buClr>
                <a:srgbClr val="CC0000"/>
              </a:buClr>
              <a:buSzPts val="350"/>
              <a:buFont typeface="Arial"/>
              <a:buNone/>
              <a:defRPr sz="1400" b="1" i="0" u="none" strike="noStrike" cap="none">
                <a:solidFill>
                  <a:srgbClr val="CC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CC0000"/>
              </a:buClr>
              <a:buSzPts val="4000"/>
              <a:buFont typeface="Questrial"/>
              <a:buNone/>
              <a:defRPr sz="4000" b="0" i="0" u="none" strike="noStrike" cap="none">
                <a:solidFill>
                  <a:srgbClr val="CC0000"/>
                </a:solidFill>
                <a:latin typeface="Questrial"/>
                <a:ea typeface="Questrial"/>
                <a:cs typeface="Questrial"/>
                <a:sym typeface="Questrial"/>
              </a:defRPr>
            </a:lvl1pPr>
            <a:lvl2pPr marR="0" lvl="1"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2pPr>
            <a:lvl3pPr marR="0" lvl="2"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3pPr>
            <a:lvl4pPr marR="0" lvl="3"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4pPr>
            <a:lvl5pPr marR="0" lvl="4"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5pPr>
            <a:lvl6pPr marR="0" lvl="5"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6pPr>
            <a:lvl7pPr marR="0" lvl="6"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7pPr>
            <a:lvl8pPr marR="0" lvl="7"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8pPr>
            <a:lvl9pPr marR="0" lvl="8" algn="l" rtl="0">
              <a:spcBef>
                <a:spcPts val="0"/>
              </a:spcBef>
              <a:spcAft>
                <a:spcPts val="0"/>
              </a:spcAft>
              <a:buClr>
                <a:srgbClr val="000090"/>
              </a:buClr>
              <a:buSzPts val="4000"/>
              <a:buFont typeface="Cabin"/>
              <a:buNone/>
              <a:defRPr sz="4000" b="0" i="0" u="none" strike="noStrike" cap="none">
                <a:solidFill>
                  <a:srgbClr val="000090"/>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remytretiakgmbc@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mailto:cortney.keene@uvm.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bisvermont.org/resources/evaluation-tools/tiered-fidelity-inventory-tf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bisvermont.org/resource/pdcalenda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education.vermont.gov/sites/aoe/files/documents/edu-integrated-frameworks-best-act-230-innovation-grant-instruction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pbisvermont.org/resources/coaches-a-coordinators/coaches" TargetMode="External"/><Relationship Id="rId4" Type="http://schemas.openxmlformats.org/officeDocument/2006/relationships/hyperlink" Target="http://www.uvm.edu/cdci/best/pbswebsite/VTPBiSStateCoachBIOS.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groups/PBiSVermo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witter.com/vtpbis"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mailto:cortney.keene@uvm.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jeremytretiakgmbc@gmail.com" TargetMode="External"/><Relationship Id="rId4" Type="http://schemas.openxmlformats.org/officeDocument/2006/relationships/hyperlink" Target="mailto:terimbrooks@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ctrTitle"/>
          </p:nvPr>
        </p:nvSpPr>
        <p:spPr>
          <a:xfrm>
            <a:off x="107950" y="263162"/>
            <a:ext cx="7727650" cy="19325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CC0000"/>
              </a:buClr>
              <a:buSzPts val="1200"/>
              <a:buFont typeface="Questrial"/>
              <a:buNone/>
            </a:pPr>
            <a:r>
              <a:rPr lang="en-US" sz="4800" b="1" i="0" u="none" strike="noStrike" cap="none">
                <a:solidFill>
                  <a:srgbClr val="CC0000"/>
                </a:solidFill>
                <a:latin typeface="Calibri"/>
                <a:ea typeface="Calibri"/>
                <a:cs typeface="Calibri"/>
                <a:sym typeface="Calibri"/>
              </a:rPr>
              <a:t>Building Better Behavior Support Plans</a:t>
            </a:r>
            <a:br>
              <a:rPr lang="en-US" sz="3200" b="0" i="0" u="none" strike="noStrike" cap="none">
                <a:solidFill>
                  <a:srgbClr val="CC0000"/>
                </a:solidFill>
                <a:latin typeface="Calibri"/>
                <a:ea typeface="Calibri"/>
                <a:cs typeface="Calibri"/>
                <a:sym typeface="Calibri"/>
              </a:rPr>
            </a:br>
            <a:endParaRPr sz="3200" b="0" i="0" u="none" strike="noStrike" cap="none">
              <a:solidFill>
                <a:srgbClr val="CC0000"/>
              </a:solidFill>
              <a:latin typeface="Calibri"/>
              <a:ea typeface="Calibri"/>
              <a:cs typeface="Calibri"/>
              <a:sym typeface="Calibri"/>
            </a:endParaRPr>
          </a:p>
        </p:txBody>
      </p:sp>
      <p:sp>
        <p:nvSpPr>
          <p:cNvPr id="163" name="Google Shape;163;p24"/>
          <p:cNvSpPr txBox="1"/>
          <p:nvPr/>
        </p:nvSpPr>
        <p:spPr>
          <a:xfrm>
            <a:off x="152400" y="2195675"/>
            <a:ext cx="5834700" cy="2031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Jeremy Tretiak, M.Ed., BCBA, LBA-VT</a:t>
            </a:r>
            <a:endParaRPr/>
          </a:p>
          <a:p>
            <a:pPr marL="0" marR="0" lvl="0" indent="0" algn="l" rtl="0">
              <a:lnSpc>
                <a:spcPct val="100000"/>
              </a:lnSpc>
              <a:spcBef>
                <a:spcPts val="0"/>
              </a:spcBef>
              <a:spcAft>
                <a:spcPts val="0"/>
              </a:spcAft>
              <a:buClr>
                <a:srgbClr val="1155CC"/>
              </a:buClr>
              <a:buSzPts val="2400"/>
              <a:buFont typeface="Calibri"/>
              <a:buNone/>
            </a:pPr>
            <a:r>
              <a:rPr lang="en-US" sz="2400" b="0" i="0" u="none" strike="noStrike" cap="none">
                <a:solidFill>
                  <a:srgbClr val="1155CC"/>
                </a:solidFill>
                <a:latin typeface="Calibri"/>
                <a:ea typeface="Calibri"/>
                <a:cs typeface="Calibri"/>
                <a:sym typeface="Calibri"/>
              </a:rPr>
              <a:t>e-mail: </a:t>
            </a:r>
            <a:r>
              <a:rPr lang="en-US" sz="2400" b="0" i="0" u="sng" strike="noStrike" cap="none">
                <a:solidFill>
                  <a:schemeClr val="hlink"/>
                </a:solidFill>
                <a:latin typeface="Calibri"/>
                <a:ea typeface="Calibri"/>
                <a:cs typeface="Calibri"/>
                <a:sym typeface="Calibri"/>
                <a:hlinkClick r:id="rId3"/>
              </a:rPr>
              <a:t>jeremytretiakgmbc@gmail.com</a:t>
            </a:r>
            <a:endParaRPr sz="2400" b="0" i="0" u="none" strike="noStrike" cap="none">
              <a:solidFill>
                <a:srgbClr val="1155CC"/>
              </a:solidFill>
              <a:latin typeface="Calibri"/>
              <a:ea typeface="Calibri"/>
              <a:cs typeface="Calibri"/>
              <a:sym typeface="Calibri"/>
            </a:endParaRPr>
          </a:p>
          <a:p>
            <a:pPr marL="0" marR="0" lvl="0" indent="0" algn="l" rtl="0">
              <a:lnSpc>
                <a:spcPct val="100000"/>
              </a:lnSpc>
              <a:spcBef>
                <a:spcPts val="0"/>
              </a:spcBef>
              <a:spcAft>
                <a:spcPts val="0"/>
              </a:spcAft>
              <a:buClr>
                <a:srgbClr val="1155CC"/>
              </a:buClr>
              <a:buSzPts val="2400"/>
              <a:buFont typeface="Calibri"/>
              <a:buNone/>
            </a:pPr>
            <a:r>
              <a:rPr lang="en-US" sz="2400" b="0" i="0" u="none" strike="noStrike" cap="none">
                <a:solidFill>
                  <a:schemeClr val="dk1"/>
                </a:solidFill>
                <a:latin typeface="Calibri"/>
                <a:ea typeface="Calibri"/>
                <a:cs typeface="Calibri"/>
                <a:sym typeface="Calibri"/>
              </a:rPr>
              <a:t>Cortney Keene, M.Ed., C.A.S., BCBA, LB</a:t>
            </a:r>
            <a:r>
              <a:rPr lang="en-US" sz="2400">
                <a:solidFill>
                  <a:schemeClr val="dk1"/>
                </a:solidFill>
                <a:latin typeface="Calibri"/>
                <a:ea typeface="Calibri"/>
                <a:cs typeface="Calibri"/>
                <a:sym typeface="Calibri"/>
              </a:rPr>
              <a:t>A-VT</a:t>
            </a:r>
            <a:endParaRPr/>
          </a:p>
          <a:p>
            <a:pPr marL="0" marR="0" lvl="0" indent="0" algn="l" rtl="0">
              <a:lnSpc>
                <a:spcPct val="100000"/>
              </a:lnSpc>
              <a:spcBef>
                <a:spcPts val="0"/>
              </a:spcBef>
              <a:spcAft>
                <a:spcPts val="0"/>
              </a:spcAft>
              <a:buClr>
                <a:srgbClr val="1155CC"/>
              </a:buClr>
              <a:buSzPts val="2400"/>
              <a:buFont typeface="Calibri"/>
              <a:buNone/>
            </a:pPr>
            <a:r>
              <a:rPr lang="en-US" sz="2400" b="0" i="0" u="none" strike="noStrike" cap="none">
                <a:solidFill>
                  <a:srgbClr val="1155CC"/>
                </a:solidFill>
                <a:latin typeface="Calibri"/>
                <a:ea typeface="Calibri"/>
                <a:cs typeface="Calibri"/>
                <a:sym typeface="Calibri"/>
              </a:rPr>
              <a:t>email: </a:t>
            </a:r>
            <a:r>
              <a:rPr lang="en-US" sz="2400" b="0" i="0" u="sng" strike="noStrike" cap="none">
                <a:solidFill>
                  <a:schemeClr val="hlink"/>
                </a:solidFill>
                <a:latin typeface="Calibri"/>
                <a:ea typeface="Calibri"/>
                <a:cs typeface="Calibri"/>
                <a:sym typeface="Calibri"/>
                <a:hlinkClick r:id="rId4"/>
              </a:rPr>
              <a:t>cortney.keene@uvm.edu</a:t>
            </a:r>
            <a:endParaRPr/>
          </a:p>
        </p:txBody>
      </p:sp>
      <p:pic>
        <p:nvPicPr>
          <p:cNvPr id="164" name="Google Shape;164;p24"/>
          <p:cNvPicPr preferRelativeResize="0"/>
          <p:nvPr/>
        </p:nvPicPr>
        <p:blipFill rotWithShape="1">
          <a:blip r:embed="rId5">
            <a:alphaModFix/>
          </a:blip>
          <a:srcRect/>
          <a:stretch/>
        </p:blipFill>
        <p:spPr>
          <a:xfrm>
            <a:off x="6341950" y="3059876"/>
            <a:ext cx="2475570" cy="1653104"/>
          </a:xfrm>
          <a:prstGeom prst="rect">
            <a:avLst/>
          </a:prstGeom>
          <a:noFill/>
          <a:ln>
            <a:noFill/>
          </a:ln>
        </p:spPr>
      </p:pic>
      <p:sp>
        <p:nvSpPr>
          <p:cNvPr id="165" name="Google Shape;165;p24"/>
          <p:cNvSpPr txBox="1"/>
          <p:nvPr/>
        </p:nvSpPr>
        <p:spPr>
          <a:xfrm>
            <a:off x="215900" y="4572000"/>
            <a:ext cx="354330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A482C"/>
              </a:buClr>
              <a:buSzPts val="2000"/>
              <a:buFont typeface="Calibri"/>
              <a:buNone/>
            </a:pPr>
            <a:r>
              <a:rPr lang="en-US" sz="2000" b="1" i="0" u="none" strike="noStrike" cap="none">
                <a:solidFill>
                  <a:srgbClr val="1A482C"/>
                </a:solidFill>
                <a:latin typeface="Calibri"/>
                <a:ea typeface="Calibri"/>
                <a:cs typeface="Calibri"/>
                <a:sym typeface="Calibri"/>
              </a:rPr>
              <a:t>WiFi:  Grand Guest</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152400" y="247650"/>
            <a:ext cx="7467600" cy="742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Case Study Pathway: Sarah</a:t>
            </a:r>
            <a:endParaRPr/>
          </a:p>
        </p:txBody>
      </p:sp>
      <p:grpSp>
        <p:nvGrpSpPr>
          <p:cNvPr id="270" name="Google Shape;270;p32"/>
          <p:cNvGrpSpPr/>
          <p:nvPr/>
        </p:nvGrpSpPr>
        <p:grpSpPr>
          <a:xfrm>
            <a:off x="152400" y="2271450"/>
            <a:ext cx="1368300" cy="1266600"/>
            <a:chOff x="178325" y="2109675"/>
            <a:chExt cx="1368300" cy="1266600"/>
          </a:xfrm>
        </p:grpSpPr>
        <p:sp>
          <p:nvSpPr>
            <p:cNvPr id="271" name="Google Shape;271;p32"/>
            <p:cNvSpPr/>
            <p:nvPr/>
          </p:nvSpPr>
          <p:spPr>
            <a:xfrm>
              <a:off x="191975" y="2109675"/>
              <a:ext cx="1341000" cy="12666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32"/>
            <p:cNvSpPr/>
            <p:nvPr/>
          </p:nvSpPr>
          <p:spPr>
            <a:xfrm>
              <a:off x="178325" y="2116950"/>
              <a:ext cx="1368300" cy="12144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Student didn’t get much sleep last night</a:t>
              </a:r>
              <a:endParaRPr/>
            </a:p>
          </p:txBody>
        </p:sp>
      </p:grpSp>
      <p:sp>
        <p:nvSpPr>
          <p:cNvPr id="273" name="Google Shape;273;p32"/>
          <p:cNvSpPr/>
          <p:nvPr/>
        </p:nvSpPr>
        <p:spPr>
          <a:xfrm>
            <a:off x="3809037" y="2419375"/>
            <a:ext cx="14352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32"/>
          <p:cNvSpPr/>
          <p:nvPr/>
        </p:nvSpPr>
        <p:spPr>
          <a:xfrm>
            <a:off x="3733325" y="2700969"/>
            <a:ext cx="1368300" cy="3690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Sits silently</a:t>
            </a:r>
            <a:endParaRPr/>
          </a:p>
        </p:txBody>
      </p:sp>
      <p:sp>
        <p:nvSpPr>
          <p:cNvPr id="275" name="Google Shape;275;p32"/>
          <p:cNvSpPr/>
          <p:nvPr/>
        </p:nvSpPr>
        <p:spPr>
          <a:xfrm>
            <a:off x="2032912" y="2433063"/>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32"/>
          <p:cNvSpPr/>
          <p:nvPr/>
        </p:nvSpPr>
        <p:spPr>
          <a:xfrm>
            <a:off x="1946437" y="2532826"/>
            <a:ext cx="15240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Asked to do a math task</a:t>
            </a:r>
            <a:endParaRPr/>
          </a:p>
        </p:txBody>
      </p:sp>
      <p:grpSp>
        <p:nvGrpSpPr>
          <p:cNvPr id="277" name="Google Shape;277;p32"/>
          <p:cNvGrpSpPr/>
          <p:nvPr/>
        </p:nvGrpSpPr>
        <p:grpSpPr>
          <a:xfrm>
            <a:off x="5636366" y="2420544"/>
            <a:ext cx="1583527" cy="850026"/>
            <a:chOff x="5562600" y="2324100"/>
            <a:chExt cx="1676399" cy="914400"/>
          </a:xfrm>
        </p:grpSpPr>
        <p:sp>
          <p:nvSpPr>
            <p:cNvPr id="278" name="Google Shape;278;p32"/>
            <p:cNvSpPr/>
            <p:nvPr/>
          </p:nvSpPr>
          <p:spPr>
            <a:xfrm>
              <a:off x="5638800" y="2324100"/>
              <a:ext cx="1600199" cy="9144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32"/>
            <p:cNvSpPr/>
            <p:nvPr/>
          </p:nvSpPr>
          <p:spPr>
            <a:xfrm>
              <a:off x="5562600" y="2438414"/>
              <a:ext cx="1676399"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Gets sent out of class</a:t>
              </a:r>
              <a:endParaRPr/>
            </a:p>
          </p:txBody>
        </p:sp>
      </p:grpSp>
      <p:cxnSp>
        <p:nvCxnSpPr>
          <p:cNvPr id="280" name="Google Shape;280;p32"/>
          <p:cNvCxnSpPr>
            <a:endCxn id="276" idx="1"/>
          </p:cNvCxnSpPr>
          <p:nvPr/>
        </p:nvCxnSpPr>
        <p:spPr>
          <a:xfrm rot="10800000" flipH="1">
            <a:off x="1514437" y="2885476"/>
            <a:ext cx="432000" cy="16200"/>
          </a:xfrm>
          <a:prstGeom prst="straightConnector1">
            <a:avLst/>
          </a:prstGeom>
          <a:noFill/>
          <a:ln w="38100" cap="flat" cmpd="sng">
            <a:solidFill>
              <a:srgbClr val="5DA31E"/>
            </a:solidFill>
            <a:prstDash val="solid"/>
            <a:round/>
            <a:headEnd type="none" w="sm" len="sm"/>
            <a:tailEnd type="triangle" w="lg" len="lg"/>
          </a:ln>
        </p:spPr>
      </p:cxnSp>
      <p:cxnSp>
        <p:nvCxnSpPr>
          <p:cNvPr id="281" name="Google Shape;281;p32"/>
          <p:cNvCxnSpPr/>
          <p:nvPr/>
        </p:nvCxnSpPr>
        <p:spPr>
          <a:xfrm rot="10800000" flipH="1">
            <a:off x="2828800" y="1557525"/>
            <a:ext cx="890700" cy="682200"/>
          </a:xfrm>
          <a:prstGeom prst="straightConnector1">
            <a:avLst/>
          </a:prstGeom>
          <a:noFill/>
          <a:ln w="57150" cap="flat" cmpd="sng">
            <a:solidFill>
              <a:srgbClr val="FF0000"/>
            </a:solidFill>
            <a:prstDash val="dot"/>
            <a:round/>
            <a:headEnd type="none" w="sm" len="sm"/>
            <a:tailEnd type="triangle" w="lg" len="lg"/>
          </a:ln>
        </p:spPr>
      </p:cxnSp>
      <p:cxnSp>
        <p:nvCxnSpPr>
          <p:cNvPr id="282" name="Google Shape;282;p32"/>
          <p:cNvCxnSpPr/>
          <p:nvPr/>
        </p:nvCxnSpPr>
        <p:spPr>
          <a:xfrm>
            <a:off x="5186900" y="2839100"/>
            <a:ext cx="597900" cy="12900"/>
          </a:xfrm>
          <a:prstGeom prst="straightConnector1">
            <a:avLst/>
          </a:prstGeom>
          <a:noFill/>
          <a:ln w="38100" cap="flat" cmpd="sng">
            <a:solidFill>
              <a:srgbClr val="5DA31E"/>
            </a:solidFill>
            <a:prstDash val="solid"/>
            <a:round/>
            <a:headEnd type="none" w="sm" len="sm"/>
            <a:tailEnd type="triangle" w="lg" len="lg"/>
          </a:ln>
        </p:spPr>
      </p:cxnSp>
      <p:grpSp>
        <p:nvGrpSpPr>
          <p:cNvPr id="283" name="Google Shape;283;p32"/>
          <p:cNvGrpSpPr/>
          <p:nvPr/>
        </p:nvGrpSpPr>
        <p:grpSpPr>
          <a:xfrm>
            <a:off x="3651992" y="3581514"/>
            <a:ext cx="1984374" cy="955186"/>
            <a:chOff x="3733817" y="3409950"/>
            <a:chExt cx="1749300" cy="914400"/>
          </a:xfrm>
        </p:grpSpPr>
        <p:sp>
          <p:nvSpPr>
            <p:cNvPr id="284" name="Google Shape;284;p32"/>
            <p:cNvSpPr/>
            <p:nvPr/>
          </p:nvSpPr>
          <p:spPr>
            <a:xfrm>
              <a:off x="3886198" y="3409950"/>
              <a:ext cx="1447800" cy="9144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32"/>
            <p:cNvSpPr/>
            <p:nvPr/>
          </p:nvSpPr>
          <p:spPr>
            <a:xfrm>
              <a:off x="3733817" y="3581414"/>
              <a:ext cx="17493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Write name on paper</a:t>
              </a:r>
              <a:endParaRPr/>
            </a:p>
          </p:txBody>
        </p:sp>
      </p:grpSp>
      <p:cxnSp>
        <p:nvCxnSpPr>
          <p:cNvPr id="286" name="Google Shape;286;p32"/>
          <p:cNvCxnSpPr/>
          <p:nvPr/>
        </p:nvCxnSpPr>
        <p:spPr>
          <a:xfrm rot="10800000" flipH="1">
            <a:off x="5483117" y="3367464"/>
            <a:ext cx="2339100" cy="557700"/>
          </a:xfrm>
          <a:prstGeom prst="straightConnector1">
            <a:avLst/>
          </a:prstGeom>
          <a:noFill/>
          <a:ln w="57150" cap="flat" cmpd="sng">
            <a:solidFill>
              <a:srgbClr val="FF0000"/>
            </a:solidFill>
            <a:prstDash val="dot"/>
            <a:round/>
            <a:headEnd type="none" w="sm" len="sm"/>
            <a:tailEnd type="triangle" w="lg" len="lg"/>
          </a:ln>
        </p:spPr>
      </p:cxnSp>
      <p:cxnSp>
        <p:nvCxnSpPr>
          <p:cNvPr id="287" name="Google Shape;287;p32"/>
          <p:cNvCxnSpPr/>
          <p:nvPr/>
        </p:nvCxnSpPr>
        <p:spPr>
          <a:xfrm>
            <a:off x="2753792" y="3581514"/>
            <a:ext cx="1040700" cy="655800"/>
          </a:xfrm>
          <a:prstGeom prst="straightConnector1">
            <a:avLst/>
          </a:prstGeom>
          <a:noFill/>
          <a:ln w="57150" cap="flat" cmpd="sng">
            <a:solidFill>
              <a:srgbClr val="FF0000"/>
            </a:solidFill>
            <a:prstDash val="dot"/>
            <a:round/>
            <a:headEnd type="none" w="sm" len="sm"/>
            <a:tailEnd type="triangle" w="lg" len="lg"/>
          </a:ln>
        </p:spPr>
      </p:cxnSp>
      <p:sp>
        <p:nvSpPr>
          <p:cNvPr id="288" name="Google Shape;288;p32"/>
          <p:cNvSpPr/>
          <p:nvPr/>
        </p:nvSpPr>
        <p:spPr>
          <a:xfrm>
            <a:off x="3815425" y="1133550"/>
            <a:ext cx="1430400" cy="904799"/>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9" name="Google Shape;289;p32"/>
          <p:cNvSpPr/>
          <p:nvPr/>
        </p:nvSpPr>
        <p:spPr>
          <a:xfrm>
            <a:off x="7754650" y="2239725"/>
            <a:ext cx="1143299" cy="1097399"/>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32"/>
          <p:cNvSpPr txBox="1"/>
          <p:nvPr/>
        </p:nvSpPr>
        <p:spPr>
          <a:xfrm>
            <a:off x="7754650" y="2324100"/>
            <a:ext cx="1084800" cy="91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Avoids math task</a:t>
            </a:r>
            <a:endParaRPr/>
          </a:p>
        </p:txBody>
      </p:sp>
      <p:cxnSp>
        <p:nvCxnSpPr>
          <p:cNvPr id="291" name="Google Shape;291;p32"/>
          <p:cNvCxnSpPr/>
          <p:nvPr/>
        </p:nvCxnSpPr>
        <p:spPr>
          <a:xfrm rot="10800000" flipH="1">
            <a:off x="3284087" y="2864876"/>
            <a:ext cx="515100" cy="13800"/>
          </a:xfrm>
          <a:prstGeom prst="straightConnector1">
            <a:avLst/>
          </a:prstGeom>
          <a:noFill/>
          <a:ln w="38100" cap="flat" cmpd="sng">
            <a:solidFill>
              <a:srgbClr val="5DA31E"/>
            </a:solidFill>
            <a:prstDash val="solid"/>
            <a:round/>
            <a:headEnd type="none" w="sm" len="sm"/>
            <a:tailEnd type="triangle" w="lg" len="lg"/>
          </a:ln>
        </p:spPr>
      </p:cxnSp>
      <p:cxnSp>
        <p:nvCxnSpPr>
          <p:cNvPr id="292" name="Google Shape;292;p32"/>
          <p:cNvCxnSpPr/>
          <p:nvPr/>
        </p:nvCxnSpPr>
        <p:spPr>
          <a:xfrm>
            <a:off x="7166650" y="2778300"/>
            <a:ext cx="588000" cy="6000"/>
          </a:xfrm>
          <a:prstGeom prst="straightConnector1">
            <a:avLst/>
          </a:prstGeom>
          <a:noFill/>
          <a:ln w="38100" cap="flat" cmpd="sng">
            <a:solidFill>
              <a:srgbClr val="5DA31E"/>
            </a:solidFill>
            <a:prstDash val="solid"/>
            <a:round/>
            <a:headEnd type="none" w="sm" len="sm"/>
            <a:tailEnd type="triangle" w="lg" len="lg"/>
          </a:ln>
        </p:spPr>
      </p:cxnSp>
      <p:sp>
        <p:nvSpPr>
          <p:cNvPr id="293" name="Google Shape;293;p32"/>
          <p:cNvSpPr txBox="1"/>
          <p:nvPr/>
        </p:nvSpPr>
        <p:spPr>
          <a:xfrm>
            <a:off x="3802750" y="1235075"/>
            <a:ext cx="14478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Complete math task</a:t>
            </a:r>
            <a:endParaRPr/>
          </a:p>
        </p:txBody>
      </p:sp>
      <p:cxnSp>
        <p:nvCxnSpPr>
          <p:cNvPr id="294" name="Google Shape;294;p32"/>
          <p:cNvCxnSpPr/>
          <p:nvPr/>
        </p:nvCxnSpPr>
        <p:spPr>
          <a:xfrm rot="10800000" flipH="1">
            <a:off x="5163650" y="1650825"/>
            <a:ext cx="644400" cy="12900"/>
          </a:xfrm>
          <a:prstGeom prst="straightConnector1">
            <a:avLst/>
          </a:prstGeom>
          <a:noFill/>
          <a:ln w="38100" cap="flat" cmpd="sng">
            <a:solidFill>
              <a:srgbClr val="FF0000"/>
            </a:solidFill>
            <a:prstDash val="dot"/>
            <a:round/>
            <a:headEnd type="none" w="sm" len="sm"/>
            <a:tailEnd type="triangle" w="lg" len="lg"/>
          </a:ln>
        </p:spPr>
      </p:cxnSp>
      <p:sp>
        <p:nvSpPr>
          <p:cNvPr id="295" name="Google Shape;295;p32"/>
          <p:cNvSpPr txBox="1"/>
          <p:nvPr/>
        </p:nvSpPr>
        <p:spPr>
          <a:xfrm>
            <a:off x="128600" y="1369050"/>
            <a:ext cx="3203700" cy="52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Times New Roman"/>
              <a:buNone/>
            </a:pPr>
            <a:r>
              <a:rPr lang="en-US" sz="2400" b="1" i="0" u="none" strike="noStrike" cap="none">
                <a:solidFill>
                  <a:srgbClr val="000000"/>
                </a:solidFill>
                <a:latin typeface="Calibri"/>
                <a:ea typeface="Calibri"/>
                <a:cs typeface="Calibri"/>
                <a:sym typeface="Calibri"/>
              </a:rPr>
              <a:t>Routine: Math Class</a:t>
            </a:r>
            <a:endParaRPr/>
          </a:p>
        </p:txBody>
      </p:sp>
      <p:cxnSp>
        <p:nvCxnSpPr>
          <p:cNvPr id="296" name="Google Shape;296;p32"/>
          <p:cNvCxnSpPr/>
          <p:nvPr/>
        </p:nvCxnSpPr>
        <p:spPr>
          <a:xfrm rot="10800000" flipH="1">
            <a:off x="7069200" y="1650825"/>
            <a:ext cx="644400" cy="12900"/>
          </a:xfrm>
          <a:prstGeom prst="straightConnector1">
            <a:avLst/>
          </a:prstGeom>
          <a:noFill/>
          <a:ln w="38100" cap="flat" cmpd="sng">
            <a:solidFill>
              <a:srgbClr val="FF0000"/>
            </a:solidFill>
            <a:prstDash val="dot"/>
            <a:round/>
            <a:headEnd type="none" w="sm" len="sm"/>
            <a:tailEnd type="triangle" w="lg" len="lg"/>
          </a:ln>
        </p:spPr>
      </p:cxnSp>
      <p:grpSp>
        <p:nvGrpSpPr>
          <p:cNvPr id="297" name="Google Shape;297;p32"/>
          <p:cNvGrpSpPr/>
          <p:nvPr/>
        </p:nvGrpSpPr>
        <p:grpSpPr>
          <a:xfrm>
            <a:off x="5655475" y="1204863"/>
            <a:ext cx="1676400" cy="904800"/>
            <a:chOff x="5562600" y="3541775"/>
            <a:chExt cx="1676400" cy="904800"/>
          </a:xfrm>
        </p:grpSpPr>
        <p:sp>
          <p:nvSpPr>
            <p:cNvPr id="298" name="Google Shape;298;p32"/>
            <p:cNvSpPr/>
            <p:nvPr/>
          </p:nvSpPr>
          <p:spPr>
            <a:xfrm>
              <a:off x="5562600" y="3641514"/>
              <a:ext cx="16764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Maintaining</a:t>
              </a:r>
              <a:endParaRPr/>
            </a:p>
            <a:p>
              <a:pPr marL="0" marR="0" lvl="0" indent="0" algn="ctr"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Consequence</a:t>
              </a:r>
              <a:endParaRPr/>
            </a:p>
          </p:txBody>
        </p:sp>
        <p:sp>
          <p:nvSpPr>
            <p:cNvPr id="299" name="Google Shape;299;p32"/>
            <p:cNvSpPr/>
            <p:nvPr/>
          </p:nvSpPr>
          <p:spPr>
            <a:xfrm>
              <a:off x="5685600" y="35417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0" name="Google Shape;300;p32"/>
          <p:cNvGrpSpPr/>
          <p:nvPr/>
        </p:nvGrpSpPr>
        <p:grpSpPr>
          <a:xfrm>
            <a:off x="7691450" y="1204863"/>
            <a:ext cx="1430400" cy="904800"/>
            <a:chOff x="7408800" y="3541775"/>
            <a:chExt cx="1430400" cy="904800"/>
          </a:xfrm>
        </p:grpSpPr>
        <p:sp>
          <p:nvSpPr>
            <p:cNvPr id="301" name="Google Shape;301;p32"/>
            <p:cNvSpPr txBox="1"/>
            <p:nvPr/>
          </p:nvSpPr>
          <p:spPr>
            <a:xfrm>
              <a:off x="7514400" y="3794115"/>
              <a:ext cx="12192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1" i="0" u="none" strike="noStrike" cap="none">
                  <a:solidFill>
                    <a:schemeClr val="dk1"/>
                  </a:solidFill>
                  <a:latin typeface="Calibri"/>
                  <a:ea typeface="Calibri"/>
                  <a:cs typeface="Calibri"/>
                  <a:sym typeface="Calibri"/>
                </a:rPr>
                <a:t>Function</a:t>
              </a:r>
              <a:endParaRPr/>
            </a:p>
          </p:txBody>
        </p:sp>
        <p:sp>
          <p:nvSpPr>
            <p:cNvPr id="302" name="Google Shape;302;p32"/>
            <p:cNvSpPr/>
            <p:nvPr/>
          </p:nvSpPr>
          <p:spPr>
            <a:xfrm>
              <a:off x="7408800" y="35417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3"/>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Checklist of BSP Elements</a:t>
            </a:r>
            <a:endParaRPr/>
          </a:p>
        </p:txBody>
      </p:sp>
      <p:sp>
        <p:nvSpPr>
          <p:cNvPr id="308" name="Google Shape;308;p33"/>
          <p:cNvSpPr txBox="1">
            <a:spLocks noGrp="1"/>
          </p:cNvSpPr>
          <p:nvPr>
            <p:ph type="body" idx="1"/>
          </p:nvPr>
        </p:nvSpPr>
        <p:spPr>
          <a:xfrm>
            <a:off x="152400" y="990599"/>
            <a:ext cx="8534399" cy="4152901"/>
          </a:xfrm>
          <a:prstGeom prst="rect">
            <a:avLst/>
          </a:prstGeom>
          <a:noFill/>
          <a:ln>
            <a:noFill/>
          </a:ln>
        </p:spPr>
        <p:txBody>
          <a:bodyPr spcFirstLastPara="1" wrap="square" lIns="91425" tIns="91425" rIns="91425" bIns="91425" anchor="t" anchorCtr="0">
            <a:noAutofit/>
          </a:bodyPr>
          <a:lstStyle/>
          <a:p>
            <a:pPr marL="151130" marR="0" lvl="0" indent="-11428" algn="l" rtl="0">
              <a:lnSpc>
                <a:spcPct val="100000"/>
              </a:lnSpc>
              <a:spcBef>
                <a:spcPts val="0"/>
              </a:spcBef>
              <a:spcAft>
                <a:spcPts val="0"/>
              </a:spcAft>
              <a:buClr>
                <a:schemeClr val="accent1"/>
              </a:buClr>
              <a:buSzPts val="700"/>
              <a:buFont typeface="Arial"/>
              <a:buNone/>
            </a:pPr>
            <a:r>
              <a:rPr lang="en-US" sz="2800" b="0" i="0" u="none" strike="noStrike" cap="none">
                <a:solidFill>
                  <a:schemeClr val="dk1"/>
                </a:solidFill>
                <a:latin typeface="Calibri"/>
                <a:ea typeface="Calibri"/>
                <a:cs typeface="Calibri"/>
                <a:sym typeface="Calibri"/>
              </a:rPr>
              <a:t>Interventions in your BSP address each stage of the Competing Behavior Pathway:	</a:t>
            </a:r>
            <a:endParaRPr/>
          </a:p>
          <a:p>
            <a:pPr marL="457200" marR="0" lvl="1" indent="-129540" algn="l" rtl="0">
              <a:lnSpc>
                <a:spcPct val="100000"/>
              </a:lnSpc>
              <a:spcBef>
                <a:spcPts val="480"/>
              </a:spcBef>
              <a:spcAft>
                <a:spcPts val="0"/>
              </a:spcAft>
              <a:buClr>
                <a:schemeClr val="accent1"/>
              </a:buClr>
              <a:buSzPts val="2040"/>
              <a:buFont typeface="Arial"/>
              <a:buChar char="•"/>
            </a:pPr>
            <a:r>
              <a:rPr lang="en-US" sz="2400" b="1" i="0" u="none" strike="noStrike" cap="none">
                <a:solidFill>
                  <a:schemeClr val="dk1"/>
                </a:solidFill>
                <a:latin typeface="Calibri"/>
                <a:ea typeface="Calibri"/>
                <a:cs typeface="Calibri"/>
                <a:sym typeface="Calibri"/>
              </a:rPr>
              <a:t> Setting Events</a:t>
            </a:r>
            <a:endParaRPr/>
          </a:p>
          <a:p>
            <a:pPr marL="457200" marR="0" lvl="1" indent="-129540" algn="l" rtl="0">
              <a:lnSpc>
                <a:spcPct val="100000"/>
              </a:lnSpc>
              <a:spcBef>
                <a:spcPts val="480"/>
              </a:spcBef>
              <a:spcAft>
                <a:spcPts val="0"/>
              </a:spcAft>
              <a:buClr>
                <a:schemeClr val="accent1"/>
              </a:buClr>
              <a:buSzPts val="2040"/>
              <a:buFont typeface="Arial"/>
              <a:buChar char="•"/>
            </a:pPr>
            <a:r>
              <a:rPr lang="en-US" sz="2400" b="1" i="0" u="none" strike="noStrike" cap="none">
                <a:solidFill>
                  <a:schemeClr val="dk1"/>
                </a:solidFill>
                <a:latin typeface="Calibri"/>
                <a:ea typeface="Calibri"/>
                <a:cs typeface="Calibri"/>
                <a:sym typeface="Calibri"/>
              </a:rPr>
              <a:t> Antecedents</a:t>
            </a:r>
            <a:endParaRPr/>
          </a:p>
          <a:p>
            <a:pPr marL="457200" marR="0" lvl="1" indent="-129540" algn="l" rtl="0">
              <a:lnSpc>
                <a:spcPct val="100000"/>
              </a:lnSpc>
              <a:spcBef>
                <a:spcPts val="480"/>
              </a:spcBef>
              <a:spcAft>
                <a:spcPts val="0"/>
              </a:spcAft>
              <a:buClr>
                <a:schemeClr val="accent1"/>
              </a:buClr>
              <a:buSzPts val="2040"/>
              <a:buFont typeface="Arial"/>
              <a:buChar char="•"/>
            </a:pPr>
            <a:r>
              <a:rPr lang="en-US" sz="2400" b="1" i="0" u="none" strike="noStrike" cap="none">
                <a:solidFill>
                  <a:schemeClr val="dk1"/>
                </a:solidFill>
                <a:latin typeface="Calibri"/>
                <a:ea typeface="Calibri"/>
                <a:cs typeface="Calibri"/>
                <a:sym typeface="Calibri"/>
              </a:rPr>
              <a:t> Replacement Behavior</a:t>
            </a:r>
            <a:endParaRPr/>
          </a:p>
          <a:p>
            <a:pPr marL="1004888" marR="0" lvl="3" indent="-114300" algn="l" rtl="0">
              <a:lnSpc>
                <a:spcPct val="100000"/>
              </a:lnSpc>
              <a:spcBef>
                <a:spcPts val="360"/>
              </a:spcBef>
              <a:spcAft>
                <a:spcPts val="0"/>
              </a:spcAft>
              <a:buClr>
                <a:schemeClr val="accent1"/>
              </a:buClr>
              <a:buSzPts val="1800"/>
              <a:buFont typeface="Arial"/>
              <a:buChar char="•"/>
            </a:pPr>
            <a:r>
              <a:rPr lang="en-US" sz="1800" b="0" i="0" u="none" strike="noStrike" cap="none">
                <a:solidFill>
                  <a:schemeClr val="dk1"/>
                </a:solidFill>
                <a:latin typeface="Calibri"/>
                <a:ea typeface="Calibri"/>
                <a:cs typeface="Calibri"/>
                <a:sym typeface="Calibri"/>
              </a:rPr>
              <a:t>Teaching, if needed</a:t>
            </a:r>
            <a:endParaRPr/>
          </a:p>
          <a:p>
            <a:pPr marL="457200" marR="0" lvl="1" indent="-129540" algn="l" rtl="0">
              <a:lnSpc>
                <a:spcPct val="100000"/>
              </a:lnSpc>
              <a:spcBef>
                <a:spcPts val="480"/>
              </a:spcBef>
              <a:spcAft>
                <a:spcPts val="0"/>
              </a:spcAft>
              <a:buClr>
                <a:schemeClr val="accent1"/>
              </a:buClr>
              <a:buSzPts val="2040"/>
              <a:buFont typeface="Arial"/>
              <a:buChar char="•"/>
            </a:pPr>
            <a:r>
              <a:rPr lang="en-US" sz="2400" b="1" i="0" u="none" strike="noStrike" cap="none">
                <a:solidFill>
                  <a:schemeClr val="dk1"/>
                </a:solidFill>
                <a:latin typeface="Calibri"/>
                <a:ea typeface="Calibri"/>
                <a:cs typeface="Calibri"/>
                <a:sym typeface="Calibri"/>
              </a:rPr>
              <a:t> Consequences</a:t>
            </a:r>
            <a:endParaRPr/>
          </a:p>
          <a:p>
            <a:pPr marL="1004888" marR="0" lvl="3" indent="-114300" algn="l" rtl="0">
              <a:lnSpc>
                <a:spcPct val="100000"/>
              </a:lnSpc>
              <a:spcBef>
                <a:spcPts val="360"/>
              </a:spcBef>
              <a:spcAft>
                <a:spcPts val="0"/>
              </a:spcAft>
              <a:buClr>
                <a:schemeClr val="accent1"/>
              </a:buClr>
              <a:buSzPts val="1800"/>
              <a:buFont typeface="Arial"/>
              <a:buChar char="•"/>
            </a:pPr>
            <a:r>
              <a:rPr lang="en-US" sz="1800" b="0" i="0" u="none" strike="noStrike" cap="none">
                <a:solidFill>
                  <a:schemeClr val="dk1"/>
                </a:solidFill>
                <a:latin typeface="Calibri"/>
                <a:ea typeface="Calibri"/>
                <a:cs typeface="Calibri"/>
                <a:sym typeface="Calibri"/>
              </a:rPr>
              <a:t>Rewards for replacement behaviors</a:t>
            </a:r>
            <a:endParaRPr/>
          </a:p>
          <a:p>
            <a:pPr marL="1004888" marR="0" lvl="3" indent="-114300" algn="l" rtl="0">
              <a:lnSpc>
                <a:spcPct val="100000"/>
              </a:lnSpc>
              <a:spcBef>
                <a:spcPts val="360"/>
              </a:spcBef>
              <a:spcAft>
                <a:spcPts val="0"/>
              </a:spcAft>
              <a:buClr>
                <a:schemeClr val="accent1"/>
              </a:buClr>
              <a:buSzPts val="1800"/>
              <a:buFont typeface="Arial"/>
              <a:buChar char="•"/>
            </a:pPr>
            <a:r>
              <a:rPr lang="en-US" sz="1800" b="0" i="0" u="none" strike="noStrike" cap="none">
                <a:solidFill>
                  <a:schemeClr val="dk1"/>
                </a:solidFill>
                <a:latin typeface="Calibri"/>
                <a:ea typeface="Calibri"/>
                <a:cs typeface="Calibri"/>
                <a:sym typeface="Calibri"/>
              </a:rPr>
              <a:t>Extinguishing rewards for problem behaviors</a:t>
            </a:r>
            <a:endParaRPr/>
          </a:p>
          <a:p>
            <a:pPr marL="1004888" marR="0" lvl="3" indent="-114300" algn="l" rtl="0">
              <a:lnSpc>
                <a:spcPct val="100000"/>
              </a:lnSpc>
              <a:spcBef>
                <a:spcPts val="360"/>
              </a:spcBef>
              <a:spcAft>
                <a:spcPts val="0"/>
              </a:spcAft>
              <a:buClr>
                <a:schemeClr val="accent1"/>
              </a:buClr>
              <a:buSzPts val="1800"/>
              <a:buFont typeface="Arial"/>
              <a:buChar char="•"/>
            </a:pPr>
            <a:r>
              <a:rPr lang="en-US" sz="1800" b="0" i="0" u="none" strike="noStrike" cap="none">
                <a:solidFill>
                  <a:schemeClr val="dk1"/>
                </a:solidFill>
                <a:latin typeface="Calibri"/>
                <a:ea typeface="Calibri"/>
                <a:cs typeface="Calibri"/>
                <a:sym typeface="Calibri"/>
              </a:rPr>
              <a:t>Punishment for problem behavior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4"/>
          <p:cNvSpPr txBox="1">
            <a:spLocks noGrp="1"/>
          </p:cNvSpPr>
          <p:nvPr>
            <p:ph type="title"/>
          </p:nvPr>
        </p:nvSpPr>
        <p:spPr>
          <a:xfrm>
            <a:off x="152400" y="247650"/>
            <a:ext cx="7467600" cy="7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How Good Is Your BSP?</a:t>
            </a:r>
            <a:endParaRPr/>
          </a:p>
        </p:txBody>
      </p:sp>
      <p:sp>
        <p:nvSpPr>
          <p:cNvPr id="315" name="Google Shape;315;p34"/>
          <p:cNvSpPr txBox="1">
            <a:spLocks noGrp="1"/>
          </p:cNvSpPr>
          <p:nvPr>
            <p:ph type="body" idx="1"/>
          </p:nvPr>
        </p:nvSpPr>
        <p:spPr>
          <a:xfrm>
            <a:off x="152400" y="1048650"/>
            <a:ext cx="8229600" cy="401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550"/>
              <a:buFont typeface="Arial"/>
              <a:buNone/>
            </a:pPr>
            <a:r>
              <a:rPr lang="en-US" sz="2200" b="1" i="0" u="none" strike="noStrike" cap="none">
                <a:solidFill>
                  <a:schemeClr val="dk1"/>
                </a:solidFill>
                <a:latin typeface="Calibri"/>
                <a:ea typeface="Calibri"/>
                <a:cs typeface="Calibri"/>
                <a:sym typeface="Calibri"/>
              </a:rPr>
              <a:t>TFI (Tiered Fidelity Inventory) Tier III Support Plan Worksheet:</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Individualized Team</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External Supports/Agencies</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Goals/Strengths Identified by Student &amp;/or Family</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Relevant medical, academic behavioral assessment data</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FBA Hypothesis Statement</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7 types of interventions per Competing Behavior Pathway</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Action steps</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Access to Tier I and Tier II supports</a:t>
            </a:r>
            <a:endParaRPr/>
          </a:p>
          <a:p>
            <a:pPr marL="457200" marR="0" lvl="0" indent="-36830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Monthly meetings to review outcome and fidelity data</a:t>
            </a:r>
            <a:endParaRPr/>
          </a:p>
          <a:p>
            <a:pPr marL="0" marR="0" lvl="0" indent="0" algn="l" rtl="0">
              <a:lnSpc>
                <a:spcPct val="100000"/>
              </a:lnSpc>
              <a:spcBef>
                <a:spcPts val="0"/>
              </a:spcBef>
              <a:spcAft>
                <a:spcPts val="0"/>
              </a:spcAft>
              <a:buClr>
                <a:schemeClr val="accent1"/>
              </a:buClr>
              <a:buSzPts val="510"/>
              <a:buFont typeface="Arial"/>
              <a:buNone/>
            </a:pPr>
            <a:endParaRPr sz="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70"/>
              <a:buFont typeface="Arial"/>
              <a:buNone/>
            </a:pPr>
            <a:r>
              <a:rPr lang="en-US" sz="2200" b="0" i="0" u="none" strike="noStrike" cap="none">
                <a:solidFill>
                  <a:schemeClr val="dk1"/>
                </a:solidFill>
                <a:latin typeface="Calibri"/>
                <a:ea typeface="Calibri"/>
                <a:cs typeface="Calibri"/>
                <a:sym typeface="Calibri"/>
              </a:rPr>
              <a:t>Online at </a:t>
            </a:r>
            <a:r>
              <a:rPr lang="en-US" sz="2200" b="0" i="0" u="sng" strike="noStrike" cap="none">
                <a:solidFill>
                  <a:schemeClr val="hlink"/>
                </a:solidFill>
                <a:latin typeface="Calibri"/>
                <a:ea typeface="Calibri"/>
                <a:cs typeface="Calibri"/>
                <a:sym typeface="Calibri"/>
                <a:hlinkClick r:id="rId3"/>
              </a:rPr>
              <a:t>Vermont PBIS Website-&gt;Resources-&gt;Evaluation Tools</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ctrTitle"/>
          </p:nvPr>
        </p:nvSpPr>
        <p:spPr>
          <a:xfrm>
            <a:off x="320125" y="412325"/>
            <a:ext cx="2188800" cy="706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CC0000"/>
              </a:buClr>
              <a:buSzPts val="1200"/>
              <a:buFont typeface="Questrial"/>
              <a:buNone/>
            </a:pPr>
            <a:r>
              <a:rPr lang="en-US" sz="4800" b="1" i="0" u="none" strike="noStrike" cap="none">
                <a:solidFill>
                  <a:srgbClr val="CC0000"/>
                </a:solidFill>
                <a:latin typeface="Calibri"/>
                <a:ea typeface="Calibri"/>
                <a:cs typeface="Calibri"/>
                <a:sym typeface="Calibri"/>
              </a:rPr>
              <a:t>Activity</a:t>
            </a:r>
            <a:endParaRPr/>
          </a:p>
        </p:txBody>
      </p:sp>
      <p:sp>
        <p:nvSpPr>
          <p:cNvPr id="322" name="Google Shape;322;p35"/>
          <p:cNvSpPr txBox="1">
            <a:spLocks noGrp="1"/>
          </p:cNvSpPr>
          <p:nvPr>
            <p:ph type="subTitle" idx="1"/>
          </p:nvPr>
        </p:nvSpPr>
        <p:spPr>
          <a:xfrm>
            <a:off x="44450" y="1119125"/>
            <a:ext cx="5465925" cy="32777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700"/>
              <a:buFont typeface="Arial"/>
              <a:buNone/>
            </a:pPr>
            <a:r>
              <a:rPr lang="en-US" sz="2800" b="0" i="0" u="none" strike="noStrike" cap="none">
                <a:solidFill>
                  <a:srgbClr val="3F3F3F"/>
                </a:solidFill>
                <a:latin typeface="Calibri"/>
                <a:ea typeface="Calibri"/>
                <a:cs typeface="Calibri"/>
                <a:sym typeface="Calibri"/>
              </a:rPr>
              <a:t>On your own or with members of your school team who are here, review the Tier III Support Plan Worksheet and identify strengths and areas in need of improvement in your BSP.</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txBox="1">
            <a:spLocks noGrp="1"/>
          </p:cNvSpPr>
          <p:nvPr>
            <p:ph type="ctrTitle"/>
          </p:nvPr>
        </p:nvSpPr>
        <p:spPr>
          <a:xfrm>
            <a:off x="152400" y="81449"/>
            <a:ext cx="5613400" cy="148700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CC0000"/>
              </a:buClr>
              <a:buSzPts val="1200"/>
              <a:buFont typeface="Questrial"/>
              <a:buNone/>
            </a:pPr>
            <a:r>
              <a:rPr lang="en-US" sz="4800" b="1" i="0" u="none" strike="noStrike" cap="none">
                <a:solidFill>
                  <a:srgbClr val="CC0000"/>
                </a:solidFill>
                <a:latin typeface="Calibri"/>
                <a:ea typeface="Calibri"/>
                <a:cs typeface="Calibri"/>
                <a:sym typeface="Calibri"/>
              </a:rPr>
              <a:t>Individualized Case Consultation</a:t>
            </a:r>
            <a:endParaRPr/>
          </a:p>
        </p:txBody>
      </p:sp>
      <p:sp>
        <p:nvSpPr>
          <p:cNvPr id="329" name="Google Shape;329;p36"/>
          <p:cNvSpPr txBox="1">
            <a:spLocks noGrp="1"/>
          </p:cNvSpPr>
          <p:nvPr>
            <p:ph type="subTitle" idx="1"/>
          </p:nvPr>
        </p:nvSpPr>
        <p:spPr>
          <a:xfrm>
            <a:off x="152400" y="1441450"/>
            <a:ext cx="6318250" cy="37020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500"/>
              <a:buFont typeface="Arial"/>
              <a:buNone/>
            </a:pPr>
            <a:r>
              <a:rPr lang="en-US" sz="2000" b="0" i="0" u="none" strike="noStrike" cap="none">
                <a:solidFill>
                  <a:srgbClr val="3F3F3F"/>
                </a:solidFill>
                <a:latin typeface="Calibri"/>
                <a:ea typeface="Calibri"/>
                <a:cs typeface="Calibri"/>
                <a:sym typeface="Calibri"/>
              </a:rPr>
              <a:t>1.  Introduce us to your student’s most challenging behaviors</a:t>
            </a:r>
            <a:endParaRPr/>
          </a:p>
          <a:p>
            <a:pPr marL="0" marR="0" lvl="0" indent="0" algn="l" rtl="0">
              <a:lnSpc>
                <a:spcPct val="100000"/>
              </a:lnSpc>
              <a:spcBef>
                <a:spcPts val="0"/>
              </a:spcBef>
              <a:spcAft>
                <a:spcPts val="0"/>
              </a:spcAft>
              <a:buClr>
                <a:schemeClr val="accent1"/>
              </a:buClr>
              <a:buSzPts val="500"/>
              <a:buFont typeface="Arial"/>
              <a:buNone/>
            </a:pPr>
            <a:endParaRPr sz="20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500"/>
              <a:buFont typeface="Arial"/>
              <a:buNone/>
            </a:pPr>
            <a:r>
              <a:rPr lang="en-US" sz="2000" b="0" i="0" u="none" strike="noStrike" cap="none">
                <a:solidFill>
                  <a:srgbClr val="3F3F3F"/>
                </a:solidFill>
                <a:latin typeface="Calibri"/>
                <a:ea typeface="Calibri"/>
                <a:cs typeface="Calibri"/>
                <a:sym typeface="Calibri"/>
              </a:rPr>
              <a:t>2.  What interventions have you tried?</a:t>
            </a:r>
            <a:endParaRPr sz="20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500"/>
              <a:buFont typeface="Arial"/>
              <a:buNone/>
            </a:pPr>
            <a:endParaRPr sz="20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500"/>
              <a:buFont typeface="Arial"/>
              <a:buNone/>
            </a:pPr>
            <a:r>
              <a:rPr lang="en-US" sz="2000" b="0" i="0" u="none" strike="noStrike" cap="none">
                <a:solidFill>
                  <a:srgbClr val="3F3F3F"/>
                </a:solidFill>
                <a:latin typeface="Calibri"/>
                <a:ea typeface="Calibri"/>
                <a:cs typeface="Calibri"/>
                <a:sym typeface="Calibri"/>
              </a:rPr>
              <a:t>3.  What has worked?  What isn’t working?</a:t>
            </a:r>
            <a:endParaRPr/>
          </a:p>
          <a:p>
            <a:pPr marL="0" marR="0" lvl="0" indent="0" algn="l" rtl="0">
              <a:lnSpc>
                <a:spcPct val="100000"/>
              </a:lnSpc>
              <a:spcBef>
                <a:spcPts val="0"/>
              </a:spcBef>
              <a:spcAft>
                <a:spcPts val="0"/>
              </a:spcAft>
              <a:buClr>
                <a:schemeClr val="accent1"/>
              </a:buClr>
              <a:buSzPts val="500"/>
              <a:buFont typeface="Arial"/>
              <a:buNone/>
            </a:pPr>
            <a:endParaRPr sz="20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500"/>
              <a:buFont typeface="Arial"/>
              <a:buNone/>
            </a:pPr>
            <a:r>
              <a:rPr lang="en-US" sz="2000" b="0" i="0" u="none" strike="noStrike" cap="none">
                <a:solidFill>
                  <a:srgbClr val="3F3F3F"/>
                </a:solidFill>
                <a:latin typeface="Calibri"/>
                <a:ea typeface="Calibri"/>
                <a:cs typeface="Calibri"/>
                <a:sym typeface="Calibri"/>
              </a:rPr>
              <a:t>4.  How did you do on the Tier III Support </a:t>
            </a:r>
            <a:endParaRPr/>
          </a:p>
          <a:p>
            <a:pPr marL="0" marR="0" lvl="0" indent="0" algn="l" rtl="0">
              <a:lnSpc>
                <a:spcPct val="100000"/>
              </a:lnSpc>
              <a:spcBef>
                <a:spcPts val="0"/>
              </a:spcBef>
              <a:spcAft>
                <a:spcPts val="0"/>
              </a:spcAft>
              <a:buClr>
                <a:schemeClr val="accent1"/>
              </a:buClr>
              <a:buSzPts val="500"/>
              <a:buFont typeface="Arial"/>
              <a:buNone/>
            </a:pPr>
            <a:r>
              <a:rPr lang="en-US" sz="2000" b="0" i="0" u="none" strike="noStrike" cap="none">
                <a:solidFill>
                  <a:srgbClr val="3F3F3F"/>
                </a:solidFill>
                <a:latin typeface="Calibri"/>
                <a:ea typeface="Calibri"/>
                <a:cs typeface="Calibri"/>
                <a:sym typeface="Calibri"/>
              </a:rPr>
              <a:t>Plan Worksheet?</a:t>
            </a:r>
            <a:endParaRPr sz="20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500"/>
              <a:buFont typeface="Arial"/>
              <a:buNone/>
            </a:pPr>
            <a:endParaRPr sz="20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700"/>
              <a:buFont typeface="Arial"/>
              <a:buNone/>
            </a:pPr>
            <a:r>
              <a:rPr lang="en-US" sz="2800" b="0" i="0" u="none" strike="noStrike" cap="none">
                <a:solidFill>
                  <a:srgbClr val="3F3F3F"/>
                </a:solidFill>
                <a:latin typeface="Calibri"/>
                <a:ea typeface="Calibri"/>
                <a:cs typeface="Calibri"/>
                <a:sym typeface="Calibri"/>
              </a:rPr>
              <a:t>Let’s Problem-Solve!</a:t>
            </a:r>
            <a:endParaRPr sz="2000" b="0" i="0" u="none" strike="noStrike" cap="none">
              <a:solidFill>
                <a:srgbClr val="3F3F3F"/>
              </a:solidFill>
              <a:latin typeface="Calibri"/>
              <a:ea typeface="Calibri"/>
              <a:cs typeface="Calibri"/>
              <a:sym typeface="Calibri"/>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txBox="1">
            <a:spLocks noGrp="1"/>
          </p:cNvSpPr>
          <p:nvPr>
            <p:ph type="title"/>
          </p:nvPr>
        </p:nvSpPr>
        <p:spPr>
          <a:xfrm>
            <a:off x="0" y="238900"/>
            <a:ext cx="7619999" cy="744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Behavior is NOT improving</a:t>
            </a:r>
            <a:endParaRPr/>
          </a:p>
        </p:txBody>
      </p:sp>
      <p:grpSp>
        <p:nvGrpSpPr>
          <p:cNvPr id="335" name="Google Shape;335;p37"/>
          <p:cNvGrpSpPr/>
          <p:nvPr/>
        </p:nvGrpSpPr>
        <p:grpSpPr>
          <a:xfrm>
            <a:off x="762973" y="1061692"/>
            <a:ext cx="7458246" cy="3959289"/>
            <a:chOff x="762973" y="1061692"/>
            <a:chExt cx="7458246" cy="3959289"/>
          </a:xfrm>
        </p:grpSpPr>
        <p:sp>
          <p:nvSpPr>
            <p:cNvPr id="336" name="Google Shape;336;p37"/>
            <p:cNvSpPr/>
            <p:nvPr/>
          </p:nvSpPr>
          <p:spPr>
            <a:xfrm>
              <a:off x="1247064" y="2496045"/>
              <a:ext cx="443399" cy="2228700"/>
            </a:xfrm>
            <a:custGeom>
              <a:avLst/>
              <a:gdLst/>
              <a:ahLst/>
              <a:cxnLst/>
              <a:rect l="l" t="t" r="r" b="b"/>
              <a:pathLst>
                <a:path w="120000" h="120000" extrusionOk="0">
                  <a:moveTo>
                    <a:pt x="0" y="0"/>
                  </a:moveTo>
                  <a:lnTo>
                    <a:pt x="0" y="119999"/>
                  </a:lnTo>
                  <a:lnTo>
                    <a:pt x="120000" y="119999"/>
                  </a:lnTo>
                </a:path>
              </a:pathLst>
            </a:custGeom>
            <a:noFill/>
            <a:ln w="26425" cap="flat" cmpd="sng">
              <a:solidFill>
                <a:srgbClr val="C55018"/>
              </a:solidFill>
              <a:prstDash val="solid"/>
              <a:round/>
              <a:headEnd type="none" w="sm" len="sm"/>
              <a:tailEnd type="none" w="sm" len="sm"/>
            </a:ln>
          </p:spPr>
        </p:sp>
        <p:sp>
          <p:nvSpPr>
            <p:cNvPr id="337" name="Google Shape;337;p37"/>
            <p:cNvSpPr/>
            <p:nvPr/>
          </p:nvSpPr>
          <p:spPr>
            <a:xfrm>
              <a:off x="4822826" y="2496045"/>
              <a:ext cx="443265" cy="1386936"/>
            </a:xfrm>
            <a:custGeom>
              <a:avLst/>
              <a:gdLst/>
              <a:ahLst/>
              <a:cxnLst/>
              <a:rect l="l" t="t" r="r" b="b"/>
              <a:pathLst>
                <a:path w="120000" h="120000" extrusionOk="0">
                  <a:moveTo>
                    <a:pt x="0" y="0"/>
                  </a:moveTo>
                  <a:lnTo>
                    <a:pt x="0" y="120000"/>
                  </a:lnTo>
                  <a:lnTo>
                    <a:pt x="120000" y="120000"/>
                  </a:lnTo>
                </a:path>
              </a:pathLst>
            </a:custGeom>
            <a:noFill/>
            <a:ln w="26425" cap="flat" cmpd="sng">
              <a:solidFill>
                <a:srgbClr val="C55018"/>
              </a:solidFill>
              <a:prstDash val="solid"/>
              <a:round/>
              <a:headEnd type="none" w="sm" len="sm"/>
              <a:tailEnd type="none" w="sm" len="sm"/>
            </a:ln>
          </p:spPr>
        </p:sp>
        <p:sp>
          <p:nvSpPr>
            <p:cNvPr id="338" name="Google Shape;338;p37"/>
            <p:cNvSpPr/>
            <p:nvPr/>
          </p:nvSpPr>
          <p:spPr>
            <a:xfrm>
              <a:off x="4822826" y="2496045"/>
              <a:ext cx="443265" cy="545290"/>
            </a:xfrm>
            <a:custGeom>
              <a:avLst/>
              <a:gdLst/>
              <a:ahLst/>
              <a:cxnLst/>
              <a:rect l="l" t="t" r="r" b="b"/>
              <a:pathLst>
                <a:path w="120000" h="120000" extrusionOk="0">
                  <a:moveTo>
                    <a:pt x="0" y="0"/>
                  </a:moveTo>
                  <a:lnTo>
                    <a:pt x="0" y="120000"/>
                  </a:lnTo>
                  <a:lnTo>
                    <a:pt x="120000" y="120000"/>
                  </a:lnTo>
                </a:path>
              </a:pathLst>
            </a:custGeom>
            <a:noFill/>
            <a:ln w="26425" cap="flat" cmpd="sng">
              <a:solidFill>
                <a:srgbClr val="C55018"/>
              </a:solidFill>
              <a:prstDash val="solid"/>
              <a:round/>
              <a:headEnd type="none" w="sm" len="sm"/>
              <a:tailEnd type="none" w="sm" len="sm"/>
            </a:ln>
          </p:spPr>
        </p:sp>
        <p:sp>
          <p:nvSpPr>
            <p:cNvPr id="339" name="Google Shape;339;p37"/>
            <p:cNvSpPr/>
            <p:nvPr/>
          </p:nvSpPr>
          <p:spPr>
            <a:xfrm>
              <a:off x="4217026" y="1654399"/>
              <a:ext cx="1787848" cy="248937"/>
            </a:xfrm>
            <a:custGeom>
              <a:avLst/>
              <a:gdLst/>
              <a:ahLst/>
              <a:cxnLst/>
              <a:rect l="l" t="t" r="r" b="b"/>
              <a:pathLst>
                <a:path w="120000" h="120000" extrusionOk="0">
                  <a:moveTo>
                    <a:pt x="0" y="0"/>
                  </a:moveTo>
                  <a:lnTo>
                    <a:pt x="0" y="59999"/>
                  </a:lnTo>
                  <a:lnTo>
                    <a:pt x="120000" y="59999"/>
                  </a:lnTo>
                  <a:lnTo>
                    <a:pt x="120000" y="120000"/>
                  </a:lnTo>
                </a:path>
              </a:pathLst>
            </a:custGeom>
            <a:noFill/>
            <a:ln w="26425" cap="flat" cmpd="sng">
              <a:solidFill>
                <a:srgbClr val="AD4714"/>
              </a:solidFill>
              <a:prstDash val="solid"/>
              <a:round/>
              <a:headEnd type="none" w="sm" len="sm"/>
              <a:tailEnd type="none" w="sm" len="sm"/>
            </a:ln>
          </p:spPr>
        </p:sp>
        <p:sp>
          <p:nvSpPr>
            <p:cNvPr id="340" name="Google Shape;340;p37"/>
            <p:cNvSpPr/>
            <p:nvPr/>
          </p:nvSpPr>
          <p:spPr>
            <a:xfrm>
              <a:off x="1247067" y="2496070"/>
              <a:ext cx="443400" cy="1386900"/>
            </a:xfrm>
            <a:custGeom>
              <a:avLst/>
              <a:gdLst/>
              <a:ahLst/>
              <a:cxnLst/>
              <a:rect l="l" t="t" r="r" b="b"/>
              <a:pathLst>
                <a:path w="120000" h="120000" extrusionOk="0">
                  <a:moveTo>
                    <a:pt x="0" y="0"/>
                  </a:moveTo>
                  <a:lnTo>
                    <a:pt x="0" y="120000"/>
                  </a:lnTo>
                  <a:lnTo>
                    <a:pt x="120000" y="120000"/>
                  </a:lnTo>
                </a:path>
              </a:pathLst>
            </a:custGeom>
            <a:noFill/>
            <a:ln w="26425" cap="flat" cmpd="sng">
              <a:solidFill>
                <a:srgbClr val="C55018"/>
              </a:solidFill>
              <a:prstDash val="solid"/>
              <a:round/>
              <a:headEnd type="none" w="sm" len="sm"/>
              <a:tailEnd type="none" w="sm" len="sm"/>
            </a:ln>
          </p:spPr>
        </p:sp>
        <p:sp>
          <p:nvSpPr>
            <p:cNvPr id="341" name="Google Shape;341;p37"/>
            <p:cNvSpPr/>
            <p:nvPr/>
          </p:nvSpPr>
          <p:spPr>
            <a:xfrm>
              <a:off x="1247130" y="2496045"/>
              <a:ext cx="443265" cy="545290"/>
            </a:xfrm>
            <a:custGeom>
              <a:avLst/>
              <a:gdLst/>
              <a:ahLst/>
              <a:cxnLst/>
              <a:rect l="l" t="t" r="r" b="b"/>
              <a:pathLst>
                <a:path w="120000" h="120000" extrusionOk="0">
                  <a:moveTo>
                    <a:pt x="0" y="0"/>
                  </a:moveTo>
                  <a:lnTo>
                    <a:pt x="0" y="120000"/>
                  </a:lnTo>
                  <a:lnTo>
                    <a:pt x="120000" y="120000"/>
                  </a:lnTo>
                </a:path>
              </a:pathLst>
            </a:custGeom>
            <a:noFill/>
            <a:ln w="26425" cap="flat" cmpd="sng">
              <a:solidFill>
                <a:srgbClr val="C55018"/>
              </a:solidFill>
              <a:prstDash val="solid"/>
              <a:round/>
              <a:headEnd type="none" w="sm" len="sm"/>
              <a:tailEnd type="none" w="sm" len="sm"/>
            </a:ln>
          </p:spPr>
        </p:sp>
        <p:sp>
          <p:nvSpPr>
            <p:cNvPr id="342" name="Google Shape;342;p37"/>
            <p:cNvSpPr/>
            <p:nvPr/>
          </p:nvSpPr>
          <p:spPr>
            <a:xfrm>
              <a:off x="2429176" y="1654399"/>
              <a:ext cx="1787848" cy="248937"/>
            </a:xfrm>
            <a:custGeom>
              <a:avLst/>
              <a:gdLst/>
              <a:ahLst/>
              <a:cxnLst/>
              <a:rect l="l" t="t" r="r" b="b"/>
              <a:pathLst>
                <a:path w="120000" h="120000" extrusionOk="0">
                  <a:moveTo>
                    <a:pt x="120000" y="0"/>
                  </a:moveTo>
                  <a:lnTo>
                    <a:pt x="120000" y="59999"/>
                  </a:lnTo>
                  <a:lnTo>
                    <a:pt x="0" y="59999"/>
                  </a:lnTo>
                  <a:lnTo>
                    <a:pt x="0" y="120000"/>
                  </a:lnTo>
                </a:path>
              </a:pathLst>
            </a:custGeom>
            <a:noFill/>
            <a:ln w="26425" cap="flat" cmpd="sng">
              <a:solidFill>
                <a:srgbClr val="AD4714"/>
              </a:solidFill>
              <a:prstDash val="solid"/>
              <a:round/>
              <a:headEnd type="none" w="sm" len="sm"/>
              <a:tailEnd type="none" w="sm" len="sm"/>
            </a:ln>
          </p:spPr>
        </p:sp>
        <p:sp>
          <p:nvSpPr>
            <p:cNvPr id="343" name="Google Shape;343;p37"/>
            <p:cNvSpPr/>
            <p:nvPr/>
          </p:nvSpPr>
          <p:spPr>
            <a:xfrm>
              <a:off x="762973" y="1061692"/>
              <a:ext cx="6908102" cy="592708"/>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4" name="Google Shape;344;p37"/>
            <p:cNvSpPr txBox="1"/>
            <p:nvPr/>
          </p:nvSpPr>
          <p:spPr>
            <a:xfrm>
              <a:off x="762973" y="1061692"/>
              <a:ext cx="6908102" cy="592708"/>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400"/>
                <a:buFont typeface="Questrial"/>
                <a:buNone/>
              </a:pPr>
              <a:r>
                <a:rPr lang="en-US" sz="1600" b="0" i="0" u="none" strike="noStrike" cap="none">
                  <a:solidFill>
                    <a:schemeClr val="lt1"/>
                  </a:solidFill>
                  <a:latin typeface="Calibri"/>
                  <a:ea typeface="Calibri"/>
                  <a:cs typeface="Calibri"/>
                  <a:sym typeface="Calibri"/>
                </a:rPr>
                <a:t>Data indicate behavior not improving</a:t>
              </a:r>
              <a:endParaRPr/>
            </a:p>
          </p:txBody>
        </p:sp>
        <p:sp>
          <p:nvSpPr>
            <p:cNvPr id="345" name="Google Shape;345;p37"/>
            <p:cNvSpPr/>
            <p:nvPr/>
          </p:nvSpPr>
          <p:spPr>
            <a:xfrm>
              <a:off x="951616" y="1903337"/>
              <a:ext cx="2955123" cy="592708"/>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6" name="Google Shape;346;p37"/>
            <p:cNvSpPr txBox="1"/>
            <p:nvPr/>
          </p:nvSpPr>
          <p:spPr>
            <a:xfrm>
              <a:off x="951616" y="1903337"/>
              <a:ext cx="2955123" cy="59270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275"/>
                <a:buFont typeface="Questrial"/>
                <a:buNone/>
              </a:pPr>
              <a:r>
                <a:rPr lang="en-US" sz="1100" b="0" i="0" u="none" strike="noStrike" cap="none">
                  <a:solidFill>
                    <a:schemeClr val="lt1"/>
                  </a:solidFill>
                  <a:latin typeface="Calibri"/>
                  <a:ea typeface="Calibri"/>
                  <a:cs typeface="Calibri"/>
                  <a:sym typeface="Calibri"/>
                </a:rPr>
                <a:t>Interventions implemented with fidelity</a:t>
              </a:r>
              <a:endParaRPr/>
            </a:p>
          </p:txBody>
        </p:sp>
        <p:sp>
          <p:nvSpPr>
            <p:cNvPr id="347" name="Google Shape;347;p37"/>
            <p:cNvSpPr/>
            <p:nvPr/>
          </p:nvSpPr>
          <p:spPr>
            <a:xfrm>
              <a:off x="1690395" y="2744981"/>
              <a:ext cx="2955123" cy="592708"/>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8" name="Google Shape;348;p37"/>
            <p:cNvSpPr txBox="1"/>
            <p:nvPr/>
          </p:nvSpPr>
          <p:spPr>
            <a:xfrm>
              <a:off x="1735045" y="2744943"/>
              <a:ext cx="2955000" cy="59280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275"/>
                <a:buFont typeface="Questrial"/>
                <a:buNone/>
              </a:pPr>
              <a:r>
                <a:rPr lang="en-US" sz="1100" b="0" i="0" u="none" strike="noStrike" cap="none">
                  <a:solidFill>
                    <a:schemeClr val="lt1"/>
                  </a:solidFill>
                  <a:latin typeface="Calibri"/>
                  <a:ea typeface="Calibri"/>
                  <a:cs typeface="Calibri"/>
                  <a:sym typeface="Calibri"/>
                </a:rPr>
                <a:t>Hypothesis incorrect</a:t>
              </a:r>
              <a:endParaRPr/>
            </a:p>
          </p:txBody>
        </p:sp>
        <p:sp>
          <p:nvSpPr>
            <p:cNvPr id="349" name="Google Shape;349;p37"/>
            <p:cNvSpPr/>
            <p:nvPr/>
          </p:nvSpPr>
          <p:spPr>
            <a:xfrm>
              <a:off x="1690395" y="3586628"/>
              <a:ext cx="2955123" cy="592708"/>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0" name="Google Shape;350;p37"/>
            <p:cNvSpPr txBox="1"/>
            <p:nvPr/>
          </p:nvSpPr>
          <p:spPr>
            <a:xfrm>
              <a:off x="1690395" y="3586628"/>
              <a:ext cx="2955123" cy="59270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275"/>
                <a:buFont typeface="Questrial"/>
                <a:buNone/>
              </a:pPr>
              <a:r>
                <a:rPr lang="en-US" sz="1100" b="0" i="0" u="none" strike="noStrike" cap="none">
                  <a:solidFill>
                    <a:schemeClr val="lt1"/>
                  </a:solidFill>
                  <a:latin typeface="Calibri"/>
                  <a:ea typeface="Calibri"/>
                  <a:cs typeface="Calibri"/>
                  <a:sym typeface="Calibri"/>
                </a:rPr>
                <a:t>Interventions are insufficient</a:t>
              </a:r>
              <a:endParaRPr/>
            </a:p>
          </p:txBody>
        </p:sp>
        <p:sp>
          <p:nvSpPr>
            <p:cNvPr id="351" name="Google Shape;351;p37"/>
            <p:cNvSpPr/>
            <p:nvPr/>
          </p:nvSpPr>
          <p:spPr>
            <a:xfrm>
              <a:off x="4527315" y="1903337"/>
              <a:ext cx="2955123" cy="592708"/>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2" name="Google Shape;352;p37"/>
            <p:cNvSpPr txBox="1"/>
            <p:nvPr/>
          </p:nvSpPr>
          <p:spPr>
            <a:xfrm>
              <a:off x="4527315" y="1903337"/>
              <a:ext cx="2955123" cy="59270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275"/>
                <a:buFont typeface="Questrial"/>
                <a:buNone/>
              </a:pPr>
              <a:r>
                <a:rPr lang="en-US" sz="1100" b="0" i="0" u="none" strike="noStrike" cap="none">
                  <a:solidFill>
                    <a:schemeClr val="lt1"/>
                  </a:solidFill>
                  <a:latin typeface="Calibri"/>
                  <a:ea typeface="Calibri"/>
                  <a:cs typeface="Calibri"/>
                  <a:sym typeface="Calibri"/>
                </a:rPr>
                <a:t>Interventions not implemented w/ fidelity</a:t>
              </a:r>
              <a:endParaRPr/>
            </a:p>
          </p:txBody>
        </p:sp>
        <p:sp>
          <p:nvSpPr>
            <p:cNvPr id="353" name="Google Shape;353;p37"/>
            <p:cNvSpPr/>
            <p:nvPr/>
          </p:nvSpPr>
          <p:spPr>
            <a:xfrm>
              <a:off x="5266096" y="2744981"/>
              <a:ext cx="2955123" cy="592708"/>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4" name="Google Shape;354;p37"/>
            <p:cNvSpPr txBox="1"/>
            <p:nvPr/>
          </p:nvSpPr>
          <p:spPr>
            <a:xfrm>
              <a:off x="5266096" y="2744981"/>
              <a:ext cx="2955123" cy="59270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275"/>
                <a:buFont typeface="Questrial"/>
                <a:buNone/>
              </a:pPr>
              <a:r>
                <a:rPr lang="en-US" sz="1100" b="0" i="0" u="none" strike="noStrike" cap="none">
                  <a:solidFill>
                    <a:schemeClr val="lt1"/>
                  </a:solidFill>
                  <a:latin typeface="Calibri"/>
                  <a:ea typeface="Calibri"/>
                  <a:cs typeface="Calibri"/>
                  <a:sym typeface="Calibri"/>
                </a:rPr>
                <a:t>Strategies too difficult or time consuming</a:t>
              </a:r>
              <a:endParaRPr/>
            </a:p>
          </p:txBody>
        </p:sp>
        <p:sp>
          <p:nvSpPr>
            <p:cNvPr id="355" name="Google Shape;355;p37"/>
            <p:cNvSpPr/>
            <p:nvPr/>
          </p:nvSpPr>
          <p:spPr>
            <a:xfrm>
              <a:off x="5266096" y="3586628"/>
              <a:ext cx="2955123" cy="592708"/>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6" name="Google Shape;356;p37"/>
            <p:cNvSpPr txBox="1"/>
            <p:nvPr/>
          </p:nvSpPr>
          <p:spPr>
            <a:xfrm>
              <a:off x="5266096" y="3586628"/>
              <a:ext cx="2955123" cy="59270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275"/>
                <a:buFont typeface="Questrial"/>
                <a:buNone/>
              </a:pPr>
              <a:r>
                <a:rPr lang="en-US" sz="1100" b="0" i="0" u="none" strike="noStrike" cap="none">
                  <a:solidFill>
                    <a:schemeClr val="lt1"/>
                  </a:solidFill>
                  <a:latin typeface="Calibri"/>
                  <a:ea typeface="Calibri"/>
                  <a:cs typeface="Calibri"/>
                  <a:sym typeface="Calibri"/>
                </a:rPr>
                <a:t>BSP does not fit with ecology of the classroom</a:t>
              </a:r>
              <a:endParaRPr/>
            </a:p>
          </p:txBody>
        </p:sp>
        <p:sp>
          <p:nvSpPr>
            <p:cNvPr id="357" name="Google Shape;357;p37"/>
            <p:cNvSpPr/>
            <p:nvPr/>
          </p:nvSpPr>
          <p:spPr>
            <a:xfrm>
              <a:off x="5266096" y="4428272"/>
              <a:ext cx="2955123" cy="592708"/>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8" name="Google Shape;358;p37"/>
            <p:cNvSpPr txBox="1"/>
            <p:nvPr/>
          </p:nvSpPr>
          <p:spPr>
            <a:xfrm>
              <a:off x="5266096" y="4428272"/>
              <a:ext cx="2955123" cy="592708"/>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275"/>
                <a:buFont typeface="Questrial"/>
                <a:buNone/>
              </a:pPr>
              <a:r>
                <a:rPr lang="en-US" sz="1100" b="0" i="0" u="none" strike="noStrike" cap="none">
                  <a:solidFill>
                    <a:schemeClr val="lt1"/>
                  </a:solidFill>
                  <a:latin typeface="Calibri"/>
                  <a:ea typeface="Calibri"/>
                  <a:cs typeface="Calibri"/>
                  <a:sym typeface="Calibri"/>
                </a:rPr>
                <a:t>Teacher experiencing intervention drift</a:t>
              </a:r>
              <a:endParaRPr/>
            </a:p>
          </p:txBody>
        </p:sp>
        <p:sp>
          <p:nvSpPr>
            <p:cNvPr id="359" name="Google Shape;359;p37"/>
            <p:cNvSpPr/>
            <p:nvPr/>
          </p:nvSpPr>
          <p:spPr>
            <a:xfrm>
              <a:off x="4822775" y="2648449"/>
              <a:ext cx="443400" cy="2113499"/>
            </a:xfrm>
            <a:custGeom>
              <a:avLst/>
              <a:gdLst/>
              <a:ahLst/>
              <a:cxnLst/>
              <a:rect l="l" t="t" r="r" b="b"/>
              <a:pathLst>
                <a:path w="120000" h="120000" extrusionOk="0">
                  <a:moveTo>
                    <a:pt x="0" y="0"/>
                  </a:moveTo>
                  <a:lnTo>
                    <a:pt x="0" y="119999"/>
                  </a:lnTo>
                  <a:lnTo>
                    <a:pt x="120000" y="119999"/>
                  </a:lnTo>
                </a:path>
              </a:pathLst>
            </a:custGeom>
            <a:noFill/>
            <a:ln w="26425" cap="flat" cmpd="sng">
              <a:solidFill>
                <a:srgbClr val="C55018"/>
              </a:solidFill>
              <a:prstDash val="solid"/>
              <a:round/>
              <a:headEnd type="none" w="sm" len="sm"/>
              <a:tailEnd type="none" w="sm" len="sm"/>
            </a:ln>
          </p:spPr>
        </p:sp>
        <p:sp>
          <p:nvSpPr>
            <p:cNvPr id="360" name="Google Shape;360;p37"/>
            <p:cNvSpPr/>
            <p:nvPr/>
          </p:nvSpPr>
          <p:spPr>
            <a:xfrm>
              <a:off x="1690457" y="4428181"/>
              <a:ext cx="2955000" cy="592800"/>
            </a:xfrm>
            <a:prstGeom prst="rect">
              <a:avLst/>
            </a:prstGeom>
            <a:solidFill>
              <a:srgbClr val="DB581B"/>
            </a:solidFill>
            <a:ln w="264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75"/>
                <a:buFont typeface="Questrial"/>
                <a:buNone/>
              </a:pPr>
              <a:r>
                <a:rPr lang="en-US" sz="1100" b="0" i="0" u="none" strike="noStrike" cap="none">
                  <a:solidFill>
                    <a:schemeClr val="lt1"/>
                  </a:solidFill>
                  <a:latin typeface="Calibri"/>
                  <a:ea typeface="Calibri"/>
                  <a:cs typeface="Calibri"/>
                  <a:sym typeface="Calibri"/>
                </a:rPr>
                <a:t>Reinforcement for the behavior is insufficient</a:t>
              </a:r>
              <a:endParaRPr/>
            </a:p>
          </p:txBody>
        </p:sp>
      </p:gr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8"/>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Types of Implementation Errors</a:t>
            </a:r>
            <a:endParaRPr/>
          </a:p>
        </p:txBody>
      </p:sp>
      <p:sp>
        <p:nvSpPr>
          <p:cNvPr id="366" name="Google Shape;366;p38"/>
          <p:cNvSpPr txBox="1">
            <a:spLocks noGrp="1"/>
          </p:cNvSpPr>
          <p:nvPr>
            <p:ph type="body" idx="1"/>
          </p:nvPr>
        </p:nvSpPr>
        <p:spPr>
          <a:xfrm>
            <a:off x="152400" y="1200150"/>
            <a:ext cx="8826707" cy="3657600"/>
          </a:xfrm>
          <a:prstGeom prst="rect">
            <a:avLst/>
          </a:prstGeom>
          <a:noFill/>
          <a:ln>
            <a:noFill/>
          </a:ln>
        </p:spPr>
        <p:txBody>
          <a:bodyPr spcFirstLastPara="1" wrap="square" lIns="91425" tIns="91425" rIns="91425" bIns="91425" anchor="t" anchorCtr="0">
            <a:noAutofit/>
          </a:bodyPr>
          <a:lstStyle/>
          <a:p>
            <a:pPr marL="182563" marR="0" lvl="0" indent="-151130" algn="l" rtl="0">
              <a:lnSpc>
                <a:spcPct val="100000"/>
              </a:lnSpc>
              <a:spcBef>
                <a:spcPts val="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Developing an effective BSP that is not informed by behavior theory (i.e. functional behavior assessment)</a:t>
            </a:r>
            <a:endParaRPr/>
          </a:p>
          <a:p>
            <a:pPr marL="182563" marR="0" lvl="0" indent="-151130" algn="l" rtl="0">
              <a:lnSpc>
                <a:spcPct val="100000"/>
              </a:lnSpc>
              <a:spcBef>
                <a:spcPts val="56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Failure to ensure staff buy-in and commitment</a:t>
            </a:r>
            <a:endParaRPr/>
          </a:p>
          <a:p>
            <a:pPr marL="182563" marR="0" lvl="0" indent="-151130" algn="l" rtl="0">
              <a:lnSpc>
                <a:spcPct val="100000"/>
              </a:lnSpc>
              <a:spcBef>
                <a:spcPts val="56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Failure to address staff time and availability</a:t>
            </a:r>
            <a:endParaRPr/>
          </a:p>
          <a:p>
            <a:pPr marL="182563" marR="0" lvl="0" indent="-151130" algn="l" rtl="0">
              <a:lnSpc>
                <a:spcPct val="100000"/>
              </a:lnSpc>
              <a:spcBef>
                <a:spcPts val="56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Lack of follow through with tasks </a:t>
            </a:r>
            <a:endParaRPr/>
          </a:p>
          <a:p>
            <a:pPr marL="660400" marR="0" lvl="2" indent="0" algn="l" rtl="0">
              <a:lnSpc>
                <a:spcPct val="100000"/>
              </a:lnSpc>
              <a:spcBef>
                <a:spcPts val="400"/>
              </a:spcBef>
              <a:spcAft>
                <a:spcPts val="0"/>
              </a:spcAft>
              <a:buClr>
                <a:schemeClr val="accent1"/>
              </a:buClr>
              <a:buSzPts val="500"/>
              <a:buFont typeface="Arial"/>
              <a:buNone/>
            </a:pPr>
            <a:r>
              <a:rPr lang="en-US" sz="2000" b="0" i="0" u="none" strike="noStrike" cap="none">
                <a:solidFill>
                  <a:schemeClr val="dk1"/>
                </a:solidFill>
                <a:latin typeface="Calibri"/>
                <a:ea typeface="Calibri"/>
                <a:cs typeface="Calibri"/>
                <a:sym typeface="Calibri"/>
              </a:rPr>
              <a:t>i.e. Ordering sensory materials, communicating with staff not present at meetings, finalizing scheduling changes, writing social stories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9"/>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Types of Implementation Errors</a:t>
            </a:r>
            <a:endParaRPr/>
          </a:p>
        </p:txBody>
      </p:sp>
      <p:sp>
        <p:nvSpPr>
          <p:cNvPr id="372" name="Google Shape;372;p39"/>
          <p:cNvSpPr txBox="1">
            <a:spLocks noGrp="1"/>
          </p:cNvSpPr>
          <p:nvPr>
            <p:ph type="body" idx="1"/>
          </p:nvPr>
        </p:nvSpPr>
        <p:spPr>
          <a:xfrm>
            <a:off x="152400" y="1200150"/>
            <a:ext cx="8813800" cy="3657600"/>
          </a:xfrm>
          <a:prstGeom prst="rect">
            <a:avLst/>
          </a:prstGeom>
          <a:noFill/>
          <a:ln>
            <a:noFill/>
          </a:ln>
        </p:spPr>
        <p:txBody>
          <a:bodyPr spcFirstLastPara="1" wrap="square" lIns="91425" tIns="91425" rIns="91425" bIns="91425" anchor="t" anchorCtr="0">
            <a:noAutofit/>
          </a:bodyPr>
          <a:lstStyle/>
          <a:p>
            <a:pPr marL="182563" marR="0" lvl="0" indent="-151130" algn="l" rtl="0">
              <a:lnSpc>
                <a:spcPct val="100000"/>
              </a:lnSpc>
              <a:spcBef>
                <a:spcPts val="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Lack of communication of the plan to involved staff</a:t>
            </a:r>
            <a:endParaRPr/>
          </a:p>
          <a:p>
            <a:pPr marL="182563" marR="0" lvl="0" indent="-151130" algn="l" rtl="0">
              <a:lnSpc>
                <a:spcPct val="100000"/>
              </a:lnSpc>
              <a:spcBef>
                <a:spcPts val="56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Lack of adequate training provided to staff</a:t>
            </a:r>
            <a:endParaRPr/>
          </a:p>
          <a:p>
            <a:pPr marL="182563" marR="0" lvl="0" indent="-151130" algn="l" rtl="0">
              <a:lnSpc>
                <a:spcPct val="100000"/>
              </a:lnSpc>
              <a:spcBef>
                <a:spcPts val="56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Failing to collect and review data</a:t>
            </a:r>
            <a:endParaRPr/>
          </a:p>
          <a:p>
            <a:pPr marL="182563" marR="0" lvl="0" indent="-151130" algn="l" rtl="0">
              <a:lnSpc>
                <a:spcPct val="100000"/>
              </a:lnSpc>
              <a:spcBef>
                <a:spcPts val="56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Failing to set a follow-up meeting date</a:t>
            </a:r>
            <a:endParaRPr/>
          </a:p>
          <a:p>
            <a:pPr marL="182563" marR="0" lvl="0" indent="-151130" algn="l" rtl="0">
              <a:lnSpc>
                <a:spcPct val="100000"/>
              </a:lnSpc>
              <a:spcBef>
                <a:spcPts val="56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 Failing to use data</a:t>
            </a:r>
            <a:endParaRPr/>
          </a:p>
          <a:p>
            <a:pPr marL="730250" marR="0" lvl="2" indent="-11430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1"/>
                </a:solidFill>
                <a:latin typeface="Calibri"/>
                <a:ea typeface="Calibri"/>
                <a:cs typeface="Calibri"/>
                <a:sym typeface="Calibri"/>
              </a:rPr>
              <a:t> Data isn’t collected</a:t>
            </a:r>
            <a:endParaRPr/>
          </a:p>
          <a:p>
            <a:pPr marL="730250" marR="0" lvl="2" indent="-11430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1"/>
                </a:solidFill>
                <a:latin typeface="Calibri"/>
                <a:ea typeface="Calibri"/>
                <a:cs typeface="Calibri"/>
                <a:sym typeface="Calibri"/>
              </a:rPr>
              <a:t> Data isn’t summarized</a:t>
            </a:r>
            <a:endParaRPr/>
          </a:p>
          <a:p>
            <a:pPr marL="730250" marR="0" lvl="2" indent="-11430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1"/>
                </a:solidFill>
                <a:latin typeface="Calibri"/>
                <a:ea typeface="Calibri"/>
                <a:cs typeface="Calibri"/>
                <a:sym typeface="Calibri"/>
              </a:rPr>
              <a:t> Data isn’t reviewed by the team</a:t>
            </a:r>
            <a:endParaRPr/>
          </a:p>
          <a:p>
            <a:pPr marL="660400" marR="0" lvl="2" indent="0" algn="l" rtl="0">
              <a:lnSpc>
                <a:spcPct val="100000"/>
              </a:lnSpc>
              <a:spcBef>
                <a:spcPts val="400"/>
              </a:spcBef>
              <a:spcAft>
                <a:spcPts val="0"/>
              </a:spcAft>
              <a:buClr>
                <a:schemeClr val="accent1"/>
              </a:buClr>
              <a:buSzPts val="5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Replacement Behaviors</a:t>
            </a:r>
            <a:endParaRPr/>
          </a:p>
        </p:txBody>
      </p:sp>
      <p:sp>
        <p:nvSpPr>
          <p:cNvPr id="379" name="Google Shape;379;p40"/>
          <p:cNvSpPr txBox="1">
            <a:spLocks noGrp="1"/>
          </p:cNvSpPr>
          <p:nvPr>
            <p:ph type="body" idx="1"/>
          </p:nvPr>
        </p:nvSpPr>
        <p:spPr>
          <a:xfrm>
            <a:off x="457200" y="1200150"/>
            <a:ext cx="8229600" cy="3657600"/>
          </a:xfrm>
          <a:prstGeom prst="rect">
            <a:avLst/>
          </a:prstGeom>
          <a:noFill/>
          <a:ln>
            <a:noFill/>
          </a:ln>
        </p:spPr>
        <p:txBody>
          <a:bodyPr spcFirstLastPara="1" wrap="square" lIns="91425" tIns="91425" rIns="91425" bIns="91425" anchor="t" anchorCtr="0">
            <a:noAutofit/>
          </a:bodyPr>
          <a:lstStyle/>
          <a:p>
            <a:pPr marL="665480" marR="0" lvl="0" indent="-514350" algn="l" rtl="0">
              <a:lnSpc>
                <a:spcPct val="100000"/>
              </a:lnSpc>
              <a:spcBef>
                <a:spcPts val="0"/>
              </a:spcBef>
              <a:spcAft>
                <a:spcPts val="0"/>
              </a:spcAft>
              <a:buClr>
                <a:schemeClr val="accent1"/>
              </a:buClr>
              <a:buSzPts val="2200"/>
              <a:buFont typeface="Arial"/>
              <a:buAutoNum type="arabicPeriod"/>
            </a:pPr>
            <a:r>
              <a:rPr lang="en-US" sz="2200" b="0" i="0" u="none" strike="noStrike" cap="none">
                <a:solidFill>
                  <a:schemeClr val="dk1"/>
                </a:solidFill>
                <a:latin typeface="Calibri"/>
                <a:ea typeface="Calibri"/>
                <a:cs typeface="Calibri"/>
                <a:sym typeface="Calibri"/>
              </a:rPr>
              <a:t>Does the replacement behavior fulfill the same function?</a:t>
            </a:r>
            <a:endParaRPr/>
          </a:p>
          <a:p>
            <a:pPr marL="665480" marR="0" lvl="0" indent="-374650" algn="l" rtl="0">
              <a:lnSpc>
                <a:spcPct val="100000"/>
              </a:lnSpc>
              <a:spcBef>
                <a:spcPts val="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a:p>
            <a:pPr marL="665480" marR="0" lvl="0" indent="-514350" algn="l" rtl="0">
              <a:lnSpc>
                <a:spcPct val="100000"/>
              </a:lnSpc>
              <a:spcBef>
                <a:spcPts val="0"/>
              </a:spcBef>
              <a:spcAft>
                <a:spcPts val="0"/>
              </a:spcAft>
              <a:buClr>
                <a:schemeClr val="accent1"/>
              </a:buClr>
              <a:buSzPts val="2200"/>
              <a:buFont typeface="Arial"/>
              <a:buAutoNum type="arabicPeriod"/>
            </a:pPr>
            <a:r>
              <a:rPr lang="en-US" sz="2200" b="0" i="0" u="none" strike="noStrike" cap="none">
                <a:solidFill>
                  <a:schemeClr val="dk1"/>
                </a:solidFill>
                <a:latin typeface="Calibri"/>
                <a:ea typeface="Calibri"/>
                <a:cs typeface="Calibri"/>
                <a:sym typeface="Calibri"/>
              </a:rPr>
              <a:t>Does the replacement behavior need to be taught?</a:t>
            </a:r>
            <a:endParaRPr/>
          </a:p>
          <a:p>
            <a:pPr marL="665480" marR="0" lvl="0" indent="-374650" algn="l" rtl="0">
              <a:lnSpc>
                <a:spcPct val="100000"/>
              </a:lnSpc>
              <a:spcBef>
                <a:spcPts val="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a:p>
            <a:pPr marL="665480" marR="0" lvl="0" indent="-514350" algn="l" rtl="0">
              <a:lnSpc>
                <a:spcPct val="100000"/>
              </a:lnSpc>
              <a:spcBef>
                <a:spcPts val="0"/>
              </a:spcBef>
              <a:spcAft>
                <a:spcPts val="0"/>
              </a:spcAft>
              <a:buClr>
                <a:schemeClr val="accent1"/>
              </a:buClr>
              <a:buSzPts val="2200"/>
              <a:buFont typeface="Arial"/>
              <a:buAutoNum type="arabicPeriod"/>
            </a:pPr>
            <a:r>
              <a:rPr lang="en-US" sz="2200" b="0" i="0" u="none" strike="noStrike" cap="none">
                <a:solidFill>
                  <a:schemeClr val="dk1"/>
                </a:solidFill>
                <a:latin typeface="Calibri"/>
                <a:ea typeface="Calibri"/>
                <a:cs typeface="Calibri"/>
                <a:sym typeface="Calibri"/>
              </a:rPr>
              <a:t>How will the replacement behavior be reinforced?</a:t>
            </a:r>
            <a:endParaRPr/>
          </a:p>
          <a:p>
            <a:pPr marL="665480" marR="0" lvl="0" indent="-374650" algn="l" rtl="0">
              <a:lnSpc>
                <a:spcPct val="100000"/>
              </a:lnSpc>
              <a:spcBef>
                <a:spcPts val="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a:p>
            <a:pPr marL="665480" marR="0" lvl="0" indent="-514350" algn="l" rtl="0">
              <a:lnSpc>
                <a:spcPct val="100000"/>
              </a:lnSpc>
              <a:spcBef>
                <a:spcPts val="0"/>
              </a:spcBef>
              <a:spcAft>
                <a:spcPts val="0"/>
              </a:spcAft>
              <a:buClr>
                <a:schemeClr val="accent1"/>
              </a:buClr>
              <a:buSzPts val="2200"/>
              <a:buFont typeface="Arial"/>
              <a:buAutoNum type="arabicPeriod"/>
            </a:pPr>
            <a:r>
              <a:rPr lang="en-US" sz="2200" b="0" i="0" u="none" strike="noStrike" cap="none">
                <a:solidFill>
                  <a:schemeClr val="dk1"/>
                </a:solidFill>
                <a:latin typeface="Calibri"/>
                <a:ea typeface="Calibri"/>
                <a:cs typeface="Calibri"/>
                <a:sym typeface="Calibri"/>
              </a:rPr>
              <a:t>Is your planned reinforcement of the replacement behavior powerful enough to make it a more desirable choice than the problem behavior?</a:t>
            </a:r>
            <a:endParaRPr/>
          </a:p>
          <a:p>
            <a:pPr marL="665480" marR="0" lvl="0" indent="-525780" algn="l" rtl="0">
              <a:lnSpc>
                <a:spcPct val="100000"/>
              </a:lnSpc>
              <a:spcBef>
                <a:spcPts val="560"/>
              </a:spcBef>
              <a:spcAft>
                <a:spcPts val="0"/>
              </a:spcAft>
              <a:buClr>
                <a:schemeClr val="accent1"/>
              </a:buClr>
              <a:buSzPts val="238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1"/>
          <p:cNvSpPr txBox="1">
            <a:spLocks noGrp="1"/>
          </p:cNvSpPr>
          <p:nvPr>
            <p:ph type="ctrTitle"/>
          </p:nvPr>
        </p:nvSpPr>
        <p:spPr>
          <a:xfrm>
            <a:off x="152400" y="81449"/>
            <a:ext cx="5651700" cy="16875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CC0000"/>
              </a:buClr>
              <a:buSzPts val="1200"/>
              <a:buFont typeface="Questrial"/>
              <a:buNone/>
            </a:pPr>
            <a:r>
              <a:rPr lang="en-US" sz="4800" b="1" i="0" u="none" strike="noStrike" cap="none">
                <a:solidFill>
                  <a:srgbClr val="CC0000"/>
                </a:solidFill>
                <a:latin typeface="Calibri"/>
                <a:ea typeface="Calibri"/>
                <a:cs typeface="Calibri"/>
                <a:sym typeface="Calibri"/>
              </a:rPr>
              <a:t>Whole  Group Discussion</a:t>
            </a:r>
            <a:endParaRPr/>
          </a:p>
        </p:txBody>
      </p:sp>
      <p:sp>
        <p:nvSpPr>
          <p:cNvPr id="386" name="Google Shape;386;p41"/>
          <p:cNvSpPr txBox="1">
            <a:spLocks noGrp="1"/>
          </p:cNvSpPr>
          <p:nvPr>
            <p:ph type="subTitle" idx="1"/>
          </p:nvPr>
        </p:nvSpPr>
        <p:spPr>
          <a:xfrm>
            <a:off x="152400" y="1768946"/>
            <a:ext cx="5442300" cy="337455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700"/>
              <a:buFont typeface="Arial"/>
              <a:buNone/>
            </a:pPr>
            <a:r>
              <a:rPr lang="en-US" sz="2800" b="0" i="0" u="none" strike="noStrike" cap="none">
                <a:solidFill>
                  <a:srgbClr val="3F3F3F"/>
                </a:solidFill>
                <a:latin typeface="Calibri"/>
                <a:ea typeface="Calibri"/>
                <a:cs typeface="Calibri"/>
                <a:sym typeface="Calibri"/>
              </a:rPr>
              <a:t>What seem to be the most common roadblocks to successful BSPs?</a:t>
            </a:r>
            <a:endParaRPr/>
          </a:p>
          <a:p>
            <a:pPr marL="0" marR="0" lvl="0" indent="0" algn="l" rtl="0">
              <a:lnSpc>
                <a:spcPct val="100000"/>
              </a:lnSpc>
              <a:spcBef>
                <a:spcPts val="0"/>
              </a:spcBef>
              <a:spcAft>
                <a:spcPts val="0"/>
              </a:spcAft>
              <a:buClr>
                <a:schemeClr val="accent1"/>
              </a:buClr>
              <a:buSzPts val="700"/>
              <a:buFont typeface="Arial"/>
              <a:buNone/>
            </a:pPr>
            <a:endParaRPr sz="2800" b="0" i="0"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700"/>
              <a:buFont typeface="Arial"/>
              <a:buNone/>
            </a:pPr>
            <a:r>
              <a:rPr lang="en-US" sz="2800" b="0" i="0" u="none" strike="noStrike" cap="none">
                <a:solidFill>
                  <a:srgbClr val="3F3F3F"/>
                </a:solidFill>
                <a:latin typeface="Calibri"/>
                <a:ea typeface="Calibri"/>
                <a:cs typeface="Calibri"/>
                <a:sym typeface="Calibri"/>
              </a:rPr>
              <a:t>What seem to be the most important elements to </a:t>
            </a:r>
            <a:endParaRPr/>
          </a:p>
          <a:p>
            <a:pPr marL="0" marR="0" lvl="0" indent="0" algn="l" rtl="0">
              <a:lnSpc>
                <a:spcPct val="100000"/>
              </a:lnSpc>
              <a:spcBef>
                <a:spcPts val="0"/>
              </a:spcBef>
              <a:spcAft>
                <a:spcPts val="0"/>
              </a:spcAft>
              <a:buClr>
                <a:schemeClr val="accent1"/>
              </a:buClr>
              <a:buSzPts val="700"/>
              <a:buFont typeface="Arial"/>
              <a:buNone/>
            </a:pPr>
            <a:r>
              <a:rPr lang="en-US" sz="2800" b="0" i="0" u="none" strike="noStrike" cap="none">
                <a:solidFill>
                  <a:srgbClr val="3F3F3F"/>
                </a:solidFill>
                <a:latin typeface="Calibri"/>
                <a:ea typeface="Calibri"/>
                <a:cs typeface="Calibri"/>
                <a:sym typeface="Calibri"/>
              </a:rPr>
              <a:t>success?</a:t>
            </a:r>
            <a:endParaRPr/>
          </a:p>
          <a:p>
            <a:pPr marL="0" marR="0" lvl="0" indent="0" algn="l" rtl="0">
              <a:lnSpc>
                <a:spcPct val="100000"/>
              </a:lnSpc>
              <a:spcBef>
                <a:spcPts val="0"/>
              </a:spcBef>
              <a:spcAft>
                <a:spcPts val="0"/>
              </a:spcAft>
              <a:buClr>
                <a:schemeClr val="accent1"/>
              </a:buClr>
              <a:buSzPts val="700"/>
              <a:buFont typeface="Arial"/>
              <a:buNone/>
            </a:pPr>
            <a:endParaRPr sz="2800" b="0" i="0" u="none" strike="noStrike" cap="none">
              <a:solidFill>
                <a:srgbClr val="3F3F3F"/>
              </a:solidFill>
              <a:latin typeface="Calibri"/>
              <a:ea typeface="Calibri"/>
              <a:cs typeface="Calibri"/>
              <a:sym typeface="Calibri"/>
            </a:endParaRPr>
          </a:p>
          <a:p>
            <a:pPr marL="514350" marR="0" lvl="0" indent="-514350" algn="l" rtl="0">
              <a:lnSpc>
                <a:spcPct val="100000"/>
              </a:lnSpc>
              <a:spcBef>
                <a:spcPts val="0"/>
              </a:spcBef>
              <a:spcAft>
                <a:spcPts val="0"/>
              </a:spcAft>
              <a:buClr>
                <a:schemeClr val="accent1"/>
              </a:buClr>
              <a:buSzPts val="2380"/>
              <a:buFont typeface="Arial"/>
              <a:buNone/>
            </a:pPr>
            <a:endParaRPr sz="2800" b="0" i="0" u="none" strike="noStrike" cap="none">
              <a:solidFill>
                <a:srgbClr val="3F3F3F"/>
              </a:solidFill>
              <a:latin typeface="Calibri"/>
              <a:ea typeface="Calibri"/>
              <a:cs typeface="Calibri"/>
              <a:sym typeface="Calibri"/>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D3D8-11EB-DA49-A9C9-FDCF2D2C959B}"/>
              </a:ext>
            </a:extLst>
          </p:cNvPr>
          <p:cNvSpPr>
            <a:spLocks noGrp="1"/>
          </p:cNvSpPr>
          <p:nvPr>
            <p:ph type="title"/>
          </p:nvPr>
        </p:nvSpPr>
        <p:spPr/>
        <p:txBody>
          <a:bodyPr>
            <a:normAutofit fontScale="90000"/>
          </a:bodyPr>
          <a:lstStyle/>
          <a:p>
            <a:pPr>
              <a:defRPr/>
            </a:pPr>
            <a:br>
              <a:rPr lang="en-US" dirty="0"/>
            </a:br>
            <a:r>
              <a:rPr lang="en-US" dirty="0"/>
              <a:t>Maximizing Your Session Participation</a:t>
            </a:r>
            <a:br>
              <a:rPr lang="en-US" dirty="0"/>
            </a:br>
            <a:endParaRPr lang="en-US" dirty="0"/>
          </a:p>
        </p:txBody>
      </p:sp>
      <p:grpSp>
        <p:nvGrpSpPr>
          <p:cNvPr id="35842" name="Freeform 4">
            <a:extLst>
              <a:ext uri="{FF2B5EF4-FFF2-40B4-BE49-F238E27FC236}">
                <a16:creationId xmlns:a16="http://schemas.microsoft.com/office/drawing/2014/main" id="{E860DFA0-0340-364E-959D-4BA666D5F151}"/>
              </a:ext>
            </a:extLst>
          </p:cNvPr>
          <p:cNvGrpSpPr>
            <a:grpSpLocks/>
          </p:cNvGrpSpPr>
          <p:nvPr/>
        </p:nvGrpSpPr>
        <p:grpSpPr bwMode="auto">
          <a:xfrm>
            <a:off x="2152650" y="1247775"/>
            <a:ext cx="5010150" cy="2552700"/>
            <a:chOff x="848" y="1048"/>
            <a:chExt cx="4208" cy="2144"/>
          </a:xfrm>
        </p:grpSpPr>
        <p:pic>
          <p:nvPicPr>
            <p:cNvPr id="35847" name="Freeform 4">
              <a:extLst>
                <a:ext uri="{FF2B5EF4-FFF2-40B4-BE49-F238E27FC236}">
                  <a16:creationId xmlns:a16="http://schemas.microsoft.com/office/drawing/2014/main" id="{D3B1A059-5E57-9A46-AC3B-947B0130FC1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 y="1048"/>
              <a:ext cx="4208"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3">
              <a:extLst>
                <a:ext uri="{FF2B5EF4-FFF2-40B4-BE49-F238E27FC236}">
                  <a16:creationId xmlns:a16="http://schemas.microsoft.com/office/drawing/2014/main" id="{B8776AB0-AE1E-9540-A39F-4FCCABE92B55}"/>
                </a:ext>
              </a:extLst>
            </p:cNvPr>
            <p:cNvSpPr txBox="1">
              <a:spLocks noChangeArrowheads="1"/>
            </p:cNvSpPr>
            <p:nvPr/>
          </p:nvSpPr>
          <p:spPr bwMode="auto">
            <a:xfrm>
              <a:off x="884" y="1069"/>
              <a:ext cx="4141" cy="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504" tIns="119504" rIns="119504" bIns="1776329"/>
            <a:lstStyle>
              <a:lvl1pPr defTabSz="99853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998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98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98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98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spcAft>
                  <a:spcPct val="35000"/>
                </a:spcAft>
                <a:buFontTx/>
                <a:buNone/>
              </a:pPr>
              <a:endParaRPr lang="en-US" altLang="en-US" sz="1650">
                <a:solidFill>
                  <a:srgbClr val="FFFFFF"/>
                </a:solidFill>
              </a:endParaRPr>
            </a:p>
          </p:txBody>
        </p:sp>
      </p:grpSp>
      <p:grpSp>
        <p:nvGrpSpPr>
          <p:cNvPr id="35843" name="Freeform 5">
            <a:extLst>
              <a:ext uri="{FF2B5EF4-FFF2-40B4-BE49-F238E27FC236}">
                <a16:creationId xmlns:a16="http://schemas.microsoft.com/office/drawing/2014/main" id="{399F06B2-C9E2-8640-81B1-80FAED19CDC1}"/>
              </a:ext>
            </a:extLst>
          </p:cNvPr>
          <p:cNvGrpSpPr>
            <a:grpSpLocks/>
          </p:cNvGrpSpPr>
          <p:nvPr/>
        </p:nvGrpSpPr>
        <p:grpSpPr bwMode="auto">
          <a:xfrm>
            <a:off x="2114550" y="1438275"/>
            <a:ext cx="4886325" cy="2733675"/>
            <a:chOff x="816" y="1208"/>
            <a:chExt cx="4104" cy="2296"/>
          </a:xfrm>
        </p:grpSpPr>
        <p:pic>
          <p:nvPicPr>
            <p:cNvPr id="35845" name="Freeform 5">
              <a:extLst>
                <a:ext uri="{FF2B5EF4-FFF2-40B4-BE49-F238E27FC236}">
                  <a16:creationId xmlns:a16="http://schemas.microsoft.com/office/drawing/2014/main" id="{83D1CF69-CABB-424F-B588-937FF2ED343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208"/>
              <a:ext cx="4104" cy="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a:extLst>
                <a:ext uri="{FF2B5EF4-FFF2-40B4-BE49-F238E27FC236}">
                  <a16:creationId xmlns:a16="http://schemas.microsoft.com/office/drawing/2014/main" id="{B62B92EC-51A5-2948-A672-ED3241C92D59}"/>
                </a:ext>
              </a:extLst>
            </p:cNvPr>
            <p:cNvSpPr txBox="1">
              <a:spLocks noChangeArrowheads="1"/>
            </p:cNvSpPr>
            <p:nvPr/>
          </p:nvSpPr>
          <p:spPr bwMode="auto">
            <a:xfrm>
              <a:off x="884" y="1229"/>
              <a:ext cx="3997"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53" tIns="154305" rIns="77153" bIns="77153"/>
            <a:lstStyle>
              <a:lvl1pPr defTabSz="99853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17550" indent="-198438" defTabSz="998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998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998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998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998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90000"/>
                </a:lnSpc>
                <a:spcBef>
                  <a:spcPct val="0"/>
                </a:spcBef>
                <a:spcAft>
                  <a:spcPct val="35000"/>
                </a:spcAft>
                <a:buFontTx/>
                <a:buNone/>
              </a:pPr>
              <a:r>
                <a:rPr lang="en-US" altLang="en-US" sz="2400"/>
                <a:t>Consider these questions:  </a:t>
              </a:r>
            </a:p>
            <a:p>
              <a:pPr>
                <a:lnSpc>
                  <a:spcPct val="90000"/>
                </a:lnSpc>
                <a:spcBef>
                  <a:spcPct val="0"/>
                </a:spcBef>
                <a:spcAft>
                  <a:spcPct val="35000"/>
                </a:spcAft>
                <a:buFont typeface="Century Gothic" panose="020B0502020202020204" pitchFamily="34" charset="0"/>
                <a:buChar char="–"/>
              </a:pPr>
              <a:r>
                <a:rPr lang="en-US" altLang="en-US" sz="2100"/>
                <a:t>Where are we in our implementation?</a:t>
              </a:r>
            </a:p>
            <a:p>
              <a:pPr>
                <a:lnSpc>
                  <a:spcPct val="90000"/>
                </a:lnSpc>
                <a:spcBef>
                  <a:spcPct val="0"/>
                </a:spcBef>
                <a:spcAft>
                  <a:spcPct val="35000"/>
                </a:spcAft>
                <a:buFont typeface="Century Gothic" panose="020B0502020202020204" pitchFamily="34" charset="0"/>
                <a:buChar char="–"/>
              </a:pPr>
              <a:r>
                <a:rPr lang="en-US" altLang="en-US" sz="2100"/>
                <a:t>What do I hope to learn?</a:t>
              </a:r>
            </a:p>
            <a:p>
              <a:pPr>
                <a:lnSpc>
                  <a:spcPct val="90000"/>
                </a:lnSpc>
                <a:spcBef>
                  <a:spcPct val="0"/>
                </a:spcBef>
                <a:spcAft>
                  <a:spcPct val="35000"/>
                </a:spcAft>
                <a:buFont typeface="Century Gothic" panose="020B0502020202020204" pitchFamily="34" charset="0"/>
                <a:buChar char="–"/>
              </a:pPr>
              <a:r>
                <a:rPr lang="en-US" altLang="en-US" sz="2100"/>
                <a:t>What did I learn?</a:t>
              </a:r>
            </a:p>
            <a:p>
              <a:pPr>
                <a:lnSpc>
                  <a:spcPct val="90000"/>
                </a:lnSpc>
                <a:spcBef>
                  <a:spcPct val="0"/>
                </a:spcBef>
                <a:spcAft>
                  <a:spcPct val="35000"/>
                </a:spcAft>
                <a:buFont typeface="Century Gothic" panose="020B0502020202020204" pitchFamily="34" charset="0"/>
                <a:buChar char="–"/>
              </a:pPr>
              <a:r>
                <a:rPr lang="en-US" altLang="en-US" sz="2100"/>
                <a:t>What will I do with what I learned? </a:t>
              </a:r>
            </a:p>
            <a:p>
              <a:pPr lvl="1">
                <a:lnSpc>
                  <a:spcPct val="90000"/>
                </a:lnSpc>
                <a:spcBef>
                  <a:spcPct val="0"/>
                </a:spcBef>
                <a:spcAft>
                  <a:spcPct val="35000"/>
                </a:spcAft>
                <a:buFont typeface="Century Gothic" panose="020B0502020202020204" pitchFamily="34" charset="0"/>
                <a:buChar char="–"/>
              </a:pPr>
              <a:r>
                <a:rPr lang="en-US" altLang="en-US" sz="2100"/>
                <a:t>By when?</a:t>
              </a:r>
            </a:p>
          </p:txBody>
        </p:sp>
      </p:grpSp>
      <p:sp>
        <p:nvSpPr>
          <p:cNvPr id="35844" name="TextBox 2">
            <a:extLst>
              <a:ext uri="{FF2B5EF4-FFF2-40B4-BE49-F238E27FC236}">
                <a16:creationId xmlns:a16="http://schemas.microsoft.com/office/drawing/2014/main" id="{EC578509-17D3-634A-B79B-0F345277CB85}"/>
              </a:ext>
            </a:extLst>
          </p:cNvPr>
          <p:cNvSpPr txBox="1">
            <a:spLocks noChangeArrowheads="1"/>
          </p:cNvSpPr>
          <p:nvPr/>
        </p:nvSpPr>
        <p:spPr bwMode="auto">
          <a:xfrm>
            <a:off x="2951560" y="4205288"/>
            <a:ext cx="34182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t>Use the Learning Reflection Sheet</a:t>
            </a:r>
          </a:p>
        </p:txBody>
      </p:sp>
    </p:spTree>
    <p:extLst>
      <p:ext uri="{BB962C8B-B14F-4D97-AF65-F5344CB8AC3E}">
        <p14:creationId xmlns:p14="http://schemas.microsoft.com/office/powerpoint/2010/main" val="168375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2"/>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Training Available</a:t>
            </a:r>
            <a:endParaRPr/>
          </a:p>
        </p:txBody>
      </p:sp>
      <p:sp>
        <p:nvSpPr>
          <p:cNvPr id="392" name="Google Shape;392;p42"/>
          <p:cNvSpPr txBox="1">
            <a:spLocks noGrp="1"/>
          </p:cNvSpPr>
          <p:nvPr>
            <p:ph type="body" idx="1"/>
          </p:nvPr>
        </p:nvSpPr>
        <p:spPr>
          <a:xfrm>
            <a:off x="428171" y="1567543"/>
            <a:ext cx="8621698" cy="3461657"/>
          </a:xfrm>
          <a:prstGeom prst="rect">
            <a:avLst/>
          </a:prstGeom>
          <a:noFill/>
          <a:ln>
            <a:noFill/>
          </a:ln>
        </p:spPr>
        <p:txBody>
          <a:bodyPr spcFirstLastPara="1" wrap="square" lIns="91425" tIns="91425" rIns="91425" bIns="91425" anchor="t" anchorCtr="0">
            <a:noAutofit/>
          </a:bodyPr>
          <a:lstStyle/>
          <a:p>
            <a:pPr marL="151130" marR="0" lvl="0" indent="-11428" algn="l" rtl="0">
              <a:lnSpc>
                <a:spcPct val="100000"/>
              </a:lnSpc>
              <a:spcBef>
                <a:spcPts val="0"/>
              </a:spcBef>
              <a:spcAft>
                <a:spcPts val="0"/>
              </a:spcAft>
              <a:buClr>
                <a:schemeClr val="accent1"/>
              </a:buClr>
              <a:buSzPts val="700"/>
              <a:buFont typeface="Arial"/>
              <a:buNone/>
            </a:pPr>
            <a:r>
              <a:rPr lang="en-US" sz="2800" b="0" i="0" u="none" strike="noStrike" cap="none">
                <a:solidFill>
                  <a:schemeClr val="dk1"/>
                </a:solidFill>
                <a:latin typeface="Calibri"/>
                <a:ea typeface="Calibri"/>
                <a:cs typeface="Calibri"/>
                <a:sym typeface="Calibri"/>
              </a:rPr>
              <a:t>Available through the Vermont PBIS Team:</a:t>
            </a:r>
            <a:endParaRPr/>
          </a:p>
          <a:p>
            <a:pPr marL="730250" marR="0" lvl="2" indent="-11430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1"/>
                </a:solidFill>
                <a:latin typeface="Calibri"/>
                <a:ea typeface="Calibri"/>
                <a:cs typeface="Calibri"/>
                <a:sym typeface="Calibri"/>
              </a:rPr>
              <a:t> Basic FBA to BSP</a:t>
            </a:r>
            <a:endParaRPr/>
          </a:p>
          <a:p>
            <a:pPr marL="730250" marR="0" lvl="2" indent="-11430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1"/>
                </a:solidFill>
                <a:latin typeface="Calibri"/>
                <a:ea typeface="Calibri"/>
                <a:cs typeface="Calibri"/>
                <a:sym typeface="Calibri"/>
              </a:rPr>
              <a:t> Building Better Behavior Support Plans (B3SP)</a:t>
            </a:r>
            <a:endParaRPr/>
          </a:p>
          <a:p>
            <a:pPr marL="730250" marR="0" lvl="2" indent="-114300" algn="l" rtl="0">
              <a:lnSpc>
                <a:spcPct val="100000"/>
              </a:lnSpc>
              <a:spcBef>
                <a:spcPts val="400"/>
              </a:spcBef>
              <a:spcAft>
                <a:spcPts val="0"/>
              </a:spcAft>
              <a:buClr>
                <a:schemeClr val="accent1"/>
              </a:buClr>
              <a:buSzPts val="1800"/>
              <a:buFont typeface="Arial"/>
              <a:buChar char="•"/>
            </a:pPr>
            <a:r>
              <a:rPr lang="en-US" sz="2000" b="0" i="0" u="none" strike="noStrike" cap="none">
                <a:solidFill>
                  <a:schemeClr val="dk1"/>
                </a:solidFill>
                <a:latin typeface="Calibri"/>
                <a:ea typeface="Calibri"/>
                <a:cs typeface="Calibri"/>
                <a:sym typeface="Calibri"/>
              </a:rPr>
              <a:t> VTPBiS Leadership Team Training at the Intensive Level </a:t>
            </a:r>
            <a:endParaRPr/>
          </a:p>
          <a:p>
            <a:pPr marL="112713" marR="0" lvl="0" indent="-11111" algn="l" rtl="0">
              <a:lnSpc>
                <a:spcPct val="100000"/>
              </a:lnSpc>
              <a:spcBef>
                <a:spcPts val="560"/>
              </a:spcBef>
              <a:spcAft>
                <a:spcPts val="0"/>
              </a:spcAft>
              <a:buClr>
                <a:schemeClr val="accent1"/>
              </a:buClr>
              <a:buSzPts val="300"/>
              <a:buFont typeface="Arial"/>
              <a:buNone/>
            </a:pPr>
            <a:endParaRPr sz="1200" b="0" i="0" u="none" strike="noStrike" cap="none">
              <a:solidFill>
                <a:schemeClr val="dk1"/>
              </a:solidFill>
              <a:latin typeface="Calibri"/>
              <a:ea typeface="Calibri"/>
              <a:cs typeface="Calibri"/>
              <a:sym typeface="Calibri"/>
            </a:endParaRPr>
          </a:p>
          <a:p>
            <a:pPr marL="112713" marR="0" lvl="0" indent="-11111" algn="l" rtl="0">
              <a:lnSpc>
                <a:spcPct val="100000"/>
              </a:lnSpc>
              <a:spcBef>
                <a:spcPts val="560"/>
              </a:spcBef>
              <a:spcAft>
                <a:spcPts val="0"/>
              </a:spcAft>
              <a:buClr>
                <a:schemeClr val="accent1"/>
              </a:buClr>
              <a:buSzPts val="600"/>
              <a:buFont typeface="Arial"/>
              <a:buNone/>
            </a:pPr>
            <a:r>
              <a:rPr lang="en-US" sz="2400" b="0" i="0" u="none" strike="noStrike" cap="none">
                <a:solidFill>
                  <a:schemeClr val="dk1"/>
                </a:solidFill>
                <a:latin typeface="Calibri"/>
                <a:ea typeface="Calibri"/>
                <a:cs typeface="Calibri"/>
                <a:sym typeface="Calibri"/>
              </a:rPr>
              <a:t>See Vermont PBIS website for current trainings offered, or contact a coach for more options </a:t>
            </a:r>
            <a:endParaRPr/>
          </a:p>
          <a:p>
            <a:pPr marL="112713" marR="0" lvl="0" indent="-11111" algn="l" rtl="0">
              <a:lnSpc>
                <a:spcPct val="100000"/>
              </a:lnSpc>
              <a:spcBef>
                <a:spcPts val="560"/>
              </a:spcBef>
              <a:spcAft>
                <a:spcPts val="0"/>
              </a:spcAft>
              <a:buClr>
                <a:schemeClr val="accent1"/>
              </a:buClr>
              <a:buSzPts val="300"/>
              <a:buFont typeface="Arial"/>
              <a:buNone/>
            </a:pPr>
            <a:endParaRPr sz="1200" b="0" i="0" u="none" strike="noStrike" cap="none">
              <a:solidFill>
                <a:schemeClr val="dk1"/>
              </a:solidFill>
              <a:latin typeface="Calibri"/>
              <a:ea typeface="Calibri"/>
              <a:cs typeface="Calibri"/>
              <a:sym typeface="Calibri"/>
            </a:endParaRPr>
          </a:p>
          <a:p>
            <a:pPr marL="112713" marR="0" lvl="0" indent="-11111" algn="ctr" rtl="0">
              <a:lnSpc>
                <a:spcPct val="100000"/>
              </a:lnSpc>
              <a:spcBef>
                <a:spcPts val="560"/>
              </a:spcBef>
              <a:spcAft>
                <a:spcPts val="0"/>
              </a:spcAft>
              <a:buClr>
                <a:schemeClr val="accent1"/>
              </a:buClr>
              <a:buSzPts val="600"/>
              <a:buFont typeface="Arial"/>
              <a:buNone/>
            </a:pPr>
            <a:endParaRPr sz="2400" b="0" i="0" u="none" strike="noStrike" cap="none">
              <a:solidFill>
                <a:schemeClr val="dk1"/>
              </a:solidFill>
              <a:latin typeface="Calibri"/>
              <a:ea typeface="Calibri"/>
              <a:cs typeface="Calibri"/>
              <a:sym typeface="Calibri"/>
            </a:endParaRPr>
          </a:p>
          <a:p>
            <a:pPr marL="151130" marR="0" lvl="0" indent="-11428" algn="l" rtl="0">
              <a:lnSpc>
                <a:spcPct val="100000"/>
              </a:lnSpc>
              <a:spcBef>
                <a:spcPts val="560"/>
              </a:spcBef>
              <a:spcAft>
                <a:spcPts val="0"/>
              </a:spcAft>
              <a:buClr>
                <a:schemeClr val="accent1"/>
              </a:buClr>
              <a:buSzPts val="7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3"/>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4000"/>
              <a:buFont typeface="Questrial"/>
              <a:buNone/>
            </a:pPr>
            <a:r>
              <a:rPr lang="en-US" sz="4000" b="0" i="0" u="none" strike="noStrike" cap="none">
                <a:solidFill>
                  <a:schemeClr val="lt1"/>
                </a:solidFill>
                <a:latin typeface="Calibri"/>
                <a:ea typeface="Calibri"/>
                <a:cs typeface="Calibri"/>
                <a:sym typeface="Calibri"/>
              </a:rPr>
              <a:t>Explore the PD Calendar</a:t>
            </a:r>
            <a:endParaRPr/>
          </a:p>
        </p:txBody>
      </p:sp>
      <p:pic>
        <p:nvPicPr>
          <p:cNvPr id="398" name="Google Shape;398;p43">
            <a:hlinkClick r:id="rId3"/>
          </p:cNvPr>
          <p:cNvPicPr preferRelativeResize="0"/>
          <p:nvPr/>
        </p:nvPicPr>
        <p:blipFill>
          <a:blip r:embed="rId4">
            <a:alphaModFix/>
          </a:blip>
          <a:stretch>
            <a:fillRect/>
          </a:stretch>
        </p:blipFill>
        <p:spPr>
          <a:xfrm>
            <a:off x="2276138" y="1153149"/>
            <a:ext cx="4591724" cy="38481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4"/>
          <p:cNvSpPr txBox="1">
            <a:spLocks noGrp="1"/>
          </p:cNvSpPr>
          <p:nvPr>
            <p:ph type="title"/>
          </p:nvPr>
        </p:nvSpPr>
        <p:spPr>
          <a:xfrm>
            <a:off x="79829" y="205978"/>
            <a:ext cx="8606971" cy="9941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Questrial"/>
              <a:buNone/>
            </a:pPr>
            <a:r>
              <a:rPr lang="en-US" sz="3200" b="1" i="0" u="none" strike="noStrike" cap="none">
                <a:solidFill>
                  <a:schemeClr val="lt1"/>
                </a:solidFill>
                <a:latin typeface="Calibri"/>
                <a:ea typeface="Calibri"/>
                <a:cs typeface="Calibri"/>
                <a:sym typeface="Calibri"/>
              </a:rPr>
              <a:t>To get a VTPBIS State-Approved Coach:</a:t>
            </a:r>
            <a:endParaRPr/>
          </a:p>
        </p:txBody>
      </p:sp>
      <p:sp>
        <p:nvSpPr>
          <p:cNvPr id="405" name="Google Shape;405;p44"/>
          <p:cNvSpPr txBox="1">
            <a:spLocks noGrp="1"/>
          </p:cNvSpPr>
          <p:nvPr>
            <p:ph type="body" idx="1"/>
          </p:nvPr>
        </p:nvSpPr>
        <p:spPr>
          <a:xfrm>
            <a:off x="457200" y="1200150"/>
            <a:ext cx="82296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accent1"/>
              </a:buClr>
              <a:buSzPts val="1275"/>
              <a:buFont typeface="Arial"/>
              <a:buNone/>
            </a:pPr>
            <a:endParaRPr sz="1500" b="0" i="0" u="none" strike="noStrike" cap="none">
              <a:solidFill>
                <a:schemeClr val="dk1"/>
              </a:solidFill>
              <a:latin typeface="Calibri"/>
              <a:ea typeface="Calibri"/>
              <a:cs typeface="Calibri"/>
              <a:sym typeface="Calibri"/>
            </a:endParaRPr>
          </a:p>
          <a:p>
            <a:pPr marL="0" marR="0" lvl="0" indent="-97155" algn="l" rtl="0">
              <a:lnSpc>
                <a:spcPct val="80000"/>
              </a:lnSpc>
              <a:spcBef>
                <a:spcPts val="560"/>
              </a:spcBef>
              <a:spcAft>
                <a:spcPts val="0"/>
              </a:spcAft>
              <a:buClr>
                <a:schemeClr val="accent1"/>
              </a:buClr>
              <a:buSzPts val="1530"/>
              <a:buFont typeface="Calibri"/>
              <a:buAutoNum type="arabicPeriod"/>
            </a:pPr>
            <a:r>
              <a:rPr lang="en-US" sz="1800" b="0" i="0" u="none" strike="noStrike" cap="none">
                <a:solidFill>
                  <a:schemeClr val="dk1"/>
                </a:solidFill>
                <a:latin typeface="Calibri"/>
                <a:ea typeface="Calibri"/>
                <a:cs typeface="Calibri"/>
                <a:sym typeface="Calibri"/>
              </a:rPr>
              <a:t> Contact your VTPBIS State TA to review the needs of your SU/SD/School</a:t>
            </a:r>
            <a:endParaRPr/>
          </a:p>
          <a:p>
            <a:pPr marL="0" marR="0" lvl="0" indent="0" algn="l" rtl="0">
              <a:lnSpc>
                <a:spcPct val="80000"/>
              </a:lnSpc>
              <a:spcBef>
                <a:spcPts val="560"/>
              </a:spcBef>
              <a:spcAft>
                <a:spcPts val="0"/>
              </a:spcAft>
              <a:buClr>
                <a:schemeClr val="accent1"/>
              </a:buClr>
              <a:buSzPts val="1530"/>
              <a:buFont typeface="Calibri"/>
              <a:buNone/>
            </a:pPr>
            <a:endParaRPr sz="1800" b="0" i="0" u="none" strike="noStrike" cap="none">
              <a:solidFill>
                <a:schemeClr val="dk1"/>
              </a:solidFill>
              <a:latin typeface="Calibri"/>
              <a:ea typeface="Calibri"/>
              <a:cs typeface="Calibri"/>
              <a:sym typeface="Calibri"/>
            </a:endParaRPr>
          </a:p>
          <a:p>
            <a:pPr marL="0" marR="0" lvl="0" indent="-97155" algn="l" rtl="0">
              <a:lnSpc>
                <a:spcPct val="80000"/>
              </a:lnSpc>
              <a:spcBef>
                <a:spcPts val="560"/>
              </a:spcBef>
              <a:spcAft>
                <a:spcPts val="0"/>
              </a:spcAft>
              <a:buClr>
                <a:schemeClr val="accent1"/>
              </a:buClr>
              <a:buSzPts val="1530"/>
              <a:buFont typeface="Calibri"/>
              <a:buAutoNum type="arabicPeriod"/>
            </a:pPr>
            <a:r>
              <a:rPr lang="en-US" sz="1800" b="0" i="0" u="none" strike="noStrike" cap="none">
                <a:solidFill>
                  <a:schemeClr val="dk1"/>
                </a:solidFill>
                <a:latin typeface="Calibri"/>
                <a:ea typeface="Calibri"/>
                <a:cs typeface="Calibri"/>
                <a:sym typeface="Calibri"/>
              </a:rPr>
              <a:t> Review the VTPBIS Coach Fees: $62.50/hour, $250/half day or $500/day plus mileage</a:t>
            </a:r>
            <a:endParaRPr/>
          </a:p>
          <a:p>
            <a:pPr marL="0" marR="0" lvl="0" indent="0" algn="l" rtl="0">
              <a:lnSpc>
                <a:spcPct val="80000"/>
              </a:lnSpc>
              <a:spcBef>
                <a:spcPts val="560"/>
              </a:spcBef>
              <a:spcAft>
                <a:spcPts val="0"/>
              </a:spcAft>
              <a:buClr>
                <a:schemeClr val="accent1"/>
              </a:buClr>
              <a:buSzPts val="1530"/>
              <a:buFont typeface="Calibri"/>
              <a:buNone/>
            </a:pPr>
            <a:endParaRPr sz="1800" b="0" i="0" u="none" strike="noStrike" cap="none">
              <a:solidFill>
                <a:schemeClr val="dk1"/>
              </a:solidFill>
              <a:latin typeface="Calibri"/>
              <a:ea typeface="Calibri"/>
              <a:cs typeface="Calibri"/>
              <a:sym typeface="Calibri"/>
            </a:endParaRPr>
          </a:p>
          <a:p>
            <a:pPr marL="0" marR="0" lvl="0" indent="-97155" algn="l" rtl="0">
              <a:lnSpc>
                <a:spcPct val="80000"/>
              </a:lnSpc>
              <a:spcBef>
                <a:spcPts val="560"/>
              </a:spcBef>
              <a:spcAft>
                <a:spcPts val="0"/>
              </a:spcAft>
              <a:buClr>
                <a:schemeClr val="accent1"/>
              </a:buClr>
              <a:buSzPts val="1530"/>
              <a:buFont typeface="Calibri"/>
              <a:buAutoNum type="arabicPeriod"/>
            </a:pPr>
            <a:r>
              <a:rPr lang="en-US" sz="1800" b="0" i="0" u="none" strike="noStrike" cap="none">
                <a:solidFill>
                  <a:schemeClr val="dk1"/>
                </a:solidFill>
                <a:latin typeface="Calibri"/>
                <a:ea typeface="Calibri"/>
                <a:cs typeface="Calibri"/>
                <a:sym typeface="Calibri"/>
              </a:rPr>
              <a:t> Coordinate with your central office Grants Coordinator to use local funds or to apply for BEST/Act 230 funds: </a:t>
            </a:r>
            <a:r>
              <a:rPr lang="en-US" sz="1800" b="0" i="0" u="sng" strike="noStrike" cap="none">
                <a:solidFill>
                  <a:schemeClr val="hlink"/>
                </a:solidFill>
                <a:latin typeface="Calibri"/>
                <a:ea typeface="Calibri"/>
                <a:cs typeface="Calibri"/>
                <a:sym typeface="Calibri"/>
                <a:hlinkClick r:id="rId3"/>
              </a:rPr>
              <a:t>http://education.vermont.gov/sites/aoe/files/documents/edu-integrated-frameworks-best-act-230-innovation-grant-instructions.pdf</a:t>
            </a:r>
            <a:r>
              <a:rPr lang="en-US" sz="1800" b="0" i="0" u="none" strike="noStrike" cap="none">
                <a:solidFill>
                  <a:schemeClr val="dk1"/>
                </a:solidFill>
                <a:latin typeface="Calibri"/>
                <a:ea typeface="Calibri"/>
                <a:cs typeface="Calibri"/>
                <a:sym typeface="Calibri"/>
              </a:rPr>
              <a:t>. </a:t>
            </a:r>
            <a:endParaRPr/>
          </a:p>
          <a:p>
            <a:pPr marL="0" marR="0" lvl="0" indent="0" algn="l" rtl="0">
              <a:lnSpc>
                <a:spcPct val="80000"/>
              </a:lnSpc>
              <a:spcBef>
                <a:spcPts val="560"/>
              </a:spcBef>
              <a:spcAft>
                <a:spcPts val="0"/>
              </a:spcAft>
              <a:buClr>
                <a:schemeClr val="accent1"/>
              </a:buClr>
              <a:buSzPts val="1530"/>
              <a:buFont typeface="Calibri"/>
              <a:buNone/>
            </a:pPr>
            <a:endParaRPr sz="1800" b="0" i="0" u="none" strike="noStrike" cap="none">
              <a:solidFill>
                <a:schemeClr val="dk1"/>
              </a:solidFill>
              <a:latin typeface="Calibri"/>
              <a:ea typeface="Calibri"/>
              <a:cs typeface="Calibri"/>
              <a:sym typeface="Calibri"/>
            </a:endParaRPr>
          </a:p>
          <a:p>
            <a:pPr marL="0" marR="0" lvl="0" indent="-97155" algn="l" rtl="0">
              <a:lnSpc>
                <a:spcPct val="80000"/>
              </a:lnSpc>
              <a:spcBef>
                <a:spcPts val="560"/>
              </a:spcBef>
              <a:spcAft>
                <a:spcPts val="0"/>
              </a:spcAft>
              <a:buClr>
                <a:schemeClr val="accent1"/>
              </a:buClr>
              <a:buSzPts val="1530"/>
              <a:buFont typeface="Calibri"/>
              <a:buAutoNum type="arabicPeriod"/>
            </a:pPr>
            <a:r>
              <a:rPr lang="en-US" sz="1800" b="0" i="0" u="sng" strike="noStrike" cap="none">
                <a:solidFill>
                  <a:schemeClr val="hlink"/>
                </a:solidFill>
                <a:latin typeface="Calibri"/>
                <a:ea typeface="Calibri"/>
                <a:cs typeface="Calibri"/>
                <a:sym typeface="Calibri"/>
                <a:hlinkClick r:id="rId4"/>
              </a:rPr>
              <a:t> </a:t>
            </a:r>
            <a:r>
              <a:rPr lang="en-US" sz="1800" b="0" i="0" u="none" strike="noStrike" cap="none">
                <a:solidFill>
                  <a:schemeClr val="dk1"/>
                </a:solidFill>
                <a:latin typeface="Calibri"/>
                <a:ea typeface="Calibri"/>
                <a:cs typeface="Calibri"/>
                <a:sym typeface="Calibri"/>
              </a:rPr>
              <a:t>Contact a VTPBIS State-Approved Coach: </a:t>
            </a:r>
            <a:r>
              <a:rPr lang="en-US" sz="1800" b="0" i="0" u="sng" strike="noStrike" cap="none">
                <a:solidFill>
                  <a:schemeClr val="hlink"/>
                </a:solidFill>
                <a:latin typeface="Calibri"/>
                <a:ea typeface="Calibri"/>
                <a:cs typeface="Calibri"/>
                <a:sym typeface="Calibri"/>
                <a:hlinkClick r:id="rId5"/>
              </a:rPr>
              <a:t>http://www.pbisvermont.org/resources/coaches-a-coordinators/coaches</a:t>
            </a:r>
            <a:r>
              <a:rPr lang="en-US" sz="18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5"/>
          <p:cNvSpPr txBox="1"/>
          <p:nvPr/>
        </p:nvSpPr>
        <p:spPr>
          <a:xfrm>
            <a:off x="290199" y="1534550"/>
            <a:ext cx="2739000" cy="2845500"/>
          </a:xfrm>
          <a:prstGeom prst="rect">
            <a:avLst/>
          </a:prstGeom>
          <a:solidFill>
            <a:srgbClr val="00800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When in doubt, contact Anne Dubie!</a:t>
            </a:r>
            <a:endParaRPr/>
          </a:p>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at</a:t>
            </a:r>
            <a:endParaRPr/>
          </a:p>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(802) 656-5775 or</a:t>
            </a:r>
            <a:endParaRPr/>
          </a:p>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Anne.Dubie@uvm.edu</a:t>
            </a:r>
            <a:endParaRPr sz="1500" b="0" i="0" u="none" strike="noStrike" cap="none">
              <a:solidFill>
                <a:srgbClr val="000000"/>
              </a:solidFill>
              <a:latin typeface="Calibri"/>
              <a:ea typeface="Calibri"/>
              <a:cs typeface="Calibri"/>
              <a:sym typeface="Calibri"/>
            </a:endParaRPr>
          </a:p>
        </p:txBody>
      </p:sp>
      <p:pic>
        <p:nvPicPr>
          <p:cNvPr id="412" name="Google Shape;412;p45"/>
          <p:cNvPicPr preferRelativeResize="0"/>
          <p:nvPr/>
        </p:nvPicPr>
        <p:blipFill rotWithShape="1">
          <a:blip r:embed="rId3">
            <a:alphaModFix/>
          </a:blip>
          <a:srcRect l="11534" t="9769" r="18097" b="8981"/>
          <a:stretch/>
        </p:blipFill>
        <p:spPr>
          <a:xfrm>
            <a:off x="3345655" y="858489"/>
            <a:ext cx="2997088" cy="4197606"/>
          </a:xfrm>
          <a:prstGeom prst="rect">
            <a:avLst/>
          </a:prstGeom>
          <a:noFill/>
          <a:ln>
            <a:noFill/>
          </a:ln>
        </p:spPr>
      </p:pic>
      <p:sp>
        <p:nvSpPr>
          <p:cNvPr id="413" name="Google Shape;413;p45"/>
          <p:cNvSpPr txBox="1">
            <a:spLocks noGrp="1"/>
          </p:cNvSpPr>
          <p:nvPr>
            <p:ph type="title"/>
          </p:nvPr>
        </p:nvSpPr>
        <p:spPr>
          <a:xfrm>
            <a:off x="58057" y="273844"/>
            <a:ext cx="8457293" cy="52387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600"/>
              <a:buFont typeface="Questrial"/>
              <a:buNone/>
            </a:pPr>
            <a:br>
              <a:rPr lang="en-US" sz="3600" b="1" i="0" u="none" strike="noStrike" cap="none">
                <a:solidFill>
                  <a:srgbClr val="000000"/>
                </a:solidFill>
                <a:latin typeface="Calibri"/>
                <a:ea typeface="Calibri"/>
                <a:cs typeface="Calibri"/>
                <a:sym typeface="Calibri"/>
              </a:rPr>
            </a:br>
            <a:r>
              <a:rPr lang="en-US" sz="3600" b="1" i="0" u="none" strike="noStrike" cap="none">
                <a:solidFill>
                  <a:schemeClr val="lt1"/>
                </a:solidFill>
                <a:latin typeface="Calibri"/>
                <a:ea typeface="Calibri"/>
                <a:cs typeface="Calibri"/>
                <a:sym typeface="Calibri"/>
              </a:rPr>
              <a:t>VTPBIS TA’s are a great resource</a:t>
            </a:r>
            <a:br>
              <a:rPr lang="en-US" sz="3600" b="0" i="0" u="none" strike="noStrike" cap="none">
                <a:solidFill>
                  <a:srgbClr val="000000"/>
                </a:solidFill>
                <a:latin typeface="Calibri"/>
                <a:ea typeface="Calibri"/>
                <a:cs typeface="Calibri"/>
                <a:sym typeface="Calibri"/>
              </a:rPr>
            </a:br>
            <a:endParaRPr sz="3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6"/>
          <p:cNvSpPr/>
          <p:nvPr/>
        </p:nvSpPr>
        <p:spPr>
          <a:xfrm rot="-1646119">
            <a:off x="539269" y="2944785"/>
            <a:ext cx="5147691"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Arial"/>
                <a:ea typeface="Arial"/>
                <a:cs typeface="Arial"/>
                <a:sym typeface="Arial"/>
                <a:hlinkClick r:id="rId3"/>
              </a:rPr>
              <a:t>https://www.facebook.com/groups/PBISVermont/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419" name="Google Shape;419;p46"/>
          <p:cNvPicPr preferRelativeResize="0"/>
          <p:nvPr/>
        </p:nvPicPr>
        <p:blipFill rotWithShape="1">
          <a:blip r:embed="rId4">
            <a:alphaModFix/>
          </a:blip>
          <a:srcRect/>
          <a:stretch/>
        </p:blipFill>
        <p:spPr>
          <a:xfrm rot="-1397540">
            <a:off x="1029424" y="1845872"/>
            <a:ext cx="2862263" cy="1459706"/>
          </a:xfrm>
          <a:prstGeom prst="rect">
            <a:avLst/>
          </a:prstGeom>
          <a:noFill/>
          <a:ln>
            <a:noFill/>
          </a:ln>
        </p:spPr>
      </p:pic>
      <p:pic>
        <p:nvPicPr>
          <p:cNvPr id="420" name="Google Shape;420;p46"/>
          <p:cNvPicPr preferRelativeResize="0"/>
          <p:nvPr/>
        </p:nvPicPr>
        <p:blipFill rotWithShape="1">
          <a:blip r:embed="rId5">
            <a:alphaModFix/>
          </a:blip>
          <a:srcRect/>
          <a:stretch/>
        </p:blipFill>
        <p:spPr>
          <a:xfrm rot="1115578">
            <a:off x="5847215" y="1435344"/>
            <a:ext cx="2295525" cy="1866900"/>
          </a:xfrm>
          <a:prstGeom prst="rect">
            <a:avLst/>
          </a:prstGeom>
          <a:noFill/>
          <a:ln>
            <a:noFill/>
          </a:ln>
        </p:spPr>
      </p:pic>
      <p:sp>
        <p:nvSpPr>
          <p:cNvPr id="421" name="Google Shape;421;p46" descr="mage result for pinterest"/>
          <p:cNvSpPr/>
          <p:nvPr/>
        </p:nvSpPr>
        <p:spPr>
          <a:xfrm>
            <a:off x="1143000" y="0"/>
            <a:ext cx="228600" cy="22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2" name="Google Shape;422;p46"/>
          <p:cNvSpPr/>
          <p:nvPr/>
        </p:nvSpPr>
        <p:spPr>
          <a:xfrm>
            <a:off x="5506241" y="3267950"/>
            <a:ext cx="3103959"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Arial"/>
                <a:ea typeface="Arial"/>
                <a:cs typeface="Arial"/>
                <a:sym typeface="Arial"/>
                <a:hlinkClick r:id="rId6"/>
              </a:rPr>
              <a:t>https://twitter.com/vtpbis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3" name="Google Shape;423;p46"/>
          <p:cNvSpPr txBox="1">
            <a:spLocks noGrp="1"/>
          </p:cNvSpPr>
          <p:nvPr>
            <p:ph type="title"/>
          </p:nvPr>
        </p:nvSpPr>
        <p:spPr>
          <a:xfrm>
            <a:off x="152400" y="247650"/>
            <a:ext cx="7467600" cy="7429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4000"/>
              <a:buFont typeface="Questrial"/>
              <a:buNone/>
            </a:pPr>
            <a:r>
              <a:rPr lang="en-US" sz="4000" b="1" i="0" u="none" strike="noStrike" cap="none">
                <a:solidFill>
                  <a:schemeClr val="lt1"/>
                </a:solidFill>
                <a:latin typeface="Calibri"/>
                <a:ea typeface="Calibri"/>
                <a:cs typeface="Calibri"/>
                <a:sym typeface="Calibri"/>
              </a:rPr>
              <a:t>Stay Connected</a:t>
            </a:r>
            <a:endParaRPr/>
          </a:p>
        </p:txBody>
      </p:sp>
      <p:sp>
        <p:nvSpPr>
          <p:cNvPr id="424" name="Google Shape;424;p46"/>
          <p:cNvSpPr txBox="1"/>
          <p:nvPr/>
        </p:nvSpPr>
        <p:spPr>
          <a:xfrm>
            <a:off x="2709863" y="3830242"/>
            <a:ext cx="3887391" cy="11310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FF"/>
              </a:buClr>
              <a:buSzPts val="2250"/>
              <a:buFont typeface="Arial"/>
              <a:buNone/>
            </a:pPr>
            <a:r>
              <a:rPr lang="en-US" sz="2250" b="1" i="0" u="none" strike="noStrike" cap="none">
                <a:solidFill>
                  <a:srgbClr val="0000FF"/>
                </a:solidFill>
                <a:latin typeface="Calibri"/>
                <a:ea typeface="Calibri"/>
                <a:cs typeface="Calibri"/>
                <a:sym typeface="Calibri"/>
              </a:rPr>
              <a:t>Please share all of the awesome things you are doing by using #VTPBIS or @VTPBIS</a:t>
            </a:r>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7"/>
          <p:cNvSpPr txBox="1">
            <a:spLocks noGrp="1"/>
          </p:cNvSpPr>
          <p:nvPr>
            <p:ph type="title"/>
          </p:nvPr>
        </p:nvSpPr>
        <p:spPr>
          <a:xfrm>
            <a:off x="152400" y="247650"/>
            <a:ext cx="7467600" cy="7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1" i="0" u="none" strike="noStrike" cap="none">
                <a:solidFill>
                  <a:schemeClr val="lt1"/>
                </a:solidFill>
                <a:latin typeface="Calibri"/>
                <a:ea typeface="Calibri"/>
                <a:cs typeface="Calibri"/>
                <a:sym typeface="Calibri"/>
              </a:rPr>
              <a:t>Wrap-Up</a:t>
            </a:r>
            <a:endParaRPr/>
          </a:p>
        </p:txBody>
      </p:sp>
      <p:sp>
        <p:nvSpPr>
          <p:cNvPr id="431" name="Google Shape;431;p47"/>
          <p:cNvSpPr txBox="1"/>
          <p:nvPr/>
        </p:nvSpPr>
        <p:spPr>
          <a:xfrm>
            <a:off x="372275" y="1451430"/>
            <a:ext cx="7737600" cy="1959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2" name="Google Shape;432;p47"/>
          <p:cNvSpPr txBox="1"/>
          <p:nvPr/>
        </p:nvSpPr>
        <p:spPr>
          <a:xfrm>
            <a:off x="1209625" y="2230175"/>
            <a:ext cx="6495600" cy="81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200" b="0" i="0" u="none" strike="noStrike" cap="none">
                <a:solidFill>
                  <a:schemeClr val="dk1"/>
                </a:solidFill>
                <a:latin typeface="Questrial"/>
                <a:ea typeface="Questrial"/>
                <a:cs typeface="Questrial"/>
                <a:sym typeface="Questrial"/>
              </a:rPr>
              <a:t>Cortney Keene, M.Ed., C.A.S., BCBA, LBA-VT</a:t>
            </a:r>
            <a:endParaRPr/>
          </a:p>
          <a:p>
            <a:pPr marL="0" marR="0" lvl="0" indent="0" algn="l" rtl="0">
              <a:lnSpc>
                <a:spcPct val="100000"/>
              </a:lnSpc>
              <a:spcBef>
                <a:spcPts val="0"/>
              </a:spcBef>
              <a:spcAft>
                <a:spcPts val="0"/>
              </a:spcAft>
              <a:buClr>
                <a:schemeClr val="dk1"/>
              </a:buClr>
              <a:buSzPts val="1100"/>
              <a:buFont typeface="Arial"/>
              <a:buNone/>
            </a:pPr>
            <a:r>
              <a:rPr lang="en-US" sz="2200" b="0" i="0" u="none" strike="noStrike" cap="none">
                <a:solidFill>
                  <a:srgbClr val="1155CC"/>
                </a:solidFill>
                <a:latin typeface="Questrial"/>
                <a:ea typeface="Questrial"/>
                <a:cs typeface="Questrial"/>
                <a:sym typeface="Questrial"/>
              </a:rPr>
              <a:t>email: </a:t>
            </a:r>
            <a:r>
              <a:rPr lang="en-US" sz="2200" b="0" i="0" u="sng" strike="noStrike" cap="none">
                <a:solidFill>
                  <a:schemeClr val="hlink"/>
                </a:solidFill>
                <a:latin typeface="Questrial"/>
                <a:ea typeface="Questrial"/>
                <a:cs typeface="Questrial"/>
                <a:sym typeface="Questrial"/>
                <a:hlinkClick r:id="rId3"/>
              </a:rPr>
              <a:t>cortney.keene@uvm.edu</a:t>
            </a:r>
            <a:endParaRPr/>
          </a:p>
        </p:txBody>
      </p:sp>
      <p:sp>
        <p:nvSpPr>
          <p:cNvPr id="433" name="Google Shape;433;p47"/>
          <p:cNvSpPr txBox="1"/>
          <p:nvPr/>
        </p:nvSpPr>
        <p:spPr>
          <a:xfrm>
            <a:off x="1250300" y="3605650"/>
            <a:ext cx="5438400" cy="110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200">
                <a:solidFill>
                  <a:schemeClr val="dk1"/>
                </a:solidFill>
                <a:latin typeface="Questrial"/>
                <a:ea typeface="Questrial"/>
                <a:cs typeface="Questrial"/>
                <a:sym typeface="Questrial"/>
              </a:rPr>
              <a:t>Jeremy Tretiak, M.Ed.,</a:t>
            </a:r>
            <a:r>
              <a:rPr lang="en-US" sz="2200" b="0" i="0" u="none" strike="noStrike" cap="none">
                <a:solidFill>
                  <a:schemeClr val="dk1"/>
                </a:solidFill>
                <a:latin typeface="Questrial"/>
                <a:ea typeface="Questrial"/>
                <a:cs typeface="Questrial"/>
                <a:sym typeface="Questrial"/>
              </a:rPr>
              <a:t> BCBA, LBA-VT</a:t>
            </a:r>
            <a:endParaRPr/>
          </a:p>
          <a:p>
            <a:pPr marL="0" marR="0" lvl="0" indent="0" algn="l" rtl="0">
              <a:lnSpc>
                <a:spcPct val="100000"/>
              </a:lnSpc>
              <a:spcBef>
                <a:spcPts val="0"/>
              </a:spcBef>
              <a:spcAft>
                <a:spcPts val="0"/>
              </a:spcAft>
              <a:buClr>
                <a:schemeClr val="dk1"/>
              </a:buClr>
              <a:buSzPts val="1100"/>
              <a:buFont typeface="Questrial"/>
              <a:buNone/>
            </a:pPr>
            <a:r>
              <a:rPr lang="en-US" sz="2200" b="0" i="0" u="none" strike="noStrike" cap="none">
                <a:solidFill>
                  <a:srgbClr val="1155CC"/>
                </a:solidFill>
                <a:latin typeface="Questrial"/>
                <a:ea typeface="Questrial"/>
                <a:cs typeface="Questrial"/>
                <a:sym typeface="Questrial"/>
              </a:rPr>
              <a:t>e-mail:</a:t>
            </a:r>
            <a:r>
              <a:rPr lang="en-US" sz="2200" b="0" i="0" u="sng" strike="noStrike" cap="none">
                <a:solidFill>
                  <a:schemeClr val="hlink"/>
                </a:solidFill>
                <a:latin typeface="Questrial"/>
                <a:ea typeface="Questrial"/>
                <a:cs typeface="Questrial"/>
                <a:sym typeface="Questrial"/>
                <a:hlinkClick r:id="rId4"/>
              </a:rPr>
              <a:t> </a:t>
            </a:r>
            <a:r>
              <a:rPr lang="en-US" sz="2400" u="sng">
                <a:solidFill>
                  <a:schemeClr val="hlink"/>
                </a:solidFill>
                <a:latin typeface="Calibri"/>
                <a:ea typeface="Calibri"/>
                <a:cs typeface="Calibri"/>
                <a:sym typeface="Calibri"/>
                <a:hlinkClick r:id="rId5"/>
              </a:rPr>
              <a:t>jeremytretiakgmbc@gmail.com</a:t>
            </a:r>
            <a:endParaRPr/>
          </a:p>
        </p:txBody>
      </p:sp>
      <p:sp>
        <p:nvSpPr>
          <p:cNvPr id="434" name="Google Shape;434;p47"/>
          <p:cNvSpPr txBox="1"/>
          <p:nvPr/>
        </p:nvSpPr>
        <p:spPr>
          <a:xfrm>
            <a:off x="802732" y="1368257"/>
            <a:ext cx="7082400" cy="591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3000" b="1" i="0" u="none" strike="noStrike" cap="none">
                <a:solidFill>
                  <a:srgbClr val="000000"/>
                </a:solidFill>
                <a:latin typeface="Arial"/>
                <a:ea typeface="Arial"/>
                <a:cs typeface="Arial"/>
                <a:sym typeface="Arial"/>
              </a:rPr>
              <a:t>Contact us with any questions!</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72710C77-C610-524D-BAC7-5DBC5CE2C270}"/>
              </a:ext>
            </a:extLst>
          </p:cNvPr>
          <p:cNvSpPr>
            <a:spLocks noGrp="1"/>
          </p:cNvSpPr>
          <p:nvPr>
            <p:ph type="title"/>
          </p:nvPr>
        </p:nvSpPr>
        <p:spPr>
          <a:xfrm>
            <a:off x="1485900" y="71439"/>
            <a:ext cx="6172200" cy="1041797"/>
          </a:xfrm>
        </p:spPr>
        <p:txBody>
          <a:bodyPr>
            <a:normAutofit fontScale="90000"/>
          </a:bodyPr>
          <a:lstStyle/>
          <a:p>
            <a:r>
              <a:rPr lang="en-US" altLang="en-US" sz="3000">
                <a:ea typeface="ＭＳ Ｐゴシック" panose="020B0600070205080204" pitchFamily="34" charset="-128"/>
              </a:rPr>
              <a:t>Where is your school in the implementation process?</a:t>
            </a:r>
            <a:br>
              <a:rPr lang="en-US" altLang="en-US" sz="3000">
                <a:ea typeface="ＭＳ Ｐゴシック" panose="020B0600070205080204" pitchFamily="34" charset="-128"/>
              </a:rPr>
            </a:br>
            <a:endParaRPr lang="en-US" altLang="en-US" sz="1200">
              <a:ea typeface="ＭＳ Ｐゴシック" panose="020B0600070205080204" pitchFamily="34" charset="-128"/>
            </a:endParaRPr>
          </a:p>
        </p:txBody>
      </p:sp>
      <p:pic>
        <p:nvPicPr>
          <p:cNvPr id="36866" name="Content Placeholder 3">
            <a:extLst>
              <a:ext uri="{FF2B5EF4-FFF2-40B4-BE49-F238E27FC236}">
                <a16:creationId xmlns:a16="http://schemas.microsoft.com/office/drawing/2014/main" id="{54161DC1-3AEB-C74F-BD21-8F4709B8297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104900"/>
            <a:ext cx="482917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a16="http://schemas.microsoft.com/office/drawing/2014/main" id="{2402BF8F-D33A-584C-90DB-DFD62384B94C}"/>
              </a:ext>
            </a:extLst>
          </p:cNvPr>
          <p:cNvSpPr>
            <a:spLocks noChangeArrowheads="1"/>
          </p:cNvSpPr>
          <p:nvPr/>
        </p:nvSpPr>
        <p:spPr bwMode="auto">
          <a:xfrm>
            <a:off x="3142061" y="4862512"/>
            <a:ext cx="29065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350">
                <a:latin typeface="Arial" panose="020B0604020202020204" pitchFamily="34" charset="0"/>
              </a:rPr>
              <a:t>Adapted from Fixsen &amp; Blase, 2005</a:t>
            </a:r>
          </a:p>
        </p:txBody>
      </p:sp>
    </p:spTree>
    <p:extLst>
      <p:ext uri="{BB962C8B-B14F-4D97-AF65-F5344CB8AC3E}">
        <p14:creationId xmlns:p14="http://schemas.microsoft.com/office/powerpoint/2010/main" val="91660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6"/>
          <p:cNvPicPr preferRelativeResize="0"/>
          <p:nvPr/>
        </p:nvPicPr>
        <p:blipFill rotWithShape="1">
          <a:blip r:embed="rId3">
            <a:alphaModFix amt="67000"/>
          </a:blip>
          <a:srcRect/>
          <a:stretch/>
        </p:blipFill>
        <p:spPr>
          <a:xfrm>
            <a:off x="1143000" y="605433"/>
            <a:ext cx="6858000" cy="4552950"/>
          </a:xfrm>
          <a:prstGeom prst="rect">
            <a:avLst/>
          </a:prstGeom>
          <a:noFill/>
          <a:ln>
            <a:noFill/>
          </a:ln>
        </p:spPr>
      </p:pic>
      <p:sp>
        <p:nvSpPr>
          <p:cNvPr id="180" name="Google Shape;180;p26"/>
          <p:cNvSpPr txBox="1">
            <a:spLocks noGrp="1"/>
          </p:cNvSpPr>
          <p:nvPr>
            <p:ph type="title"/>
          </p:nvPr>
        </p:nvSpPr>
        <p:spPr>
          <a:xfrm>
            <a:off x="0" y="0"/>
            <a:ext cx="8515350" cy="870858"/>
          </a:xfrm>
          <a:prstGeom prst="rect">
            <a:avLst/>
          </a:prstGeom>
          <a:solidFill>
            <a:srgbClr val="C00000"/>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BEST Expectations</a:t>
            </a:r>
            <a:endParaRPr/>
          </a:p>
        </p:txBody>
      </p:sp>
      <p:sp>
        <p:nvSpPr>
          <p:cNvPr id="181" name="Google Shape;181;p26"/>
          <p:cNvSpPr txBox="1">
            <a:spLocks noGrp="1"/>
          </p:cNvSpPr>
          <p:nvPr>
            <p:ph type="body" idx="1"/>
          </p:nvPr>
        </p:nvSpPr>
        <p:spPr>
          <a:xfrm>
            <a:off x="1485900" y="1214438"/>
            <a:ext cx="6172200" cy="3334941"/>
          </a:xfrm>
          <a:prstGeom prst="rect">
            <a:avLst/>
          </a:prstGeom>
          <a:noFill/>
          <a:ln>
            <a:noFill/>
          </a:ln>
        </p:spPr>
        <p:txBody>
          <a:bodyPr spcFirstLastPara="1" wrap="square" lIns="91425" tIns="45700" rIns="91425" bIns="45700" anchor="t" anchorCtr="0">
            <a:noAutofit/>
          </a:bodyPr>
          <a:lstStyle/>
          <a:p>
            <a:pPr marL="171450" marR="0" lvl="0" indent="0" algn="ctr" rtl="0">
              <a:lnSpc>
                <a:spcPct val="90000"/>
              </a:lnSpc>
              <a:spcBef>
                <a:spcPts val="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a:p>
            <a:pPr marL="171450" marR="0" lvl="0" indent="-190500" algn="ctr" rtl="0">
              <a:lnSpc>
                <a:spcPct val="90000"/>
              </a:lnSpc>
              <a:spcBef>
                <a:spcPts val="75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Be present</a:t>
            </a:r>
            <a:endParaRPr/>
          </a:p>
          <a:p>
            <a:pPr marL="171450" marR="0" lvl="0" indent="-190500" algn="ctr" rtl="0">
              <a:lnSpc>
                <a:spcPct val="90000"/>
              </a:lnSpc>
              <a:spcBef>
                <a:spcPts val="75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Engage with others</a:t>
            </a:r>
            <a:endParaRPr/>
          </a:p>
          <a:p>
            <a:pPr marL="171450" marR="0" lvl="0" indent="-190500" algn="ctr" rtl="0">
              <a:lnSpc>
                <a:spcPct val="90000"/>
              </a:lnSpc>
              <a:spcBef>
                <a:spcPts val="75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Strengths-based</a:t>
            </a:r>
            <a:endParaRPr/>
          </a:p>
          <a:p>
            <a:pPr marL="171450" marR="0" lvl="0" indent="-190500" algn="ctr" rtl="0">
              <a:lnSpc>
                <a:spcPct val="90000"/>
              </a:lnSpc>
              <a:spcBef>
                <a:spcPts val="75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Team solutions</a:t>
            </a:r>
            <a:endParaRPr/>
          </a:p>
          <a:p>
            <a:pPr marL="171450" marR="0" lvl="0" indent="-171450" algn="ctr" rtl="0">
              <a:lnSpc>
                <a:spcPct val="90000"/>
              </a:lnSpc>
              <a:spcBef>
                <a:spcPts val="75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152400" y="247650"/>
            <a:ext cx="7467600" cy="7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Objectives</a:t>
            </a:r>
            <a:endParaRPr/>
          </a:p>
        </p:txBody>
      </p:sp>
      <p:sp>
        <p:nvSpPr>
          <p:cNvPr id="188" name="Google Shape;188;p27"/>
          <p:cNvSpPr txBox="1">
            <a:spLocks noGrp="1"/>
          </p:cNvSpPr>
          <p:nvPr>
            <p:ph type="body" idx="1"/>
          </p:nvPr>
        </p:nvSpPr>
        <p:spPr>
          <a:xfrm>
            <a:off x="457200" y="1200150"/>
            <a:ext cx="8229600" cy="36576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accent1"/>
              </a:buClr>
              <a:buSzPts val="700"/>
              <a:buFont typeface="Arial"/>
              <a:buNone/>
            </a:pPr>
            <a:r>
              <a:rPr lang="en-US" sz="2800" b="0" i="0" u="none" strike="noStrike" cap="none">
                <a:solidFill>
                  <a:schemeClr val="dk1"/>
                </a:solidFill>
                <a:latin typeface="Calibri"/>
                <a:ea typeface="Calibri"/>
                <a:cs typeface="Calibri"/>
                <a:sym typeface="Calibri"/>
              </a:rPr>
              <a:t>By the end of this session, you will:</a:t>
            </a:r>
            <a:endParaRPr/>
          </a:p>
          <a:p>
            <a:pPr marL="685800" marR="0" lvl="0" indent="-457200" algn="l" rtl="0">
              <a:lnSpc>
                <a:spcPct val="100000"/>
              </a:lnSpc>
              <a:spcBef>
                <a:spcPts val="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Have problem-solved with presenters and colleagues about ways to improve one of your own BSP’s</a:t>
            </a:r>
            <a:endParaRPr/>
          </a:p>
          <a:p>
            <a:pPr marL="685800" marR="0" lvl="0" indent="-457200" algn="l" rtl="0">
              <a:lnSpc>
                <a:spcPct val="100000"/>
              </a:lnSpc>
              <a:spcBef>
                <a:spcPts val="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Be able to identify some common errors in implementing BSP’s </a:t>
            </a:r>
            <a:endParaRPr/>
          </a:p>
          <a:p>
            <a:pPr marL="685800" marR="0" lvl="0" indent="-457200" algn="l" rtl="0">
              <a:lnSpc>
                <a:spcPct val="100000"/>
              </a:lnSpc>
              <a:spcBef>
                <a:spcPts val="0"/>
              </a:spcBef>
              <a:spcAft>
                <a:spcPts val="0"/>
              </a:spcAft>
              <a:buClr>
                <a:schemeClr val="accent1"/>
              </a:buClr>
              <a:buSzPts val="2380"/>
              <a:buFont typeface="Arial"/>
              <a:buChar char="•"/>
            </a:pPr>
            <a:r>
              <a:rPr lang="en-US" sz="2800" b="0" i="0" u="none" strike="noStrike" cap="none">
                <a:solidFill>
                  <a:schemeClr val="dk1"/>
                </a:solidFill>
                <a:latin typeface="Calibri"/>
                <a:ea typeface="Calibri"/>
                <a:cs typeface="Calibri"/>
                <a:sym typeface="Calibri"/>
              </a:rPr>
              <a:t>Be able to offer some solutions to try when a BSP isn’t working</a:t>
            </a:r>
            <a:endParaRPr/>
          </a:p>
          <a:p>
            <a:pPr marL="228600" marR="0" lvl="0" indent="0" algn="l" rtl="0">
              <a:lnSpc>
                <a:spcPct val="100000"/>
              </a:lnSpc>
              <a:spcBef>
                <a:spcPts val="0"/>
              </a:spcBef>
              <a:spcAft>
                <a:spcPts val="0"/>
              </a:spcAft>
              <a:buClr>
                <a:schemeClr val="accent1"/>
              </a:buClr>
              <a:buSzPts val="2380"/>
              <a:buFont typeface="Arial"/>
              <a:buNone/>
            </a:pPr>
            <a:endParaRPr sz="2800" b="0" i="0" u="none" strike="noStrike" cap="none">
              <a:solidFill>
                <a:schemeClr val="dk1"/>
              </a:solidFill>
              <a:latin typeface="Calibri"/>
              <a:ea typeface="Calibri"/>
              <a:cs typeface="Calibri"/>
              <a:sym typeface="Calibri"/>
            </a:endParaRPr>
          </a:p>
          <a:p>
            <a:pPr marL="685800" marR="0" lvl="0" indent="-457200" algn="l" rtl="0">
              <a:lnSpc>
                <a:spcPct val="100000"/>
              </a:lnSpc>
              <a:spcBef>
                <a:spcPts val="0"/>
              </a:spcBef>
              <a:spcAft>
                <a:spcPts val="0"/>
              </a:spcAft>
              <a:buClr>
                <a:schemeClr val="accent1"/>
              </a:buClr>
              <a:buSzPts val="238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ctrTitle"/>
          </p:nvPr>
        </p:nvSpPr>
        <p:spPr>
          <a:xfrm>
            <a:off x="320125" y="412325"/>
            <a:ext cx="2188800" cy="706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CC0000"/>
              </a:buClr>
              <a:buSzPts val="1000"/>
              <a:buFont typeface="Questrial"/>
              <a:buNone/>
            </a:pPr>
            <a:r>
              <a:rPr lang="en-US" sz="4000" b="1" i="0" u="none" strike="noStrike" cap="none">
                <a:solidFill>
                  <a:srgbClr val="CC0000"/>
                </a:solidFill>
                <a:latin typeface="Calibri"/>
                <a:ea typeface="Calibri"/>
                <a:cs typeface="Calibri"/>
                <a:sym typeface="Calibri"/>
              </a:rPr>
              <a:t>Activity</a:t>
            </a:r>
            <a:endParaRPr/>
          </a:p>
        </p:txBody>
      </p:sp>
      <p:sp>
        <p:nvSpPr>
          <p:cNvPr id="195" name="Google Shape;195;p28"/>
          <p:cNvSpPr txBox="1">
            <a:spLocks noGrp="1"/>
          </p:cNvSpPr>
          <p:nvPr>
            <p:ph type="subTitle" idx="1"/>
          </p:nvPr>
        </p:nvSpPr>
        <p:spPr>
          <a:xfrm>
            <a:off x="44450" y="1119125"/>
            <a:ext cx="5465925" cy="32777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700"/>
              <a:buFont typeface="Arial"/>
              <a:buNone/>
            </a:pPr>
            <a:r>
              <a:rPr lang="en-US" sz="2800" b="0" i="0" u="none" strike="noStrike" cap="none">
                <a:solidFill>
                  <a:srgbClr val="3F3F3F"/>
                </a:solidFill>
                <a:latin typeface="Calibri"/>
                <a:ea typeface="Calibri"/>
                <a:cs typeface="Calibri"/>
                <a:sym typeface="Calibri"/>
              </a:rPr>
              <a:t>On your own or with members of your school team who are here, write down the specific problems you are having with your BSP and to which you would like to get some solutions in today’s session.</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152400" y="247650"/>
            <a:ext cx="7467600" cy="7429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Behavior Pathway</a:t>
            </a:r>
            <a:endParaRPr/>
          </a:p>
        </p:txBody>
      </p:sp>
      <p:sp>
        <p:nvSpPr>
          <p:cNvPr id="202" name="Google Shape;202;p29"/>
          <p:cNvSpPr txBox="1"/>
          <p:nvPr/>
        </p:nvSpPr>
        <p:spPr>
          <a:xfrm>
            <a:off x="218300" y="1400003"/>
            <a:ext cx="8666100" cy="107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2800" b="0" i="0" u="none" strike="noStrike" cap="none">
                <a:solidFill>
                  <a:srgbClr val="000000"/>
                </a:solidFill>
                <a:latin typeface="Calibri"/>
                <a:ea typeface="Calibri"/>
                <a:cs typeface="Calibri"/>
                <a:sym typeface="Calibri"/>
              </a:rPr>
              <a:t>Use this for your FBA Hypothesis Statement and include it in your BSP</a:t>
            </a:r>
            <a:endParaRPr/>
          </a:p>
        </p:txBody>
      </p:sp>
      <p:grpSp>
        <p:nvGrpSpPr>
          <p:cNvPr id="203" name="Google Shape;203;p29"/>
          <p:cNvGrpSpPr/>
          <p:nvPr/>
        </p:nvGrpSpPr>
        <p:grpSpPr>
          <a:xfrm>
            <a:off x="1883750" y="2721113"/>
            <a:ext cx="1524000" cy="904800"/>
            <a:chOff x="1981200" y="2324100"/>
            <a:chExt cx="1524000" cy="904800"/>
          </a:xfrm>
        </p:grpSpPr>
        <p:sp>
          <p:nvSpPr>
            <p:cNvPr id="204" name="Google Shape;204;p29"/>
            <p:cNvSpPr/>
            <p:nvPr/>
          </p:nvSpPr>
          <p:spPr>
            <a:xfrm>
              <a:off x="2057400" y="2324100"/>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29"/>
            <p:cNvSpPr/>
            <p:nvPr/>
          </p:nvSpPr>
          <p:spPr>
            <a:xfrm>
              <a:off x="1981200" y="2419364"/>
              <a:ext cx="15240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Antecedent Trigger</a:t>
              </a:r>
              <a:endParaRPr/>
            </a:p>
          </p:txBody>
        </p:sp>
      </p:grpSp>
      <p:cxnSp>
        <p:nvCxnSpPr>
          <p:cNvPr id="206" name="Google Shape;206;p29"/>
          <p:cNvCxnSpPr>
            <a:stCxn id="207" idx="3"/>
          </p:cNvCxnSpPr>
          <p:nvPr/>
        </p:nvCxnSpPr>
        <p:spPr>
          <a:xfrm>
            <a:off x="1548950" y="3173550"/>
            <a:ext cx="428400" cy="0"/>
          </a:xfrm>
          <a:prstGeom prst="straightConnector1">
            <a:avLst/>
          </a:prstGeom>
          <a:noFill/>
          <a:ln w="38100" cap="flat" cmpd="sng">
            <a:solidFill>
              <a:srgbClr val="5DA31E"/>
            </a:solidFill>
            <a:prstDash val="solid"/>
            <a:round/>
            <a:headEnd type="none" w="sm" len="sm"/>
            <a:tailEnd type="triangle" w="lg" len="lg"/>
          </a:ln>
        </p:spPr>
      </p:cxnSp>
      <p:grpSp>
        <p:nvGrpSpPr>
          <p:cNvPr id="208" name="Google Shape;208;p29"/>
          <p:cNvGrpSpPr/>
          <p:nvPr/>
        </p:nvGrpSpPr>
        <p:grpSpPr>
          <a:xfrm>
            <a:off x="3836137" y="2721175"/>
            <a:ext cx="1430400" cy="904800"/>
            <a:chOff x="3934587" y="2338675"/>
            <a:chExt cx="1430400" cy="904800"/>
          </a:xfrm>
        </p:grpSpPr>
        <p:sp>
          <p:nvSpPr>
            <p:cNvPr id="209" name="Google Shape;209;p29"/>
            <p:cNvSpPr/>
            <p:nvPr/>
          </p:nvSpPr>
          <p:spPr>
            <a:xfrm>
              <a:off x="3965576" y="2419364"/>
              <a:ext cx="13683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Problem Behavior</a:t>
              </a:r>
              <a:endParaRPr/>
            </a:p>
          </p:txBody>
        </p:sp>
        <p:sp>
          <p:nvSpPr>
            <p:cNvPr id="210" name="Google Shape;210;p29"/>
            <p:cNvSpPr/>
            <p:nvPr/>
          </p:nvSpPr>
          <p:spPr>
            <a:xfrm>
              <a:off x="3934587" y="23386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1" name="Google Shape;211;p29"/>
          <p:cNvGrpSpPr/>
          <p:nvPr/>
        </p:nvGrpSpPr>
        <p:grpSpPr>
          <a:xfrm>
            <a:off x="5592587" y="2721138"/>
            <a:ext cx="1676400" cy="904800"/>
            <a:chOff x="5562600" y="3541775"/>
            <a:chExt cx="1676400" cy="904800"/>
          </a:xfrm>
        </p:grpSpPr>
        <p:sp>
          <p:nvSpPr>
            <p:cNvPr id="212" name="Google Shape;212;p29"/>
            <p:cNvSpPr/>
            <p:nvPr/>
          </p:nvSpPr>
          <p:spPr>
            <a:xfrm>
              <a:off x="5562600" y="3641514"/>
              <a:ext cx="16764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Maintaining</a:t>
              </a:r>
              <a:endParaRPr/>
            </a:p>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Consequence</a:t>
              </a:r>
              <a:endParaRPr/>
            </a:p>
          </p:txBody>
        </p:sp>
        <p:sp>
          <p:nvSpPr>
            <p:cNvPr id="213" name="Google Shape;213;p29"/>
            <p:cNvSpPr/>
            <p:nvPr/>
          </p:nvSpPr>
          <p:spPr>
            <a:xfrm>
              <a:off x="5685600" y="35417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4" name="Google Shape;214;p29"/>
          <p:cNvGrpSpPr/>
          <p:nvPr/>
        </p:nvGrpSpPr>
        <p:grpSpPr>
          <a:xfrm>
            <a:off x="7595050" y="2721150"/>
            <a:ext cx="1430400" cy="904800"/>
            <a:chOff x="7408800" y="3541775"/>
            <a:chExt cx="1430400" cy="904800"/>
          </a:xfrm>
        </p:grpSpPr>
        <p:sp>
          <p:nvSpPr>
            <p:cNvPr id="215" name="Google Shape;215;p29"/>
            <p:cNvSpPr txBox="1"/>
            <p:nvPr/>
          </p:nvSpPr>
          <p:spPr>
            <a:xfrm>
              <a:off x="7514400" y="3794115"/>
              <a:ext cx="12192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Function</a:t>
              </a:r>
              <a:endParaRPr/>
            </a:p>
          </p:txBody>
        </p:sp>
        <p:sp>
          <p:nvSpPr>
            <p:cNvPr id="216" name="Google Shape;216;p29"/>
            <p:cNvSpPr/>
            <p:nvPr/>
          </p:nvSpPr>
          <p:spPr>
            <a:xfrm>
              <a:off x="7408800" y="35417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17" name="Google Shape;217;p29"/>
          <p:cNvSpPr/>
          <p:nvPr/>
        </p:nvSpPr>
        <p:spPr>
          <a:xfrm>
            <a:off x="118550" y="2716350"/>
            <a:ext cx="1368300" cy="9144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Setting Events /</a:t>
            </a:r>
            <a:endParaRPr/>
          </a:p>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Conditions</a:t>
            </a:r>
            <a:endParaRPr/>
          </a:p>
        </p:txBody>
      </p:sp>
      <p:sp>
        <p:nvSpPr>
          <p:cNvPr id="207" name="Google Shape;207;p29"/>
          <p:cNvSpPr/>
          <p:nvPr/>
        </p:nvSpPr>
        <p:spPr>
          <a:xfrm>
            <a:off x="118550" y="2721150"/>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218" name="Google Shape;218;p29"/>
          <p:cNvCxnSpPr/>
          <p:nvPr/>
        </p:nvCxnSpPr>
        <p:spPr>
          <a:xfrm>
            <a:off x="7164300" y="3173550"/>
            <a:ext cx="428400" cy="0"/>
          </a:xfrm>
          <a:prstGeom prst="straightConnector1">
            <a:avLst/>
          </a:prstGeom>
          <a:noFill/>
          <a:ln w="38100" cap="flat" cmpd="sng">
            <a:solidFill>
              <a:srgbClr val="5DA31E"/>
            </a:solidFill>
            <a:prstDash val="solid"/>
            <a:round/>
            <a:headEnd type="none" w="sm" len="sm"/>
            <a:tailEnd type="triangle" w="lg" len="lg"/>
          </a:ln>
        </p:spPr>
      </p:cxnSp>
      <p:cxnSp>
        <p:nvCxnSpPr>
          <p:cNvPr id="219" name="Google Shape;219;p29"/>
          <p:cNvCxnSpPr/>
          <p:nvPr/>
        </p:nvCxnSpPr>
        <p:spPr>
          <a:xfrm>
            <a:off x="5266550" y="3173550"/>
            <a:ext cx="428400" cy="0"/>
          </a:xfrm>
          <a:prstGeom prst="straightConnector1">
            <a:avLst/>
          </a:prstGeom>
          <a:noFill/>
          <a:ln w="38100" cap="flat" cmpd="sng">
            <a:solidFill>
              <a:srgbClr val="5DA31E"/>
            </a:solidFill>
            <a:prstDash val="solid"/>
            <a:round/>
            <a:headEnd type="none" w="sm" len="sm"/>
            <a:tailEnd type="triangle" w="lg" len="lg"/>
          </a:ln>
        </p:spPr>
      </p:cxnSp>
      <p:cxnSp>
        <p:nvCxnSpPr>
          <p:cNvPr id="220" name="Google Shape;220;p29"/>
          <p:cNvCxnSpPr/>
          <p:nvPr/>
        </p:nvCxnSpPr>
        <p:spPr>
          <a:xfrm>
            <a:off x="3407750" y="3173550"/>
            <a:ext cx="428400" cy="0"/>
          </a:xfrm>
          <a:prstGeom prst="straightConnector1">
            <a:avLst/>
          </a:prstGeom>
          <a:noFill/>
          <a:ln w="38100" cap="flat" cmpd="sng">
            <a:solidFill>
              <a:srgbClr val="5DA31E"/>
            </a:solidFill>
            <a:prstDash val="solid"/>
            <a:round/>
            <a:headEnd type="none" w="sm" len="sm"/>
            <a:tailEnd type="triangle" w="lg" len="lg"/>
          </a:ln>
        </p:spPr>
      </p:cxn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152400" y="247650"/>
            <a:ext cx="7467600" cy="742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Identify Functions of Behavior</a:t>
            </a:r>
            <a:endParaRPr/>
          </a:p>
        </p:txBody>
      </p:sp>
      <p:pic>
        <p:nvPicPr>
          <p:cNvPr id="227" name="Google Shape;227;p30"/>
          <p:cNvPicPr preferRelativeResize="0"/>
          <p:nvPr/>
        </p:nvPicPr>
        <p:blipFill rotWithShape="1">
          <a:blip r:embed="rId3">
            <a:alphaModFix/>
          </a:blip>
          <a:srcRect/>
          <a:stretch/>
        </p:blipFill>
        <p:spPr>
          <a:xfrm>
            <a:off x="2064300" y="1078450"/>
            <a:ext cx="5015400" cy="38934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152400" y="247650"/>
            <a:ext cx="7467600" cy="7429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000"/>
              <a:buFont typeface="Questrial"/>
              <a:buNone/>
            </a:pPr>
            <a:r>
              <a:rPr lang="en-US" sz="4000" b="0" i="0" u="none" strike="noStrike" cap="none">
                <a:solidFill>
                  <a:schemeClr val="lt1"/>
                </a:solidFill>
                <a:latin typeface="Calibri"/>
                <a:ea typeface="Calibri"/>
                <a:cs typeface="Calibri"/>
                <a:sym typeface="Calibri"/>
              </a:rPr>
              <a:t>Competing Behavior Pathway</a:t>
            </a:r>
            <a:endParaRPr/>
          </a:p>
        </p:txBody>
      </p:sp>
      <p:grpSp>
        <p:nvGrpSpPr>
          <p:cNvPr id="234" name="Google Shape;234;p31"/>
          <p:cNvGrpSpPr/>
          <p:nvPr/>
        </p:nvGrpSpPr>
        <p:grpSpPr>
          <a:xfrm>
            <a:off x="118550" y="1184250"/>
            <a:ext cx="8927700" cy="3101850"/>
            <a:chOff x="118550" y="1184250"/>
            <a:chExt cx="8927700" cy="3101850"/>
          </a:xfrm>
        </p:grpSpPr>
        <p:cxnSp>
          <p:nvCxnSpPr>
            <p:cNvPr id="235" name="Google Shape;235;p31"/>
            <p:cNvCxnSpPr/>
            <p:nvPr/>
          </p:nvCxnSpPr>
          <p:spPr>
            <a:xfrm rot="10800000" flipH="1">
              <a:off x="3334425" y="1561093"/>
              <a:ext cx="466200" cy="528000"/>
            </a:xfrm>
            <a:prstGeom prst="straightConnector1">
              <a:avLst/>
            </a:prstGeom>
            <a:noFill/>
            <a:ln w="57150" cap="flat" cmpd="sng">
              <a:solidFill>
                <a:srgbClr val="FF0000"/>
              </a:solidFill>
              <a:prstDash val="dot"/>
              <a:round/>
              <a:headEnd type="none" w="sm" len="sm"/>
              <a:tailEnd type="triangle" w="lg" len="lg"/>
            </a:ln>
          </p:spPr>
        </p:cxnSp>
        <p:cxnSp>
          <p:nvCxnSpPr>
            <p:cNvPr id="236" name="Google Shape;236;p31"/>
            <p:cNvCxnSpPr/>
            <p:nvPr/>
          </p:nvCxnSpPr>
          <p:spPr>
            <a:xfrm rot="10800000" flipH="1">
              <a:off x="5333994" y="3324451"/>
              <a:ext cx="2193900" cy="623100"/>
            </a:xfrm>
            <a:prstGeom prst="straightConnector1">
              <a:avLst/>
            </a:prstGeom>
            <a:noFill/>
            <a:ln w="57150" cap="flat" cmpd="sng">
              <a:solidFill>
                <a:srgbClr val="FF0000"/>
              </a:solidFill>
              <a:prstDash val="dot"/>
              <a:round/>
              <a:headEnd type="none" w="sm" len="sm"/>
              <a:tailEnd type="triangle" w="lg" len="lg"/>
            </a:ln>
          </p:spPr>
        </p:cxnSp>
        <p:cxnSp>
          <p:nvCxnSpPr>
            <p:cNvPr id="237" name="Google Shape;237;p31"/>
            <p:cNvCxnSpPr/>
            <p:nvPr/>
          </p:nvCxnSpPr>
          <p:spPr>
            <a:xfrm>
              <a:off x="3264150" y="3309450"/>
              <a:ext cx="429600" cy="597900"/>
            </a:xfrm>
            <a:prstGeom prst="straightConnector1">
              <a:avLst/>
            </a:prstGeom>
            <a:noFill/>
            <a:ln w="57150" cap="flat" cmpd="sng">
              <a:solidFill>
                <a:srgbClr val="FF0000"/>
              </a:solidFill>
              <a:prstDash val="dot"/>
              <a:round/>
              <a:headEnd type="none" w="sm" len="sm"/>
              <a:tailEnd type="triangle" w="lg" len="lg"/>
            </a:ln>
          </p:spPr>
        </p:cxnSp>
        <p:sp>
          <p:nvSpPr>
            <p:cNvPr id="238" name="Google Shape;238;p31"/>
            <p:cNvSpPr/>
            <p:nvPr/>
          </p:nvSpPr>
          <p:spPr>
            <a:xfrm>
              <a:off x="3867225" y="1184250"/>
              <a:ext cx="1430400" cy="904799"/>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31"/>
            <p:cNvSpPr txBox="1"/>
            <p:nvPr/>
          </p:nvSpPr>
          <p:spPr>
            <a:xfrm>
              <a:off x="3886200" y="1352550"/>
              <a:ext cx="14478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Desired Behavior</a:t>
              </a:r>
              <a:endParaRPr/>
            </a:p>
          </p:txBody>
        </p:sp>
        <p:cxnSp>
          <p:nvCxnSpPr>
            <p:cNvPr id="240" name="Google Shape;240;p31"/>
            <p:cNvCxnSpPr/>
            <p:nvPr/>
          </p:nvCxnSpPr>
          <p:spPr>
            <a:xfrm rot="10800000" flipH="1">
              <a:off x="5266437" y="1635164"/>
              <a:ext cx="265500" cy="8400"/>
            </a:xfrm>
            <a:prstGeom prst="straightConnector1">
              <a:avLst/>
            </a:prstGeom>
            <a:noFill/>
            <a:ln w="38100" cap="flat" cmpd="sng">
              <a:solidFill>
                <a:srgbClr val="FF0000"/>
              </a:solidFill>
              <a:prstDash val="dot"/>
              <a:round/>
              <a:headEnd type="none" w="sm" len="sm"/>
              <a:tailEnd type="triangle" w="lg" len="lg"/>
            </a:ln>
          </p:spPr>
        </p:cxnSp>
        <p:sp>
          <p:nvSpPr>
            <p:cNvPr id="241" name="Google Shape;241;p31"/>
            <p:cNvSpPr/>
            <p:nvPr/>
          </p:nvSpPr>
          <p:spPr>
            <a:xfrm>
              <a:off x="2006750" y="22994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31"/>
            <p:cNvSpPr/>
            <p:nvPr/>
          </p:nvSpPr>
          <p:spPr>
            <a:xfrm>
              <a:off x="1930550" y="2394739"/>
              <a:ext cx="15240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Antecedent Trigger</a:t>
              </a:r>
              <a:endParaRPr/>
            </a:p>
          </p:txBody>
        </p:sp>
        <p:cxnSp>
          <p:nvCxnSpPr>
            <p:cNvPr id="243" name="Google Shape;243;p31"/>
            <p:cNvCxnSpPr>
              <a:stCxn id="244" idx="3"/>
            </p:cNvCxnSpPr>
            <p:nvPr/>
          </p:nvCxnSpPr>
          <p:spPr>
            <a:xfrm>
              <a:off x="1548950" y="2735188"/>
              <a:ext cx="428400" cy="0"/>
            </a:xfrm>
            <a:prstGeom prst="straightConnector1">
              <a:avLst/>
            </a:prstGeom>
            <a:noFill/>
            <a:ln w="38100" cap="flat" cmpd="sng">
              <a:solidFill>
                <a:srgbClr val="5DA31E"/>
              </a:solidFill>
              <a:prstDash val="solid"/>
              <a:round/>
              <a:headEnd type="none" w="sm" len="sm"/>
              <a:tailEnd type="triangle" w="lg" len="lg"/>
            </a:ln>
          </p:spPr>
        </p:cxnSp>
        <p:grpSp>
          <p:nvGrpSpPr>
            <p:cNvPr id="245" name="Google Shape;245;p31"/>
            <p:cNvGrpSpPr/>
            <p:nvPr/>
          </p:nvGrpSpPr>
          <p:grpSpPr>
            <a:xfrm>
              <a:off x="3867187" y="2282775"/>
              <a:ext cx="1430400" cy="904800"/>
              <a:chOff x="3934587" y="2338675"/>
              <a:chExt cx="1430400" cy="904800"/>
            </a:xfrm>
          </p:grpSpPr>
          <p:sp>
            <p:nvSpPr>
              <p:cNvPr id="246" name="Google Shape;246;p31"/>
              <p:cNvSpPr/>
              <p:nvPr/>
            </p:nvSpPr>
            <p:spPr>
              <a:xfrm>
                <a:off x="3965576" y="2419364"/>
                <a:ext cx="13683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Problem Behavior</a:t>
                </a:r>
                <a:endParaRPr/>
              </a:p>
            </p:txBody>
          </p:sp>
          <p:sp>
            <p:nvSpPr>
              <p:cNvPr id="247" name="Google Shape;247;p31"/>
              <p:cNvSpPr/>
              <p:nvPr/>
            </p:nvSpPr>
            <p:spPr>
              <a:xfrm>
                <a:off x="3934587" y="23386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8" name="Google Shape;248;p31"/>
            <p:cNvGrpSpPr/>
            <p:nvPr/>
          </p:nvGrpSpPr>
          <p:grpSpPr>
            <a:xfrm>
              <a:off x="5592587" y="2282775"/>
              <a:ext cx="1676400" cy="904800"/>
              <a:chOff x="5562600" y="3541775"/>
              <a:chExt cx="1676400" cy="904800"/>
            </a:xfrm>
          </p:grpSpPr>
          <p:sp>
            <p:nvSpPr>
              <p:cNvPr id="249" name="Google Shape;249;p31"/>
              <p:cNvSpPr/>
              <p:nvPr/>
            </p:nvSpPr>
            <p:spPr>
              <a:xfrm>
                <a:off x="5562600" y="3641514"/>
                <a:ext cx="16764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Maintaining</a:t>
                </a:r>
                <a:endParaRPr/>
              </a:p>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Consequence</a:t>
                </a:r>
                <a:endParaRPr/>
              </a:p>
            </p:txBody>
          </p:sp>
          <p:sp>
            <p:nvSpPr>
              <p:cNvPr id="250" name="Google Shape;250;p31"/>
              <p:cNvSpPr/>
              <p:nvPr/>
            </p:nvSpPr>
            <p:spPr>
              <a:xfrm>
                <a:off x="5685600" y="35417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1" name="Google Shape;251;p31"/>
            <p:cNvGrpSpPr/>
            <p:nvPr/>
          </p:nvGrpSpPr>
          <p:grpSpPr>
            <a:xfrm>
              <a:off x="7615850" y="2282788"/>
              <a:ext cx="1430400" cy="904800"/>
              <a:chOff x="7408800" y="3541775"/>
              <a:chExt cx="1430400" cy="904800"/>
            </a:xfrm>
          </p:grpSpPr>
          <p:sp>
            <p:nvSpPr>
              <p:cNvPr id="252" name="Google Shape;252;p31"/>
              <p:cNvSpPr txBox="1"/>
              <p:nvPr/>
            </p:nvSpPr>
            <p:spPr>
              <a:xfrm>
                <a:off x="7514400" y="3794115"/>
                <a:ext cx="12192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Function</a:t>
                </a:r>
                <a:endParaRPr/>
              </a:p>
            </p:txBody>
          </p:sp>
          <p:sp>
            <p:nvSpPr>
              <p:cNvPr id="253" name="Google Shape;253;p31"/>
              <p:cNvSpPr/>
              <p:nvPr/>
            </p:nvSpPr>
            <p:spPr>
              <a:xfrm>
                <a:off x="7408800" y="35417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54" name="Google Shape;254;p31"/>
            <p:cNvSpPr/>
            <p:nvPr/>
          </p:nvSpPr>
          <p:spPr>
            <a:xfrm>
              <a:off x="118550" y="2277987"/>
              <a:ext cx="1368300" cy="9144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Setting Events /</a:t>
              </a:r>
              <a:endParaRPr/>
            </a:p>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Conditions</a:t>
              </a:r>
              <a:endParaRPr/>
            </a:p>
          </p:txBody>
        </p:sp>
        <p:sp>
          <p:nvSpPr>
            <p:cNvPr id="244" name="Google Shape;244;p31"/>
            <p:cNvSpPr/>
            <p:nvPr/>
          </p:nvSpPr>
          <p:spPr>
            <a:xfrm>
              <a:off x="118550" y="2282788"/>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255" name="Google Shape;255;p31"/>
            <p:cNvCxnSpPr/>
            <p:nvPr/>
          </p:nvCxnSpPr>
          <p:spPr>
            <a:xfrm>
              <a:off x="7164300" y="2735188"/>
              <a:ext cx="428400" cy="0"/>
            </a:xfrm>
            <a:prstGeom prst="straightConnector1">
              <a:avLst/>
            </a:prstGeom>
            <a:noFill/>
            <a:ln w="38100" cap="flat" cmpd="sng">
              <a:solidFill>
                <a:srgbClr val="5DA31E"/>
              </a:solidFill>
              <a:prstDash val="solid"/>
              <a:round/>
              <a:headEnd type="none" w="sm" len="sm"/>
              <a:tailEnd type="triangle" w="lg" len="lg"/>
            </a:ln>
          </p:spPr>
        </p:cxnSp>
        <p:cxnSp>
          <p:nvCxnSpPr>
            <p:cNvPr id="256" name="Google Shape;256;p31"/>
            <p:cNvCxnSpPr/>
            <p:nvPr/>
          </p:nvCxnSpPr>
          <p:spPr>
            <a:xfrm>
              <a:off x="5266550" y="2735188"/>
              <a:ext cx="428400" cy="0"/>
            </a:xfrm>
            <a:prstGeom prst="straightConnector1">
              <a:avLst/>
            </a:prstGeom>
            <a:noFill/>
            <a:ln w="38100" cap="flat" cmpd="sng">
              <a:solidFill>
                <a:srgbClr val="5DA31E"/>
              </a:solidFill>
              <a:prstDash val="solid"/>
              <a:round/>
              <a:headEnd type="none" w="sm" len="sm"/>
              <a:tailEnd type="triangle" w="lg" len="lg"/>
            </a:ln>
          </p:spPr>
        </p:cxnSp>
        <p:cxnSp>
          <p:nvCxnSpPr>
            <p:cNvPr id="257" name="Google Shape;257;p31"/>
            <p:cNvCxnSpPr/>
            <p:nvPr/>
          </p:nvCxnSpPr>
          <p:spPr>
            <a:xfrm>
              <a:off x="3407750" y="2735188"/>
              <a:ext cx="428400" cy="0"/>
            </a:xfrm>
            <a:prstGeom prst="straightConnector1">
              <a:avLst/>
            </a:prstGeom>
            <a:noFill/>
            <a:ln w="38100" cap="flat" cmpd="sng">
              <a:solidFill>
                <a:srgbClr val="5DA31E"/>
              </a:solidFill>
              <a:prstDash val="solid"/>
              <a:round/>
              <a:headEnd type="none" w="sm" len="sm"/>
              <a:tailEnd type="triangle" w="lg" len="lg"/>
            </a:ln>
          </p:spPr>
        </p:cxnSp>
        <p:grpSp>
          <p:nvGrpSpPr>
            <p:cNvPr id="258" name="Google Shape;258;p31"/>
            <p:cNvGrpSpPr/>
            <p:nvPr/>
          </p:nvGrpSpPr>
          <p:grpSpPr>
            <a:xfrm>
              <a:off x="3782325" y="3381300"/>
              <a:ext cx="1600200" cy="904800"/>
              <a:chOff x="3810000" y="3381300"/>
              <a:chExt cx="1600200" cy="904800"/>
            </a:xfrm>
          </p:grpSpPr>
          <p:sp>
            <p:nvSpPr>
              <p:cNvPr id="259" name="Google Shape;259;p31"/>
              <p:cNvSpPr/>
              <p:nvPr/>
            </p:nvSpPr>
            <p:spPr>
              <a:xfrm>
                <a:off x="3810000" y="3514500"/>
                <a:ext cx="16002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Replacement Behavior</a:t>
                </a:r>
                <a:endParaRPr/>
              </a:p>
            </p:txBody>
          </p:sp>
          <p:sp>
            <p:nvSpPr>
              <p:cNvPr id="260" name="Google Shape;260;p31"/>
              <p:cNvSpPr/>
              <p:nvPr/>
            </p:nvSpPr>
            <p:spPr>
              <a:xfrm>
                <a:off x="3894900" y="3381300"/>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61" name="Google Shape;261;p31"/>
            <p:cNvGrpSpPr/>
            <p:nvPr/>
          </p:nvGrpSpPr>
          <p:grpSpPr>
            <a:xfrm>
              <a:off x="5592587" y="1184288"/>
              <a:ext cx="1676400" cy="904800"/>
              <a:chOff x="5562600" y="3541775"/>
              <a:chExt cx="1676400" cy="904800"/>
            </a:xfrm>
          </p:grpSpPr>
          <p:sp>
            <p:nvSpPr>
              <p:cNvPr id="262" name="Google Shape;262;p31"/>
              <p:cNvSpPr/>
              <p:nvPr/>
            </p:nvSpPr>
            <p:spPr>
              <a:xfrm>
                <a:off x="5562600" y="3641514"/>
                <a:ext cx="1676400" cy="705300"/>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Maintaining</a:t>
                </a:r>
                <a:endParaRPr/>
              </a:p>
              <a:p>
                <a:pPr marL="0" marR="0" lvl="0" indent="0" algn="ctr" rtl="0">
                  <a:lnSpc>
                    <a:spcPct val="100000"/>
                  </a:lnSpc>
                  <a:spcBef>
                    <a:spcPts val="0"/>
                  </a:spcBef>
                  <a:spcAft>
                    <a:spcPts val="0"/>
                  </a:spcAft>
                  <a:buClr>
                    <a:srgbClr val="000000"/>
                  </a:buClr>
                  <a:buSzPts val="450"/>
                  <a:buFont typeface="Times New Roman"/>
                  <a:buNone/>
                </a:pPr>
                <a:r>
                  <a:rPr lang="en-US" sz="1800" b="1" i="0" u="none" strike="noStrike" cap="none">
                    <a:solidFill>
                      <a:srgbClr val="000000"/>
                    </a:solidFill>
                    <a:latin typeface="Calibri"/>
                    <a:ea typeface="Calibri"/>
                    <a:cs typeface="Calibri"/>
                    <a:sym typeface="Calibri"/>
                  </a:rPr>
                  <a:t>Consequence</a:t>
                </a:r>
                <a:endParaRPr/>
              </a:p>
            </p:txBody>
          </p:sp>
          <p:sp>
            <p:nvSpPr>
              <p:cNvPr id="263" name="Google Shape;263;p31"/>
              <p:cNvSpPr/>
              <p:nvPr/>
            </p:nvSpPr>
            <p:spPr>
              <a:xfrm>
                <a:off x="5685600" y="3541775"/>
                <a:ext cx="1430400" cy="904800"/>
              </a:xfrm>
              <a:prstGeom prst="rect">
                <a:avLst/>
              </a:prstGeom>
              <a:noFill/>
              <a:ln w="12700" cap="flat" cmpd="sng">
                <a:solidFill>
                  <a:srgbClr val="00008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p:transition spd="slow">
    <p:fade/>
  </p:transition>
</p:sld>
</file>

<file path=ppt/theme/theme1.xml><?xml version="1.0" encoding="utf-8"?>
<a:theme xmlns:a="http://schemas.openxmlformats.org/drawingml/2006/main" name="Clarity">
  <a:themeElements>
    <a:clrScheme name="UVM 1">
      <a:dk1>
        <a:srgbClr val="000000"/>
      </a:dk1>
      <a:lt1>
        <a:srgbClr val="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1233</Words>
  <Application>Microsoft Office PowerPoint</Application>
  <PresentationFormat>On-screen Show (16:9)</PresentationFormat>
  <Paragraphs>223</Paragraphs>
  <Slides>25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Questrial</vt:lpstr>
      <vt:lpstr>Arial</vt:lpstr>
      <vt:lpstr>ＭＳ Ｐゴシック</vt:lpstr>
      <vt:lpstr>Times New Roman</vt:lpstr>
      <vt:lpstr>Calibri</vt:lpstr>
      <vt:lpstr>Cabin</vt:lpstr>
      <vt:lpstr>Century Gothic</vt:lpstr>
      <vt:lpstr>Clarity</vt:lpstr>
      <vt:lpstr>Office Theme</vt:lpstr>
      <vt:lpstr>Building Better Behavior Support Plans </vt:lpstr>
      <vt:lpstr> Maximizing Your Session Participation </vt:lpstr>
      <vt:lpstr>Where is your school in the implementation process? </vt:lpstr>
      <vt:lpstr>BEST Expectations</vt:lpstr>
      <vt:lpstr>Objectives</vt:lpstr>
      <vt:lpstr>Activity</vt:lpstr>
      <vt:lpstr>Behavior Pathway</vt:lpstr>
      <vt:lpstr>Identify Functions of Behavior</vt:lpstr>
      <vt:lpstr>Competing Behavior Pathway</vt:lpstr>
      <vt:lpstr>Case Study Pathway: Sarah</vt:lpstr>
      <vt:lpstr>Checklist of BSP Elements</vt:lpstr>
      <vt:lpstr>How Good Is Your BSP?</vt:lpstr>
      <vt:lpstr>Activity</vt:lpstr>
      <vt:lpstr>Individualized Case Consultation</vt:lpstr>
      <vt:lpstr>Behavior is NOT improving</vt:lpstr>
      <vt:lpstr>Types of Implementation Errors</vt:lpstr>
      <vt:lpstr>Types of Implementation Errors</vt:lpstr>
      <vt:lpstr>Replacement Behaviors</vt:lpstr>
      <vt:lpstr>Whole  Group Discussion</vt:lpstr>
      <vt:lpstr>Training Available</vt:lpstr>
      <vt:lpstr>Explore the PD Calendar</vt:lpstr>
      <vt:lpstr>To get a VTPBIS State-Approved Coach:</vt:lpstr>
      <vt:lpstr> VTPBIS TA’s are a great resource </vt:lpstr>
      <vt:lpstr>Stay Connected</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Better Behavior Support Plans </dc:title>
  <cp:lastModifiedBy>Jeremy</cp:lastModifiedBy>
  <cp:revision>2</cp:revision>
  <dcterms:modified xsi:type="dcterms:W3CDTF">2018-10-04T11:34:30Z</dcterms:modified>
</cp:coreProperties>
</file>