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398"/>
  </p:normalViewPr>
  <p:slideViewPr>
    <p:cSldViewPr snapToGrid="0" snapToObjects="1">
      <p:cViewPr varScale="1">
        <p:scale>
          <a:sx n="76" d="100"/>
          <a:sy n="76" d="100"/>
        </p:scale>
        <p:origin x="6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CB7E-0789-BA4E-8342-6035A45234C3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0B21-1382-CA42-87E7-2256F33B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EBE-FF90-D849-8AF0-C32AB6921080}" type="datetimeFigureOut">
              <a:rPr lang="en-US" smtClean="0"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984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Staff Members Completed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193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our staff completed the SAS.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indicated that they think school-wide system is in place compared to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last year.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2367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080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42483069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think that non-classroom settings are in place, an increase of </a:t>
            </a: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since last year.  Only --% 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990600" y="1905000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2922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32016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22898429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907097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3463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your SAS Multi-year by Element Graph</a:t>
            </a:r>
          </a:p>
        </p:txBody>
      </p:sp>
    </p:spTree>
    <p:extLst>
      <p:ext uri="{BB962C8B-B14F-4D97-AF65-F5344CB8AC3E}">
        <p14:creationId xmlns:p14="http://schemas.microsoft.com/office/powerpoint/2010/main" val="415286712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Universal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PBIS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year’s 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BoQ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only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Universal Score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4" y="1585593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15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4445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 and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Summary 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128352627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/>
              <a:t>Tom Coordinator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/>
              <a:t>Sharon Teacher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 </a:t>
            </a:r>
          </a:p>
          <a:p>
            <a:pPr marL="457200" indent="-457200"/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4043883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Team Members HERE</a:t>
            </a:r>
          </a:p>
        </p:txBody>
      </p:sp>
    </p:spTree>
    <p:extLst>
      <p:ext uri="{BB962C8B-B14F-4D97-AF65-F5344CB8AC3E}">
        <p14:creationId xmlns:p14="http://schemas.microsoft.com/office/powerpoint/2010/main" val="203110478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216</Words>
  <Application>Microsoft Macintosh PowerPoint</Application>
  <PresentationFormat>On-screen Show (4:3)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Place.   Compared to Last year’s  BoQ, only --% of features were in place.   </vt:lpstr>
      <vt:lpstr>Based on your feedback our team has determined the following areas for improvement: </vt:lpstr>
      <vt:lpstr>Thanks!</vt:lpstr>
    </vt:vector>
  </TitlesOfParts>
  <Company>UVM CESS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School Name PBIS Update!</dc:title>
  <dc:creator>University of Vermont College of Education and Social Services</dc:creator>
  <cp:lastModifiedBy>Microsoft Office User</cp:lastModifiedBy>
  <cp:revision>4</cp:revision>
  <dcterms:created xsi:type="dcterms:W3CDTF">2016-04-18T15:20:16Z</dcterms:created>
  <dcterms:modified xsi:type="dcterms:W3CDTF">2018-10-04T13:35:27Z</dcterms:modified>
</cp:coreProperties>
</file>