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398"/>
  </p:normalViewPr>
  <p:slideViewPr>
    <p:cSldViewPr snapToGrid="0" snapToObjects="1">
      <p:cViewPr varScale="1">
        <p:scale>
          <a:sx n="81" d="100"/>
          <a:sy n="81" d="100"/>
        </p:scale>
        <p:origin x="11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DD51B-9586-7943-A040-30345AC73D68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B962B-8221-4146-8D1B-A4168E8DA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5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464FD8E9-6940-154A-B62A-51EEF58EDD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159008F5-F4E6-644E-A584-BF0180DDD2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Cortney</a:t>
            </a: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EDBFEBDD-4CBA-FC48-A0FC-1DC776964A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37A5278F-C63E-4143-87CD-04EFD3D41FB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68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1A5B-ACCA-594B-A7CE-D1EE6C6B4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DA434-A6D1-4144-A7E9-18EE543D8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1856-162A-0E4C-AC37-D3418F64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ED49C-565C-AE47-9661-7531C937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B6E1D-1BBA-684B-8701-C13321D1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0A44-7230-4841-B3C5-A31A91185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B62C8-187E-0341-9203-68363E17B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8928C-DAB0-6842-BD4D-C4D0449F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CD664-B65F-1E41-820B-D29CC4B0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85EA-74E8-E140-BDF2-D81A7EA3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4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372CD-5D29-0E4C-82A5-1B5D04BDA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46778-6DED-EE40-B322-37A616785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91ACE-DC87-FD47-A273-C89874C40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667E1-9849-A349-9ADB-F2CDB832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1C7C1-DE38-7E43-A5FF-F2DC1440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1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32566-725E-EF4C-98F3-6002C9019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F075-A378-4D4E-B847-3DC77CDC0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21CBA-E274-FD4E-8FCF-D0E78FE2C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A1E27-801D-2E49-9053-82FAA202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F8096-AC1E-6944-9563-DCB4BA9C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2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0276-0E5D-B04E-887C-2966EA29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88562-A319-E048-AA79-3FE2C3FD4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58A09-9A23-A84B-B735-E11974D2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BF1DB-8BFD-0A43-9D7F-47149928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80545-E3ED-7B43-B908-169BF507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0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663B4-94C5-0F4C-9CEB-696D6B91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4C016-FADB-1845-8791-96D38DBAF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94C7E-BE1C-9D48-922C-95CE115A1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0B902-7E68-3C42-91A9-57A352C2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E05FC-0A3B-5E47-80ED-157B4EF2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AE853-8C59-164A-8056-4BDEF007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5F36-5164-E743-A49B-227EC0194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0CC3D-6139-8943-8626-18FE280C1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A2D6A-D8E1-1540-B013-CADE034EE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0016D-A804-B048-BFE0-40A78C6D1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D613E-1795-4849-88FD-A4B1EF74D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40394-866B-D749-95D0-22205083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62E7D-31BA-BB46-AB67-EA9B99C1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F7B5BE-B9E7-C040-81B6-7A243269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5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9464B-4AD9-3042-BD15-F09813AAB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12A3C-C656-5B4B-834D-74B81B62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30C49-DF86-6E45-B080-86E5E598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EEE95-952F-2247-815A-8BEAF0A6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FEC76-55B8-EE4F-9B41-86595517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AD0C-3430-0B49-9DBF-2E2FDA79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0E584-EBED-004E-AEC4-05349E06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5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8ACB-C9D6-C54B-ADF2-6C6B31C2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0AD43-E41C-1942-AAB5-0155B020F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91507-8040-0549-B14D-A8B65F348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C6049-EAF7-184A-BE3B-2408A817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F4FEB-0CD4-0F43-89BE-669DF1A0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6A61-7B15-FC42-8BDC-FA8E32FF6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32A47-3CA7-6B40-B5E1-08F5E431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B24AF5-6928-154D-9950-E7A267600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36F4F-E01F-0948-878E-08C7655F1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43F27-B48C-9542-80E9-349511B3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E5E7B-DFA2-CB4F-9E53-E5C1B29F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C8EF5-9DC3-F143-97C4-55BE8106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5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08BD0-D389-B34C-810F-5BA8B8D8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C9F8D-FE70-DA46-BE6C-CDA1ECD4B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E3B81-6A9D-524A-AB99-D9CD0B189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7A2A-972A-BB4D-AF0C-BF6DD71E532D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DFFEA-2BE5-524F-80A0-B8C41A7CF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5C12A-A019-3440-B4FE-DEB2D2E9B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F299-B13D-5D4D-8EEB-A35413FC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49D7FC09-6D14-DD4B-95AD-53CAFF341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5662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Competing</a:t>
            </a:r>
            <a:r>
              <a:rPr lang="en-US" altLang="en-US" b="1">
                <a:ea typeface="ＭＳ Ｐゴシック" panose="020B0600070205080204" pitchFamily="34" charset="-128"/>
              </a:rPr>
              <a:t> Behavior Pathway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1F628371-8038-3240-91E5-05608A266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100" y="16002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Desi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FD8EFF-9DD8-084F-83FA-AE99D61BA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1600200"/>
            <a:ext cx="3175000" cy="495300"/>
          </a:xfrm>
          <a:prstGeom prst="rect">
            <a:avLst/>
          </a:prstGeom>
          <a:solidFill>
            <a:srgbClr val="BFBFB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b="1" dirty="0"/>
              <a:t>Routine: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99277C-CF78-324A-A20F-52C279B3E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900" y="16002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Desired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A8BFE3-65E3-4F4D-81E5-8A26BCEAD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3700" y="1600200"/>
            <a:ext cx="24511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4FAABA-2231-DB46-8701-94F03D67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32004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Setting Event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C44FC0-E3C5-884C-AD09-98138D0F6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32004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Antecedent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CCED73-5FCF-9B48-A766-DCCB4546E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900" y="32004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Problem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74941C-510D-A143-B4EC-89234C3FE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3700" y="3200400"/>
            <a:ext cx="24511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B182B8-4472-7E43-966A-1EA485E57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3900" y="4800600"/>
            <a:ext cx="24384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Alternative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4FEE974-F514-5C4B-B808-03B9F2BF09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655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98C1800-28BB-B940-B4A8-09FD4AA5D4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610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733A74B-3294-A043-815B-DD5531ED8C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56500" y="37973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CE984D3-F70F-664B-B009-4AD1AB441B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56500" y="21971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92FE72-800F-5D42-906A-5CD8CBE7A03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118100" y="2400300"/>
            <a:ext cx="1193800" cy="952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3AA2187-B628-7E4F-BF5D-30DAB7864B6E}"/>
              </a:ext>
            </a:extLst>
          </p:cNvPr>
          <p:cNvCxnSpPr>
            <a:cxnSpLocks noChangeShapeType="1"/>
            <a:endCxn id="14" idx="1"/>
          </p:cNvCxnSpPr>
          <p:nvPr/>
        </p:nvCxnSpPr>
        <p:spPr bwMode="auto">
          <a:xfrm>
            <a:off x="5118100" y="4191000"/>
            <a:ext cx="6858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E1CE2CF-A939-B045-910F-FBC4E901F2BD}"/>
              </a:ext>
            </a:extLst>
          </p:cNvPr>
          <p:cNvCxnSpPr>
            <a:cxnSpLocks noChangeShapeType="1"/>
            <a:stCxn id="14" idx="3"/>
          </p:cNvCxnSpPr>
          <p:nvPr/>
        </p:nvCxnSpPr>
        <p:spPr bwMode="auto">
          <a:xfrm flipV="1">
            <a:off x="8242300" y="4191000"/>
            <a:ext cx="10922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Slide Number Placeholder 1">
            <a:extLst>
              <a:ext uri="{FF2B5EF4-FFF2-40B4-BE49-F238E27FC236}">
                <a16:creationId xmlns:a16="http://schemas.microsoft.com/office/drawing/2014/main" id="{286A640A-33E5-D84B-ACE7-A3B3CA96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D1B787-6DCD-6B4C-97A1-EE898572374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8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Competing Behavior Pathway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Competing Behavior Pathway</dc:title>
  <dc:creator>Microsoft Office User</dc:creator>
  <cp:lastModifiedBy> </cp:lastModifiedBy>
  <cp:revision>1</cp:revision>
  <dcterms:created xsi:type="dcterms:W3CDTF">2019-02-15T19:54:34Z</dcterms:created>
  <dcterms:modified xsi:type="dcterms:W3CDTF">2020-12-02T14:25:01Z</dcterms:modified>
</cp:coreProperties>
</file>