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482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08"/>
    <p:restoredTop sz="94398"/>
  </p:normalViewPr>
  <p:slideViewPr>
    <p:cSldViewPr snapToGrid="0" snapToObjects="1">
      <p:cViewPr varScale="1">
        <p:scale>
          <a:sx n="81" d="100"/>
          <a:sy n="81" d="100"/>
        </p:scale>
        <p:origin x="112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4DD51B-9586-7943-A040-30345AC73D68}" type="datetimeFigureOut">
              <a:rPr lang="en-US" smtClean="0"/>
              <a:t>12/2/20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0B962B-8221-4146-8D1B-A4168E8DA4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24568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>
            <a:extLst>
              <a:ext uri="{FF2B5EF4-FFF2-40B4-BE49-F238E27FC236}">
                <a16:creationId xmlns:a16="http://schemas.microsoft.com/office/drawing/2014/main" id="{464FD8E9-6940-154A-B62A-51EEF58EDDF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2" name="Notes Placeholder 2">
            <a:extLst>
              <a:ext uri="{FF2B5EF4-FFF2-40B4-BE49-F238E27FC236}">
                <a16:creationId xmlns:a16="http://schemas.microsoft.com/office/drawing/2014/main" id="{159008F5-F4E6-644E-A584-BF0180DDD2F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>
                <a:ea typeface="ＭＳ Ｐゴシック" panose="020B0600070205080204" pitchFamily="34" charset="-128"/>
              </a:rPr>
              <a:t>Cortney</a:t>
            </a:r>
          </a:p>
        </p:txBody>
      </p:sp>
      <p:sp>
        <p:nvSpPr>
          <p:cNvPr id="35843" name="Slide Number Placeholder 3">
            <a:extLst>
              <a:ext uri="{FF2B5EF4-FFF2-40B4-BE49-F238E27FC236}">
                <a16:creationId xmlns:a16="http://schemas.microsoft.com/office/drawing/2014/main" id="{EDBFEBDD-4CBA-FC48-A0FC-1DC776964A6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fld id="{37A5278F-C63E-4143-87CD-04EFD3D41FB2}" type="slidenum">
              <a:rPr lang="en-US" altLang="en-US" smtClean="0"/>
              <a:pPr/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496857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D41A5B-ACCA-594B-A7CE-D1EE6C6B4B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9CDA434-A6D1-4144-A7E9-18EE543D87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1E1856-162A-0E4C-AC37-D3418F642A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67A2A-972A-BB4D-AF0C-BF6DD71E532D}" type="datetimeFigureOut">
              <a:rPr lang="en-US" smtClean="0"/>
              <a:t>12/2/20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CED49C-565C-AE47-9661-7531C9373E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2B6E1D-1BBA-684B-8701-C13321D19B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8F299-B13D-5D4D-8EEB-A35413FCCB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98336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160A44-7230-4841-B3C5-A31A91185C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0B62C8-187E-0341-9203-68363E17B0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68928C-DAB0-6842-BD4D-C4D0449F75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67A2A-972A-BB4D-AF0C-BF6DD71E532D}" type="datetimeFigureOut">
              <a:rPr lang="en-US" smtClean="0"/>
              <a:t>12/2/20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5CD664-B65F-1E41-820B-D29CC4B06F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AC85EA-74E8-E140-BDF2-D81A7EA348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8F299-B13D-5D4D-8EEB-A35413FCCB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38475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05372CD-5D29-0E4C-82A5-1B5D04BDA2A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CD46778-6DED-EE40-B322-37A616785A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691ACE-DC87-FD47-A273-C89874C40E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67A2A-972A-BB4D-AF0C-BF6DD71E532D}" type="datetimeFigureOut">
              <a:rPr lang="en-US" smtClean="0"/>
              <a:t>12/2/20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E667E1-9849-A349-9ADB-F2CDB832C5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41C7C1-DE38-7E43-A5FF-F2DC14402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8F299-B13D-5D4D-8EEB-A35413FCCB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16166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032566-725E-EF4C-98F3-6002C90198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70F075-A378-4D4E-B847-3DC77CDC00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421CBA-E274-FD4E-8FCF-D0E78FE2CF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67A2A-972A-BB4D-AF0C-BF6DD71E532D}" type="datetimeFigureOut">
              <a:rPr lang="en-US" smtClean="0"/>
              <a:t>12/2/20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6A1E27-801D-2E49-9053-82FAA2029B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1F8096-AC1E-6944-9563-DCB4BA9C12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8F299-B13D-5D4D-8EEB-A35413FCCB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82275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D20276-0E5D-B04E-887C-2966EA29FB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A88562-A319-E048-AA79-3FE2C3FD4A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758A09-9A23-A84B-B735-E11974D207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67A2A-972A-BB4D-AF0C-BF6DD71E532D}" type="datetimeFigureOut">
              <a:rPr lang="en-US" smtClean="0"/>
              <a:t>12/2/20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4BF1DB-8BFD-0A43-9D7F-471499281E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F80545-E3ED-7B43-B908-169BF5077F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8F299-B13D-5D4D-8EEB-A35413FCCB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63099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0663B4-94C5-0F4C-9CEB-696D6B911F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54C016-FADB-1845-8791-96D38DBAF07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6B94C7E-BE1C-9D48-922C-95CE115A10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BE0B902-7E68-3C42-91A9-57A352C222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67A2A-972A-BB4D-AF0C-BF6DD71E532D}" type="datetimeFigureOut">
              <a:rPr lang="en-US" smtClean="0"/>
              <a:t>12/2/20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83E05FC-0A3B-5E47-80ED-157B4EF216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EAE853-8C59-164A-8056-4BDEF00725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8F299-B13D-5D4D-8EEB-A35413FCCB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7379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705F36-5164-E743-A49B-227EC01949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90CC3D-6139-8943-8626-18FE280C18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1AA2D6A-D8E1-1540-B013-CADE034EE5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6D0016D-A804-B048-BFE0-40A78C6D19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48D613E-1795-4849-88FD-A4B1EF74D70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A040394-866B-D749-95D0-222050837F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67A2A-972A-BB4D-AF0C-BF6DD71E532D}" type="datetimeFigureOut">
              <a:rPr lang="en-US" smtClean="0"/>
              <a:t>12/2/20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4D62E7D-31BA-BB46-AB67-EA9B99C156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2F7B5BE-B9E7-C040-81B6-7A24326919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8F299-B13D-5D4D-8EEB-A35413FCCB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71515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B9464B-4AD9-3042-BD15-F09813AABE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4F12A3C-C656-5B4B-834D-74B81B62CD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67A2A-972A-BB4D-AF0C-BF6DD71E532D}" type="datetimeFigureOut">
              <a:rPr lang="en-US" smtClean="0"/>
              <a:t>12/2/20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4730C49-DF86-6E45-B080-86E5E598EE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06EEE95-952F-2247-815A-8BEAF0A659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8F299-B13D-5D4D-8EEB-A35413FCCB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1215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44FEC76-55B8-EE4F-9B41-86595517D1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67A2A-972A-BB4D-AF0C-BF6DD71E532D}" type="datetimeFigureOut">
              <a:rPr lang="en-US" smtClean="0"/>
              <a:t>12/2/20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2F9AD0C-3430-0B49-9DBF-2E2FDA79D5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490E584-EBED-004E-AEC4-05349E06FE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8F299-B13D-5D4D-8EEB-A35413FCCB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85564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9A8ACB-C9D6-C54B-ADF2-6C6B31C2E4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D0AD43-E41C-1942-AAB5-0155B020F3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0B91507-8040-0549-B14D-A8B65F348C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65C6049-EAF7-184A-BE3B-2408A8177B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67A2A-972A-BB4D-AF0C-BF6DD71E532D}" type="datetimeFigureOut">
              <a:rPr lang="en-US" smtClean="0"/>
              <a:t>12/2/20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2F4FEB-0CD4-0F43-89BE-669DF1A023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F576A61-7B15-FC42-8BDC-FA8E32FF67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8F299-B13D-5D4D-8EEB-A35413FCCB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3152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D32A47-3CA7-6B40-B5E1-08F5E4314D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FB24AF5-6928-154D-9950-E7A26760072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B636F4F-E01F-0948-878E-08C7655F1E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EF43F27-B48C-9542-80E9-349511B3BC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67A2A-972A-BB4D-AF0C-BF6DD71E532D}" type="datetimeFigureOut">
              <a:rPr lang="en-US" smtClean="0"/>
              <a:t>12/2/20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CE5E7B-DFA2-CB4F-9E53-E5C1B29F34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0C8EF5-9DC3-F143-97C4-55BE81060A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8F299-B13D-5D4D-8EEB-A35413FCCB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5542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2708BD0-D389-B34C-810F-5BA8B8D8CC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FC9F8D-FE70-DA46-BE6C-CDA1ECD4BB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BE3B81-6A9D-524A-AB99-D9CD0B18980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C67A2A-972A-BB4D-AF0C-BF6DD71E532D}" type="datetimeFigureOut">
              <a:rPr lang="en-US" smtClean="0"/>
              <a:t>12/2/20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5DFFEA-2BE5-524F-80A0-B8C41A7CF9B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A5C12A-A019-3440-B4FE-DEB2D2E9B43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F8F299-B13D-5D4D-8EEB-A35413FCCB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55672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itle 1">
            <a:extLst>
              <a:ext uri="{FF2B5EF4-FFF2-40B4-BE49-F238E27FC236}">
                <a16:creationId xmlns:a16="http://schemas.microsoft.com/office/drawing/2014/main" id="{49D7FC09-6D14-DD4B-95AD-53CAFF3417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855662"/>
          </a:xfrm>
        </p:spPr>
        <p:txBody>
          <a:bodyPr/>
          <a:lstStyle/>
          <a:p>
            <a:pPr eaLnBrk="1" hangingPunct="1"/>
            <a:r>
              <a:rPr lang="en-US" altLang="en-US" b="1" i="1">
                <a:solidFill>
                  <a:srgbClr val="FF0000"/>
                </a:solidFill>
                <a:ea typeface="ＭＳ Ｐゴシック" panose="020B0600070205080204" pitchFamily="34" charset="-128"/>
              </a:rPr>
              <a:t>Competing</a:t>
            </a:r>
            <a:r>
              <a:rPr lang="en-US" altLang="en-US" b="1">
                <a:ea typeface="ＭＳ Ｐゴシック" panose="020B0600070205080204" pitchFamily="34" charset="-128"/>
              </a:rPr>
              <a:t> Behavior Pathway</a:t>
            </a:r>
          </a:p>
        </p:txBody>
      </p:sp>
      <p:sp>
        <p:nvSpPr>
          <p:cNvPr id="34818" name="Content Placeholder 2">
            <a:extLst>
              <a:ext uri="{FF2B5EF4-FFF2-40B4-BE49-F238E27FC236}">
                <a16:creationId xmlns:a16="http://schemas.microsoft.com/office/drawing/2014/main" id="{1F628371-8038-3240-91E5-05608A2669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16100" y="1600201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altLang="en-US" dirty="0">
                <a:ea typeface="ＭＳ Ｐゴシック" panose="020B0600070205080204" pitchFamily="34" charset="-128"/>
              </a:rPr>
              <a:t>Desi</a:t>
            </a:r>
          </a:p>
          <a:p>
            <a:pPr marL="0" indent="0">
              <a:buNone/>
            </a:pPr>
            <a:endParaRPr lang="en-US" altLang="en-US" dirty="0">
              <a:ea typeface="ＭＳ Ｐゴシック" panose="020B0600070205080204" pitchFamily="34" charset="-128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7FD8EFF-9DD8-084F-83FA-AE99D61BAC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27200" y="1600200"/>
            <a:ext cx="3175000" cy="495300"/>
          </a:xfrm>
          <a:prstGeom prst="rect">
            <a:avLst/>
          </a:prstGeom>
          <a:solidFill>
            <a:srgbClr val="BFBFBF"/>
          </a:solidFill>
          <a:ln w="9525">
            <a:solidFill>
              <a:srgbClr val="8F9F95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>
              <a:defRPr/>
            </a:pPr>
            <a:r>
              <a:rPr lang="en-US" b="1" dirty="0"/>
              <a:t>Routine: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499277C-CF78-324A-A20F-52C279B3E7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30900" y="1600200"/>
            <a:ext cx="1854200" cy="11938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Desired Behavior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CA8BFE3-65E3-4F4D-81E5-8A26BCEAD2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13700" y="1600200"/>
            <a:ext cx="2451100" cy="11938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Consequence/Function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54FAABA-2231-DB46-8701-94F03D6757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27200" y="3200400"/>
            <a:ext cx="1854200" cy="11938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/>
              <a:t>Setting Event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CC44FC0-E3C5-884C-AD09-98138D0F61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97300" y="3200400"/>
            <a:ext cx="1854200" cy="11938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/>
              <a:t>Antecedent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0CCED73-5FCF-9B48-A766-DCCB4546E9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30900" y="3200400"/>
            <a:ext cx="1854200" cy="11938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/>
              <a:t>Problem Behavior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674941C-510D-A143-B4EC-89234C3FE3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13700" y="3200400"/>
            <a:ext cx="2451100" cy="11938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/>
              <a:t>Consequence/Function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3B182B8-4472-7E43-966A-1EA485E57B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03900" y="4800600"/>
            <a:ext cx="2438400" cy="11938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Alternative Behavior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84FEE974-F514-5C4B-B808-03B9F2BF0986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365500" y="3784600"/>
            <a:ext cx="685800" cy="0"/>
          </a:xfrm>
          <a:prstGeom prst="straightConnector1">
            <a:avLst/>
          </a:prstGeom>
          <a:noFill/>
          <a:ln w="38100">
            <a:solidFill>
              <a:schemeClr val="tx2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398C1800-28BB-B940-B4A8-09FD4AA5D48E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5461000" y="3784600"/>
            <a:ext cx="685800" cy="0"/>
          </a:xfrm>
          <a:prstGeom prst="straightConnector1">
            <a:avLst/>
          </a:prstGeom>
          <a:noFill/>
          <a:ln w="38100">
            <a:solidFill>
              <a:schemeClr val="tx2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E733A74B-3294-A043-815B-DD5531ED8C66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7556500" y="3797300"/>
            <a:ext cx="685800" cy="0"/>
          </a:xfrm>
          <a:prstGeom prst="straightConnector1">
            <a:avLst/>
          </a:prstGeom>
          <a:noFill/>
          <a:ln w="38100">
            <a:solidFill>
              <a:schemeClr val="tx2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ECE984D3-F70F-664B-B009-4AD1AB441BE4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7556500" y="2197100"/>
            <a:ext cx="685800" cy="0"/>
          </a:xfrm>
          <a:prstGeom prst="straightConnector1">
            <a:avLst/>
          </a:prstGeom>
          <a:noFill/>
          <a:ln w="38100">
            <a:solidFill>
              <a:schemeClr val="tx2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2892FE72-800F-5D42-906A-5CD8CBE7A036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5118100" y="2400300"/>
            <a:ext cx="1193800" cy="952500"/>
          </a:xfrm>
          <a:prstGeom prst="straightConnector1">
            <a:avLst/>
          </a:prstGeom>
          <a:noFill/>
          <a:ln w="38100">
            <a:solidFill>
              <a:srgbClr val="D2533C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33AA2187-B628-7E4F-BF5D-30DAB7864B6E}"/>
              </a:ext>
            </a:extLst>
          </p:cNvPr>
          <p:cNvCxnSpPr>
            <a:cxnSpLocks noChangeShapeType="1"/>
            <a:endCxn id="14" idx="1"/>
          </p:cNvCxnSpPr>
          <p:nvPr/>
        </p:nvCxnSpPr>
        <p:spPr bwMode="auto">
          <a:xfrm>
            <a:off x="5118100" y="4191000"/>
            <a:ext cx="685800" cy="1206500"/>
          </a:xfrm>
          <a:prstGeom prst="straightConnector1">
            <a:avLst/>
          </a:prstGeom>
          <a:noFill/>
          <a:ln w="38100">
            <a:solidFill>
              <a:srgbClr val="D2533C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0E1CE2CF-A939-B045-910F-FBC4E901F2BD}"/>
              </a:ext>
            </a:extLst>
          </p:cNvPr>
          <p:cNvCxnSpPr>
            <a:cxnSpLocks noChangeShapeType="1"/>
            <a:stCxn id="14" idx="3"/>
          </p:cNvCxnSpPr>
          <p:nvPr/>
        </p:nvCxnSpPr>
        <p:spPr bwMode="auto">
          <a:xfrm flipV="1">
            <a:off x="8242300" y="4191000"/>
            <a:ext cx="1092200" cy="1206500"/>
          </a:xfrm>
          <a:prstGeom prst="straightConnector1">
            <a:avLst/>
          </a:prstGeom>
          <a:noFill/>
          <a:ln w="38100">
            <a:solidFill>
              <a:srgbClr val="D2533C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4834" name="Slide Number Placeholder 1">
            <a:extLst>
              <a:ext uri="{FF2B5EF4-FFF2-40B4-BE49-F238E27FC236}">
                <a16:creationId xmlns:a16="http://schemas.microsoft.com/office/drawing/2014/main" id="{286A640A-33E5-D84B-ACE7-A3B3CA968D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1D1B787-6DCD-6B4C-97A1-EE898572374F}" type="slidenum">
              <a:rPr lang="en-US" altLang="en-US" sz="1200">
                <a:solidFill>
                  <a:srgbClr val="8D8D8F"/>
                </a:solidFill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>
              <a:solidFill>
                <a:srgbClr val="8D8D8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48800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24</Words>
  <Application>Microsoft Macintosh PowerPoint</Application>
  <PresentationFormat>Widescreen</PresentationFormat>
  <Paragraphs>21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Competing Behavior Pathway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Competing Behavior Pathway</dc:title>
  <dc:creator>Microsoft Office User</dc:creator>
  <cp:lastModifiedBy> </cp:lastModifiedBy>
  <cp:revision>1</cp:revision>
  <dcterms:created xsi:type="dcterms:W3CDTF">2019-02-15T19:54:34Z</dcterms:created>
  <dcterms:modified xsi:type="dcterms:W3CDTF">2020-12-02T14:25:01Z</dcterms:modified>
</cp:coreProperties>
</file>