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handoutMasterIdLst>
    <p:handoutMasterId r:id="rId40"/>
  </p:handoutMasterIdLst>
  <p:sldIdLst>
    <p:sldId id="257" r:id="rId2"/>
    <p:sldId id="258" r:id="rId3"/>
    <p:sldId id="260" r:id="rId4"/>
    <p:sldId id="460" r:id="rId5"/>
    <p:sldId id="504" r:id="rId6"/>
    <p:sldId id="505" r:id="rId7"/>
    <p:sldId id="506" r:id="rId8"/>
    <p:sldId id="507" r:id="rId9"/>
    <p:sldId id="537" r:id="rId10"/>
    <p:sldId id="538" r:id="rId11"/>
    <p:sldId id="539" r:id="rId12"/>
    <p:sldId id="545" r:id="rId13"/>
    <p:sldId id="444" r:id="rId14"/>
    <p:sldId id="447" r:id="rId15"/>
    <p:sldId id="448" r:id="rId16"/>
    <p:sldId id="449" r:id="rId17"/>
    <p:sldId id="450" r:id="rId18"/>
    <p:sldId id="452" r:id="rId19"/>
    <p:sldId id="546" r:id="rId20"/>
    <p:sldId id="454" r:id="rId21"/>
    <p:sldId id="455" r:id="rId22"/>
    <p:sldId id="547" r:id="rId23"/>
    <p:sldId id="510" r:id="rId24"/>
    <p:sldId id="508" r:id="rId25"/>
    <p:sldId id="509" r:id="rId26"/>
    <p:sldId id="543" r:id="rId27"/>
    <p:sldId id="470" r:id="rId28"/>
    <p:sldId id="485" r:id="rId29"/>
    <p:sldId id="548" r:id="rId30"/>
    <p:sldId id="549" r:id="rId31"/>
    <p:sldId id="550" r:id="rId32"/>
    <p:sldId id="544" r:id="rId33"/>
    <p:sldId id="512" r:id="rId34"/>
    <p:sldId id="513" r:id="rId35"/>
    <p:sldId id="551" r:id="rId36"/>
    <p:sldId id="552" r:id="rId37"/>
    <p:sldId id="535" r:id="rId38"/>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7676"/>
    <a:srgbClr val="E58482"/>
    <a:srgbClr val="BB8D24"/>
    <a:srgbClr val="D5A029"/>
    <a:srgbClr val="005500"/>
    <a:srgbClr val="D5AE35"/>
    <a:srgbClr val="AE0101"/>
    <a:srgbClr val="FF93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07"/>
    <p:restoredTop sz="78760"/>
  </p:normalViewPr>
  <p:slideViewPr>
    <p:cSldViewPr snapToGrid="0" snapToObjects="1">
      <p:cViewPr varScale="1">
        <p:scale>
          <a:sx n="75" d="100"/>
          <a:sy n="75" d="100"/>
        </p:scale>
        <p:origin x="127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630574-F91E-40DB-8C1D-A256CB0D2837}"/>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a:extLst>
              <a:ext uri="{FF2B5EF4-FFF2-40B4-BE49-F238E27FC236}">
                <a16:creationId xmlns:a16="http://schemas.microsoft.com/office/drawing/2014/main" id="{9C929237-B38C-4593-9F6A-C0BB305DAB8F}"/>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23CDB92F-B613-4577-9E96-919D230E5F31}" type="datetimeFigureOut">
              <a:rPr lang="en-US" altLang="en-US"/>
              <a:pPr/>
              <a:t>10/15/2020</a:t>
            </a:fld>
            <a:endParaRPr lang="en-US" altLang="en-US"/>
          </a:p>
        </p:txBody>
      </p:sp>
      <p:sp>
        <p:nvSpPr>
          <p:cNvPr id="4" name="Footer Placeholder 3">
            <a:extLst>
              <a:ext uri="{FF2B5EF4-FFF2-40B4-BE49-F238E27FC236}">
                <a16:creationId xmlns:a16="http://schemas.microsoft.com/office/drawing/2014/main" id="{A850B9DF-303F-4FD7-90E9-90C591AE38E0}"/>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 name="Slide Number Placeholder 4">
            <a:extLst>
              <a:ext uri="{FF2B5EF4-FFF2-40B4-BE49-F238E27FC236}">
                <a16:creationId xmlns:a16="http://schemas.microsoft.com/office/drawing/2014/main" id="{32174DC3-A408-4EBF-BA6D-AA54CF43703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F0D294D-572A-4B44-960F-0445BC146A9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97636A-0382-4EF8-838D-CD7D1D278F80}"/>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a:extLst>
              <a:ext uri="{FF2B5EF4-FFF2-40B4-BE49-F238E27FC236}">
                <a16:creationId xmlns:a16="http://schemas.microsoft.com/office/drawing/2014/main" id="{CFF0FE3E-DB42-4597-ADAF-4BC699B3F844}"/>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2665BF1A-EA6E-4C24-8027-49831B922567}" type="datetimeFigureOut">
              <a:rPr lang="en-US" altLang="en-US"/>
              <a:pPr/>
              <a:t>10/15/2020</a:t>
            </a:fld>
            <a:endParaRPr lang="en-US" altLang="en-US"/>
          </a:p>
        </p:txBody>
      </p:sp>
      <p:sp>
        <p:nvSpPr>
          <p:cNvPr id="4" name="Slide Image Placeholder 3">
            <a:extLst>
              <a:ext uri="{FF2B5EF4-FFF2-40B4-BE49-F238E27FC236}">
                <a16:creationId xmlns:a16="http://schemas.microsoft.com/office/drawing/2014/main" id="{A31E465E-F31C-4252-9F49-433BA5DE4D4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0A7C8457-78B3-480B-B727-1D77F3F5276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8433223-DCED-4BA5-898D-375A22EA5429}"/>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7" name="Slide Number Placeholder 6">
            <a:extLst>
              <a:ext uri="{FF2B5EF4-FFF2-40B4-BE49-F238E27FC236}">
                <a16:creationId xmlns:a16="http://schemas.microsoft.com/office/drawing/2014/main" id="{A2320D2D-E68F-4725-B030-6BB3772989B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1F42E0E-213C-4263-91E9-79917400F786}"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F7F602A9-4F1B-41A2-B011-17F9EF0CA5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44E3A41F-5512-4802-9205-B4D79E493E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17411" name="Slide Number Placeholder 3">
            <a:extLst>
              <a:ext uri="{FF2B5EF4-FFF2-40B4-BE49-F238E27FC236}">
                <a16:creationId xmlns:a16="http://schemas.microsoft.com/office/drawing/2014/main" id="{7BD54991-5FF6-479F-A30D-3080BFC954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0184FAC0-59CF-49EE-84DF-A1B7D9925B12}"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a:extLst>
              <a:ext uri="{FF2B5EF4-FFF2-40B4-BE49-F238E27FC236}">
                <a16:creationId xmlns:a16="http://schemas.microsoft.com/office/drawing/2014/main" id="{61250F1F-4F7E-4FB3-9DEE-E5E5B98CF3D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8" name="Rectangle 3">
            <a:extLst>
              <a:ext uri="{FF2B5EF4-FFF2-40B4-BE49-F238E27FC236}">
                <a16:creationId xmlns:a16="http://schemas.microsoft.com/office/drawing/2014/main" id="{BE7C9118-3B36-42E2-90EE-E19995EB389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a:extLst>
              <a:ext uri="{FF2B5EF4-FFF2-40B4-BE49-F238E27FC236}">
                <a16:creationId xmlns:a16="http://schemas.microsoft.com/office/drawing/2014/main" id="{8ACE5C64-B664-4CC8-AA1E-198D8E70DFBE}"/>
              </a:ext>
            </a:extLst>
          </p:cNvPr>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08546" name="Rectangle 3">
            <a:extLst>
              <a:ext uri="{FF2B5EF4-FFF2-40B4-BE49-F238E27FC236}">
                <a16:creationId xmlns:a16="http://schemas.microsoft.com/office/drawing/2014/main" id="{089E27D5-C34F-45AE-BFB2-BF4F9DF7FD00}"/>
              </a:ext>
            </a:extLst>
          </p:cNvPr>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a:extLst>
              <a:ext uri="{FF2B5EF4-FFF2-40B4-BE49-F238E27FC236}">
                <a16:creationId xmlns:a16="http://schemas.microsoft.com/office/drawing/2014/main" id="{8F5A55C9-8E07-4D19-AC51-2D4121AA89B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0FEF0AD-C2F1-425A-AF69-2E8B5649BEBA}" type="slidenum">
              <a:rPr lang="en-US" altLang="en-US"/>
              <a:pPr>
                <a:spcBef>
                  <a:spcPct val="0"/>
                </a:spcBef>
              </a:pPr>
              <a:t>12</a:t>
            </a:fld>
            <a:endParaRPr lang="en-US" altLang="en-US"/>
          </a:p>
        </p:txBody>
      </p:sp>
      <p:sp>
        <p:nvSpPr>
          <p:cNvPr id="43010" name="Rectangle 2">
            <a:extLst>
              <a:ext uri="{FF2B5EF4-FFF2-40B4-BE49-F238E27FC236}">
                <a16:creationId xmlns:a16="http://schemas.microsoft.com/office/drawing/2014/main" id="{8625B337-BCA8-47F0-9B13-862E8824B9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a:extLst>
              <a:ext uri="{FF2B5EF4-FFF2-40B4-BE49-F238E27FC236}">
                <a16:creationId xmlns:a16="http://schemas.microsoft.com/office/drawing/2014/main" id="{594DF793-345A-4D0E-8153-0854B65302CE}"/>
              </a:ext>
            </a:extLst>
          </p:cNvPr>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latin typeface="Arial" panose="020B0604020202020204" pitchFamily="34" charset="0"/>
              </a:rPr>
              <a:t>Amy</a:t>
            </a:r>
          </a:p>
          <a:p>
            <a:pPr eaLnBrk="1" hangingPunct="1">
              <a:spcBef>
                <a:spcPct val="0"/>
              </a:spcBef>
            </a:pPr>
            <a:r>
              <a:rPr lang="en-US" altLang="en-US">
                <a:latin typeface="Arial" panose="020B0604020202020204" pitchFamily="34" charset="0"/>
              </a:rPr>
              <a:t>This further shows which types of interventions are useful based on the motivation of behavior.</a:t>
            </a:r>
          </a:p>
        </p:txBody>
      </p:sp>
    </p:spTree>
    <p:extLst>
      <p:ext uri="{BB962C8B-B14F-4D97-AF65-F5344CB8AC3E}">
        <p14:creationId xmlns:p14="http://schemas.microsoft.com/office/powerpoint/2010/main" val="1609746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a:extLst>
              <a:ext uri="{FF2B5EF4-FFF2-40B4-BE49-F238E27FC236}">
                <a16:creationId xmlns:a16="http://schemas.microsoft.com/office/drawing/2014/main" id="{9FD9B29A-89FC-4428-A97D-DAE44F75E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4" name="Notes Placeholder 2">
            <a:extLst>
              <a:ext uri="{FF2B5EF4-FFF2-40B4-BE49-F238E27FC236}">
                <a16:creationId xmlns:a16="http://schemas.microsoft.com/office/drawing/2014/main" id="{F82EA840-BC78-42EA-B3FE-EE67DA9467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Image Placeholder 1">
            <a:extLst>
              <a:ext uri="{FF2B5EF4-FFF2-40B4-BE49-F238E27FC236}">
                <a16:creationId xmlns:a16="http://schemas.microsoft.com/office/drawing/2014/main" id="{6EC6697D-BB53-46C5-B65E-DA77B36DA5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2" name="Notes Placeholder 2">
            <a:extLst>
              <a:ext uri="{FF2B5EF4-FFF2-40B4-BE49-F238E27FC236}">
                <a16:creationId xmlns:a16="http://schemas.microsoft.com/office/drawing/2014/main" id="{7E403DB5-1FF2-4C76-B5B6-191A72FB72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a:extLst>
              <a:ext uri="{FF2B5EF4-FFF2-40B4-BE49-F238E27FC236}">
                <a16:creationId xmlns:a16="http://schemas.microsoft.com/office/drawing/2014/main" id="{3A0CB8F4-3930-4767-AA91-0043E8E7A3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0" name="Notes Placeholder 2">
            <a:extLst>
              <a:ext uri="{FF2B5EF4-FFF2-40B4-BE49-F238E27FC236}">
                <a16:creationId xmlns:a16="http://schemas.microsoft.com/office/drawing/2014/main" id="{EC81D6C1-DEED-41EF-8EF3-3C0B8E829F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
        <p:nvSpPr>
          <p:cNvPr id="114691" name="Slide Number Placeholder 3">
            <a:extLst>
              <a:ext uri="{FF2B5EF4-FFF2-40B4-BE49-F238E27FC236}">
                <a16:creationId xmlns:a16="http://schemas.microsoft.com/office/drawing/2014/main" id="{46B674AD-D7DE-4625-86FD-9200327B7483}"/>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E4104EA7-8357-43B1-891C-877E452A2B34}" type="slidenum">
              <a:rPr lang="en-US" altLang="en-US"/>
              <a:pPr algn="r" eaLnBrk="1" hangingPunct="1">
                <a:spcBef>
                  <a:spcPct val="0"/>
                </a:spcBef>
              </a:pPr>
              <a:t>15</a:t>
            </a:fld>
            <a:endParaRPr lang="en-US" altLang="en-US"/>
          </a:p>
        </p:txBody>
      </p:sp>
      <p:sp>
        <p:nvSpPr>
          <p:cNvPr id="114692" name="Date Placeholder 1">
            <a:extLst>
              <a:ext uri="{FF2B5EF4-FFF2-40B4-BE49-F238E27FC236}">
                <a16:creationId xmlns:a16="http://schemas.microsoft.com/office/drawing/2014/main" id="{6B787711-501B-46A1-8013-F9B3D355EDF9}"/>
              </a:ext>
            </a:extLst>
          </p:cNvPr>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Slide Image Placeholder 1">
            <a:extLst>
              <a:ext uri="{FF2B5EF4-FFF2-40B4-BE49-F238E27FC236}">
                <a16:creationId xmlns:a16="http://schemas.microsoft.com/office/drawing/2014/main" id="{0AEC43AE-137B-4CED-91A2-0B30A153D9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8" name="Notes Placeholder 2">
            <a:extLst>
              <a:ext uri="{FF2B5EF4-FFF2-40B4-BE49-F238E27FC236}">
                <a16:creationId xmlns:a16="http://schemas.microsoft.com/office/drawing/2014/main" id="{8F10E145-6CE3-4D8F-8693-BE2C37FA6D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16739" name="Slide Number Placeholder 3">
            <a:extLst>
              <a:ext uri="{FF2B5EF4-FFF2-40B4-BE49-F238E27FC236}">
                <a16:creationId xmlns:a16="http://schemas.microsoft.com/office/drawing/2014/main" id="{59AB5164-6A4A-4D57-964C-492E12D648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DBA1777-921D-4A77-AE64-BC20BC69E4E8}" type="slidenum">
              <a:rPr lang="en-US" altLang="en-US"/>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Slide Image Placeholder 1">
            <a:extLst>
              <a:ext uri="{FF2B5EF4-FFF2-40B4-BE49-F238E27FC236}">
                <a16:creationId xmlns:a16="http://schemas.microsoft.com/office/drawing/2014/main" id="{99FD7CD5-AD10-490A-875B-184D8975CA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6" name="Notes Placeholder 2">
            <a:extLst>
              <a:ext uri="{FF2B5EF4-FFF2-40B4-BE49-F238E27FC236}">
                <a16:creationId xmlns:a16="http://schemas.microsoft.com/office/drawing/2014/main" id="{0DAE210D-0FE2-4CD8-AD79-94E7E83FD2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Slide Image Placeholder 1">
            <a:extLst>
              <a:ext uri="{FF2B5EF4-FFF2-40B4-BE49-F238E27FC236}">
                <a16:creationId xmlns:a16="http://schemas.microsoft.com/office/drawing/2014/main" id="{EA3559E7-D2E7-411E-956D-DC3C647536AA}"/>
              </a:ext>
            </a:extLst>
          </p:cNvPr>
          <p:cNvSpPr>
            <a:spLocks noGrp="1" noRot="1" noChangeAspect="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0" name="Notes Placeholder 2">
            <a:extLst>
              <a:ext uri="{FF2B5EF4-FFF2-40B4-BE49-F238E27FC236}">
                <a16:creationId xmlns:a16="http://schemas.microsoft.com/office/drawing/2014/main" id="{0057B0F0-2F2D-4FC4-A58B-1052CE5937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59" tIns="45279" rIns="90559" bIns="45279" numCol="1" anchor="t" anchorCtr="0" compatLnSpc="1">
            <a:prstTxWarp prst="textNoShape">
              <a:avLst/>
            </a:prstTxWarp>
          </a:bodyPr>
          <a:lstStyle/>
          <a:p>
            <a:pPr eaLnBrk="1" hangingPunct="1">
              <a:spcBef>
                <a:spcPct val="0"/>
              </a:spcBef>
            </a:pPr>
            <a:r>
              <a:rPr lang="en-US" altLang="en-US"/>
              <a:t>Amy</a:t>
            </a:r>
          </a:p>
        </p:txBody>
      </p:sp>
      <p:sp>
        <p:nvSpPr>
          <p:cNvPr id="124931" name="Slide Number Placeholder 3">
            <a:extLst>
              <a:ext uri="{FF2B5EF4-FFF2-40B4-BE49-F238E27FC236}">
                <a16:creationId xmlns:a16="http://schemas.microsoft.com/office/drawing/2014/main" id="{0390BE24-C3F7-4608-AC11-ED2BEBA68153}"/>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59" tIns="45279" rIns="90559" bIns="45279" anchor="b"/>
          <a:lstStyle>
            <a:lvl1pPr defTabSz="865188">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865188">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865188">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865188">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865188">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DFA50599-C661-4FAE-AEDC-2EFD24B20C32}" type="slidenum">
              <a:rPr lang="en-US" altLang="en-US"/>
              <a:pPr algn="r" eaLnBrk="1" hangingPunct="1">
                <a:spcBef>
                  <a:spcPct val="0"/>
                </a:spcBef>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a:extLst>
              <a:ext uri="{FF2B5EF4-FFF2-40B4-BE49-F238E27FC236}">
                <a16:creationId xmlns:a16="http://schemas.microsoft.com/office/drawing/2014/main" id="{D9887770-FAC7-41A0-B236-71B9D329FB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8" name="Notes Placeholder 2">
            <a:extLst>
              <a:ext uri="{FF2B5EF4-FFF2-40B4-BE49-F238E27FC236}">
                <a16:creationId xmlns:a16="http://schemas.microsoft.com/office/drawing/2014/main" id="{327E68E3-F102-41C1-A867-E3FB638FF7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126979" name="Slide Number Placeholder 3">
            <a:extLst>
              <a:ext uri="{FF2B5EF4-FFF2-40B4-BE49-F238E27FC236}">
                <a16:creationId xmlns:a16="http://schemas.microsoft.com/office/drawing/2014/main" id="{0A65A57F-C14D-4531-9161-6D12EC1BB8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CB6CE21-359B-4062-B3D6-8554C92A2FAC}" type="slidenum">
              <a:rPr lang="en-US" altLang="en-US"/>
              <a:pPr>
                <a:spcBef>
                  <a:spcPct val="0"/>
                </a:spcBef>
              </a:pPr>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a:extLst>
              <a:ext uri="{FF2B5EF4-FFF2-40B4-BE49-F238E27FC236}">
                <a16:creationId xmlns:a16="http://schemas.microsoft.com/office/drawing/2014/main" id="{73293D13-5895-4E4C-AD0C-5F66597CFA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Notes Placeholder 2">
            <a:extLst>
              <a:ext uri="{FF2B5EF4-FFF2-40B4-BE49-F238E27FC236}">
                <a16:creationId xmlns:a16="http://schemas.microsoft.com/office/drawing/2014/main" id="{B00B9321-FEE8-4E9B-82C3-AB42BA1D8D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19459" name="Slide Number Placeholder 3">
            <a:extLst>
              <a:ext uri="{FF2B5EF4-FFF2-40B4-BE49-F238E27FC236}">
                <a16:creationId xmlns:a16="http://schemas.microsoft.com/office/drawing/2014/main" id="{5C7C2696-BFD8-4D5B-8E1D-6C56E2A88C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89756F6E-EA6C-4410-A389-FBB5604CD9EC}" type="slidenum">
              <a:rPr lang="en-US" altLang="en-US"/>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Slide Image Placeholder 1">
            <a:extLst>
              <a:ext uri="{FF2B5EF4-FFF2-40B4-BE49-F238E27FC236}">
                <a16:creationId xmlns:a16="http://schemas.microsoft.com/office/drawing/2014/main" id="{F7808086-B60F-4508-A043-2390FAAEC6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6" name="Notes Placeholder 2">
            <a:extLst>
              <a:ext uri="{FF2B5EF4-FFF2-40B4-BE49-F238E27FC236}">
                <a16:creationId xmlns:a16="http://schemas.microsoft.com/office/drawing/2014/main" id="{8B8C620F-AAA7-43EB-A5D1-48453D7EAD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129027" name="Slide Number Placeholder 3">
            <a:extLst>
              <a:ext uri="{FF2B5EF4-FFF2-40B4-BE49-F238E27FC236}">
                <a16:creationId xmlns:a16="http://schemas.microsoft.com/office/drawing/2014/main" id="{14D4C517-2DDF-49C0-9AE6-DC1FC46256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A6D3F8D-C004-42A9-B05E-B477BE4A112E}" type="slidenum">
              <a:rPr lang="en-US" altLang="en-US"/>
              <a:pPr>
                <a:spcBef>
                  <a:spcPct val="0"/>
                </a:spcBef>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7">
            <a:extLst>
              <a:ext uri="{FF2B5EF4-FFF2-40B4-BE49-F238E27FC236}">
                <a16:creationId xmlns:a16="http://schemas.microsoft.com/office/drawing/2014/main" id="{A17C3C21-F8A0-4524-A6EF-3E9241AA01AB}"/>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6B8CCBFB-CB49-4603-B209-70A0CE205E93}" type="slidenum">
              <a:rPr lang="en-US" altLang="en-US">
                <a:latin typeface="Arial" panose="020B0604020202020204" pitchFamily="34" charset="0"/>
              </a:rPr>
              <a:pPr algn="r" eaLnBrk="1" hangingPunct="1">
                <a:spcBef>
                  <a:spcPct val="0"/>
                </a:spcBef>
              </a:pPr>
              <a:t>21</a:t>
            </a:fld>
            <a:endParaRPr lang="en-US" altLang="en-US">
              <a:latin typeface="Arial" panose="020B0604020202020204" pitchFamily="34" charset="0"/>
            </a:endParaRPr>
          </a:p>
        </p:txBody>
      </p:sp>
      <p:sp>
        <p:nvSpPr>
          <p:cNvPr id="131074" name="Slide Image Placeholder 1">
            <a:extLst>
              <a:ext uri="{FF2B5EF4-FFF2-40B4-BE49-F238E27FC236}">
                <a16:creationId xmlns:a16="http://schemas.microsoft.com/office/drawing/2014/main" id="{FAAE5085-56F8-43E2-AE9B-74C1597444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a:extLst>
              <a:ext uri="{FF2B5EF4-FFF2-40B4-BE49-F238E27FC236}">
                <a16:creationId xmlns:a16="http://schemas.microsoft.com/office/drawing/2014/main" id="{BE81A458-2FAA-4468-937B-6F181EF3FF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Amy</a:t>
            </a:r>
          </a:p>
        </p:txBody>
      </p:sp>
      <p:sp>
        <p:nvSpPr>
          <p:cNvPr id="131076" name="Slide Number Placeholder 3">
            <a:extLst>
              <a:ext uri="{FF2B5EF4-FFF2-40B4-BE49-F238E27FC236}">
                <a16:creationId xmlns:a16="http://schemas.microsoft.com/office/drawing/2014/main" id="{3E0AE83F-A049-4659-AE3E-B5D705C9C4EC}"/>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ED3F737A-A9B1-4DAA-A80E-5051EC8B04E9}" type="slidenum">
              <a:rPr lang="en-US" altLang="en-US"/>
              <a:pPr algn="r" eaLnBrk="1" hangingPunct="1">
                <a:spcBef>
                  <a:spcPct val="0"/>
                </a:spcBef>
              </a:pPr>
              <a:t>21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a:extLst>
              <a:ext uri="{FF2B5EF4-FFF2-40B4-BE49-F238E27FC236}">
                <a16:creationId xmlns:a16="http://schemas.microsoft.com/office/drawing/2014/main" id="{5913D496-AECD-49F8-985C-00237EC95ABA}"/>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29A000BB-7BE4-4467-A6B4-BE01E6C38BC5}" type="slidenum">
              <a:rPr lang="en-US" altLang="en-US">
                <a:latin typeface="Arial" panose="020B0604020202020204" pitchFamily="34" charset="0"/>
              </a:rPr>
              <a:pPr algn="r" eaLnBrk="1" hangingPunct="1">
                <a:spcBef>
                  <a:spcPct val="0"/>
                </a:spcBef>
              </a:pPr>
              <a:t>22</a:t>
            </a:fld>
            <a:endParaRPr lang="en-US" altLang="en-US">
              <a:latin typeface="Arial" panose="020B0604020202020204" pitchFamily="34" charset="0"/>
            </a:endParaRPr>
          </a:p>
        </p:txBody>
      </p:sp>
      <p:sp>
        <p:nvSpPr>
          <p:cNvPr id="133122" name="Rectangle 7">
            <a:extLst>
              <a:ext uri="{FF2B5EF4-FFF2-40B4-BE49-F238E27FC236}">
                <a16:creationId xmlns:a16="http://schemas.microsoft.com/office/drawing/2014/main" id="{00777D1B-073F-49CF-857E-FA8E58469063}"/>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9A0BC88D-7EB8-4843-BDA2-F23FD28102E3}" type="slidenum">
              <a:rPr lang="en-US" altLang="en-US"/>
              <a:pPr algn="r" eaLnBrk="1" hangingPunct="1">
                <a:spcBef>
                  <a:spcPct val="0"/>
                </a:spcBef>
              </a:pPr>
              <a:t>22</a:t>
            </a:fld>
            <a:endParaRPr lang="en-US" altLang="en-US"/>
          </a:p>
        </p:txBody>
      </p:sp>
      <p:sp>
        <p:nvSpPr>
          <p:cNvPr id="133123" name="Rectangle 2">
            <a:extLst>
              <a:ext uri="{FF2B5EF4-FFF2-40B4-BE49-F238E27FC236}">
                <a16:creationId xmlns:a16="http://schemas.microsoft.com/office/drawing/2014/main" id="{E4F5DD5F-A778-43C9-B92B-F42082DB38B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4" name="Rectangle 3">
            <a:extLst>
              <a:ext uri="{FF2B5EF4-FFF2-40B4-BE49-F238E27FC236}">
                <a16:creationId xmlns:a16="http://schemas.microsoft.com/office/drawing/2014/main" id="{0D4937EB-51C0-44DD-8334-53ACDF83D6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Amy</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Slide Image Placeholder 1">
            <a:extLst>
              <a:ext uri="{FF2B5EF4-FFF2-40B4-BE49-F238E27FC236}">
                <a16:creationId xmlns:a16="http://schemas.microsoft.com/office/drawing/2014/main" id="{620FE388-78BE-47A8-BCB4-4FBD7F589E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0" name="Notes Placeholder 2">
            <a:extLst>
              <a:ext uri="{FF2B5EF4-FFF2-40B4-BE49-F238E27FC236}">
                <a16:creationId xmlns:a16="http://schemas.microsoft.com/office/drawing/2014/main" id="{0BF4D569-91C4-4950-9466-22EFAA4FCB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135171" name="Slide Number Placeholder 3">
            <a:extLst>
              <a:ext uri="{FF2B5EF4-FFF2-40B4-BE49-F238E27FC236}">
                <a16:creationId xmlns:a16="http://schemas.microsoft.com/office/drawing/2014/main" id="{DFAABEE3-859F-4B4C-9100-3BDBB26B19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7AE642B-F271-454B-B0BF-12E56EDC94DA}" type="slidenum">
              <a:rPr lang="en-US" altLang="en-US"/>
              <a:pPr>
                <a:spcBef>
                  <a:spcPct val="0"/>
                </a:spcBef>
              </a:pPr>
              <a:t>23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7">
            <a:extLst>
              <a:ext uri="{FF2B5EF4-FFF2-40B4-BE49-F238E27FC236}">
                <a16:creationId xmlns:a16="http://schemas.microsoft.com/office/drawing/2014/main" id="{C60C2846-C866-4F70-A87B-16B747E9A649}"/>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defTabSz="957263">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57263">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57263">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57263">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57263">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132679F7-1428-4C7A-B718-82E0184D6F93}" type="slidenum">
              <a:rPr lang="en-US" altLang="en-US">
                <a:latin typeface="Arial" panose="020B0604020202020204" pitchFamily="34" charset="0"/>
              </a:rPr>
              <a:pPr algn="r" eaLnBrk="1" hangingPunct="1">
                <a:spcBef>
                  <a:spcPct val="0"/>
                </a:spcBef>
              </a:pPr>
              <a:t>24</a:t>
            </a:fld>
            <a:endParaRPr lang="en-US" altLang="en-US">
              <a:latin typeface="Arial" panose="020B0604020202020204" pitchFamily="34" charset="0"/>
            </a:endParaRPr>
          </a:p>
        </p:txBody>
      </p:sp>
      <p:sp>
        <p:nvSpPr>
          <p:cNvPr id="137218" name="Rectangle 2">
            <a:extLst>
              <a:ext uri="{FF2B5EF4-FFF2-40B4-BE49-F238E27FC236}">
                <a16:creationId xmlns:a16="http://schemas.microsoft.com/office/drawing/2014/main" id="{8A7D48B2-E647-4D4F-B78A-689B19FD66C9}"/>
              </a:ext>
            </a:extLst>
          </p:cNvPr>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a:extLst>
              <a:ext uri="{FF2B5EF4-FFF2-40B4-BE49-F238E27FC236}">
                <a16:creationId xmlns:a16="http://schemas.microsoft.com/office/drawing/2014/main" id="{EEFE24F9-5F43-4F88-90B6-C7BC368B0BC0}"/>
              </a:ext>
            </a:extLst>
          </p:cNvPr>
          <p:cNvSpPr>
            <a:spLocks noGrp="1" noChangeArrowheads="1"/>
          </p:cNvSpPr>
          <p:nvPr>
            <p:ph type="body" idx="1"/>
          </p:nvPr>
        </p:nvSpPr>
        <p:spPr bwMode="auto">
          <a:xfrm>
            <a:off x="685800" y="4343400"/>
            <a:ext cx="54864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67" tIns="45283" rIns="90567" bIns="45283" numCol="1" anchor="t" anchorCtr="0" compatLnSpc="1">
            <a:prstTxWarp prst="textNoShape">
              <a:avLst/>
            </a:prstTxWarp>
          </a:bodyPr>
          <a:lstStyle/>
          <a:p>
            <a:pPr eaLnBrk="1" hangingPunct="1">
              <a:spcBef>
                <a:spcPct val="0"/>
              </a:spcBef>
            </a:pPr>
            <a:r>
              <a:rPr lang="en-US" altLang="en-US"/>
              <a:t>Amy</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a:extLst>
              <a:ext uri="{FF2B5EF4-FFF2-40B4-BE49-F238E27FC236}">
                <a16:creationId xmlns:a16="http://schemas.microsoft.com/office/drawing/2014/main" id="{2BB952EA-E57E-4033-A17C-83EFE02E962D}"/>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defTabSz="957263">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57263">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57263">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57263">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57263">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D4E2C00B-21B3-444B-B152-AD224F452E27}" type="slidenum">
              <a:rPr lang="en-US" altLang="en-US">
                <a:latin typeface="Arial" panose="020B0604020202020204" pitchFamily="34" charset="0"/>
              </a:rPr>
              <a:pPr algn="r" eaLnBrk="1" hangingPunct="1">
                <a:spcBef>
                  <a:spcPct val="0"/>
                </a:spcBef>
              </a:pPr>
              <a:t>25</a:t>
            </a:fld>
            <a:endParaRPr lang="en-US" altLang="en-US">
              <a:latin typeface="Arial" panose="020B0604020202020204" pitchFamily="34" charset="0"/>
            </a:endParaRPr>
          </a:p>
        </p:txBody>
      </p:sp>
      <p:sp>
        <p:nvSpPr>
          <p:cNvPr id="139266" name="Rectangle 2">
            <a:extLst>
              <a:ext uri="{FF2B5EF4-FFF2-40B4-BE49-F238E27FC236}">
                <a16:creationId xmlns:a16="http://schemas.microsoft.com/office/drawing/2014/main" id="{1148E4E9-B63A-4736-B557-364A566D7D96}"/>
              </a:ext>
            </a:extLst>
          </p:cNvPr>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a:extLst>
              <a:ext uri="{FF2B5EF4-FFF2-40B4-BE49-F238E27FC236}">
                <a16:creationId xmlns:a16="http://schemas.microsoft.com/office/drawing/2014/main" id="{737751BF-2178-40D3-98D7-0A21BCFCF220}"/>
              </a:ext>
            </a:extLst>
          </p:cNvPr>
          <p:cNvSpPr>
            <a:spLocks noGrp="1" noChangeArrowheads="1"/>
          </p:cNvSpPr>
          <p:nvPr>
            <p:ph type="body" idx="1"/>
          </p:nvPr>
        </p:nvSpPr>
        <p:spPr bwMode="auto">
          <a:xfrm>
            <a:off x="685800" y="4343400"/>
            <a:ext cx="54864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67" tIns="45283" rIns="90567" bIns="45283" numCol="1" anchor="t" anchorCtr="0" compatLnSpc="1">
            <a:prstTxWarp prst="textNoShape">
              <a:avLst/>
            </a:prstTxWarp>
          </a:bodyPr>
          <a:lstStyle/>
          <a:p>
            <a:pPr eaLnBrk="1" hangingPunct="1">
              <a:spcBef>
                <a:spcPct val="0"/>
              </a:spcBef>
            </a:pPr>
            <a:r>
              <a:rPr lang="en-US" altLang="en-US"/>
              <a:t>Amy</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Slide Image Placeholder 1">
            <a:extLst>
              <a:ext uri="{FF2B5EF4-FFF2-40B4-BE49-F238E27FC236}">
                <a16:creationId xmlns:a16="http://schemas.microsoft.com/office/drawing/2014/main" id="{CC37C6E4-CA0E-4206-BAD1-255F5BB954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4" name="Notes Placeholder 2">
            <a:extLst>
              <a:ext uri="{FF2B5EF4-FFF2-40B4-BE49-F238E27FC236}">
                <a16:creationId xmlns:a16="http://schemas.microsoft.com/office/drawing/2014/main" id="{C94EB191-FB84-436C-9A29-B2EA216FD4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41315" name="Slide Number Placeholder 3">
            <a:extLst>
              <a:ext uri="{FF2B5EF4-FFF2-40B4-BE49-F238E27FC236}">
                <a16:creationId xmlns:a16="http://schemas.microsoft.com/office/drawing/2014/main" id="{2CD2E650-508C-471A-82B4-FBC2B7A8FD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2B74B60-7A28-4661-82A3-69B1D2B4CFD4}" type="slidenum">
              <a:rPr lang="en-US" altLang="en-US"/>
              <a:pPr>
                <a:spcBef>
                  <a:spcPct val="0"/>
                </a:spcBef>
              </a:pPr>
              <a:t>26</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Slide Image Placeholder 1">
            <a:extLst>
              <a:ext uri="{FF2B5EF4-FFF2-40B4-BE49-F238E27FC236}">
                <a16:creationId xmlns:a16="http://schemas.microsoft.com/office/drawing/2014/main" id="{E7B31EE7-79E2-4C3D-B156-7CB740AB28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Notes Placeholder 2">
            <a:extLst>
              <a:ext uri="{FF2B5EF4-FFF2-40B4-BE49-F238E27FC236}">
                <a16:creationId xmlns:a16="http://schemas.microsoft.com/office/drawing/2014/main" id="{A8EA6232-1705-486E-A09C-5027CADEB1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43363" name="Slide Number Placeholder 3">
            <a:extLst>
              <a:ext uri="{FF2B5EF4-FFF2-40B4-BE49-F238E27FC236}">
                <a16:creationId xmlns:a16="http://schemas.microsoft.com/office/drawing/2014/main" id="{ABC1A769-8838-4795-BFE1-EA5B1A47CE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749454D-1E42-4F4D-880A-6E1D93FB3E4D}" type="slidenum">
              <a:rPr lang="en-US" altLang="en-US"/>
              <a:pPr>
                <a:spcBef>
                  <a:spcPct val="0"/>
                </a:spcBef>
              </a:pPr>
              <a:t>27</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a:extLst>
              <a:ext uri="{FF2B5EF4-FFF2-40B4-BE49-F238E27FC236}">
                <a16:creationId xmlns:a16="http://schemas.microsoft.com/office/drawing/2014/main" id="{EEDC95F8-4C47-4464-97B4-4C11821485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0" name="Notes Placeholder 2">
            <a:extLst>
              <a:ext uri="{FF2B5EF4-FFF2-40B4-BE49-F238E27FC236}">
                <a16:creationId xmlns:a16="http://schemas.microsoft.com/office/drawing/2014/main" id="{A42114E1-8282-4685-9757-AFC302BE26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Slide Image Placeholder 1">
            <a:extLst>
              <a:ext uri="{FF2B5EF4-FFF2-40B4-BE49-F238E27FC236}">
                <a16:creationId xmlns:a16="http://schemas.microsoft.com/office/drawing/2014/main" id="{2511C941-3D12-4F53-A5AD-A66049BA0A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8" name="Notes Placeholder 2">
            <a:extLst>
              <a:ext uri="{FF2B5EF4-FFF2-40B4-BE49-F238E27FC236}">
                <a16:creationId xmlns:a16="http://schemas.microsoft.com/office/drawing/2014/main" id="{89A96273-DE2A-44E2-AF75-FFC5D22E36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47459" name="Slide Number Placeholder 3">
            <a:extLst>
              <a:ext uri="{FF2B5EF4-FFF2-40B4-BE49-F238E27FC236}">
                <a16:creationId xmlns:a16="http://schemas.microsoft.com/office/drawing/2014/main" id="{D0830984-722D-46C4-9F5E-CBC8B8CF98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52398D3-3F09-4466-9E77-A11DA33CED13}" type="slidenum">
              <a:rPr lang="en-US" altLang="en-US"/>
              <a:pPr>
                <a:spcBef>
                  <a:spcPct val="0"/>
                </a:spcBef>
              </a:pPr>
              <a:t>29</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a:extLst>
              <a:ext uri="{FF2B5EF4-FFF2-40B4-BE49-F238E27FC236}">
                <a16:creationId xmlns:a16="http://schemas.microsoft.com/office/drawing/2014/main" id="{A606AEE2-111E-4EAB-95EB-8CF03144D2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Notes Placeholder 2">
            <a:extLst>
              <a:ext uri="{FF2B5EF4-FFF2-40B4-BE49-F238E27FC236}">
                <a16:creationId xmlns:a16="http://schemas.microsoft.com/office/drawing/2014/main" id="{1EDE955E-D8C0-4000-872C-D02049A4E6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23555" name="Slide Number Placeholder 3">
            <a:extLst>
              <a:ext uri="{FF2B5EF4-FFF2-40B4-BE49-F238E27FC236}">
                <a16:creationId xmlns:a16="http://schemas.microsoft.com/office/drawing/2014/main" id="{2DC9B67F-5ED6-40DE-8BB8-82792F3FAE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FEDFC4EE-CB36-40BA-B0F5-E0829A5E6508}" type="slidenum">
              <a:rPr lang="en-US" altLang="en-US"/>
              <a:pPr/>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Slide Image Placeholder 1">
            <a:extLst>
              <a:ext uri="{FF2B5EF4-FFF2-40B4-BE49-F238E27FC236}">
                <a16:creationId xmlns:a16="http://schemas.microsoft.com/office/drawing/2014/main" id="{42AE26E5-FB24-47E8-9D9D-C92514CA6B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6" name="Notes Placeholder 2">
            <a:extLst>
              <a:ext uri="{FF2B5EF4-FFF2-40B4-BE49-F238E27FC236}">
                <a16:creationId xmlns:a16="http://schemas.microsoft.com/office/drawing/2014/main" id="{62548155-8881-49FC-B8AA-5EAF6A66EB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49507" name="Slide Number Placeholder 3">
            <a:extLst>
              <a:ext uri="{FF2B5EF4-FFF2-40B4-BE49-F238E27FC236}">
                <a16:creationId xmlns:a16="http://schemas.microsoft.com/office/drawing/2014/main" id="{D6E9C589-2168-4629-9ACC-9C6E31CF3F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A80C6729-56B7-40F6-82BF-A1B4BD416B83}" type="slidenum">
              <a:rPr lang="en-US" altLang="en-US"/>
              <a:pPr/>
              <a:t>30</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Slide Image Placeholder 1">
            <a:extLst>
              <a:ext uri="{FF2B5EF4-FFF2-40B4-BE49-F238E27FC236}">
                <a16:creationId xmlns:a16="http://schemas.microsoft.com/office/drawing/2014/main" id="{36118B04-C739-43F9-B6AC-AAEBB2F6EC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4" name="Notes Placeholder 2">
            <a:extLst>
              <a:ext uri="{FF2B5EF4-FFF2-40B4-BE49-F238E27FC236}">
                <a16:creationId xmlns:a16="http://schemas.microsoft.com/office/drawing/2014/main" id="{51187AC7-0950-4188-8C82-C461585C7C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20835" name="Slide Number Placeholder 3">
            <a:extLst>
              <a:ext uri="{FF2B5EF4-FFF2-40B4-BE49-F238E27FC236}">
                <a16:creationId xmlns:a16="http://schemas.microsoft.com/office/drawing/2014/main" id="{13A103F6-315F-4812-828A-8413F8ED3E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9BE3AA6-D8D4-4EE9-927F-5424F4DBACB8}" type="slidenum">
              <a:rPr lang="en-US" altLang="en-US"/>
              <a:pPr>
                <a:spcBef>
                  <a:spcPct val="0"/>
                </a:spcBef>
              </a:pPr>
              <a:t>31</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Slide Image Placeholder 1">
            <a:extLst>
              <a:ext uri="{FF2B5EF4-FFF2-40B4-BE49-F238E27FC236}">
                <a16:creationId xmlns:a16="http://schemas.microsoft.com/office/drawing/2014/main" id="{A2EA01A7-2B84-4706-A3C2-D947BC272F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4" name="Notes Placeholder 2">
            <a:extLst>
              <a:ext uri="{FF2B5EF4-FFF2-40B4-BE49-F238E27FC236}">
                <a16:creationId xmlns:a16="http://schemas.microsoft.com/office/drawing/2014/main" id="{5F676E7D-CA2A-4B71-8318-51D21A1C1F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51555" name="Slide Number Placeholder 3">
            <a:extLst>
              <a:ext uri="{FF2B5EF4-FFF2-40B4-BE49-F238E27FC236}">
                <a16:creationId xmlns:a16="http://schemas.microsoft.com/office/drawing/2014/main" id="{6D2F1B3E-043D-48F6-9C9C-F49303977D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3B4B0A1-031C-41C9-9475-1B4084F617CE}" type="slidenum">
              <a:rPr lang="en-US" altLang="en-US"/>
              <a:pPr>
                <a:spcBef>
                  <a:spcPct val="0"/>
                </a:spcBef>
              </a:pPr>
              <a:t>32</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Slide Image Placeholder 1">
            <a:extLst>
              <a:ext uri="{FF2B5EF4-FFF2-40B4-BE49-F238E27FC236}">
                <a16:creationId xmlns:a16="http://schemas.microsoft.com/office/drawing/2014/main" id="{BE6E213D-6765-4C6B-A53A-9583445B83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2" name="Notes Placeholder 2">
            <a:extLst>
              <a:ext uri="{FF2B5EF4-FFF2-40B4-BE49-F238E27FC236}">
                <a16:creationId xmlns:a16="http://schemas.microsoft.com/office/drawing/2014/main" id="{496DF669-B16F-44FA-A68C-5796CC44FF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53603" name="Slide Number Placeholder 3">
            <a:extLst>
              <a:ext uri="{FF2B5EF4-FFF2-40B4-BE49-F238E27FC236}">
                <a16:creationId xmlns:a16="http://schemas.microsoft.com/office/drawing/2014/main" id="{B001F02E-BC70-4CA9-9E9E-18EEDDB598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3F6CF8F7-831E-47E0-A11B-206EAE26F2FF}" type="slidenum">
              <a:rPr lang="en-US" altLang="en-US"/>
              <a:pPr>
                <a:spcBef>
                  <a:spcPct val="0"/>
                </a:spcBef>
              </a:pPr>
              <a:t>33</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Rectangle 7">
            <a:extLst>
              <a:ext uri="{FF2B5EF4-FFF2-40B4-BE49-F238E27FC236}">
                <a16:creationId xmlns:a16="http://schemas.microsoft.com/office/drawing/2014/main" id="{EDD2D860-38A3-4ED0-9019-C91CA1C486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E47B3C1-1F74-4234-8049-FE1E6E9871A2}" type="slidenum">
              <a:rPr lang="en-US" altLang="en-US"/>
              <a:pPr>
                <a:spcBef>
                  <a:spcPct val="0"/>
                </a:spcBef>
              </a:pPr>
              <a:t>34</a:t>
            </a:fld>
            <a:endParaRPr lang="en-US" altLang="en-US"/>
          </a:p>
        </p:txBody>
      </p:sp>
      <p:sp>
        <p:nvSpPr>
          <p:cNvPr id="155650" name="Rectangle 2">
            <a:extLst>
              <a:ext uri="{FF2B5EF4-FFF2-40B4-BE49-F238E27FC236}">
                <a16:creationId xmlns:a16="http://schemas.microsoft.com/office/drawing/2014/main" id="{385E33F9-7E99-4E1C-ACDD-0057477198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1" name="Rectangle 3">
            <a:extLst>
              <a:ext uri="{FF2B5EF4-FFF2-40B4-BE49-F238E27FC236}">
                <a16:creationId xmlns:a16="http://schemas.microsoft.com/office/drawing/2014/main" id="{47F12467-5032-46C5-8DD3-98DD4CAD924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Slide Image Placeholder 1">
            <a:extLst>
              <a:ext uri="{FF2B5EF4-FFF2-40B4-BE49-F238E27FC236}">
                <a16:creationId xmlns:a16="http://schemas.microsoft.com/office/drawing/2014/main" id="{423AD717-975F-4FC1-B8E4-BF40B09419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8" name="Notes Placeholder 2">
            <a:extLst>
              <a:ext uri="{FF2B5EF4-FFF2-40B4-BE49-F238E27FC236}">
                <a16:creationId xmlns:a16="http://schemas.microsoft.com/office/drawing/2014/main" id="{D3202430-8F49-45E1-9419-7A4E71D0B9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57699" name="Slide Number Placeholder 3">
            <a:extLst>
              <a:ext uri="{FF2B5EF4-FFF2-40B4-BE49-F238E27FC236}">
                <a16:creationId xmlns:a16="http://schemas.microsoft.com/office/drawing/2014/main" id="{9F633DA8-62F9-4244-8867-D52E6A028A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0246CCA-C3BC-4167-94E3-94390C18A986}" type="slidenum">
              <a:rPr lang="en-US" altLang="en-US"/>
              <a:pPr>
                <a:spcBef>
                  <a:spcPct val="0"/>
                </a:spcBef>
              </a:pPr>
              <a:t>35</a:t>
            </a:fld>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Slide Image Placeholder 1">
            <a:extLst>
              <a:ext uri="{FF2B5EF4-FFF2-40B4-BE49-F238E27FC236}">
                <a16:creationId xmlns:a16="http://schemas.microsoft.com/office/drawing/2014/main" id="{A3D2CCB2-CA3D-43A9-860A-6A65B2AD58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6" name="Notes Placeholder 2">
            <a:extLst>
              <a:ext uri="{FF2B5EF4-FFF2-40B4-BE49-F238E27FC236}">
                <a16:creationId xmlns:a16="http://schemas.microsoft.com/office/drawing/2014/main" id="{5D5CBF74-49B5-4820-AB6F-69BFCBA10C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59747" name="Slide Number Placeholder 3">
            <a:extLst>
              <a:ext uri="{FF2B5EF4-FFF2-40B4-BE49-F238E27FC236}">
                <a16:creationId xmlns:a16="http://schemas.microsoft.com/office/drawing/2014/main" id="{3B20FBD2-5349-498C-A8CD-604A4162E7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D946E74-BA5E-4044-B046-6CFCDA3EDC17}" type="slidenum">
              <a:rPr lang="en-US" altLang="en-US"/>
              <a:pPr>
                <a:spcBef>
                  <a:spcPct val="0"/>
                </a:spcBef>
              </a:pPr>
              <a:t>36</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Slide Image Placeholder 1">
            <a:extLst>
              <a:ext uri="{FF2B5EF4-FFF2-40B4-BE49-F238E27FC236}">
                <a16:creationId xmlns:a16="http://schemas.microsoft.com/office/drawing/2014/main" id="{BFF8F964-4955-4CD9-A397-BFA55BCC8C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1794" name="Notes Placeholder 2">
            <a:extLst>
              <a:ext uri="{FF2B5EF4-FFF2-40B4-BE49-F238E27FC236}">
                <a16:creationId xmlns:a16="http://schemas.microsoft.com/office/drawing/2014/main" id="{90CF0D35-C16A-4B2B-A124-ADB6D6E30A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Cortney</a:t>
            </a:r>
          </a:p>
        </p:txBody>
      </p:sp>
      <p:sp>
        <p:nvSpPr>
          <p:cNvPr id="161795" name="Slide Number Placeholder 3">
            <a:extLst>
              <a:ext uri="{FF2B5EF4-FFF2-40B4-BE49-F238E27FC236}">
                <a16:creationId xmlns:a16="http://schemas.microsoft.com/office/drawing/2014/main" id="{753E22E3-F8EC-4A68-810F-F2EDC2686E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AB32E33-4429-48A1-AC4C-E2C8BD1AB3B5}" type="slidenum">
              <a:rPr lang="en-US" altLang="en-US"/>
              <a:pPr>
                <a:spcBef>
                  <a:spcPct val="0"/>
                </a:spcBef>
              </a:pPr>
              <a:t>37</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6AA6B4AF-3111-4D58-8125-C2F15C1399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a:extLst>
              <a:ext uri="{FF2B5EF4-FFF2-40B4-BE49-F238E27FC236}">
                <a16:creationId xmlns:a16="http://schemas.microsoft.com/office/drawing/2014/main" id="{6684CA21-C2DE-43EC-B393-5F4523397C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Amy</a:t>
            </a:r>
          </a:p>
        </p:txBody>
      </p:sp>
      <p:sp>
        <p:nvSpPr>
          <p:cNvPr id="25603" name="Slide Number Placeholder 3">
            <a:extLst>
              <a:ext uri="{FF2B5EF4-FFF2-40B4-BE49-F238E27FC236}">
                <a16:creationId xmlns:a16="http://schemas.microsoft.com/office/drawing/2014/main" id="{7FB306BD-BED9-45CE-9B0D-6E3A207B9F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A63E8D8A-ED6D-4CB6-9BDA-8482C4764404}" type="slidenum">
              <a:rPr lang="en-US" altLang="en-US"/>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a:extLst>
              <a:ext uri="{FF2B5EF4-FFF2-40B4-BE49-F238E27FC236}">
                <a16:creationId xmlns:a16="http://schemas.microsoft.com/office/drawing/2014/main" id="{A2E89111-FBF3-44DA-B856-298466375B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8" name="Notes Placeholder 2">
            <a:extLst>
              <a:ext uri="{FF2B5EF4-FFF2-40B4-BE49-F238E27FC236}">
                <a16:creationId xmlns:a16="http://schemas.microsoft.com/office/drawing/2014/main" id="{2104F53D-C0E2-48F3-B7D8-81B6228A34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a:extLst>
              <a:ext uri="{FF2B5EF4-FFF2-40B4-BE49-F238E27FC236}">
                <a16:creationId xmlns:a16="http://schemas.microsoft.com/office/drawing/2014/main" id="{1C914C66-0A43-49DB-8336-D8FE1AEE65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6" name="Notes Placeholder 2">
            <a:extLst>
              <a:ext uri="{FF2B5EF4-FFF2-40B4-BE49-F238E27FC236}">
                <a16:creationId xmlns:a16="http://schemas.microsoft.com/office/drawing/2014/main" id="{70CBBB11-4CA9-42DB-9F80-BD919F0EF0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a:extLst>
              <a:ext uri="{FF2B5EF4-FFF2-40B4-BE49-F238E27FC236}">
                <a16:creationId xmlns:a16="http://schemas.microsoft.com/office/drawing/2014/main" id="{BE816EBE-1CAE-4A2F-AAEE-2DDC39F299D5}"/>
              </a:ext>
            </a:extLst>
          </p:cNvPr>
          <p:cNvSpPr>
            <a:spLocks noGrp="1" noRot="1" noChangeAspect="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4" name="Notes Placeholder 2">
            <a:extLst>
              <a:ext uri="{FF2B5EF4-FFF2-40B4-BE49-F238E27FC236}">
                <a16:creationId xmlns:a16="http://schemas.microsoft.com/office/drawing/2014/main" id="{A2E45A93-C007-483A-A77F-57ACDF5060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59" tIns="45279" rIns="90559" bIns="45279" numCol="1" anchor="t" anchorCtr="0" compatLnSpc="1">
            <a:prstTxWarp prst="textNoShape">
              <a:avLst/>
            </a:prstTxWarp>
          </a:bodyPr>
          <a:lstStyle/>
          <a:p>
            <a:pPr eaLnBrk="1" hangingPunct="1">
              <a:spcBef>
                <a:spcPct val="0"/>
              </a:spcBef>
            </a:pPr>
            <a:r>
              <a:rPr lang="en-US" altLang="en-US" sz="2800"/>
              <a:t>Cortney</a:t>
            </a:r>
          </a:p>
          <a:p>
            <a:pPr eaLnBrk="1" hangingPunct="1">
              <a:spcBef>
                <a:spcPct val="0"/>
              </a:spcBef>
            </a:pPr>
            <a:r>
              <a:rPr lang="en-US" altLang="en-US" sz="2800"/>
              <a:t>When understanding behavior, we want to learn what </a:t>
            </a:r>
            <a:r>
              <a:rPr lang="en-US" altLang="en-US" sz="2800" b="1">
                <a:solidFill>
                  <a:srgbClr val="B60202"/>
                </a:solidFill>
              </a:rPr>
              <a:t>FUNCTION</a:t>
            </a:r>
            <a:r>
              <a:rPr lang="en-US" altLang="en-US" sz="2800"/>
              <a:t> (or purpose) the behavior is serving for the student (what is the </a:t>
            </a:r>
            <a:r>
              <a:rPr lang="en-US" altLang="en-US" sz="2800" b="1">
                <a:solidFill>
                  <a:srgbClr val="B60202"/>
                </a:solidFill>
              </a:rPr>
              <a:t>pay-off</a:t>
            </a:r>
            <a:r>
              <a:rPr lang="en-US" altLang="en-US" sz="2800">
                <a:solidFill>
                  <a:srgbClr val="B60202"/>
                </a:solidFill>
              </a:rPr>
              <a:t> </a:t>
            </a:r>
            <a:r>
              <a:rPr lang="en-US" altLang="en-US" sz="2800"/>
              <a:t>for the student or what </a:t>
            </a:r>
            <a:r>
              <a:rPr lang="en-US" altLang="en-US" sz="2800" b="1">
                <a:solidFill>
                  <a:srgbClr val="B60202"/>
                </a:solidFill>
              </a:rPr>
              <a:t>maintains</a:t>
            </a:r>
            <a:r>
              <a:rPr lang="en-US" altLang="en-US" sz="2800"/>
              <a:t> that behavior?)</a:t>
            </a:r>
          </a:p>
          <a:p>
            <a:pPr eaLnBrk="1" hangingPunct="1">
              <a:spcBef>
                <a:spcPct val="0"/>
              </a:spcBef>
            </a:pPr>
            <a:endParaRPr lang="en-US" altLang="en-US" sz="1600"/>
          </a:p>
          <a:p>
            <a:pPr eaLnBrk="1" hangingPunct="1">
              <a:spcBef>
                <a:spcPct val="0"/>
              </a:spcBef>
            </a:pPr>
            <a:r>
              <a:rPr lang="en-US" altLang="en-US" sz="2800"/>
              <a:t>You need to understand from the </a:t>
            </a:r>
            <a:r>
              <a:rPr lang="en-US" altLang="en-US" sz="2800" b="1"/>
              <a:t>student</a:t>
            </a:r>
            <a:r>
              <a:rPr lang="ja-JP" altLang="en-US" sz="2800" b="1"/>
              <a:t>’</a:t>
            </a:r>
            <a:r>
              <a:rPr lang="en-US" altLang="ja-JP" sz="2800" b="1"/>
              <a:t>s perspective</a:t>
            </a:r>
            <a:r>
              <a:rPr lang="en-US" altLang="ja-JP" sz="2800"/>
              <a:t>…</a:t>
            </a:r>
          </a:p>
          <a:p>
            <a:pPr eaLnBrk="1" hangingPunct="1">
              <a:spcBef>
                <a:spcPct val="0"/>
              </a:spcBef>
            </a:pPr>
            <a:endParaRPr lang="en-US" altLang="ja-JP" sz="1000"/>
          </a:p>
          <a:p>
            <a:pPr lvl="1" eaLnBrk="1" hangingPunct="1">
              <a:spcBef>
                <a:spcPct val="0"/>
              </a:spcBef>
            </a:pPr>
            <a:r>
              <a:rPr lang="en-US" altLang="en-US" sz="2400"/>
              <a:t>What are they getting (or trying to get) from engaging in this behavior</a:t>
            </a:r>
          </a:p>
          <a:p>
            <a:pPr lvl="1" eaLnBrk="1" hangingPunct="1">
              <a:spcBef>
                <a:spcPct val="0"/>
              </a:spcBef>
            </a:pPr>
            <a:endParaRPr lang="en-US" altLang="en-US" sz="1000"/>
          </a:p>
          <a:p>
            <a:pPr lvl="1" eaLnBrk="1" hangingPunct="1">
              <a:spcBef>
                <a:spcPct val="0"/>
              </a:spcBef>
            </a:pPr>
            <a:r>
              <a:rPr lang="en-US" altLang="en-US" sz="2400"/>
              <a:t>What is the most important thing that the student wants to gain (or avoid) by using this behavior</a:t>
            </a:r>
          </a:p>
          <a:p>
            <a:pPr eaLnBrk="1" hangingPunct="1">
              <a:spcBef>
                <a:spcPct val="0"/>
              </a:spcBef>
            </a:pPr>
            <a:endParaRPr lang="en-US" altLang="en-US"/>
          </a:p>
        </p:txBody>
      </p:sp>
      <p:sp>
        <p:nvSpPr>
          <p:cNvPr id="100355" name="Slide Number Placeholder 3">
            <a:extLst>
              <a:ext uri="{FF2B5EF4-FFF2-40B4-BE49-F238E27FC236}">
                <a16:creationId xmlns:a16="http://schemas.microsoft.com/office/drawing/2014/main" id="{7199D4E0-F540-4763-9C58-0A2F05FA6015}"/>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59" tIns="45279" rIns="90559" bIns="45279" anchor="b"/>
          <a:lstStyle>
            <a:lvl1pPr defTabSz="865188">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865188">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865188">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865188">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865188">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BE526240-2650-4806-9DDF-5F4C7991DAFC}" type="slidenum">
              <a:rPr lang="en-US" altLang="en-US"/>
              <a:pPr algn="r" eaLnBrk="1" hangingPunct="1">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a:extLst>
              <a:ext uri="{FF2B5EF4-FFF2-40B4-BE49-F238E27FC236}">
                <a16:creationId xmlns:a16="http://schemas.microsoft.com/office/drawing/2014/main" id="{5DBB0BED-4153-4C6F-8499-A94E5950A005}"/>
              </a:ext>
            </a:extLst>
          </p:cNvPr>
          <p:cNvSpPr>
            <a:spLocks noGrp="1" noRot="1" noChangeAspect="1" noChangeArrowheads="1" noTextEdit="1"/>
          </p:cNvSpPr>
          <p:nvPr>
            <p:ph type="sldImg"/>
          </p:nvPr>
        </p:nvSpPr>
        <p:spPr bwMode="auto">
          <a:xfrm>
            <a:off x="1144588" y="685800"/>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2" name="Rectangle 3">
            <a:extLst>
              <a:ext uri="{FF2B5EF4-FFF2-40B4-BE49-F238E27FC236}">
                <a16:creationId xmlns:a16="http://schemas.microsoft.com/office/drawing/2014/main" id="{82DF203D-9BD2-428D-9048-513B109D455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Cortney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49" name="Shape 123">
            <a:extLst>
              <a:ext uri="{FF2B5EF4-FFF2-40B4-BE49-F238E27FC236}">
                <a16:creationId xmlns:a16="http://schemas.microsoft.com/office/drawing/2014/main" id="{91F0F6C8-7519-4C1F-96FC-5B03361A1525}"/>
              </a:ext>
            </a:extLst>
          </p:cNvPr>
          <p:cNvSpPr>
            <a:spLocks noGrp="1" noRot="1" noChangeAspect="1" noTextEdit="1"/>
          </p:cNvSpPr>
          <p:nvPr>
            <p:ph type="sldImg" idx="2"/>
          </p:nvPr>
        </p:nvSpPr>
        <p:spPr bwMode="auto">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04450" name="Shape 124">
            <a:extLst>
              <a:ext uri="{FF2B5EF4-FFF2-40B4-BE49-F238E27FC236}">
                <a16:creationId xmlns:a16="http://schemas.microsoft.com/office/drawing/2014/main" id="{811FDC11-1093-416D-947F-536FFD66E9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r>
              <a:rPr lang="en-US" altLang="en-US"/>
              <a:t>Cortney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1150E5D-1CC6-4DEE-A86B-3681E5C0F79B}"/>
              </a:ext>
            </a:extLst>
          </p:cNvPr>
          <p:cNvSpPr>
            <a:spLocks noGrp="1"/>
          </p:cNvSpPr>
          <p:nvPr>
            <p:ph type="dt" sz="half" idx="10"/>
          </p:nvPr>
        </p:nvSpPr>
        <p:spPr/>
        <p:txBody>
          <a:bodyPr/>
          <a:lstStyle>
            <a:lvl1pPr>
              <a:defRPr/>
            </a:lvl1pPr>
          </a:lstStyle>
          <a:p>
            <a:fld id="{C0B09436-B815-4D2C-A1B6-6CE699DB819D}" type="datetime1">
              <a:rPr lang="en-US" altLang="en-US"/>
              <a:pPr/>
              <a:t>10/15/2020</a:t>
            </a:fld>
            <a:endParaRPr lang="en-US" altLang="en-US"/>
          </a:p>
        </p:txBody>
      </p:sp>
      <p:sp>
        <p:nvSpPr>
          <p:cNvPr id="5" name="Footer Placeholder 4">
            <a:extLst>
              <a:ext uri="{FF2B5EF4-FFF2-40B4-BE49-F238E27FC236}">
                <a16:creationId xmlns:a16="http://schemas.microsoft.com/office/drawing/2014/main" id="{1BB1D3C2-148E-4906-9BD9-340445D51A6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2E0E2B8-15CF-411A-A3C4-A937193E8B37}"/>
              </a:ext>
            </a:extLst>
          </p:cNvPr>
          <p:cNvSpPr>
            <a:spLocks noGrp="1"/>
          </p:cNvSpPr>
          <p:nvPr>
            <p:ph type="sldNum" sz="quarter" idx="12"/>
          </p:nvPr>
        </p:nvSpPr>
        <p:spPr/>
        <p:txBody>
          <a:bodyPr/>
          <a:lstStyle>
            <a:lvl1pPr>
              <a:defRPr/>
            </a:lvl1pPr>
          </a:lstStyle>
          <a:p>
            <a:fld id="{130EEAAD-3A83-43F4-8403-4E7F6338DCEC}" type="slidenum">
              <a:rPr lang="en-US" altLang="en-US"/>
              <a:pPr/>
              <a:t>‹#›</a:t>
            </a:fld>
            <a:endParaRPr lang="en-US" altLang="en-US"/>
          </a:p>
        </p:txBody>
      </p:sp>
    </p:spTree>
    <p:extLst>
      <p:ext uri="{BB962C8B-B14F-4D97-AF65-F5344CB8AC3E}">
        <p14:creationId xmlns:p14="http://schemas.microsoft.com/office/powerpoint/2010/main" val="12310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C671BC-DBC1-460D-9758-CB1056CC1126}"/>
              </a:ext>
            </a:extLst>
          </p:cNvPr>
          <p:cNvSpPr>
            <a:spLocks noGrp="1"/>
          </p:cNvSpPr>
          <p:nvPr>
            <p:ph type="dt" sz="half" idx="10"/>
          </p:nvPr>
        </p:nvSpPr>
        <p:spPr/>
        <p:txBody>
          <a:bodyPr/>
          <a:lstStyle>
            <a:lvl1pPr>
              <a:defRPr/>
            </a:lvl1pPr>
          </a:lstStyle>
          <a:p>
            <a:fld id="{68D57781-218C-4DC8-B72E-930C6A441CDA}" type="datetime1">
              <a:rPr lang="en-US" altLang="en-US"/>
              <a:pPr/>
              <a:t>10/15/2020</a:t>
            </a:fld>
            <a:endParaRPr lang="en-US" altLang="en-US"/>
          </a:p>
        </p:txBody>
      </p:sp>
      <p:sp>
        <p:nvSpPr>
          <p:cNvPr id="5" name="Footer Placeholder 4">
            <a:extLst>
              <a:ext uri="{FF2B5EF4-FFF2-40B4-BE49-F238E27FC236}">
                <a16:creationId xmlns:a16="http://schemas.microsoft.com/office/drawing/2014/main" id="{0DDF11F5-59E6-49EE-B424-EFEB5D5A259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B391854-67F7-4ACF-9538-107141CCBC2A}"/>
              </a:ext>
            </a:extLst>
          </p:cNvPr>
          <p:cNvSpPr>
            <a:spLocks noGrp="1"/>
          </p:cNvSpPr>
          <p:nvPr>
            <p:ph type="sldNum" sz="quarter" idx="12"/>
          </p:nvPr>
        </p:nvSpPr>
        <p:spPr/>
        <p:txBody>
          <a:bodyPr/>
          <a:lstStyle>
            <a:lvl1pPr>
              <a:defRPr/>
            </a:lvl1pPr>
          </a:lstStyle>
          <a:p>
            <a:fld id="{327CADB3-5F9B-4F31-93CA-96A1D95D48E6}" type="slidenum">
              <a:rPr lang="en-US" altLang="en-US"/>
              <a:pPr/>
              <a:t>‹#›</a:t>
            </a:fld>
            <a:endParaRPr lang="en-US" altLang="en-US"/>
          </a:p>
        </p:txBody>
      </p:sp>
    </p:spTree>
    <p:extLst>
      <p:ext uri="{BB962C8B-B14F-4D97-AF65-F5344CB8AC3E}">
        <p14:creationId xmlns:p14="http://schemas.microsoft.com/office/powerpoint/2010/main" val="338055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5FE231-9CF6-4039-B32A-CD24CCF71DA2}"/>
              </a:ext>
            </a:extLst>
          </p:cNvPr>
          <p:cNvSpPr>
            <a:spLocks noGrp="1"/>
          </p:cNvSpPr>
          <p:nvPr>
            <p:ph type="dt" sz="half" idx="10"/>
          </p:nvPr>
        </p:nvSpPr>
        <p:spPr/>
        <p:txBody>
          <a:bodyPr/>
          <a:lstStyle>
            <a:lvl1pPr>
              <a:defRPr/>
            </a:lvl1pPr>
          </a:lstStyle>
          <a:p>
            <a:fld id="{E1E783DA-9829-4A3A-802C-A1CDDCB06469}" type="datetime1">
              <a:rPr lang="en-US" altLang="en-US"/>
              <a:pPr/>
              <a:t>10/15/2020</a:t>
            </a:fld>
            <a:endParaRPr lang="en-US" altLang="en-US"/>
          </a:p>
        </p:txBody>
      </p:sp>
      <p:sp>
        <p:nvSpPr>
          <p:cNvPr id="5" name="Footer Placeholder 4">
            <a:extLst>
              <a:ext uri="{FF2B5EF4-FFF2-40B4-BE49-F238E27FC236}">
                <a16:creationId xmlns:a16="http://schemas.microsoft.com/office/drawing/2014/main" id="{5F1B894B-AE4A-4871-894A-00CF4B21AA2D}"/>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412D88D-9648-48AF-9DB8-DDC6957D99C1}"/>
              </a:ext>
            </a:extLst>
          </p:cNvPr>
          <p:cNvSpPr>
            <a:spLocks noGrp="1"/>
          </p:cNvSpPr>
          <p:nvPr>
            <p:ph type="sldNum" sz="quarter" idx="12"/>
          </p:nvPr>
        </p:nvSpPr>
        <p:spPr/>
        <p:txBody>
          <a:bodyPr/>
          <a:lstStyle>
            <a:lvl1pPr>
              <a:defRPr/>
            </a:lvl1pPr>
          </a:lstStyle>
          <a:p>
            <a:fld id="{0C4A2F06-B5AC-4E36-B2A4-445238FDD1F4}" type="slidenum">
              <a:rPr lang="en-US" altLang="en-US"/>
              <a:pPr/>
              <a:t>‹#›</a:t>
            </a:fld>
            <a:endParaRPr lang="en-US" altLang="en-US"/>
          </a:p>
        </p:txBody>
      </p:sp>
    </p:spTree>
    <p:extLst>
      <p:ext uri="{BB962C8B-B14F-4D97-AF65-F5344CB8AC3E}">
        <p14:creationId xmlns:p14="http://schemas.microsoft.com/office/powerpoint/2010/main" val="2581573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07505"/>
            <a:ext cx="8229600" cy="1392799"/>
          </a:xfrm>
          <a:prstGeom prst="rect">
            <a:avLst/>
          </a:prstGeom>
        </p:spPr>
        <p:txBody>
          <a:bodyPr lIns="91425" tIns="91425" rIns="91425" bIns="91425" anchor="b"/>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62" name="Shape 62"/>
          <p:cNvSpPr txBox="1">
            <a:spLocks noGrp="1"/>
          </p:cNvSpPr>
          <p:nvPr>
            <p:ph type="body" idx="1"/>
          </p:nvPr>
        </p:nvSpPr>
        <p:spPr>
          <a:xfrm>
            <a:off x="457200" y="1730373"/>
            <a:ext cx="8229600" cy="4837200"/>
          </a:xfrm>
          <a:prstGeom prst="rect">
            <a:avLst/>
          </a:prstGeom>
        </p:spPr>
        <p:txBody>
          <a:bodyPr lIns="91425" tIns="91425" rIns="91425" b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3511264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2C7B11-ED34-46C9-B156-79933CEC67A3}"/>
              </a:ext>
            </a:extLst>
          </p:cNvPr>
          <p:cNvSpPr>
            <a:spLocks noGrp="1"/>
          </p:cNvSpPr>
          <p:nvPr>
            <p:ph type="dt" sz="half" idx="10"/>
          </p:nvPr>
        </p:nvSpPr>
        <p:spPr/>
        <p:txBody>
          <a:bodyPr/>
          <a:lstStyle>
            <a:lvl1pPr>
              <a:defRPr/>
            </a:lvl1pPr>
          </a:lstStyle>
          <a:p>
            <a:fld id="{97461E11-7232-4FFD-B06C-65154B81AF3B}" type="datetime1">
              <a:rPr lang="en-US" altLang="en-US"/>
              <a:pPr/>
              <a:t>10/15/2020</a:t>
            </a:fld>
            <a:endParaRPr lang="en-US" altLang="en-US"/>
          </a:p>
        </p:txBody>
      </p:sp>
      <p:sp>
        <p:nvSpPr>
          <p:cNvPr id="5" name="Footer Placeholder 4">
            <a:extLst>
              <a:ext uri="{FF2B5EF4-FFF2-40B4-BE49-F238E27FC236}">
                <a16:creationId xmlns:a16="http://schemas.microsoft.com/office/drawing/2014/main" id="{791A9C1A-4728-49F2-AA4C-A278AD23DB6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37EC1B5-6B57-4DEA-82B6-F7C463485399}"/>
              </a:ext>
            </a:extLst>
          </p:cNvPr>
          <p:cNvSpPr>
            <a:spLocks noGrp="1"/>
          </p:cNvSpPr>
          <p:nvPr>
            <p:ph type="sldNum" sz="quarter" idx="12"/>
          </p:nvPr>
        </p:nvSpPr>
        <p:spPr/>
        <p:txBody>
          <a:bodyPr/>
          <a:lstStyle>
            <a:lvl1pPr>
              <a:defRPr/>
            </a:lvl1pPr>
          </a:lstStyle>
          <a:p>
            <a:fld id="{5B3C6C94-7BA6-4139-9424-B28B73AEDC2C}" type="slidenum">
              <a:rPr lang="en-US" altLang="en-US"/>
              <a:pPr/>
              <a:t>‹#›</a:t>
            </a:fld>
            <a:endParaRPr lang="en-US" altLang="en-US"/>
          </a:p>
        </p:txBody>
      </p:sp>
    </p:spTree>
    <p:extLst>
      <p:ext uri="{BB962C8B-B14F-4D97-AF65-F5344CB8AC3E}">
        <p14:creationId xmlns:p14="http://schemas.microsoft.com/office/powerpoint/2010/main" val="154807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EBFF1D-8754-4BC7-AD98-A819918DF94C}"/>
              </a:ext>
            </a:extLst>
          </p:cNvPr>
          <p:cNvSpPr>
            <a:spLocks noGrp="1"/>
          </p:cNvSpPr>
          <p:nvPr>
            <p:ph type="dt" sz="half" idx="10"/>
          </p:nvPr>
        </p:nvSpPr>
        <p:spPr/>
        <p:txBody>
          <a:bodyPr/>
          <a:lstStyle>
            <a:lvl1pPr>
              <a:defRPr/>
            </a:lvl1pPr>
          </a:lstStyle>
          <a:p>
            <a:fld id="{2549A613-91C3-475D-87C0-79A7F0BA0CC0}" type="datetime1">
              <a:rPr lang="en-US" altLang="en-US"/>
              <a:pPr/>
              <a:t>10/15/2020</a:t>
            </a:fld>
            <a:endParaRPr lang="en-US" altLang="en-US"/>
          </a:p>
        </p:txBody>
      </p:sp>
      <p:sp>
        <p:nvSpPr>
          <p:cNvPr id="5" name="Footer Placeholder 4">
            <a:extLst>
              <a:ext uri="{FF2B5EF4-FFF2-40B4-BE49-F238E27FC236}">
                <a16:creationId xmlns:a16="http://schemas.microsoft.com/office/drawing/2014/main" id="{12F256EA-015E-4541-93D6-DE7DBCC1907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CE06922-DE03-4EBE-AE41-8386B0E61130}"/>
              </a:ext>
            </a:extLst>
          </p:cNvPr>
          <p:cNvSpPr>
            <a:spLocks noGrp="1"/>
          </p:cNvSpPr>
          <p:nvPr>
            <p:ph type="sldNum" sz="quarter" idx="12"/>
          </p:nvPr>
        </p:nvSpPr>
        <p:spPr/>
        <p:txBody>
          <a:bodyPr/>
          <a:lstStyle>
            <a:lvl1pPr>
              <a:defRPr/>
            </a:lvl1pPr>
          </a:lstStyle>
          <a:p>
            <a:fld id="{F71B9CDF-3569-446A-A1F2-56D5386A9FE5}" type="slidenum">
              <a:rPr lang="en-US" altLang="en-US"/>
              <a:pPr/>
              <a:t>‹#›</a:t>
            </a:fld>
            <a:endParaRPr lang="en-US" altLang="en-US"/>
          </a:p>
        </p:txBody>
      </p:sp>
    </p:spTree>
    <p:extLst>
      <p:ext uri="{BB962C8B-B14F-4D97-AF65-F5344CB8AC3E}">
        <p14:creationId xmlns:p14="http://schemas.microsoft.com/office/powerpoint/2010/main" val="2697660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08AFF52-2CC2-4F22-BA62-F20F22AF541E}"/>
              </a:ext>
            </a:extLst>
          </p:cNvPr>
          <p:cNvSpPr>
            <a:spLocks noGrp="1"/>
          </p:cNvSpPr>
          <p:nvPr>
            <p:ph type="dt" sz="half" idx="10"/>
          </p:nvPr>
        </p:nvSpPr>
        <p:spPr/>
        <p:txBody>
          <a:bodyPr/>
          <a:lstStyle>
            <a:lvl1pPr>
              <a:defRPr/>
            </a:lvl1pPr>
          </a:lstStyle>
          <a:p>
            <a:fld id="{60529E51-CE5A-445D-A3FC-290B771B73D5}" type="datetime1">
              <a:rPr lang="en-US" altLang="en-US"/>
              <a:pPr/>
              <a:t>10/15/2020</a:t>
            </a:fld>
            <a:endParaRPr lang="en-US" altLang="en-US"/>
          </a:p>
        </p:txBody>
      </p:sp>
      <p:sp>
        <p:nvSpPr>
          <p:cNvPr id="6" name="Footer Placeholder 4">
            <a:extLst>
              <a:ext uri="{FF2B5EF4-FFF2-40B4-BE49-F238E27FC236}">
                <a16:creationId xmlns:a16="http://schemas.microsoft.com/office/drawing/2014/main" id="{575C28DA-E9A8-417E-904F-E827C98E608B}"/>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3B706E2A-5CE9-4D0E-B7C2-2B8D670136DD}"/>
              </a:ext>
            </a:extLst>
          </p:cNvPr>
          <p:cNvSpPr>
            <a:spLocks noGrp="1"/>
          </p:cNvSpPr>
          <p:nvPr>
            <p:ph type="sldNum" sz="quarter" idx="12"/>
          </p:nvPr>
        </p:nvSpPr>
        <p:spPr/>
        <p:txBody>
          <a:bodyPr/>
          <a:lstStyle>
            <a:lvl1pPr>
              <a:defRPr/>
            </a:lvl1pPr>
          </a:lstStyle>
          <a:p>
            <a:fld id="{14E3A1FF-68DC-4EA8-9213-11307D834127}" type="slidenum">
              <a:rPr lang="en-US" altLang="en-US"/>
              <a:pPr/>
              <a:t>‹#›</a:t>
            </a:fld>
            <a:endParaRPr lang="en-US" altLang="en-US"/>
          </a:p>
        </p:txBody>
      </p:sp>
    </p:spTree>
    <p:extLst>
      <p:ext uri="{BB962C8B-B14F-4D97-AF65-F5344CB8AC3E}">
        <p14:creationId xmlns:p14="http://schemas.microsoft.com/office/powerpoint/2010/main" val="2873409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48E318EB-2799-49A6-83B8-75E516D964B8}"/>
              </a:ext>
            </a:extLst>
          </p:cNvPr>
          <p:cNvSpPr>
            <a:spLocks noGrp="1"/>
          </p:cNvSpPr>
          <p:nvPr>
            <p:ph type="dt" sz="half" idx="10"/>
          </p:nvPr>
        </p:nvSpPr>
        <p:spPr/>
        <p:txBody>
          <a:bodyPr/>
          <a:lstStyle>
            <a:lvl1pPr>
              <a:defRPr/>
            </a:lvl1pPr>
          </a:lstStyle>
          <a:p>
            <a:fld id="{17FAB3C2-EB29-41F4-B446-AC2E86F9D0B1}" type="datetime1">
              <a:rPr lang="en-US" altLang="en-US"/>
              <a:pPr/>
              <a:t>10/15/2020</a:t>
            </a:fld>
            <a:endParaRPr lang="en-US" altLang="en-US"/>
          </a:p>
        </p:txBody>
      </p:sp>
      <p:sp>
        <p:nvSpPr>
          <p:cNvPr id="8" name="Footer Placeholder 4">
            <a:extLst>
              <a:ext uri="{FF2B5EF4-FFF2-40B4-BE49-F238E27FC236}">
                <a16:creationId xmlns:a16="http://schemas.microsoft.com/office/drawing/2014/main" id="{2CAAF878-CEDC-4055-8A2F-B93B86760F3C}"/>
              </a:ext>
            </a:extLst>
          </p:cNvPr>
          <p:cNvSpPr>
            <a:spLocks noGrp="1"/>
          </p:cNvSpPr>
          <p:nvPr>
            <p:ph type="ftr" sz="quarter" idx="11"/>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620135CD-3F91-4F90-AC07-7BC1BE448D9B}"/>
              </a:ext>
            </a:extLst>
          </p:cNvPr>
          <p:cNvSpPr>
            <a:spLocks noGrp="1"/>
          </p:cNvSpPr>
          <p:nvPr>
            <p:ph type="sldNum" sz="quarter" idx="12"/>
          </p:nvPr>
        </p:nvSpPr>
        <p:spPr/>
        <p:txBody>
          <a:bodyPr/>
          <a:lstStyle>
            <a:lvl1pPr>
              <a:defRPr/>
            </a:lvl1pPr>
          </a:lstStyle>
          <a:p>
            <a:fld id="{817C031A-9EA0-4787-AAA9-FA8641FA6513}" type="slidenum">
              <a:rPr lang="en-US" altLang="en-US"/>
              <a:pPr/>
              <a:t>‹#›</a:t>
            </a:fld>
            <a:endParaRPr lang="en-US" altLang="en-US"/>
          </a:p>
        </p:txBody>
      </p:sp>
    </p:spTree>
    <p:extLst>
      <p:ext uri="{BB962C8B-B14F-4D97-AF65-F5344CB8AC3E}">
        <p14:creationId xmlns:p14="http://schemas.microsoft.com/office/powerpoint/2010/main" val="408827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10CB9139-9BA0-4FED-BBC8-4ADF196EACFB}"/>
              </a:ext>
            </a:extLst>
          </p:cNvPr>
          <p:cNvSpPr>
            <a:spLocks noGrp="1"/>
          </p:cNvSpPr>
          <p:nvPr>
            <p:ph type="dt" sz="half" idx="10"/>
          </p:nvPr>
        </p:nvSpPr>
        <p:spPr/>
        <p:txBody>
          <a:bodyPr/>
          <a:lstStyle>
            <a:lvl1pPr>
              <a:defRPr/>
            </a:lvl1pPr>
          </a:lstStyle>
          <a:p>
            <a:fld id="{884FCB23-AEB5-4334-B313-B1DE5FF98E0B}" type="datetime1">
              <a:rPr lang="en-US" altLang="en-US"/>
              <a:pPr/>
              <a:t>10/15/2020</a:t>
            </a:fld>
            <a:endParaRPr lang="en-US" altLang="en-US"/>
          </a:p>
        </p:txBody>
      </p:sp>
      <p:sp>
        <p:nvSpPr>
          <p:cNvPr id="4" name="Footer Placeholder 4">
            <a:extLst>
              <a:ext uri="{FF2B5EF4-FFF2-40B4-BE49-F238E27FC236}">
                <a16:creationId xmlns:a16="http://schemas.microsoft.com/office/drawing/2014/main" id="{B2F1ADE4-256B-49F4-83AB-9831A553706C}"/>
              </a:ext>
            </a:extLst>
          </p:cNvPr>
          <p:cNvSpPr>
            <a:spLocks noGrp="1"/>
          </p:cNvSpPr>
          <p:nvPr>
            <p:ph type="ftr" sz="quarter" idx="11"/>
          </p:nvPr>
        </p:nvSpPr>
        <p:spPr/>
        <p:txBody>
          <a:bodyPr/>
          <a:lstStyle>
            <a:lvl1pPr>
              <a:defRPr/>
            </a:lvl1pPr>
          </a:lstStyle>
          <a:p>
            <a:endParaRPr lang="en-US" altLang="en-US"/>
          </a:p>
        </p:txBody>
      </p:sp>
      <p:sp>
        <p:nvSpPr>
          <p:cNvPr id="5" name="Slide Number Placeholder 5">
            <a:extLst>
              <a:ext uri="{FF2B5EF4-FFF2-40B4-BE49-F238E27FC236}">
                <a16:creationId xmlns:a16="http://schemas.microsoft.com/office/drawing/2014/main" id="{2551F2B6-7E2E-443B-8B50-464C611335A9}"/>
              </a:ext>
            </a:extLst>
          </p:cNvPr>
          <p:cNvSpPr>
            <a:spLocks noGrp="1"/>
          </p:cNvSpPr>
          <p:nvPr>
            <p:ph type="sldNum" sz="quarter" idx="12"/>
          </p:nvPr>
        </p:nvSpPr>
        <p:spPr/>
        <p:txBody>
          <a:bodyPr/>
          <a:lstStyle>
            <a:lvl1pPr>
              <a:defRPr/>
            </a:lvl1pPr>
          </a:lstStyle>
          <a:p>
            <a:fld id="{CDFE3610-6F25-42A0-AFCC-0EC1DEEC7482}" type="slidenum">
              <a:rPr lang="en-US" altLang="en-US"/>
              <a:pPr/>
              <a:t>‹#›</a:t>
            </a:fld>
            <a:endParaRPr lang="en-US" altLang="en-US"/>
          </a:p>
        </p:txBody>
      </p:sp>
    </p:spTree>
    <p:extLst>
      <p:ext uri="{BB962C8B-B14F-4D97-AF65-F5344CB8AC3E}">
        <p14:creationId xmlns:p14="http://schemas.microsoft.com/office/powerpoint/2010/main" val="1308137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52BF271-21B7-41F0-9974-0E642698610F}"/>
              </a:ext>
            </a:extLst>
          </p:cNvPr>
          <p:cNvSpPr>
            <a:spLocks noGrp="1"/>
          </p:cNvSpPr>
          <p:nvPr>
            <p:ph type="dt" sz="half" idx="10"/>
          </p:nvPr>
        </p:nvSpPr>
        <p:spPr/>
        <p:txBody>
          <a:bodyPr/>
          <a:lstStyle>
            <a:lvl1pPr>
              <a:defRPr/>
            </a:lvl1pPr>
          </a:lstStyle>
          <a:p>
            <a:fld id="{7D8FDC51-BB1A-491F-B327-D9DE7423CFC9}" type="datetime1">
              <a:rPr lang="en-US" altLang="en-US"/>
              <a:pPr/>
              <a:t>10/15/2020</a:t>
            </a:fld>
            <a:endParaRPr lang="en-US" altLang="en-US"/>
          </a:p>
        </p:txBody>
      </p:sp>
      <p:sp>
        <p:nvSpPr>
          <p:cNvPr id="3" name="Footer Placeholder 4">
            <a:extLst>
              <a:ext uri="{FF2B5EF4-FFF2-40B4-BE49-F238E27FC236}">
                <a16:creationId xmlns:a16="http://schemas.microsoft.com/office/drawing/2014/main" id="{35374356-15C1-477E-A142-1854A80554F6}"/>
              </a:ext>
            </a:extLst>
          </p:cNvPr>
          <p:cNvSpPr>
            <a:spLocks noGrp="1"/>
          </p:cNvSpPr>
          <p:nvPr>
            <p:ph type="ftr" sz="quarter" idx="11"/>
          </p:nvPr>
        </p:nvSpPr>
        <p:spPr/>
        <p:txBody>
          <a:bodyPr/>
          <a:lstStyle>
            <a:lvl1pPr>
              <a:defRPr/>
            </a:lvl1pPr>
          </a:lstStyle>
          <a:p>
            <a:endParaRPr lang="en-US" altLang="en-US"/>
          </a:p>
        </p:txBody>
      </p:sp>
      <p:sp>
        <p:nvSpPr>
          <p:cNvPr id="4" name="Slide Number Placeholder 5">
            <a:extLst>
              <a:ext uri="{FF2B5EF4-FFF2-40B4-BE49-F238E27FC236}">
                <a16:creationId xmlns:a16="http://schemas.microsoft.com/office/drawing/2014/main" id="{8200A8DD-BB34-464C-A853-B48938FDA2C5}"/>
              </a:ext>
            </a:extLst>
          </p:cNvPr>
          <p:cNvSpPr>
            <a:spLocks noGrp="1"/>
          </p:cNvSpPr>
          <p:nvPr>
            <p:ph type="sldNum" sz="quarter" idx="12"/>
          </p:nvPr>
        </p:nvSpPr>
        <p:spPr/>
        <p:txBody>
          <a:bodyPr/>
          <a:lstStyle>
            <a:lvl1pPr>
              <a:defRPr/>
            </a:lvl1pPr>
          </a:lstStyle>
          <a:p>
            <a:fld id="{72151D41-CDE5-49EF-8B78-190018BD10E0}" type="slidenum">
              <a:rPr lang="en-US" altLang="en-US"/>
              <a:pPr/>
              <a:t>‹#›</a:t>
            </a:fld>
            <a:endParaRPr lang="en-US" altLang="en-US"/>
          </a:p>
        </p:txBody>
      </p:sp>
    </p:spTree>
    <p:extLst>
      <p:ext uri="{BB962C8B-B14F-4D97-AF65-F5344CB8AC3E}">
        <p14:creationId xmlns:p14="http://schemas.microsoft.com/office/powerpoint/2010/main" val="1751238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1685F5B-C56A-4E96-A7AA-A0C60F4B5C36}"/>
              </a:ext>
            </a:extLst>
          </p:cNvPr>
          <p:cNvSpPr>
            <a:spLocks noGrp="1"/>
          </p:cNvSpPr>
          <p:nvPr>
            <p:ph type="dt" sz="half" idx="10"/>
          </p:nvPr>
        </p:nvSpPr>
        <p:spPr/>
        <p:txBody>
          <a:bodyPr/>
          <a:lstStyle>
            <a:lvl1pPr>
              <a:defRPr/>
            </a:lvl1pPr>
          </a:lstStyle>
          <a:p>
            <a:fld id="{C976766A-06D0-4989-9381-62D426C2B5A8}" type="datetime1">
              <a:rPr lang="en-US" altLang="en-US"/>
              <a:pPr/>
              <a:t>10/15/2020</a:t>
            </a:fld>
            <a:endParaRPr lang="en-US" altLang="en-US"/>
          </a:p>
        </p:txBody>
      </p:sp>
      <p:sp>
        <p:nvSpPr>
          <p:cNvPr id="6" name="Footer Placeholder 4">
            <a:extLst>
              <a:ext uri="{FF2B5EF4-FFF2-40B4-BE49-F238E27FC236}">
                <a16:creationId xmlns:a16="http://schemas.microsoft.com/office/drawing/2014/main" id="{1EE601BC-A3D4-46B7-851B-D1E13F52F740}"/>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08684F81-074A-4A43-8CFD-D0EC7EB0D28C}"/>
              </a:ext>
            </a:extLst>
          </p:cNvPr>
          <p:cNvSpPr>
            <a:spLocks noGrp="1"/>
          </p:cNvSpPr>
          <p:nvPr>
            <p:ph type="sldNum" sz="quarter" idx="12"/>
          </p:nvPr>
        </p:nvSpPr>
        <p:spPr/>
        <p:txBody>
          <a:bodyPr/>
          <a:lstStyle>
            <a:lvl1pPr>
              <a:defRPr/>
            </a:lvl1pPr>
          </a:lstStyle>
          <a:p>
            <a:fld id="{9C88038E-3521-47CD-80BB-DB73CC431E63}" type="slidenum">
              <a:rPr lang="en-US" altLang="en-US"/>
              <a:pPr/>
              <a:t>‹#›</a:t>
            </a:fld>
            <a:endParaRPr lang="en-US" altLang="en-US"/>
          </a:p>
        </p:txBody>
      </p:sp>
    </p:spTree>
    <p:extLst>
      <p:ext uri="{BB962C8B-B14F-4D97-AF65-F5344CB8AC3E}">
        <p14:creationId xmlns:p14="http://schemas.microsoft.com/office/powerpoint/2010/main" val="368200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E2390E6-0142-42E7-8808-B15587DA3426}"/>
              </a:ext>
            </a:extLst>
          </p:cNvPr>
          <p:cNvSpPr>
            <a:spLocks noGrp="1"/>
          </p:cNvSpPr>
          <p:nvPr>
            <p:ph type="dt" sz="half" idx="10"/>
          </p:nvPr>
        </p:nvSpPr>
        <p:spPr/>
        <p:txBody>
          <a:bodyPr/>
          <a:lstStyle>
            <a:lvl1pPr>
              <a:defRPr/>
            </a:lvl1pPr>
          </a:lstStyle>
          <a:p>
            <a:fld id="{7E6DF581-68EC-4DD9-9C7D-FF163B0CA2B8}" type="datetime1">
              <a:rPr lang="en-US" altLang="en-US"/>
              <a:pPr/>
              <a:t>10/15/2020</a:t>
            </a:fld>
            <a:endParaRPr lang="en-US" altLang="en-US"/>
          </a:p>
        </p:txBody>
      </p:sp>
      <p:sp>
        <p:nvSpPr>
          <p:cNvPr id="6" name="Footer Placeholder 4">
            <a:extLst>
              <a:ext uri="{FF2B5EF4-FFF2-40B4-BE49-F238E27FC236}">
                <a16:creationId xmlns:a16="http://schemas.microsoft.com/office/drawing/2014/main" id="{91112916-482B-46BD-9DFA-06F23BBD621A}"/>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6EC4DC56-D4F7-4379-9554-E142ECB8F630}"/>
              </a:ext>
            </a:extLst>
          </p:cNvPr>
          <p:cNvSpPr>
            <a:spLocks noGrp="1"/>
          </p:cNvSpPr>
          <p:nvPr>
            <p:ph type="sldNum" sz="quarter" idx="12"/>
          </p:nvPr>
        </p:nvSpPr>
        <p:spPr/>
        <p:txBody>
          <a:bodyPr/>
          <a:lstStyle>
            <a:lvl1pPr>
              <a:defRPr/>
            </a:lvl1pPr>
          </a:lstStyle>
          <a:p>
            <a:fld id="{957B1370-2D56-4690-B3E6-8B6CBEE86C99}" type="slidenum">
              <a:rPr lang="en-US" altLang="en-US"/>
              <a:pPr/>
              <a:t>‹#›</a:t>
            </a:fld>
            <a:endParaRPr lang="en-US" altLang="en-US"/>
          </a:p>
        </p:txBody>
      </p:sp>
    </p:spTree>
    <p:extLst>
      <p:ext uri="{BB962C8B-B14F-4D97-AF65-F5344CB8AC3E}">
        <p14:creationId xmlns:p14="http://schemas.microsoft.com/office/powerpoint/2010/main" val="3183614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FE0"/>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C4AABEA-E20C-4635-B2B1-751497207D1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BF789EC-5067-4DCD-A802-70D33B6155A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1DA3460-2404-42BB-85BC-F9AA3733A7E5}"/>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D8D8F"/>
                </a:solidFill>
              </a:defRPr>
            </a:lvl1pPr>
          </a:lstStyle>
          <a:p>
            <a:fld id="{383E9FC0-A28B-40D0-908B-82787800BBFA}" type="datetime1">
              <a:rPr lang="en-US" altLang="en-US"/>
              <a:pPr/>
              <a:t>10/15/2020</a:t>
            </a:fld>
            <a:endParaRPr lang="en-US" altLang="en-US"/>
          </a:p>
        </p:txBody>
      </p:sp>
      <p:sp>
        <p:nvSpPr>
          <p:cNvPr id="5" name="Footer Placeholder 4">
            <a:extLst>
              <a:ext uri="{FF2B5EF4-FFF2-40B4-BE49-F238E27FC236}">
                <a16:creationId xmlns:a16="http://schemas.microsoft.com/office/drawing/2014/main" id="{12CF46BF-B2C5-419F-9AC2-363EF7BA5E84}"/>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D8D8F"/>
                </a:solidFill>
              </a:defRPr>
            </a:lvl1pPr>
          </a:lstStyle>
          <a:p>
            <a:endParaRPr lang="en-US" altLang="en-US"/>
          </a:p>
        </p:txBody>
      </p:sp>
      <p:sp>
        <p:nvSpPr>
          <p:cNvPr id="6" name="Slide Number Placeholder 5">
            <a:extLst>
              <a:ext uri="{FF2B5EF4-FFF2-40B4-BE49-F238E27FC236}">
                <a16:creationId xmlns:a16="http://schemas.microsoft.com/office/drawing/2014/main" id="{20484CBB-3FF7-477D-BFFF-2568726322A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D8D8F"/>
                </a:solidFill>
              </a:defRPr>
            </a:lvl1pPr>
          </a:lstStyle>
          <a:p>
            <a:fld id="{D2691786-CCC0-4AF2-954F-F61F234FDA6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581008B1-FC33-4551-9A74-B04824C27025}"/>
              </a:ext>
            </a:extLst>
          </p:cNvPr>
          <p:cNvSpPr>
            <a:spLocks noGrp="1"/>
          </p:cNvSpPr>
          <p:nvPr>
            <p:ph type="title"/>
          </p:nvPr>
        </p:nvSpPr>
        <p:spPr/>
        <p:txBody>
          <a:bodyPr>
            <a:normAutofit fontScale="90000"/>
          </a:bodyPr>
          <a:lstStyle/>
          <a:p>
            <a:pPr eaLnBrk="1" hangingPunct="1"/>
            <a:br>
              <a:rPr lang="en-US" altLang="en-US" sz="3600" dirty="0"/>
            </a:br>
            <a:r>
              <a:rPr lang="en-US" altLang="en-US" sz="3800" dirty="0"/>
              <a:t> </a:t>
            </a:r>
            <a:r>
              <a:rPr lang="en-US" altLang="en-US" sz="5400" b="1" dirty="0"/>
              <a:t>Basic FBA to BSP</a:t>
            </a:r>
          </a:p>
        </p:txBody>
      </p:sp>
      <p:pic>
        <p:nvPicPr>
          <p:cNvPr id="16386" name="Content Placeholder 4" descr="vt-education-logo-1.JPG">
            <a:extLst>
              <a:ext uri="{FF2B5EF4-FFF2-40B4-BE49-F238E27FC236}">
                <a16:creationId xmlns:a16="http://schemas.microsoft.com/office/drawing/2014/main" id="{5D3AC2B1-1FB4-4A58-A339-0DCFEEAF3945}"/>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t="9518" b="9518"/>
          <a:stretch>
            <a:fillRect/>
          </a:stretch>
        </p:blipFill>
        <p:spPr>
          <a:xfrm>
            <a:off x="6335713" y="5727700"/>
            <a:ext cx="2351087" cy="915988"/>
          </a:xfrm>
        </p:spPr>
      </p:pic>
      <p:sp>
        <p:nvSpPr>
          <p:cNvPr id="9219" name="Text Box 5">
            <a:extLst>
              <a:ext uri="{FF2B5EF4-FFF2-40B4-BE49-F238E27FC236}">
                <a16:creationId xmlns:a16="http://schemas.microsoft.com/office/drawing/2014/main" id="{ABF1166D-1BE0-4E25-9257-EECB384BDD1C}"/>
              </a:ext>
            </a:extLst>
          </p:cNvPr>
          <p:cNvSpPr txBox="1">
            <a:spLocks noChangeArrowheads="1"/>
          </p:cNvSpPr>
          <p:nvPr/>
        </p:nvSpPr>
        <p:spPr bwMode="auto">
          <a:xfrm>
            <a:off x="685800" y="1690688"/>
            <a:ext cx="7772400" cy="4616648"/>
          </a:xfrm>
          <a:prstGeom prst="rect">
            <a:avLst/>
          </a:prstGeom>
          <a:noFill/>
          <a:ln>
            <a:noFill/>
          </a:ln>
          <a:effectLst/>
          <a:extLst>
            <a:ext uri="{909E8E84-426E-40dd-AFC4-6F175D3DCCD1}"/>
            <a:ext uri="{91240B29-F687-4f45-9708-019B960494DF}"/>
            <a:ext uri="{AF507438-7753-43e0-B8FC-AC1667EBCBE1}"/>
          </a:extLst>
        </p:spPr>
        <p:txBody>
          <a:bodyPr>
            <a:spAutoFit/>
          </a:bodyPr>
          <a:lstStyle>
            <a:lvl1pPr eaLnBrk="0" hangingPunct="0">
              <a:defRPr>
                <a:solidFill>
                  <a:schemeClr val="tx1"/>
                </a:solidFill>
                <a:latin typeface="Arial" charset="0"/>
                <a:ea typeface="MS PGothic" charset="0"/>
                <a:cs typeface="MS PGothic" charset="0"/>
              </a:defRPr>
            </a:lvl1pPr>
            <a:lvl2pPr marL="742950" indent="-285750" eaLnBrk="0" hangingPunct="0">
              <a:defRPr>
                <a:solidFill>
                  <a:schemeClr val="tx1"/>
                </a:solidFill>
                <a:latin typeface="Arial" charset="0"/>
                <a:ea typeface="MS PGothic" charset="0"/>
                <a:cs typeface="MS PGothic" charset="0"/>
              </a:defRPr>
            </a:lvl2pPr>
            <a:lvl3pPr marL="1143000" indent="-228600" eaLnBrk="0" hangingPunct="0">
              <a:defRPr>
                <a:solidFill>
                  <a:schemeClr val="tx1"/>
                </a:solidFill>
                <a:latin typeface="Arial" charset="0"/>
                <a:ea typeface="MS PGothic" charset="0"/>
                <a:cs typeface="MS PGothic" charset="0"/>
              </a:defRPr>
            </a:lvl3pPr>
            <a:lvl4pPr marL="1600200" indent="-228600" eaLnBrk="0" hangingPunct="0">
              <a:defRPr>
                <a:solidFill>
                  <a:schemeClr val="tx1"/>
                </a:solidFill>
                <a:latin typeface="Arial" charset="0"/>
                <a:ea typeface="MS PGothic" charset="0"/>
                <a:cs typeface="MS PGothic" charset="0"/>
              </a:defRPr>
            </a:lvl4pPr>
            <a:lvl5pPr marL="2057400" indent="-228600" eaLnBrk="0" hangingPunct="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ctr" eaLnBrk="1" fontAlgn="auto" hangingPunct="1">
              <a:spcBef>
                <a:spcPct val="50000"/>
              </a:spcBef>
              <a:spcAft>
                <a:spcPts val="0"/>
              </a:spcAft>
              <a:defRPr/>
            </a:pPr>
            <a:r>
              <a:rPr lang="en-US" sz="3000" b="1" dirty="0">
                <a:solidFill>
                  <a:srgbClr val="B60202"/>
                </a:solidFill>
                <a:latin typeface="+mn-lt"/>
                <a:cs typeface="Arial" charset="0"/>
              </a:rPr>
              <a:t>Using Functional Behavioral Assessment (FBA) to Develop Function-Based                       Behavior Support Plans (BSP)</a:t>
            </a:r>
          </a:p>
          <a:p>
            <a:pPr algn="ctr" eaLnBrk="1" fontAlgn="auto" hangingPunct="1">
              <a:spcBef>
                <a:spcPct val="50000"/>
              </a:spcBef>
              <a:spcAft>
                <a:spcPts val="0"/>
              </a:spcAft>
              <a:defRPr/>
            </a:pPr>
            <a:r>
              <a:rPr lang="en-US" sz="2400" i="1" dirty="0">
                <a:solidFill>
                  <a:srgbClr val="B60202"/>
                </a:solidFill>
                <a:cs typeface="Arial" charset="0"/>
              </a:rPr>
              <a:t>Adapted from </a:t>
            </a:r>
            <a:r>
              <a:rPr lang="en-US" sz="2400" i="1" dirty="0">
                <a:solidFill>
                  <a:srgbClr val="B60202"/>
                </a:solidFill>
                <a:latin typeface="Calibri"/>
                <a:cs typeface="Calibri"/>
              </a:rPr>
              <a:t>Sheldon </a:t>
            </a:r>
            <a:r>
              <a:rPr lang="en-US" sz="2400" i="1" dirty="0" err="1">
                <a:solidFill>
                  <a:srgbClr val="B60202"/>
                </a:solidFill>
                <a:latin typeface="Calibri"/>
                <a:cs typeface="Calibri"/>
              </a:rPr>
              <a:t>Loman</a:t>
            </a:r>
            <a:r>
              <a:rPr lang="en-US" sz="2400" i="1" dirty="0">
                <a:solidFill>
                  <a:srgbClr val="B60202"/>
                </a:solidFill>
                <a:latin typeface="Calibri"/>
                <a:cs typeface="Calibri"/>
              </a:rPr>
              <a:t> and others</a:t>
            </a:r>
            <a:endParaRPr lang="en-US" sz="2400" b="1" dirty="0">
              <a:solidFill>
                <a:srgbClr val="292934"/>
              </a:solidFill>
              <a:latin typeface="+mn-lt"/>
              <a:cs typeface="Arial" charset="0"/>
            </a:endParaRPr>
          </a:p>
          <a:p>
            <a:pPr algn="ctr" eaLnBrk="1" fontAlgn="auto" hangingPunct="1">
              <a:spcBef>
                <a:spcPct val="50000"/>
              </a:spcBef>
              <a:spcAft>
                <a:spcPts val="0"/>
              </a:spcAft>
              <a:defRPr/>
            </a:pPr>
            <a:r>
              <a:rPr lang="en-US" sz="2800" b="1" dirty="0">
                <a:solidFill>
                  <a:srgbClr val="292934"/>
                </a:solidFill>
                <a:latin typeface="+mn-lt"/>
                <a:cs typeface="Arial" charset="0"/>
              </a:rPr>
              <a:t>Day Two</a:t>
            </a:r>
          </a:p>
          <a:p>
            <a:pPr algn="ctr" eaLnBrk="1" fontAlgn="auto" hangingPunct="1">
              <a:spcBef>
                <a:spcPct val="50000"/>
              </a:spcBef>
              <a:spcAft>
                <a:spcPts val="0"/>
              </a:spcAft>
              <a:defRPr/>
            </a:pPr>
            <a:endParaRPr lang="en-US" sz="1200" b="1" dirty="0">
              <a:solidFill>
                <a:srgbClr val="292934"/>
              </a:solidFill>
              <a:latin typeface="+mn-lt"/>
              <a:cs typeface="Arial" charset="0"/>
            </a:endParaRPr>
          </a:p>
          <a:p>
            <a:pPr algn="ctr" eaLnBrk="1" fontAlgn="auto" hangingPunct="1">
              <a:spcBef>
                <a:spcPct val="50000"/>
              </a:spcBef>
              <a:spcAft>
                <a:spcPts val="0"/>
              </a:spcAft>
              <a:defRPr/>
            </a:pPr>
            <a:endParaRPr lang="en-US" sz="2400" b="1" dirty="0">
              <a:solidFill>
                <a:srgbClr val="292934"/>
              </a:solidFill>
              <a:latin typeface="+mn-lt"/>
              <a:cs typeface="Arial" charset="0"/>
            </a:endParaRPr>
          </a:p>
          <a:p>
            <a:pPr algn="ctr" eaLnBrk="1" fontAlgn="auto" hangingPunct="1">
              <a:spcBef>
                <a:spcPct val="50000"/>
              </a:spcBef>
              <a:spcAft>
                <a:spcPts val="0"/>
              </a:spcAft>
              <a:defRPr/>
            </a:pPr>
            <a:endParaRPr lang="en-US" sz="2400" b="1" dirty="0">
              <a:solidFill>
                <a:srgbClr val="292934"/>
              </a:solidFill>
              <a:latin typeface="+mn-lt"/>
              <a:cs typeface="Arial" charset="0"/>
            </a:endParaRPr>
          </a:p>
          <a:p>
            <a:pPr algn="ctr" eaLnBrk="1" fontAlgn="auto" hangingPunct="1">
              <a:spcBef>
                <a:spcPct val="50000"/>
              </a:spcBef>
              <a:spcAft>
                <a:spcPts val="0"/>
              </a:spcAft>
              <a:defRPr/>
            </a:pPr>
            <a:endParaRPr lang="en-US" sz="2400" b="1" dirty="0">
              <a:solidFill>
                <a:srgbClr val="292934"/>
              </a:solidFill>
              <a:latin typeface="+mn-lt"/>
              <a:cs typeface="Arial" charset="0"/>
            </a:endParaRPr>
          </a:p>
        </p:txBody>
      </p:sp>
      <p:pic>
        <p:nvPicPr>
          <p:cNvPr id="16388" name="Picture 5" descr="cdci.jpg">
            <a:extLst>
              <a:ext uri="{FF2B5EF4-FFF2-40B4-BE49-F238E27FC236}">
                <a16:creationId xmlns:a16="http://schemas.microsoft.com/office/drawing/2014/main" id="{B99DAF6C-3366-4156-99D1-EBC76A0F5F8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4000" y="5727700"/>
            <a:ext cx="2536825"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6">
            <a:extLst>
              <a:ext uri="{FF2B5EF4-FFF2-40B4-BE49-F238E27FC236}">
                <a16:creationId xmlns:a16="http://schemas.microsoft.com/office/drawing/2014/main" id="{C057CE91-8FA0-4330-B10D-149CECA2193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481388" y="4740275"/>
            <a:ext cx="2192337"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2">
            <a:extLst>
              <a:ext uri="{FF2B5EF4-FFF2-40B4-BE49-F238E27FC236}">
                <a16:creationId xmlns:a16="http://schemas.microsoft.com/office/drawing/2014/main" id="{A2FFD9E1-0606-49BE-B776-40852C13DC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B86F515-4B77-47E8-8085-EE2D4CC4DE27}" type="slidenum">
              <a:rPr lang="en-US" altLang="en-US" sz="1200">
                <a:solidFill>
                  <a:srgbClr val="8D8D8F"/>
                </a:solidFill>
              </a:rPr>
              <a:pPr>
                <a:spcBef>
                  <a:spcPct val="0"/>
                </a:spcBef>
                <a:buFontTx/>
                <a:buNone/>
              </a:pPr>
              <a:t>1</a:t>
            </a:fld>
            <a:endParaRPr lang="en-US" altLang="en-US" sz="1200">
              <a:solidFill>
                <a:srgbClr val="8D8D8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5045BD4C-4D13-455A-9B24-DC5EE5CD9E88}"/>
              </a:ext>
            </a:extLst>
          </p:cNvPr>
          <p:cNvSpPr>
            <a:spLocks noGrp="1" noChangeArrowheads="1"/>
          </p:cNvSpPr>
          <p:nvPr>
            <p:ph type="title"/>
          </p:nvPr>
        </p:nvSpPr>
        <p:spPr/>
        <p:txBody>
          <a:bodyPr rtlCol="0">
            <a:normAutofit/>
          </a:bodyPr>
          <a:lstStyle/>
          <a:p>
            <a:pPr eaLnBrk="1" fontAlgn="auto" hangingPunct="1">
              <a:spcAft>
                <a:spcPts val="0"/>
              </a:spcAft>
              <a:defRPr/>
            </a:pPr>
            <a:r>
              <a:rPr lang="en-US" b="1" dirty="0">
                <a:ea typeface="+mj-ea"/>
                <a:cs typeface="+mj-cs"/>
              </a:rPr>
              <a:t>Functions of Behavior Examples</a:t>
            </a:r>
          </a:p>
        </p:txBody>
      </p:sp>
      <p:sp>
        <p:nvSpPr>
          <p:cNvPr id="105474" name="Rectangle 3">
            <a:extLst>
              <a:ext uri="{FF2B5EF4-FFF2-40B4-BE49-F238E27FC236}">
                <a16:creationId xmlns:a16="http://schemas.microsoft.com/office/drawing/2014/main" id="{71A22CF6-5CE9-411D-92CB-9C8E407F2030}"/>
              </a:ext>
            </a:extLst>
          </p:cNvPr>
          <p:cNvSpPr>
            <a:spLocks noGrp="1" noChangeArrowheads="1"/>
          </p:cNvSpPr>
          <p:nvPr>
            <p:ph type="body" sz="half" idx="1"/>
          </p:nvPr>
        </p:nvSpPr>
        <p:spPr>
          <a:xfrm>
            <a:off x="533400" y="2209800"/>
            <a:ext cx="4038600" cy="4114800"/>
          </a:xfrm>
        </p:spPr>
        <p:txBody>
          <a:bodyPr/>
          <a:lstStyle/>
          <a:p>
            <a:pPr eaLnBrk="1" hangingPunct="1">
              <a:lnSpc>
                <a:spcPct val="90000"/>
              </a:lnSpc>
              <a:buClr>
                <a:schemeClr val="tx1"/>
              </a:buClr>
              <a:buFont typeface="Wingdings" panose="05000000000000000000" pitchFamily="2" charset="2"/>
              <a:buNone/>
            </a:pPr>
            <a:r>
              <a:rPr lang="en-US" altLang="en-US" sz="2400" b="1" u="sng"/>
              <a:t>To Obtain/ Get </a:t>
            </a:r>
            <a:r>
              <a:rPr lang="en-US" altLang="en-US" sz="2400" b="1"/>
              <a:t>:</a:t>
            </a:r>
          </a:p>
          <a:p>
            <a:pPr eaLnBrk="1" hangingPunct="1">
              <a:lnSpc>
                <a:spcPct val="140000"/>
              </a:lnSpc>
              <a:buFont typeface="Symbol" panose="05050102010706020507" pitchFamily="18" charset="2"/>
              <a:buChar char="·"/>
            </a:pPr>
            <a:r>
              <a:rPr lang="en-US" altLang="en-US" sz="2000">
                <a:solidFill>
                  <a:srgbClr val="000000"/>
                </a:solidFill>
              </a:rPr>
              <a:t>Peer attention</a:t>
            </a:r>
          </a:p>
          <a:p>
            <a:pPr eaLnBrk="1" hangingPunct="1">
              <a:lnSpc>
                <a:spcPct val="140000"/>
              </a:lnSpc>
              <a:buFont typeface="Symbol" panose="05050102010706020507" pitchFamily="18" charset="2"/>
              <a:buChar char="·"/>
            </a:pPr>
            <a:r>
              <a:rPr lang="en-US" altLang="en-US" sz="2000">
                <a:solidFill>
                  <a:srgbClr val="000000"/>
                </a:solidFill>
              </a:rPr>
              <a:t>Adult attention</a:t>
            </a:r>
          </a:p>
          <a:p>
            <a:pPr eaLnBrk="1" hangingPunct="1">
              <a:lnSpc>
                <a:spcPct val="140000"/>
              </a:lnSpc>
              <a:buFont typeface="Symbol" panose="05050102010706020507" pitchFamily="18" charset="2"/>
              <a:buChar char="·"/>
            </a:pPr>
            <a:r>
              <a:rPr lang="en-US" altLang="en-US" sz="2000">
                <a:solidFill>
                  <a:srgbClr val="000000"/>
                </a:solidFill>
              </a:rPr>
              <a:t>Desired activity</a:t>
            </a:r>
          </a:p>
          <a:p>
            <a:pPr eaLnBrk="1" hangingPunct="1">
              <a:lnSpc>
                <a:spcPct val="140000"/>
              </a:lnSpc>
              <a:buFont typeface="Symbol" panose="05050102010706020507" pitchFamily="18" charset="2"/>
              <a:buChar char="·"/>
            </a:pPr>
            <a:r>
              <a:rPr lang="en-US" altLang="en-US" sz="2000">
                <a:solidFill>
                  <a:srgbClr val="000000"/>
                </a:solidFill>
              </a:rPr>
              <a:t>Desired object/ items</a:t>
            </a:r>
          </a:p>
          <a:p>
            <a:pPr eaLnBrk="1" hangingPunct="1">
              <a:lnSpc>
                <a:spcPct val="140000"/>
              </a:lnSpc>
              <a:buFont typeface="Symbol" panose="05050102010706020507" pitchFamily="18" charset="2"/>
              <a:buChar char="·"/>
            </a:pPr>
            <a:r>
              <a:rPr lang="en-US" altLang="en-US" sz="2000">
                <a:solidFill>
                  <a:srgbClr val="000000"/>
                </a:solidFill>
              </a:rPr>
              <a:t>Sensory stimulation: auditory, tactile, etc.</a:t>
            </a:r>
            <a:endParaRPr lang="en-US" altLang="en-US" sz="1800">
              <a:solidFill>
                <a:srgbClr val="000000"/>
              </a:solidFill>
            </a:endParaRPr>
          </a:p>
        </p:txBody>
      </p:sp>
      <p:sp>
        <p:nvSpPr>
          <p:cNvPr id="105475" name="Rectangle 4">
            <a:extLst>
              <a:ext uri="{FF2B5EF4-FFF2-40B4-BE49-F238E27FC236}">
                <a16:creationId xmlns:a16="http://schemas.microsoft.com/office/drawing/2014/main" id="{23A834AC-21D3-4E02-8356-68B8329FC828}"/>
              </a:ext>
            </a:extLst>
          </p:cNvPr>
          <p:cNvSpPr>
            <a:spLocks noGrp="1" noChangeArrowheads="1"/>
          </p:cNvSpPr>
          <p:nvPr>
            <p:ph type="body" sz="half" idx="2"/>
          </p:nvPr>
        </p:nvSpPr>
        <p:spPr>
          <a:xfrm>
            <a:off x="5105400" y="2133600"/>
            <a:ext cx="3810000" cy="4572000"/>
          </a:xfrm>
        </p:spPr>
        <p:txBody>
          <a:bodyPr/>
          <a:lstStyle/>
          <a:p>
            <a:pPr eaLnBrk="1" hangingPunct="1">
              <a:lnSpc>
                <a:spcPct val="90000"/>
              </a:lnSpc>
              <a:buClr>
                <a:schemeClr val="tx1"/>
              </a:buClr>
              <a:buFont typeface="Wingdings" panose="05000000000000000000" pitchFamily="2" charset="2"/>
              <a:buNone/>
            </a:pPr>
            <a:r>
              <a:rPr lang="en-US" altLang="en-US" sz="2400" b="1" u="sng"/>
              <a:t>To Avoid/ Escape:</a:t>
            </a:r>
            <a:endParaRPr lang="en-US" altLang="en-US" sz="2400" b="1"/>
          </a:p>
          <a:p>
            <a:pPr eaLnBrk="1" hangingPunct="1">
              <a:lnSpc>
                <a:spcPct val="140000"/>
              </a:lnSpc>
              <a:buFont typeface="Symbol" panose="05050102010706020507" pitchFamily="18" charset="2"/>
              <a:buChar char="·"/>
            </a:pPr>
            <a:r>
              <a:rPr lang="en-US" altLang="en-US" sz="2000">
                <a:solidFill>
                  <a:srgbClr val="000000"/>
                </a:solidFill>
              </a:rPr>
              <a:t>Difficult Task</a:t>
            </a:r>
          </a:p>
          <a:p>
            <a:pPr eaLnBrk="1" hangingPunct="1">
              <a:lnSpc>
                <a:spcPct val="140000"/>
              </a:lnSpc>
              <a:buFont typeface="Symbol" panose="05050102010706020507" pitchFamily="18" charset="2"/>
              <a:buChar char="·"/>
            </a:pPr>
            <a:r>
              <a:rPr lang="en-US" altLang="en-US" sz="2000">
                <a:solidFill>
                  <a:srgbClr val="000000"/>
                </a:solidFill>
              </a:rPr>
              <a:t>Boring Task</a:t>
            </a:r>
          </a:p>
          <a:p>
            <a:pPr eaLnBrk="1" hangingPunct="1">
              <a:lnSpc>
                <a:spcPct val="140000"/>
              </a:lnSpc>
              <a:buFont typeface="Symbol" panose="05050102010706020507" pitchFamily="18" charset="2"/>
              <a:buChar char="·"/>
            </a:pPr>
            <a:r>
              <a:rPr lang="en-US" altLang="en-US" sz="2000">
                <a:solidFill>
                  <a:srgbClr val="000000"/>
                </a:solidFill>
              </a:rPr>
              <a:t>Easy Task</a:t>
            </a:r>
          </a:p>
          <a:p>
            <a:pPr eaLnBrk="1" hangingPunct="1">
              <a:lnSpc>
                <a:spcPct val="140000"/>
              </a:lnSpc>
              <a:buFont typeface="Symbol" panose="05050102010706020507" pitchFamily="18" charset="2"/>
              <a:buChar char="·"/>
            </a:pPr>
            <a:r>
              <a:rPr lang="en-US" altLang="en-US" sz="2000">
                <a:solidFill>
                  <a:srgbClr val="000000"/>
                </a:solidFill>
              </a:rPr>
              <a:t>Physical demand</a:t>
            </a:r>
          </a:p>
          <a:p>
            <a:pPr eaLnBrk="1" hangingPunct="1">
              <a:lnSpc>
                <a:spcPct val="140000"/>
              </a:lnSpc>
              <a:buFont typeface="Symbol" panose="05050102010706020507" pitchFamily="18" charset="2"/>
              <a:buChar char="·"/>
            </a:pPr>
            <a:r>
              <a:rPr lang="en-US" altLang="en-US" sz="2000">
                <a:solidFill>
                  <a:srgbClr val="000000"/>
                </a:solidFill>
              </a:rPr>
              <a:t>Non-preferred activity</a:t>
            </a:r>
          </a:p>
          <a:p>
            <a:pPr eaLnBrk="1" hangingPunct="1">
              <a:lnSpc>
                <a:spcPct val="140000"/>
              </a:lnSpc>
              <a:buFont typeface="Symbol" panose="05050102010706020507" pitchFamily="18" charset="2"/>
              <a:buChar char="·"/>
            </a:pPr>
            <a:r>
              <a:rPr lang="en-US" altLang="en-US" sz="2000">
                <a:solidFill>
                  <a:srgbClr val="000000"/>
                </a:solidFill>
              </a:rPr>
              <a:t>Peer attention</a:t>
            </a:r>
          </a:p>
          <a:p>
            <a:pPr eaLnBrk="1" hangingPunct="1">
              <a:lnSpc>
                <a:spcPct val="140000"/>
              </a:lnSpc>
              <a:buFont typeface="Symbol" panose="05050102010706020507" pitchFamily="18" charset="2"/>
              <a:buChar char="·"/>
            </a:pPr>
            <a:r>
              <a:rPr lang="en-US" altLang="en-US" sz="2000">
                <a:solidFill>
                  <a:srgbClr val="000000"/>
                </a:solidFill>
              </a:rPr>
              <a:t>Staff attention</a:t>
            </a:r>
          </a:p>
          <a:p>
            <a:pPr eaLnBrk="1" hangingPunct="1">
              <a:lnSpc>
                <a:spcPct val="140000"/>
              </a:lnSpc>
              <a:buFont typeface="Symbol" panose="05050102010706020507" pitchFamily="18" charset="2"/>
              <a:buChar char="·"/>
            </a:pPr>
            <a:r>
              <a:rPr lang="en-US" altLang="en-US" sz="2000"/>
              <a:t>Reprimands</a:t>
            </a:r>
          </a:p>
          <a:p>
            <a:pPr eaLnBrk="1" hangingPunct="1">
              <a:lnSpc>
                <a:spcPct val="90000"/>
              </a:lnSpc>
              <a:buClr>
                <a:schemeClr val="tx1"/>
              </a:buClr>
              <a:buFont typeface="Wingdings" panose="05000000000000000000" pitchFamily="2" charset="2"/>
              <a:buNone/>
            </a:pPr>
            <a:endParaRPr lang="en-US" altLang="en-US" sz="2000"/>
          </a:p>
        </p:txBody>
      </p:sp>
      <p:sp>
        <p:nvSpPr>
          <p:cNvPr id="40966" name="Line 5">
            <a:extLst>
              <a:ext uri="{FF2B5EF4-FFF2-40B4-BE49-F238E27FC236}">
                <a16:creationId xmlns:a16="http://schemas.microsoft.com/office/drawing/2014/main" id="{00452389-7F4F-4D92-B8DE-8A38232140AA}"/>
              </a:ext>
            </a:extLst>
          </p:cNvPr>
          <p:cNvSpPr>
            <a:spLocks noChangeShapeType="1"/>
          </p:cNvSpPr>
          <p:nvPr/>
        </p:nvSpPr>
        <p:spPr bwMode="auto">
          <a:xfrm>
            <a:off x="609600" y="1371600"/>
            <a:ext cx="7772400" cy="0"/>
          </a:xfrm>
          <a:prstGeom prst="line">
            <a:avLst/>
          </a:prstGeom>
          <a:noFill/>
          <a:ln w="19050">
            <a:solidFill>
              <a:schemeClr val="tx1"/>
            </a:solidFill>
            <a:round/>
            <a:headEnd/>
            <a:tailEnd/>
          </a:ln>
          <a:effectLst/>
          <a:extLst>
            <a:ext uri="{909E8E84-426E-40dd-AFC4-6F175D3DCCD1}"/>
            <a:ext uri="{AF507438-7753-43e0-B8FC-AC1667EBCBE1}"/>
          </a:extLst>
        </p:spPr>
        <p:txBody>
          <a:bodyPr/>
          <a:lstStyle/>
          <a:p>
            <a:pPr fontAlgn="auto">
              <a:spcBef>
                <a:spcPts val="0"/>
              </a:spcBef>
              <a:spcAft>
                <a:spcPts val="0"/>
              </a:spcAft>
              <a:defRPr/>
            </a:pPr>
            <a:endParaRPr lang="en-US">
              <a:latin typeface="+mn-lt"/>
              <a:ea typeface="+mn-ea"/>
            </a:endParaRPr>
          </a:p>
        </p:txBody>
      </p:sp>
      <p:sp>
        <p:nvSpPr>
          <p:cNvPr id="105477" name="Slide Number Placeholder 1">
            <a:extLst>
              <a:ext uri="{FF2B5EF4-FFF2-40B4-BE49-F238E27FC236}">
                <a16:creationId xmlns:a16="http://schemas.microsoft.com/office/drawing/2014/main" id="{B405995B-FF87-48F6-AA41-5D66F993C89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6972509-20BD-47C3-BEB2-0E76059ED5B7}" type="slidenum">
              <a:rPr lang="en-US" altLang="en-US" sz="1200">
                <a:solidFill>
                  <a:srgbClr val="8D8D8F"/>
                </a:solidFill>
              </a:rPr>
              <a:pPr>
                <a:spcBef>
                  <a:spcPct val="0"/>
                </a:spcBef>
                <a:buFontTx/>
                <a:buNone/>
              </a:pPr>
              <a:t>10</a:t>
            </a:fld>
            <a:endParaRPr lang="en-US" altLang="en-US" sz="1200">
              <a:solidFill>
                <a:srgbClr val="8D8D8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04006061-794F-49F9-B8B1-080A6D82D91B}"/>
              </a:ext>
            </a:extLst>
          </p:cNvPr>
          <p:cNvSpPr>
            <a:spLocks noGrp="1" noChangeArrowheads="1"/>
          </p:cNvSpPr>
          <p:nvPr>
            <p:ph type="body" idx="1"/>
          </p:nvPr>
        </p:nvSpPr>
        <p:spPr>
          <a:xfrm>
            <a:off x="457200" y="1447800"/>
            <a:ext cx="8458200" cy="5073650"/>
          </a:xfrm>
        </p:spPr>
        <p:txBody>
          <a:bodyPr lIns="90487" tIns="44450" rIns="90487" bIns="44450" rtlCol="0">
            <a:normAutofit fontScale="92500" lnSpcReduction="20000"/>
          </a:bodyPr>
          <a:lstStyle/>
          <a:p>
            <a:pPr eaLnBrk="1" fontAlgn="auto" hangingPunct="1">
              <a:lnSpc>
                <a:spcPct val="90000"/>
              </a:lnSpc>
              <a:spcAft>
                <a:spcPts val="0"/>
              </a:spcAft>
              <a:buFont typeface="Arial"/>
              <a:buChar char="•"/>
              <a:defRPr/>
            </a:pPr>
            <a:r>
              <a:rPr lang="en-US" sz="2800" b="1" u="sng" dirty="0">
                <a:ea typeface="MS PGothic" charset="0"/>
                <a:cs typeface="+mn-cs"/>
              </a:rPr>
              <a:t>Obtain/Get </a:t>
            </a:r>
            <a:r>
              <a:rPr lang="en-US" sz="2800" b="1" u="sng" dirty="0" err="1">
                <a:ea typeface="MS PGothic" charset="0"/>
                <a:cs typeface="+mn-cs"/>
              </a:rPr>
              <a:t>Reinforcers</a:t>
            </a:r>
            <a:endParaRPr lang="en-US" sz="2800" dirty="0">
              <a:ea typeface="MS PGothic" charset="0"/>
              <a:cs typeface="+mn-cs"/>
            </a:endParaRPr>
          </a:p>
          <a:p>
            <a:pPr lvl="1" eaLnBrk="1" fontAlgn="auto" hangingPunct="1">
              <a:lnSpc>
                <a:spcPct val="90000"/>
              </a:lnSpc>
              <a:spcAft>
                <a:spcPts val="0"/>
              </a:spcAft>
              <a:buFont typeface="Arial"/>
              <a:buChar char="–"/>
              <a:defRPr/>
            </a:pPr>
            <a:r>
              <a:rPr lang="en-US" sz="2400" dirty="0">
                <a:ea typeface="MS PGothic" charset="0"/>
              </a:rPr>
              <a:t>I yell and others look at me</a:t>
            </a:r>
          </a:p>
          <a:p>
            <a:pPr marL="457200" lvl="1" indent="0" eaLnBrk="1" fontAlgn="auto" hangingPunct="1">
              <a:lnSpc>
                <a:spcPct val="90000"/>
              </a:lnSpc>
              <a:spcAft>
                <a:spcPts val="0"/>
              </a:spcAft>
              <a:buFont typeface="Arial"/>
              <a:buNone/>
              <a:defRPr/>
            </a:pPr>
            <a:endParaRPr lang="en-US" sz="10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fight and others listen to me</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wander and people talk to me</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hit in order to get toys from other kids</a:t>
            </a:r>
          </a:p>
          <a:p>
            <a:pPr lvl="1" eaLnBrk="1" fontAlgn="auto" hangingPunct="1">
              <a:lnSpc>
                <a:spcPct val="90000"/>
              </a:lnSpc>
              <a:spcAft>
                <a:spcPts val="0"/>
              </a:spcAft>
              <a:buFont typeface="Arial" charset="0"/>
              <a:buNone/>
              <a:defRPr/>
            </a:pPr>
            <a:endParaRPr lang="en-US" sz="1800" dirty="0">
              <a:ea typeface="MS PGothic" charset="0"/>
            </a:endParaRPr>
          </a:p>
          <a:p>
            <a:pPr eaLnBrk="1" fontAlgn="auto" hangingPunct="1">
              <a:lnSpc>
                <a:spcPct val="90000"/>
              </a:lnSpc>
              <a:spcAft>
                <a:spcPts val="0"/>
              </a:spcAft>
              <a:buFont typeface="Arial"/>
              <a:buChar char="•"/>
              <a:defRPr/>
            </a:pPr>
            <a:r>
              <a:rPr lang="en-US" sz="2800" b="1" u="sng" dirty="0">
                <a:ea typeface="MS PGothic" charset="0"/>
                <a:cs typeface="+mn-cs"/>
              </a:rPr>
              <a:t>Escape/Avoid </a:t>
            </a:r>
            <a:r>
              <a:rPr lang="en-US" sz="2800" b="1" u="sng" dirty="0" err="1">
                <a:ea typeface="MS PGothic" charset="0"/>
                <a:cs typeface="+mn-cs"/>
              </a:rPr>
              <a:t>Aversives</a:t>
            </a:r>
            <a:endParaRPr lang="en-US" sz="2800" dirty="0">
              <a:ea typeface="MS PGothic" charset="0"/>
              <a:cs typeface="+mn-cs"/>
            </a:endParaRPr>
          </a:p>
          <a:p>
            <a:pPr lvl="1" eaLnBrk="1" fontAlgn="auto" hangingPunct="1">
              <a:lnSpc>
                <a:spcPct val="90000"/>
              </a:lnSpc>
              <a:spcAft>
                <a:spcPts val="0"/>
              </a:spcAft>
              <a:buFont typeface="Arial"/>
              <a:buChar char="–"/>
              <a:defRPr/>
            </a:pPr>
            <a:r>
              <a:rPr lang="en-US" sz="2400" dirty="0">
                <a:ea typeface="MS PGothic" charset="0"/>
              </a:rPr>
              <a:t>I cry when work gets hard and the teacher tells me to take a time out</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throw a book during math class and the teacher will remove me from class</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stand out of the way during PE and the other game participants will avoid throwing me the ball.</a:t>
            </a:r>
            <a:br>
              <a:rPr lang="en-US" sz="2400" dirty="0">
                <a:ea typeface="MS PGothic" charset="0"/>
              </a:rPr>
            </a:br>
            <a:endParaRPr lang="en-US" sz="2400" dirty="0">
              <a:ea typeface="MS PGothic" charset="0"/>
            </a:endParaRPr>
          </a:p>
        </p:txBody>
      </p:sp>
      <p:sp>
        <p:nvSpPr>
          <p:cNvPr id="107522" name="Text Box 3">
            <a:extLst>
              <a:ext uri="{FF2B5EF4-FFF2-40B4-BE49-F238E27FC236}">
                <a16:creationId xmlns:a16="http://schemas.microsoft.com/office/drawing/2014/main" id="{BFB488CC-1E0A-4108-8412-AE1483A7E95A}"/>
              </a:ext>
            </a:extLst>
          </p:cNvPr>
          <p:cNvSpPr txBox="1">
            <a:spLocks noChangeArrowheads="1"/>
          </p:cNvSpPr>
          <p:nvPr/>
        </p:nvSpPr>
        <p:spPr bwMode="auto">
          <a:xfrm>
            <a:off x="990600" y="304800"/>
            <a:ext cx="73596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4400" b="1"/>
              <a:t>Examples of Function in School</a:t>
            </a:r>
            <a:endParaRPr lang="en-US" altLang="en-US" sz="1800" b="1">
              <a:solidFill>
                <a:srgbClr val="FFEA18"/>
              </a:solidFill>
              <a:latin typeface="Times" panose="02020603050405020304" pitchFamily="18" charset="0"/>
            </a:endParaRPr>
          </a:p>
        </p:txBody>
      </p:sp>
      <p:sp>
        <p:nvSpPr>
          <p:cNvPr id="107523" name="Slide Number Placeholder 1">
            <a:extLst>
              <a:ext uri="{FF2B5EF4-FFF2-40B4-BE49-F238E27FC236}">
                <a16:creationId xmlns:a16="http://schemas.microsoft.com/office/drawing/2014/main" id="{4DD7CD39-3FF5-46F7-A765-A31D82ADBA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2FECAA5-D10B-49E9-B609-B8073F3AE8CD}" type="slidenum">
              <a:rPr lang="en-US" altLang="en-US" sz="1200">
                <a:solidFill>
                  <a:srgbClr val="8D8D8F"/>
                </a:solidFill>
              </a:rPr>
              <a:pPr>
                <a:spcBef>
                  <a:spcPct val="0"/>
                </a:spcBef>
                <a:buFontTx/>
                <a:buNone/>
              </a:pPr>
              <a:t>11</a:t>
            </a:fld>
            <a:endParaRPr lang="en-US" altLang="en-US" sz="1200">
              <a:solidFill>
                <a:srgbClr val="8D8D8F"/>
              </a:solidFill>
            </a:endParaRP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8">
                                            <p:txEl>
                                              <p:pRg st="0" end="0"/>
                                            </p:txEl>
                                          </p:spTgt>
                                        </p:tgtEl>
                                        <p:attrNameLst>
                                          <p:attrName>style.visibility</p:attrName>
                                        </p:attrNameLst>
                                      </p:cBhvr>
                                      <p:to>
                                        <p:strVal val="visible"/>
                                      </p:to>
                                    </p:set>
                                    <p:anim calcmode="lin" valueType="num">
                                      <p:cBhvr additive="base">
                                        <p:cTn id="7" dur="500" fill="hold"/>
                                        <p:tgtEl>
                                          <p:spTgt spid="6553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8">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5538">
                                            <p:txEl>
                                              <p:pRg st="1" end="1"/>
                                            </p:txEl>
                                          </p:spTgt>
                                        </p:tgtEl>
                                        <p:attrNameLst>
                                          <p:attrName>style.visibility</p:attrName>
                                        </p:attrNameLst>
                                      </p:cBhvr>
                                      <p:to>
                                        <p:strVal val="visible"/>
                                      </p:to>
                                    </p:set>
                                    <p:anim calcmode="lin" valueType="num">
                                      <p:cBhvr additive="base">
                                        <p:cTn id="11" dur="500" fill="hold"/>
                                        <p:tgtEl>
                                          <p:spTgt spid="65538">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5538">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65538">
                                            <p:txEl>
                                              <p:pRg st="3" end="3"/>
                                            </p:txEl>
                                          </p:spTgt>
                                        </p:tgtEl>
                                        <p:attrNameLst>
                                          <p:attrName>style.visibility</p:attrName>
                                        </p:attrNameLst>
                                      </p:cBhvr>
                                      <p:to>
                                        <p:strVal val="visible"/>
                                      </p:to>
                                    </p:set>
                                    <p:anim calcmode="lin" valueType="num">
                                      <p:cBhvr additive="base">
                                        <p:cTn id="15" dur="500" fill="hold"/>
                                        <p:tgtEl>
                                          <p:spTgt spid="65538">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5538">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65538">
                                            <p:txEl>
                                              <p:pRg st="5" end="5"/>
                                            </p:txEl>
                                          </p:spTgt>
                                        </p:tgtEl>
                                        <p:attrNameLst>
                                          <p:attrName>style.visibility</p:attrName>
                                        </p:attrNameLst>
                                      </p:cBhvr>
                                      <p:to>
                                        <p:strVal val="visible"/>
                                      </p:to>
                                    </p:set>
                                    <p:anim calcmode="lin" valueType="num">
                                      <p:cBhvr additive="base">
                                        <p:cTn id="19" dur="500" fill="hold"/>
                                        <p:tgtEl>
                                          <p:spTgt spid="65538">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5538">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5538">
                                            <p:txEl>
                                              <p:pRg st="7" end="7"/>
                                            </p:txEl>
                                          </p:spTgt>
                                        </p:tgtEl>
                                        <p:attrNameLst>
                                          <p:attrName>style.visibility</p:attrName>
                                        </p:attrNameLst>
                                      </p:cBhvr>
                                      <p:to>
                                        <p:strVal val="visible"/>
                                      </p:to>
                                    </p:set>
                                    <p:anim calcmode="lin" valueType="num">
                                      <p:cBhvr additive="base">
                                        <p:cTn id="23" dur="500" fill="hold"/>
                                        <p:tgtEl>
                                          <p:spTgt spid="65538">
                                            <p:txEl>
                                              <p:pRg st="7" end="7"/>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5538">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65538">
                                            <p:txEl>
                                              <p:pRg st="9" end="9"/>
                                            </p:txEl>
                                          </p:spTgt>
                                        </p:tgtEl>
                                        <p:attrNameLst>
                                          <p:attrName>style.visibility</p:attrName>
                                        </p:attrNameLst>
                                      </p:cBhvr>
                                      <p:to>
                                        <p:strVal val="visible"/>
                                      </p:to>
                                    </p:set>
                                    <p:anim calcmode="lin" valueType="num">
                                      <p:cBhvr additive="base">
                                        <p:cTn id="29" dur="500" fill="hold"/>
                                        <p:tgtEl>
                                          <p:spTgt spid="65538">
                                            <p:txEl>
                                              <p:pRg st="9" end="9"/>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5538">
                                            <p:txEl>
                                              <p:pRg st="9" end="9"/>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65538">
                                            <p:txEl>
                                              <p:pRg st="10" end="10"/>
                                            </p:txEl>
                                          </p:spTgt>
                                        </p:tgtEl>
                                        <p:attrNameLst>
                                          <p:attrName>style.visibility</p:attrName>
                                        </p:attrNameLst>
                                      </p:cBhvr>
                                      <p:to>
                                        <p:strVal val="visible"/>
                                      </p:to>
                                    </p:set>
                                    <p:anim calcmode="lin" valueType="num">
                                      <p:cBhvr additive="base">
                                        <p:cTn id="33" dur="500" fill="hold"/>
                                        <p:tgtEl>
                                          <p:spTgt spid="65538">
                                            <p:txEl>
                                              <p:pRg st="10" end="1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5538">
                                            <p:txEl>
                                              <p:pRg st="10" end="10"/>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65538">
                                            <p:txEl>
                                              <p:pRg st="12" end="12"/>
                                            </p:txEl>
                                          </p:spTgt>
                                        </p:tgtEl>
                                        <p:attrNameLst>
                                          <p:attrName>style.visibility</p:attrName>
                                        </p:attrNameLst>
                                      </p:cBhvr>
                                      <p:to>
                                        <p:strVal val="visible"/>
                                      </p:to>
                                    </p:set>
                                    <p:anim calcmode="lin" valueType="num">
                                      <p:cBhvr additive="base">
                                        <p:cTn id="37" dur="500" fill="hold"/>
                                        <p:tgtEl>
                                          <p:spTgt spid="65538">
                                            <p:txEl>
                                              <p:pRg st="12" end="1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5538">
                                            <p:txEl>
                                              <p:pRg st="12" end="12"/>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65538">
                                            <p:txEl>
                                              <p:pRg st="14" end="14"/>
                                            </p:txEl>
                                          </p:spTgt>
                                        </p:tgtEl>
                                        <p:attrNameLst>
                                          <p:attrName>style.visibility</p:attrName>
                                        </p:attrNameLst>
                                      </p:cBhvr>
                                      <p:to>
                                        <p:strVal val="visible"/>
                                      </p:to>
                                    </p:set>
                                    <p:anim calcmode="lin" valueType="num">
                                      <p:cBhvr additive="base">
                                        <p:cTn id="41" dur="500" fill="hold"/>
                                        <p:tgtEl>
                                          <p:spTgt spid="65538">
                                            <p:txEl>
                                              <p:pRg st="14" end="14"/>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65538">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a:extLst>
              <a:ext uri="{FF2B5EF4-FFF2-40B4-BE49-F238E27FC236}">
                <a16:creationId xmlns:a16="http://schemas.microsoft.com/office/drawing/2014/main" id="{78F2FE1F-92E9-47DE-9E33-BC3FCFAC8218}"/>
              </a:ext>
            </a:extLst>
          </p:cNvPr>
          <p:cNvSpPr>
            <a:spLocks noGrp="1" noChangeArrowheads="1"/>
          </p:cNvSpPr>
          <p:nvPr>
            <p:ph type="title"/>
          </p:nvPr>
        </p:nvSpPr>
        <p:spPr/>
        <p:txBody>
          <a:bodyPr/>
          <a:lstStyle/>
          <a:p>
            <a:pPr eaLnBrk="1" hangingPunct="1"/>
            <a:r>
              <a:rPr lang="en-US" altLang="en-US" sz="3200" b="1" dirty="0"/>
              <a:t>Reminder: Examples of Targeted Group Interventions Based on Functions of Behavior </a:t>
            </a:r>
          </a:p>
        </p:txBody>
      </p:sp>
      <p:sp>
        <p:nvSpPr>
          <p:cNvPr id="81922" name="Rectangle 3">
            <a:extLst>
              <a:ext uri="{FF2B5EF4-FFF2-40B4-BE49-F238E27FC236}">
                <a16:creationId xmlns:a16="http://schemas.microsoft.com/office/drawing/2014/main" id="{50079D38-22B8-458B-9DBF-CC1E37D779C6}"/>
              </a:ext>
            </a:extLst>
          </p:cNvPr>
          <p:cNvSpPr>
            <a:spLocks noGrp="1" noChangeArrowheads="1"/>
          </p:cNvSpPr>
          <p:nvPr>
            <p:ph sz="half" idx="1"/>
          </p:nvPr>
        </p:nvSpPr>
        <p:spPr>
          <a:xfrm>
            <a:off x="812800" y="1447800"/>
            <a:ext cx="4038600" cy="5135562"/>
          </a:xfrm>
        </p:spPr>
        <p:txBody>
          <a:bodyPr rtlCol="0">
            <a:normAutofit lnSpcReduction="10000"/>
          </a:bodyPr>
          <a:lstStyle/>
          <a:p>
            <a:pPr marL="0" indent="0" eaLnBrk="1" fontAlgn="auto" hangingPunct="1">
              <a:spcAft>
                <a:spcPts val="0"/>
              </a:spcAft>
              <a:buClr>
                <a:schemeClr val="accent2"/>
              </a:buClr>
              <a:buSzPct val="80000"/>
              <a:buFont typeface="Arial" charset="0"/>
              <a:buNone/>
              <a:defRPr/>
            </a:pPr>
            <a:r>
              <a:rPr lang="en-US" sz="2400" dirty="0">
                <a:solidFill>
                  <a:srgbClr val="FF0000"/>
                </a:solidFill>
                <a:latin typeface="Cambria" charset="0"/>
                <a:ea typeface="ＭＳ Ｐゴシック" charset="0"/>
                <a:cs typeface="Cambria" charset="0"/>
              </a:rPr>
              <a:t>Access Adult Attention/Support:</a:t>
            </a:r>
          </a:p>
          <a:p>
            <a:pPr lvl="1" eaLnBrk="1" fontAlgn="auto" hangingPunct="1">
              <a:spcAft>
                <a:spcPts val="0"/>
              </a:spcAft>
              <a:buSzPct val="80000"/>
              <a:buFont typeface="Wingdings" charset="0"/>
              <a:buChar char="ü"/>
              <a:defRPr/>
            </a:pPr>
            <a:r>
              <a:rPr lang="en-US" dirty="0">
                <a:solidFill>
                  <a:srgbClr val="000000"/>
                </a:solidFill>
                <a:latin typeface="Cambria" charset="0"/>
                <a:ea typeface="ＭＳ Ｐゴシック" charset="0"/>
                <a:cs typeface="Cambria" charset="0"/>
              </a:rPr>
              <a:t>Check-In/Check-Out</a:t>
            </a:r>
          </a:p>
          <a:p>
            <a:pPr lvl="1" eaLnBrk="1" fontAlgn="auto" hangingPunct="1">
              <a:spcAft>
                <a:spcPts val="0"/>
              </a:spcAft>
              <a:buSzPct val="80000"/>
              <a:buFont typeface="Wingdings" charset="0"/>
              <a:buChar char="ü"/>
              <a:defRPr/>
            </a:pPr>
            <a:r>
              <a:rPr lang="en-US" dirty="0">
                <a:solidFill>
                  <a:srgbClr val="000000"/>
                </a:solidFill>
                <a:latin typeface="Cambria" charset="0"/>
                <a:ea typeface="ＭＳ Ｐゴシック" charset="0"/>
                <a:cs typeface="Cambria" charset="0"/>
              </a:rPr>
              <a:t>Adult Mentoring Programs  </a:t>
            </a:r>
          </a:p>
          <a:p>
            <a:pPr marL="0" indent="0" eaLnBrk="1" fontAlgn="auto" hangingPunct="1">
              <a:spcAft>
                <a:spcPts val="0"/>
              </a:spcAft>
              <a:buClr>
                <a:schemeClr val="accent2"/>
              </a:buClr>
              <a:buSzPct val="80000"/>
              <a:buFont typeface="Arial" charset="0"/>
              <a:buNone/>
              <a:defRPr/>
            </a:pPr>
            <a:endParaRPr lang="en-US" sz="2400" dirty="0">
              <a:solidFill>
                <a:srgbClr val="FF0000"/>
              </a:solidFill>
              <a:latin typeface="Cambria" charset="0"/>
              <a:ea typeface="ＭＳ Ｐゴシック" charset="0"/>
              <a:cs typeface="Cambria" charset="0"/>
            </a:endParaRPr>
          </a:p>
          <a:p>
            <a:pPr marL="0" indent="0" eaLnBrk="1" fontAlgn="auto" hangingPunct="1">
              <a:spcAft>
                <a:spcPts val="0"/>
              </a:spcAft>
              <a:buClr>
                <a:schemeClr val="accent2"/>
              </a:buClr>
              <a:buSzPct val="80000"/>
              <a:buFont typeface="Arial" charset="0"/>
              <a:buNone/>
              <a:defRPr/>
            </a:pPr>
            <a:r>
              <a:rPr lang="en-US" sz="2400" dirty="0">
                <a:solidFill>
                  <a:srgbClr val="FF0000"/>
                </a:solidFill>
                <a:latin typeface="Cambria" charset="0"/>
                <a:ea typeface="ＭＳ Ｐゴシック" charset="0"/>
                <a:cs typeface="Cambria" charset="0"/>
              </a:rPr>
              <a:t>Access Peer Attention/Support:</a:t>
            </a:r>
          </a:p>
          <a:p>
            <a:pPr lvl="1" eaLnBrk="1" fontAlgn="auto" hangingPunct="1">
              <a:spcAft>
                <a:spcPts val="0"/>
              </a:spcAft>
              <a:buSzPct val="80000"/>
              <a:buFont typeface="Wingdings" charset="0"/>
              <a:buChar char="ü"/>
              <a:defRPr/>
            </a:pPr>
            <a:r>
              <a:rPr lang="en-US" dirty="0">
                <a:solidFill>
                  <a:srgbClr val="000000"/>
                </a:solidFill>
                <a:latin typeface="Cambria" charset="0"/>
                <a:ea typeface="ＭＳ Ｐゴシック" charset="0"/>
                <a:cs typeface="Cambria" charset="0"/>
              </a:rPr>
              <a:t>Social Skills Instruction</a:t>
            </a:r>
          </a:p>
          <a:p>
            <a:pPr lvl="1" eaLnBrk="1" fontAlgn="auto" hangingPunct="1">
              <a:spcAft>
                <a:spcPts val="0"/>
              </a:spcAft>
              <a:buSzPct val="80000"/>
              <a:buFont typeface="Wingdings" charset="0"/>
              <a:buChar char="ü"/>
              <a:defRPr/>
            </a:pPr>
            <a:r>
              <a:rPr lang="en-US" dirty="0">
                <a:solidFill>
                  <a:srgbClr val="000000"/>
                </a:solidFill>
                <a:latin typeface="Cambria" charset="0"/>
                <a:ea typeface="ＭＳ Ｐゴシック" charset="0"/>
                <a:cs typeface="Cambria" charset="0"/>
              </a:rPr>
              <a:t>Peer Mentoring</a:t>
            </a:r>
          </a:p>
          <a:p>
            <a:pPr lvl="1" eaLnBrk="1" fontAlgn="auto" hangingPunct="1">
              <a:spcAft>
                <a:spcPts val="0"/>
              </a:spcAft>
              <a:buSzPct val="80000"/>
              <a:buFont typeface="Wingdings" charset="0"/>
              <a:buChar char="ü"/>
              <a:defRPr/>
            </a:pPr>
            <a:r>
              <a:rPr lang="en-US" dirty="0">
                <a:solidFill>
                  <a:srgbClr val="000000"/>
                </a:solidFill>
                <a:latin typeface="Cambria" charset="0"/>
                <a:ea typeface="ＭＳ Ｐゴシック" charset="0"/>
                <a:cs typeface="Cambria" charset="0"/>
              </a:rPr>
              <a:t>Self-Monitoring with Peer Support (function: academic task escape)</a:t>
            </a:r>
          </a:p>
        </p:txBody>
      </p:sp>
      <p:sp>
        <p:nvSpPr>
          <p:cNvPr id="81923" name="Content Placeholder 1">
            <a:extLst>
              <a:ext uri="{FF2B5EF4-FFF2-40B4-BE49-F238E27FC236}">
                <a16:creationId xmlns:a16="http://schemas.microsoft.com/office/drawing/2014/main" id="{1C394390-DFFD-4F40-B331-0412A93A5AEE}"/>
              </a:ext>
            </a:extLst>
          </p:cNvPr>
          <p:cNvSpPr>
            <a:spLocks noGrp="1"/>
          </p:cNvSpPr>
          <p:nvPr>
            <p:ph sz="half" idx="2"/>
          </p:nvPr>
        </p:nvSpPr>
        <p:spPr>
          <a:xfrm>
            <a:off x="4681538" y="1447800"/>
            <a:ext cx="4038600" cy="4525963"/>
          </a:xfrm>
        </p:spPr>
        <p:txBody>
          <a:bodyPr>
            <a:normAutofit lnSpcReduction="10000"/>
          </a:bodyPr>
          <a:lstStyle/>
          <a:p>
            <a:pPr eaLnBrk="1" hangingPunct="1">
              <a:lnSpc>
                <a:spcPct val="90000"/>
              </a:lnSpc>
              <a:buClr>
                <a:schemeClr val="accent2"/>
              </a:buClr>
              <a:buSzPct val="80000"/>
              <a:buFont typeface="Wingdings" panose="05000000000000000000" pitchFamily="2" charset="2"/>
              <a:buChar char="ü"/>
            </a:pPr>
            <a:r>
              <a:rPr lang="en-US" altLang="en-US" sz="2400">
                <a:solidFill>
                  <a:srgbClr val="FF0000"/>
                </a:solidFill>
                <a:latin typeface="Cambria" panose="02040503050406030204" pitchFamily="18" charset="0"/>
              </a:rPr>
              <a:t>Academic Skills Support: </a:t>
            </a:r>
          </a:p>
          <a:p>
            <a:pPr lvl="1" eaLnBrk="1" hangingPunct="1">
              <a:lnSpc>
                <a:spcPct val="90000"/>
              </a:lnSpc>
              <a:buSzPct val="80000"/>
              <a:buFont typeface="Wingdings" panose="05000000000000000000" pitchFamily="2" charset="2"/>
              <a:buChar char="ü"/>
            </a:pPr>
            <a:r>
              <a:rPr lang="en-US" altLang="en-US">
                <a:solidFill>
                  <a:srgbClr val="000000"/>
                </a:solidFill>
                <a:latin typeface="Cambria" panose="02040503050406030204" pitchFamily="18" charset="0"/>
              </a:rPr>
              <a:t>Organization/ Homework planning support</a:t>
            </a:r>
          </a:p>
          <a:p>
            <a:pPr lvl="1" eaLnBrk="1" hangingPunct="1">
              <a:lnSpc>
                <a:spcPct val="90000"/>
              </a:lnSpc>
              <a:buSzPct val="80000"/>
              <a:buFont typeface="Wingdings" panose="05000000000000000000" pitchFamily="2" charset="2"/>
              <a:buChar char="ü"/>
            </a:pPr>
            <a:r>
              <a:rPr lang="en-US" altLang="en-US">
                <a:solidFill>
                  <a:srgbClr val="000000"/>
                </a:solidFill>
                <a:latin typeface="Cambria" panose="02040503050406030204" pitchFamily="18" charset="0"/>
              </a:rPr>
              <a:t>Homework completion club</a:t>
            </a:r>
          </a:p>
          <a:p>
            <a:pPr lvl="1" eaLnBrk="1" hangingPunct="1">
              <a:lnSpc>
                <a:spcPct val="90000"/>
              </a:lnSpc>
              <a:buSzPct val="80000"/>
              <a:buFont typeface="Wingdings" panose="05000000000000000000" pitchFamily="2" charset="2"/>
              <a:buChar char="ü"/>
            </a:pPr>
            <a:r>
              <a:rPr lang="en-US" altLang="en-US">
                <a:solidFill>
                  <a:srgbClr val="000000"/>
                </a:solidFill>
                <a:latin typeface="Cambria" panose="02040503050406030204" pitchFamily="18" charset="0"/>
              </a:rPr>
              <a:t>Tutoring</a:t>
            </a:r>
          </a:p>
          <a:p>
            <a:pPr eaLnBrk="1" hangingPunct="1">
              <a:lnSpc>
                <a:spcPct val="90000"/>
              </a:lnSpc>
            </a:pPr>
            <a:endParaRPr lang="en-US" altLang="en-US"/>
          </a:p>
        </p:txBody>
      </p:sp>
      <p:sp>
        <p:nvSpPr>
          <p:cNvPr id="41988" name="Slide Number Placeholder 1">
            <a:extLst>
              <a:ext uri="{FF2B5EF4-FFF2-40B4-BE49-F238E27FC236}">
                <a16:creationId xmlns:a16="http://schemas.microsoft.com/office/drawing/2014/main" id="{02F4034E-1167-48DF-BF7D-D06FA6DA985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CF33CDE-890E-4BD5-80DA-054021AA8FA6}" type="slidenum">
              <a:rPr lang="en-US" altLang="en-US" sz="1200">
                <a:solidFill>
                  <a:srgbClr val="8D8D8F"/>
                </a:solidFill>
              </a:rPr>
              <a:pPr>
                <a:spcBef>
                  <a:spcPct val="0"/>
                </a:spcBef>
                <a:buFontTx/>
                <a:buNone/>
              </a:pPr>
              <a:t>12</a:t>
            </a:fld>
            <a:endParaRPr lang="en-US" altLang="en-US" sz="1200">
              <a:solidFill>
                <a:srgbClr val="8D8D8F"/>
              </a:solidFill>
            </a:endParaRPr>
          </a:p>
        </p:txBody>
      </p:sp>
    </p:spTree>
    <p:extLst>
      <p:ext uri="{BB962C8B-B14F-4D97-AF65-F5344CB8AC3E}">
        <p14:creationId xmlns:p14="http://schemas.microsoft.com/office/powerpoint/2010/main" val="39086806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a:extLst>
              <a:ext uri="{FF2B5EF4-FFF2-40B4-BE49-F238E27FC236}">
                <a16:creationId xmlns:a16="http://schemas.microsoft.com/office/drawing/2014/main" id="{4AF4B494-BBA2-45A7-8CDD-BABF42C85BC5}"/>
              </a:ext>
            </a:extLst>
          </p:cNvPr>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b="1" dirty="0">
                <a:ea typeface="MS PGothic" charset="0"/>
                <a:cs typeface="+mj-cs"/>
              </a:rPr>
              <a:t>Understanding </a:t>
            </a:r>
            <a:r>
              <a:rPr lang="en-US" b="1" dirty="0">
                <a:solidFill>
                  <a:srgbClr val="B60202"/>
                </a:solidFill>
                <a:ea typeface="MS PGothic" charset="0"/>
                <a:cs typeface="+mj-cs"/>
              </a:rPr>
              <a:t>FUNCTION: </a:t>
            </a:r>
            <a:r>
              <a:rPr lang="en-US" b="1" dirty="0">
                <a:ea typeface="MS PGothic" charset="0"/>
                <a:cs typeface="+mj-cs"/>
              </a:rPr>
              <a:t>WHY? What maintains the behavior?</a:t>
            </a:r>
          </a:p>
        </p:txBody>
      </p:sp>
      <p:sp>
        <p:nvSpPr>
          <p:cNvPr id="109570" name="Content Placeholder 2">
            <a:extLst>
              <a:ext uri="{FF2B5EF4-FFF2-40B4-BE49-F238E27FC236}">
                <a16:creationId xmlns:a16="http://schemas.microsoft.com/office/drawing/2014/main" id="{40A1EDFA-DE65-46C3-9A56-5FCC65E3797D}"/>
              </a:ext>
            </a:extLst>
          </p:cNvPr>
          <p:cNvSpPr>
            <a:spLocks noGrp="1"/>
          </p:cNvSpPr>
          <p:nvPr>
            <p:ph idx="1"/>
          </p:nvPr>
        </p:nvSpPr>
        <p:spPr>
          <a:xfrm>
            <a:off x="609600" y="1524000"/>
            <a:ext cx="8305800" cy="5181600"/>
          </a:xfrm>
        </p:spPr>
        <p:txBody>
          <a:bodyPr/>
          <a:lstStyle/>
          <a:p>
            <a:pPr eaLnBrk="1" hangingPunct="1">
              <a:buFont typeface="Arial" panose="020B0604020202020204" pitchFamily="34" charset="0"/>
              <a:buNone/>
            </a:pPr>
            <a:r>
              <a:rPr lang="en-US" altLang="en-US" sz="3000"/>
              <a:t>Use information about the routine, antecedent, behavior, &amp; consequence to determine that the function of the behavior is either to:</a:t>
            </a:r>
          </a:p>
          <a:p>
            <a:pPr eaLnBrk="1" hangingPunct="1">
              <a:buFont typeface="Arial" panose="020B0604020202020204" pitchFamily="34" charset="0"/>
              <a:buNone/>
            </a:pPr>
            <a:r>
              <a:rPr lang="en-US" altLang="en-US"/>
              <a:t>		</a:t>
            </a:r>
            <a:r>
              <a:rPr lang="en-US" altLang="en-US" sz="2800"/>
              <a:t>-Get or avoid something in the environment</a:t>
            </a:r>
          </a:p>
          <a:p>
            <a:pPr eaLnBrk="1" hangingPunct="1">
              <a:buFont typeface="Arial" panose="020B0604020202020204" pitchFamily="34" charset="0"/>
              <a:buNone/>
            </a:pPr>
            <a:r>
              <a:rPr lang="en-US" altLang="en-US"/>
              <a:t>Routine: During ________________</a:t>
            </a:r>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109571" name="Rectangle 5">
            <a:extLst>
              <a:ext uri="{FF2B5EF4-FFF2-40B4-BE49-F238E27FC236}">
                <a16:creationId xmlns:a16="http://schemas.microsoft.com/office/drawing/2014/main" id="{EEF37C32-B89C-4C09-BB56-4722848B266F}"/>
              </a:ext>
            </a:extLst>
          </p:cNvPr>
          <p:cNvSpPr>
            <a:spLocks noChangeArrowheads="1"/>
          </p:cNvSpPr>
          <p:nvPr/>
        </p:nvSpPr>
        <p:spPr bwMode="auto">
          <a:xfrm>
            <a:off x="609600" y="4343400"/>
            <a:ext cx="2286000" cy="16764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Antecedent/Trigger: </a:t>
            </a:r>
          </a:p>
          <a:p>
            <a:pPr algn="ctr" eaLnBrk="1" hangingPunct="1">
              <a:spcBef>
                <a:spcPct val="0"/>
              </a:spcBef>
              <a:buFontTx/>
              <a:buNone/>
            </a:pPr>
            <a:r>
              <a:rPr lang="en-US" altLang="en-US" sz="1800">
                <a:solidFill>
                  <a:srgbClr val="292934"/>
                </a:solidFill>
              </a:rPr>
              <a:t>When _________</a:t>
            </a:r>
          </a:p>
        </p:txBody>
      </p:sp>
      <p:sp>
        <p:nvSpPr>
          <p:cNvPr id="109572" name="Rectangle 7">
            <a:extLst>
              <a:ext uri="{FF2B5EF4-FFF2-40B4-BE49-F238E27FC236}">
                <a16:creationId xmlns:a16="http://schemas.microsoft.com/office/drawing/2014/main" id="{0A46DC01-A8B4-473E-AC18-1DB211A1D845}"/>
              </a:ext>
            </a:extLst>
          </p:cNvPr>
          <p:cNvSpPr>
            <a:spLocks noChangeArrowheads="1"/>
          </p:cNvSpPr>
          <p:nvPr/>
        </p:nvSpPr>
        <p:spPr bwMode="auto">
          <a:xfrm>
            <a:off x="3505200" y="4343400"/>
            <a:ext cx="2286000" cy="16764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Behavior: </a:t>
            </a:r>
          </a:p>
          <a:p>
            <a:pPr algn="ctr" eaLnBrk="1" hangingPunct="1">
              <a:spcBef>
                <a:spcPct val="0"/>
              </a:spcBef>
              <a:buFontTx/>
              <a:buNone/>
            </a:pPr>
            <a:r>
              <a:rPr lang="en-US" altLang="en-US" sz="1800">
                <a:solidFill>
                  <a:srgbClr val="292934"/>
                </a:solidFill>
              </a:rPr>
              <a:t>Student does _________</a:t>
            </a:r>
          </a:p>
        </p:txBody>
      </p:sp>
      <p:sp>
        <p:nvSpPr>
          <p:cNvPr id="109573" name="Rectangle 8">
            <a:extLst>
              <a:ext uri="{FF2B5EF4-FFF2-40B4-BE49-F238E27FC236}">
                <a16:creationId xmlns:a16="http://schemas.microsoft.com/office/drawing/2014/main" id="{82D9A8EE-6120-439B-AFD5-6A8B5C476708}"/>
              </a:ext>
            </a:extLst>
          </p:cNvPr>
          <p:cNvSpPr>
            <a:spLocks noChangeArrowheads="1"/>
          </p:cNvSpPr>
          <p:nvPr/>
        </p:nvSpPr>
        <p:spPr bwMode="auto">
          <a:xfrm>
            <a:off x="6248400" y="4267200"/>
            <a:ext cx="2667000" cy="23622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en-US" sz="1800">
                <a:solidFill>
                  <a:srgbClr val="000000"/>
                </a:solidFill>
              </a:rPr>
              <a:t>and as a result… __________</a:t>
            </a: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r>
              <a:rPr lang="en-US" altLang="en-US" sz="1800">
                <a:solidFill>
                  <a:srgbClr val="000000"/>
                </a:solidFill>
              </a:rPr>
              <a:t>Therefore, the function of the behavior is to:  get/avoid ____________</a:t>
            </a:r>
          </a:p>
        </p:txBody>
      </p:sp>
      <p:sp>
        <p:nvSpPr>
          <p:cNvPr id="10" name="Right Arrow 9">
            <a:extLst>
              <a:ext uri="{FF2B5EF4-FFF2-40B4-BE49-F238E27FC236}">
                <a16:creationId xmlns:a16="http://schemas.microsoft.com/office/drawing/2014/main" id="{C4552529-5422-4C91-AF2E-97737B0AEA5B}"/>
              </a:ext>
            </a:extLst>
          </p:cNvPr>
          <p:cNvSpPr/>
          <p:nvPr/>
        </p:nvSpPr>
        <p:spPr>
          <a:xfrm>
            <a:off x="28956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CC2760DF-1CF5-49AD-A743-6F8A0FD4D596}"/>
              </a:ext>
            </a:extLst>
          </p:cNvPr>
          <p:cNvSpPr/>
          <p:nvPr/>
        </p:nvSpPr>
        <p:spPr>
          <a:xfrm>
            <a:off x="57150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9576" name="Rectangle 11">
            <a:extLst>
              <a:ext uri="{FF2B5EF4-FFF2-40B4-BE49-F238E27FC236}">
                <a16:creationId xmlns:a16="http://schemas.microsoft.com/office/drawing/2014/main" id="{2FAABDFC-3171-43EE-BA89-9188D2A4050E}"/>
              </a:ext>
            </a:extLst>
          </p:cNvPr>
          <p:cNvSpPr>
            <a:spLocks noChangeArrowheads="1"/>
          </p:cNvSpPr>
          <p:nvPr/>
        </p:nvSpPr>
        <p:spPr bwMode="auto">
          <a:xfrm>
            <a:off x="609600" y="3657600"/>
            <a:ext cx="6324600" cy="6096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Oval 12">
            <a:extLst>
              <a:ext uri="{FF2B5EF4-FFF2-40B4-BE49-F238E27FC236}">
                <a16:creationId xmlns:a16="http://schemas.microsoft.com/office/drawing/2014/main" id="{5D6F24AA-D872-4924-B0BB-C130442277BF}"/>
              </a:ext>
            </a:extLst>
          </p:cNvPr>
          <p:cNvSpPr/>
          <p:nvPr/>
        </p:nvSpPr>
        <p:spPr>
          <a:xfrm>
            <a:off x="744538" y="2863850"/>
            <a:ext cx="7561262" cy="86995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cxnSp>
        <p:nvCxnSpPr>
          <p:cNvPr id="15" name="Straight Arrow Connector 14">
            <a:extLst>
              <a:ext uri="{FF2B5EF4-FFF2-40B4-BE49-F238E27FC236}">
                <a16:creationId xmlns:a16="http://schemas.microsoft.com/office/drawing/2014/main" id="{AA6B0B4E-95C4-4F8A-8EBB-04859C664149}"/>
              </a:ext>
            </a:extLst>
          </p:cNvPr>
          <p:cNvCxnSpPr/>
          <p:nvPr/>
        </p:nvCxnSpPr>
        <p:spPr>
          <a:xfrm rot="5400000">
            <a:off x="6972300" y="4381500"/>
            <a:ext cx="21336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8AE07693-6A53-4DDE-8FBA-34379706F17F}"/>
              </a:ext>
            </a:extLst>
          </p:cNvPr>
          <p:cNvSpPr/>
          <p:nvPr/>
        </p:nvSpPr>
        <p:spPr>
          <a:xfrm>
            <a:off x="5867400" y="5334000"/>
            <a:ext cx="3276600" cy="1371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9580" name="Slide Number Placeholder 1">
            <a:extLst>
              <a:ext uri="{FF2B5EF4-FFF2-40B4-BE49-F238E27FC236}">
                <a16:creationId xmlns:a16="http://schemas.microsoft.com/office/drawing/2014/main" id="{1F10795D-94EF-43DC-8C29-7934CDB7429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11269116-D3A3-4816-8EC4-038E9E7A6350}" type="slidenum">
              <a:rPr lang="en-US" altLang="en-US" sz="1200">
                <a:solidFill>
                  <a:srgbClr val="8D8D8F"/>
                </a:solidFill>
              </a:rPr>
              <a:pPr>
                <a:spcBef>
                  <a:spcPct val="0"/>
                </a:spcBef>
                <a:buFontTx/>
                <a:buNone/>
              </a:pPr>
              <a:t>13</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FCAECE18-8018-4B97-8769-82A17966CABB}"/>
              </a:ext>
            </a:extLst>
          </p:cNvPr>
          <p:cNvSpPr>
            <a:spLocks noGrp="1"/>
          </p:cNvSpPr>
          <p:nvPr>
            <p:ph type="title"/>
          </p:nvPr>
        </p:nvSpPr>
        <p:spPr>
          <a:xfrm>
            <a:off x="457200" y="304800"/>
            <a:ext cx="8229600" cy="1143000"/>
          </a:xfrm>
        </p:spPr>
        <p:txBody>
          <a:bodyPr>
            <a:normAutofit fontScale="90000"/>
          </a:bodyPr>
          <a:lstStyle/>
          <a:p>
            <a:pPr eaLnBrk="1" hangingPunct="1">
              <a:defRPr/>
            </a:pPr>
            <a:r>
              <a:rPr lang="en-US" altLang="x-none" sz="4000" b="1">
                <a:ea typeface="MS PGothic" charset="-128"/>
              </a:rPr>
              <a:t>What is the Function </a:t>
            </a:r>
            <a:br>
              <a:rPr lang="en-US" altLang="x-none" sz="4000" b="1">
                <a:ea typeface="MS PGothic" charset="-128"/>
              </a:rPr>
            </a:br>
            <a:r>
              <a:rPr lang="en-US" altLang="x-none" sz="4000" b="1">
                <a:ea typeface="MS PGothic" charset="-128"/>
              </a:rPr>
              <a:t>of Jane</a:t>
            </a:r>
            <a:r>
              <a:rPr lang="en-US" altLang="en-US" sz="4000" b="1">
                <a:ea typeface="MS PGothic" charset="-128"/>
              </a:rPr>
              <a:t>’</a:t>
            </a:r>
            <a:r>
              <a:rPr lang="en-US" altLang="ja-JP" sz="4000" b="1">
                <a:ea typeface="MS PGothic" charset="-128"/>
              </a:rPr>
              <a:t>s Behavior?</a:t>
            </a:r>
            <a:endParaRPr lang="en-US" altLang="x-none" sz="4000" b="1">
              <a:ea typeface="MS PGothic" charset="-128"/>
            </a:endParaRPr>
          </a:p>
        </p:txBody>
      </p:sp>
      <p:sp>
        <p:nvSpPr>
          <p:cNvPr id="111618" name="Content Placeholder 2">
            <a:extLst>
              <a:ext uri="{FF2B5EF4-FFF2-40B4-BE49-F238E27FC236}">
                <a16:creationId xmlns:a16="http://schemas.microsoft.com/office/drawing/2014/main" id="{3DB077AD-EB95-4B69-B1F1-AF6C82D59434}"/>
              </a:ext>
            </a:extLst>
          </p:cNvPr>
          <p:cNvSpPr>
            <a:spLocks noGrp="1"/>
          </p:cNvSpPr>
          <p:nvPr>
            <p:ph idx="1"/>
          </p:nvPr>
        </p:nvSpPr>
        <p:spPr>
          <a:xfrm>
            <a:off x="457200" y="2085975"/>
            <a:ext cx="8229600" cy="4265613"/>
          </a:xfrm>
        </p:spPr>
        <p:txBody>
          <a:bodyPr/>
          <a:lstStyle/>
          <a:p>
            <a:pPr eaLnBrk="1" hangingPunct="1">
              <a:lnSpc>
                <a:spcPct val="90000"/>
              </a:lnSpc>
              <a:buFont typeface="Arial" panose="020B0604020202020204" pitchFamily="34" charset="0"/>
              <a:buNone/>
            </a:pPr>
            <a:r>
              <a:rPr lang="en-US" altLang="en-US" sz="2600"/>
              <a:t>Jane, a fifth grade student, was referred for disruptive behavior to the student support team by her teacher, Mrs. O’</a:t>
            </a:r>
            <a:r>
              <a:rPr lang="en-US" altLang="ja-JP" sz="2600"/>
              <a:t>Neil. </a:t>
            </a:r>
          </a:p>
          <a:p>
            <a:pPr eaLnBrk="1" hangingPunct="1">
              <a:lnSpc>
                <a:spcPct val="90000"/>
              </a:lnSpc>
              <a:buFont typeface="Arial" panose="020B0604020202020204" pitchFamily="34" charset="0"/>
              <a:buNone/>
            </a:pPr>
            <a:endParaRPr lang="en-US" altLang="ja-JP" sz="1000"/>
          </a:p>
          <a:p>
            <a:pPr eaLnBrk="1" hangingPunct="1">
              <a:lnSpc>
                <a:spcPct val="90000"/>
              </a:lnSpc>
              <a:buFont typeface="Arial" panose="020B0604020202020204" pitchFamily="34" charset="0"/>
              <a:buNone/>
            </a:pPr>
            <a:r>
              <a:rPr lang="en-US" altLang="ja-JP" sz="2600"/>
              <a:t>After interviewing Mrs. O’Neil and conducting several observations of Jane in the classroom, the team determined that during transitions (from lunch, recess, dismissal) in the hallway when staff are present, she shouts profanities. </a:t>
            </a:r>
          </a:p>
          <a:p>
            <a:pPr eaLnBrk="1" hangingPunct="1">
              <a:lnSpc>
                <a:spcPct val="90000"/>
              </a:lnSpc>
              <a:buFont typeface="Arial" panose="020B0604020202020204" pitchFamily="34" charset="0"/>
              <a:buNone/>
            </a:pPr>
            <a:endParaRPr lang="en-US" altLang="ja-JP" sz="1000"/>
          </a:p>
          <a:p>
            <a:pPr eaLnBrk="1" hangingPunct="1">
              <a:lnSpc>
                <a:spcPct val="90000"/>
              </a:lnSpc>
              <a:buFont typeface="Arial" panose="020B0604020202020204" pitchFamily="34" charset="0"/>
              <a:buNone/>
            </a:pPr>
            <a:r>
              <a:rPr lang="en-US" altLang="ja-JP" sz="2600"/>
              <a:t>Then, adults spend time talking with her about her behavior. </a:t>
            </a:r>
          </a:p>
          <a:p>
            <a:pPr eaLnBrk="1" hangingPunct="1">
              <a:lnSpc>
                <a:spcPct val="90000"/>
              </a:lnSpc>
              <a:buFont typeface="Arial" panose="020B0604020202020204" pitchFamily="34" charset="0"/>
              <a:buNone/>
            </a:pPr>
            <a:endParaRPr lang="en-US" altLang="en-US" sz="2600"/>
          </a:p>
          <a:p>
            <a:pPr eaLnBrk="1" hangingPunct="1">
              <a:lnSpc>
                <a:spcPct val="90000"/>
              </a:lnSpc>
              <a:buFont typeface="Arial" panose="020B0604020202020204" pitchFamily="34" charset="0"/>
              <a:buNone/>
            </a:pPr>
            <a:endParaRPr lang="en-US" altLang="en-US" sz="2600"/>
          </a:p>
        </p:txBody>
      </p:sp>
      <p:sp>
        <p:nvSpPr>
          <p:cNvPr id="111619" name="Slide Number Placeholder 1">
            <a:extLst>
              <a:ext uri="{FF2B5EF4-FFF2-40B4-BE49-F238E27FC236}">
                <a16:creationId xmlns:a16="http://schemas.microsoft.com/office/drawing/2014/main" id="{E542EC54-5794-44C7-BAAB-0F6C716742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6BDE082-2B0C-42FE-BD33-891F35F8CC4F}" type="slidenum">
              <a:rPr lang="en-US" altLang="en-US" sz="1200">
                <a:solidFill>
                  <a:srgbClr val="8D8D8F"/>
                </a:solidFill>
              </a:rPr>
              <a:pPr>
                <a:spcBef>
                  <a:spcPct val="0"/>
                </a:spcBef>
                <a:buFontTx/>
                <a:buNone/>
              </a:pPr>
              <a:t>14</a:t>
            </a:fld>
            <a:endParaRPr lang="en-US" altLang="en-US" sz="1200">
              <a:solidFill>
                <a:srgbClr val="8D8D8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tle 1">
            <a:extLst>
              <a:ext uri="{FF2B5EF4-FFF2-40B4-BE49-F238E27FC236}">
                <a16:creationId xmlns:a16="http://schemas.microsoft.com/office/drawing/2014/main" id="{B8AF347C-FB8F-4D06-A19B-D241C12DB3DC}"/>
              </a:ext>
            </a:extLst>
          </p:cNvPr>
          <p:cNvSpPr>
            <a:spLocks noGrp="1"/>
          </p:cNvSpPr>
          <p:nvPr>
            <p:ph type="title" idx="4294967295"/>
          </p:nvPr>
        </p:nvSpPr>
        <p:spPr>
          <a:xfrm>
            <a:off x="457200" y="304800"/>
            <a:ext cx="8229600" cy="1143000"/>
          </a:xfrm>
        </p:spPr>
        <p:txBody>
          <a:bodyPr/>
          <a:lstStyle/>
          <a:p>
            <a:pPr eaLnBrk="1" hangingPunct="1"/>
            <a:r>
              <a:rPr lang="en-US" altLang="en-US" b="1"/>
              <a:t>Jane’</a:t>
            </a:r>
            <a:r>
              <a:rPr lang="en-US" altLang="ja-JP" b="1"/>
              <a:t>s Summary Statement</a:t>
            </a:r>
            <a:endParaRPr lang="en-US" altLang="en-US" b="1"/>
          </a:p>
        </p:txBody>
      </p:sp>
      <p:sp>
        <p:nvSpPr>
          <p:cNvPr id="113666" name="Content Placeholder 2">
            <a:extLst>
              <a:ext uri="{FF2B5EF4-FFF2-40B4-BE49-F238E27FC236}">
                <a16:creationId xmlns:a16="http://schemas.microsoft.com/office/drawing/2014/main" id="{E18CFE09-F890-4B49-BC25-692D2F9C9DAD}"/>
              </a:ext>
            </a:extLst>
          </p:cNvPr>
          <p:cNvSpPr>
            <a:spLocks noGrp="1"/>
          </p:cNvSpPr>
          <p:nvPr>
            <p:ph idx="4294967295"/>
          </p:nvPr>
        </p:nvSpPr>
        <p:spPr>
          <a:xfrm>
            <a:off x="533400" y="1295400"/>
            <a:ext cx="8305800" cy="5181600"/>
          </a:xfrm>
        </p:spPr>
        <p:txBody>
          <a:bodyPr/>
          <a:lstStyle/>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113667" name="Rectangle 5">
            <a:extLst>
              <a:ext uri="{FF2B5EF4-FFF2-40B4-BE49-F238E27FC236}">
                <a16:creationId xmlns:a16="http://schemas.microsoft.com/office/drawing/2014/main" id="{34214645-9044-4EBD-8EE8-99A912AE7767}"/>
              </a:ext>
            </a:extLst>
          </p:cNvPr>
          <p:cNvSpPr>
            <a:spLocks noChangeArrowheads="1"/>
          </p:cNvSpPr>
          <p:nvPr/>
        </p:nvSpPr>
        <p:spPr bwMode="auto">
          <a:xfrm>
            <a:off x="609600" y="32004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Antecedent/Trigger: </a:t>
            </a:r>
          </a:p>
          <a:p>
            <a:pPr algn="ctr" eaLnBrk="1" hangingPunct="1">
              <a:spcBef>
                <a:spcPct val="0"/>
              </a:spcBef>
              <a:buFontTx/>
              <a:buNone/>
            </a:pPr>
            <a:r>
              <a:rPr lang="en-US" altLang="en-US" sz="1800">
                <a:solidFill>
                  <a:srgbClr val="000000"/>
                </a:solidFill>
              </a:rPr>
              <a:t>When ..</a:t>
            </a:r>
          </a:p>
          <a:p>
            <a:pPr algn="ctr" eaLnBrk="1" hangingPunct="1">
              <a:spcBef>
                <a:spcPct val="0"/>
              </a:spcBef>
              <a:buFontTx/>
              <a:buNone/>
            </a:pPr>
            <a:endParaRPr lang="en-US" altLang="en-US" sz="1800" b="1">
              <a:solidFill>
                <a:srgbClr val="FF0000"/>
              </a:solidFill>
            </a:endParaRPr>
          </a:p>
        </p:txBody>
      </p:sp>
      <p:sp>
        <p:nvSpPr>
          <p:cNvPr id="113668" name="Rectangle 7">
            <a:extLst>
              <a:ext uri="{FF2B5EF4-FFF2-40B4-BE49-F238E27FC236}">
                <a16:creationId xmlns:a16="http://schemas.microsoft.com/office/drawing/2014/main" id="{C1F5D790-6E05-4D0F-B5C0-E80B71B961C9}"/>
              </a:ext>
            </a:extLst>
          </p:cNvPr>
          <p:cNvSpPr>
            <a:spLocks noChangeArrowheads="1"/>
          </p:cNvSpPr>
          <p:nvPr/>
        </p:nvSpPr>
        <p:spPr bwMode="auto">
          <a:xfrm>
            <a:off x="3505200" y="32004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Behavior: </a:t>
            </a:r>
          </a:p>
          <a:p>
            <a:pPr algn="ctr" eaLnBrk="1" hangingPunct="1">
              <a:spcBef>
                <a:spcPct val="0"/>
              </a:spcBef>
              <a:buFontTx/>
              <a:buNone/>
            </a:pPr>
            <a:r>
              <a:rPr lang="en-US" altLang="en-US" sz="1800">
                <a:solidFill>
                  <a:srgbClr val="000000"/>
                </a:solidFill>
              </a:rPr>
              <a:t>Student..</a:t>
            </a:r>
            <a:endParaRPr lang="en-US" altLang="en-US" sz="1800" b="1">
              <a:solidFill>
                <a:srgbClr val="FF0000"/>
              </a:solidFill>
            </a:endParaRPr>
          </a:p>
        </p:txBody>
      </p:sp>
      <p:sp>
        <p:nvSpPr>
          <p:cNvPr id="113669" name="Rectangle 8">
            <a:extLst>
              <a:ext uri="{FF2B5EF4-FFF2-40B4-BE49-F238E27FC236}">
                <a16:creationId xmlns:a16="http://schemas.microsoft.com/office/drawing/2014/main" id="{9EBDD9F9-4FAA-4B92-8A98-EBDE6F9B020F}"/>
              </a:ext>
            </a:extLst>
          </p:cNvPr>
          <p:cNvSpPr>
            <a:spLocks noChangeArrowheads="1"/>
          </p:cNvSpPr>
          <p:nvPr/>
        </p:nvSpPr>
        <p:spPr bwMode="auto">
          <a:xfrm>
            <a:off x="6172200" y="3200400"/>
            <a:ext cx="2667000" cy="3048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and as a result...</a:t>
            </a: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endParaRPr lang="en-US" altLang="en-US" sz="1800" b="1">
              <a:solidFill>
                <a:srgbClr val="FF0000"/>
              </a:solidFill>
            </a:endParaRP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r>
              <a:rPr lang="en-US" altLang="en-US" sz="1800">
                <a:solidFill>
                  <a:srgbClr val="000000"/>
                </a:solidFill>
              </a:rPr>
              <a:t>Therefore, the function of the behavior is to:</a:t>
            </a:r>
          </a:p>
          <a:p>
            <a:pPr algn="ctr" eaLnBrk="1" hangingPunct="1">
              <a:spcBef>
                <a:spcPct val="0"/>
              </a:spcBef>
              <a:buFontTx/>
              <a:buNone/>
            </a:pPr>
            <a:r>
              <a:rPr lang="en-US" altLang="en-US" sz="1800">
                <a:solidFill>
                  <a:srgbClr val="000000"/>
                </a:solidFill>
              </a:rPr>
              <a:t>  get/avoid </a:t>
            </a:r>
            <a:endParaRPr lang="en-US" altLang="en-US" sz="1800" b="1">
              <a:solidFill>
                <a:srgbClr val="FF0000"/>
              </a:solidFill>
            </a:endParaRPr>
          </a:p>
        </p:txBody>
      </p:sp>
      <p:sp>
        <p:nvSpPr>
          <p:cNvPr id="10" name="Right Arrow 9">
            <a:extLst>
              <a:ext uri="{FF2B5EF4-FFF2-40B4-BE49-F238E27FC236}">
                <a16:creationId xmlns:a16="http://schemas.microsoft.com/office/drawing/2014/main" id="{3079F72F-6F43-4776-9DF7-F43FF5FF0480}"/>
              </a:ext>
            </a:extLst>
          </p:cNvPr>
          <p:cNvSpPr/>
          <p:nvPr/>
        </p:nvSpPr>
        <p:spPr>
          <a:xfrm>
            <a:off x="2895600" y="3886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FED514F6-5CA0-4E4A-8A7D-E43973904404}"/>
              </a:ext>
            </a:extLst>
          </p:cNvPr>
          <p:cNvSpPr/>
          <p:nvPr/>
        </p:nvSpPr>
        <p:spPr>
          <a:xfrm>
            <a:off x="5715000" y="3886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 name="Oval 11">
            <a:extLst>
              <a:ext uri="{FF2B5EF4-FFF2-40B4-BE49-F238E27FC236}">
                <a16:creationId xmlns:a16="http://schemas.microsoft.com/office/drawing/2014/main" id="{3B40E449-4423-4686-BCD0-9F3881749341}"/>
              </a:ext>
            </a:extLst>
          </p:cNvPr>
          <p:cNvSpPr>
            <a:spLocks noChangeArrowheads="1"/>
          </p:cNvSpPr>
          <p:nvPr/>
        </p:nvSpPr>
        <p:spPr bwMode="auto">
          <a:xfrm>
            <a:off x="6946900" y="5160963"/>
            <a:ext cx="609600" cy="304800"/>
          </a:xfrm>
          <a:prstGeom prst="ellipse">
            <a:avLst/>
          </a:prstGeom>
          <a:noFill/>
          <a:ln w="508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64875" name="TextBox 12">
            <a:extLst>
              <a:ext uri="{FF2B5EF4-FFF2-40B4-BE49-F238E27FC236}">
                <a16:creationId xmlns:a16="http://schemas.microsoft.com/office/drawing/2014/main" id="{C03C5AFE-45B2-4842-8FF4-8A84C04B86BE}"/>
              </a:ext>
            </a:extLst>
          </p:cNvPr>
          <p:cNvSpPr txBox="1">
            <a:spLocks noChangeArrowheads="1"/>
          </p:cNvSpPr>
          <p:nvPr/>
        </p:nvSpPr>
        <p:spPr bwMode="auto">
          <a:xfrm>
            <a:off x="914400" y="5638800"/>
            <a:ext cx="4572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400">
                <a:latin typeface="Arial" panose="020B0604020202020204" pitchFamily="34" charset="0"/>
              </a:rPr>
              <a:t>Adult attention is what maintains the behavior!</a:t>
            </a:r>
          </a:p>
        </p:txBody>
      </p:sp>
      <p:sp>
        <p:nvSpPr>
          <p:cNvPr id="113674" name="Rectangle 12">
            <a:extLst>
              <a:ext uri="{FF2B5EF4-FFF2-40B4-BE49-F238E27FC236}">
                <a16:creationId xmlns:a16="http://schemas.microsoft.com/office/drawing/2014/main" id="{E11A20BA-B476-481B-BF83-ACFBBD50848E}"/>
              </a:ext>
            </a:extLst>
          </p:cNvPr>
          <p:cNvSpPr>
            <a:spLocks noChangeArrowheads="1"/>
          </p:cNvSpPr>
          <p:nvPr/>
        </p:nvSpPr>
        <p:spPr bwMode="auto">
          <a:xfrm>
            <a:off x="609600" y="2057400"/>
            <a:ext cx="7543800" cy="8382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13675" name="Text Box 13">
            <a:extLst>
              <a:ext uri="{FF2B5EF4-FFF2-40B4-BE49-F238E27FC236}">
                <a16:creationId xmlns:a16="http://schemas.microsoft.com/office/drawing/2014/main" id="{BB589D3C-5D27-48EF-AE79-FB2EDA8110A4}"/>
              </a:ext>
            </a:extLst>
          </p:cNvPr>
          <p:cNvSpPr txBox="1">
            <a:spLocks noChangeArrowheads="1"/>
          </p:cNvSpPr>
          <p:nvPr/>
        </p:nvSpPr>
        <p:spPr bwMode="auto">
          <a:xfrm>
            <a:off x="609600" y="2286000"/>
            <a:ext cx="7543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a:t>Routine: During ________________</a:t>
            </a:r>
          </a:p>
        </p:txBody>
      </p:sp>
      <p:sp>
        <p:nvSpPr>
          <p:cNvPr id="113676" name="Text Box 14">
            <a:extLst>
              <a:ext uri="{FF2B5EF4-FFF2-40B4-BE49-F238E27FC236}">
                <a16:creationId xmlns:a16="http://schemas.microsoft.com/office/drawing/2014/main" id="{7C6AE758-D863-44C2-9D34-F3336A9ED25A}"/>
              </a:ext>
            </a:extLst>
          </p:cNvPr>
          <p:cNvSpPr txBox="1">
            <a:spLocks noChangeArrowheads="1"/>
          </p:cNvSpPr>
          <p:nvPr/>
        </p:nvSpPr>
        <p:spPr bwMode="auto">
          <a:xfrm>
            <a:off x="3886200" y="2286000"/>
            <a:ext cx="2057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a:solidFill>
                  <a:srgbClr val="FF0000"/>
                </a:solidFill>
              </a:rPr>
              <a:t>Transitions</a:t>
            </a:r>
          </a:p>
        </p:txBody>
      </p:sp>
      <p:sp>
        <p:nvSpPr>
          <p:cNvPr id="113677" name="Text Box 15">
            <a:extLst>
              <a:ext uri="{FF2B5EF4-FFF2-40B4-BE49-F238E27FC236}">
                <a16:creationId xmlns:a16="http://schemas.microsoft.com/office/drawing/2014/main" id="{564D8CCB-8506-4172-8951-A583AD1DD83B}"/>
              </a:ext>
            </a:extLst>
          </p:cNvPr>
          <p:cNvSpPr txBox="1">
            <a:spLocks noChangeArrowheads="1"/>
          </p:cNvSpPr>
          <p:nvPr/>
        </p:nvSpPr>
        <p:spPr bwMode="auto">
          <a:xfrm>
            <a:off x="762000" y="3929063"/>
            <a:ext cx="17526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Staff are present</a:t>
            </a:r>
          </a:p>
          <a:p>
            <a:pPr eaLnBrk="1" hangingPunct="1">
              <a:spcBef>
                <a:spcPct val="50000"/>
              </a:spcBef>
              <a:buFontTx/>
              <a:buNone/>
            </a:pPr>
            <a:endParaRPr lang="en-US" altLang="en-US" sz="1800">
              <a:latin typeface="Arial" panose="020B0604020202020204" pitchFamily="34" charset="0"/>
            </a:endParaRPr>
          </a:p>
        </p:txBody>
      </p:sp>
      <p:sp>
        <p:nvSpPr>
          <p:cNvPr id="113678" name="Text Box 16">
            <a:extLst>
              <a:ext uri="{FF2B5EF4-FFF2-40B4-BE49-F238E27FC236}">
                <a16:creationId xmlns:a16="http://schemas.microsoft.com/office/drawing/2014/main" id="{79B0D31A-A4AB-48D8-B6A4-BF5289659813}"/>
              </a:ext>
            </a:extLst>
          </p:cNvPr>
          <p:cNvSpPr txBox="1">
            <a:spLocks noChangeArrowheads="1"/>
          </p:cNvSpPr>
          <p:nvPr/>
        </p:nvSpPr>
        <p:spPr bwMode="auto">
          <a:xfrm>
            <a:off x="3733800" y="3810000"/>
            <a:ext cx="17526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Shouts profanities</a:t>
            </a:r>
          </a:p>
          <a:p>
            <a:pPr eaLnBrk="1" hangingPunct="1">
              <a:spcBef>
                <a:spcPct val="50000"/>
              </a:spcBef>
              <a:buFontTx/>
              <a:buNone/>
            </a:pPr>
            <a:endParaRPr lang="en-US" altLang="en-US" sz="1800">
              <a:latin typeface="Arial" panose="020B0604020202020204" pitchFamily="34" charset="0"/>
            </a:endParaRPr>
          </a:p>
        </p:txBody>
      </p:sp>
      <p:sp>
        <p:nvSpPr>
          <p:cNvPr id="113679" name="Text Box 17">
            <a:extLst>
              <a:ext uri="{FF2B5EF4-FFF2-40B4-BE49-F238E27FC236}">
                <a16:creationId xmlns:a16="http://schemas.microsoft.com/office/drawing/2014/main" id="{5E56314A-4D96-49F7-AF5C-1BF1D704225F}"/>
              </a:ext>
            </a:extLst>
          </p:cNvPr>
          <p:cNvSpPr txBox="1">
            <a:spLocks noChangeArrowheads="1"/>
          </p:cNvSpPr>
          <p:nvPr/>
        </p:nvSpPr>
        <p:spPr bwMode="auto">
          <a:xfrm>
            <a:off x="6553200" y="3886200"/>
            <a:ext cx="190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endParaRPr lang="en-US" altLang="en-US" sz="1800">
              <a:latin typeface="Arial" panose="020B0604020202020204" pitchFamily="34" charset="0"/>
            </a:endParaRPr>
          </a:p>
        </p:txBody>
      </p:sp>
      <p:sp>
        <p:nvSpPr>
          <p:cNvPr id="113680" name="Text Box 18">
            <a:extLst>
              <a:ext uri="{FF2B5EF4-FFF2-40B4-BE49-F238E27FC236}">
                <a16:creationId xmlns:a16="http://schemas.microsoft.com/office/drawing/2014/main" id="{642CF582-89DF-48B2-A312-2D4F889BE46E}"/>
              </a:ext>
            </a:extLst>
          </p:cNvPr>
          <p:cNvSpPr txBox="1">
            <a:spLocks noChangeArrowheads="1"/>
          </p:cNvSpPr>
          <p:nvPr/>
        </p:nvSpPr>
        <p:spPr bwMode="auto">
          <a:xfrm>
            <a:off x="6477000" y="39624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Adults talk to her</a:t>
            </a:r>
          </a:p>
        </p:txBody>
      </p:sp>
      <p:sp>
        <p:nvSpPr>
          <p:cNvPr id="47123" name="Text Box 19">
            <a:extLst>
              <a:ext uri="{FF2B5EF4-FFF2-40B4-BE49-F238E27FC236}">
                <a16:creationId xmlns:a16="http://schemas.microsoft.com/office/drawing/2014/main" id="{A56DA5AE-4522-4D90-A31F-1FE0021A28BA}"/>
              </a:ext>
            </a:extLst>
          </p:cNvPr>
          <p:cNvSpPr txBox="1">
            <a:spLocks noChangeArrowheads="1"/>
          </p:cNvSpPr>
          <p:nvPr/>
        </p:nvSpPr>
        <p:spPr bwMode="auto">
          <a:xfrm>
            <a:off x="6400800" y="5562600"/>
            <a:ext cx="2133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Attention from  	Adults</a:t>
            </a:r>
          </a:p>
        </p:txBody>
      </p:sp>
      <p:sp>
        <p:nvSpPr>
          <p:cNvPr id="113682" name="Slide Number Placeholder 1">
            <a:extLst>
              <a:ext uri="{FF2B5EF4-FFF2-40B4-BE49-F238E27FC236}">
                <a16:creationId xmlns:a16="http://schemas.microsoft.com/office/drawing/2014/main" id="{D0546AE7-5034-4AAA-A4EA-268F35C4719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040F3CF-D7B1-45A5-B5FB-C86036AA2541}" type="slidenum">
              <a:rPr lang="en-US" altLang="en-US" sz="1200">
                <a:solidFill>
                  <a:srgbClr val="8D8D8F"/>
                </a:solidFill>
              </a:rPr>
              <a:pPr>
                <a:spcBef>
                  <a:spcPct val="0"/>
                </a:spcBef>
                <a:buFontTx/>
                <a:buNone/>
              </a:pPr>
              <a:t>15</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712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4875"/>
                                        </p:tgtEl>
                                        <p:attrNameLst>
                                          <p:attrName>style.visibility</p:attrName>
                                        </p:attrNameLst>
                                      </p:cBhvr>
                                      <p:to>
                                        <p:strVal val="visible"/>
                                      </p:to>
                                    </p:set>
                                    <p:anim calcmode="lin" valueType="num">
                                      <p:cBhvr additive="base">
                                        <p:cTn id="17" dur="500" fill="hold"/>
                                        <p:tgtEl>
                                          <p:spTgt spid="164875"/>
                                        </p:tgtEl>
                                        <p:attrNameLst>
                                          <p:attrName>ppt_x</p:attrName>
                                        </p:attrNameLst>
                                      </p:cBhvr>
                                      <p:tavLst>
                                        <p:tav tm="0">
                                          <p:val>
                                            <p:strVal val="#ppt_x"/>
                                          </p:val>
                                        </p:tav>
                                        <p:tav tm="100000">
                                          <p:val>
                                            <p:strVal val="#ppt_x"/>
                                          </p:val>
                                        </p:tav>
                                      </p:tavLst>
                                    </p:anim>
                                    <p:anim calcmode="lin" valueType="num">
                                      <p:cBhvr additive="base">
                                        <p:cTn id="18" dur="500" fill="hold"/>
                                        <p:tgtEl>
                                          <p:spTgt spid="1648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4875" grpId="0"/>
      <p:bldP spid="471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Title 3">
            <a:extLst>
              <a:ext uri="{FF2B5EF4-FFF2-40B4-BE49-F238E27FC236}">
                <a16:creationId xmlns:a16="http://schemas.microsoft.com/office/drawing/2014/main" id="{1FB9B2A0-8F78-4ADC-B022-A110E907BABB}"/>
              </a:ext>
            </a:extLst>
          </p:cNvPr>
          <p:cNvSpPr>
            <a:spLocks noGrp="1"/>
          </p:cNvSpPr>
          <p:nvPr>
            <p:ph type="title"/>
          </p:nvPr>
        </p:nvSpPr>
        <p:spPr/>
        <p:txBody>
          <a:bodyPr/>
          <a:lstStyle/>
          <a:p>
            <a:pPr eaLnBrk="1" hangingPunct="1"/>
            <a:r>
              <a:rPr lang="en-US" altLang="en-US" b="1">
                <a:solidFill>
                  <a:srgbClr val="B60202"/>
                </a:solidFill>
              </a:rPr>
              <a:t>ACTIVITY 5:</a:t>
            </a:r>
          </a:p>
        </p:txBody>
      </p:sp>
      <p:sp>
        <p:nvSpPr>
          <p:cNvPr id="115714" name="Vertical Text Placeholder 4">
            <a:extLst>
              <a:ext uri="{FF2B5EF4-FFF2-40B4-BE49-F238E27FC236}">
                <a16:creationId xmlns:a16="http://schemas.microsoft.com/office/drawing/2014/main" id="{188C9980-1708-4A9D-A2FA-9AE22BB1F60A}"/>
              </a:ext>
            </a:extLst>
          </p:cNvPr>
          <p:cNvSpPr>
            <a:spLocks noGrp="1"/>
          </p:cNvSpPr>
          <p:nvPr>
            <p:ph idx="1"/>
          </p:nvPr>
        </p:nvSpPr>
        <p:spPr>
          <a:xfrm>
            <a:off x="457200" y="2141538"/>
            <a:ext cx="8229600" cy="4152900"/>
          </a:xfrm>
        </p:spPr>
        <p:txBody>
          <a:bodyPr/>
          <a:lstStyle/>
          <a:p>
            <a:pPr eaLnBrk="1" hangingPunct="1">
              <a:buFont typeface="Arial" panose="020B0604020202020204" pitchFamily="34" charset="0"/>
              <a:buNone/>
            </a:pPr>
            <a:r>
              <a:rPr lang="en-US" altLang="en-US">
                <a:solidFill>
                  <a:srgbClr val="292934"/>
                </a:solidFill>
              </a:rPr>
              <a:t>Using your workbook, identify the behavior, routine, antecedent, and consequence in  scenario #1; and for your student – Scenario #2.	</a:t>
            </a:r>
          </a:p>
          <a:p>
            <a:pPr eaLnBrk="1" hangingPunct="1">
              <a:buFont typeface="Arial" panose="020B0604020202020204" pitchFamily="34" charset="0"/>
              <a:buNone/>
            </a:pPr>
            <a:endParaRPr lang="en-US" altLang="en-US" sz="2800">
              <a:solidFill>
                <a:srgbClr val="292934"/>
              </a:solidFill>
            </a:endParaRPr>
          </a:p>
          <a:p>
            <a:pPr eaLnBrk="1" hangingPunct="1">
              <a:buFont typeface="Arial" panose="020B0604020202020204" pitchFamily="34" charset="0"/>
              <a:buNone/>
            </a:pPr>
            <a:r>
              <a:rPr lang="en-US" altLang="en-US">
                <a:solidFill>
                  <a:srgbClr val="292934"/>
                </a:solidFill>
              </a:rPr>
              <a:t>Use this information to determine the </a:t>
            </a:r>
            <a:r>
              <a:rPr lang="en-US" altLang="en-US" u="sng">
                <a:solidFill>
                  <a:srgbClr val="292934"/>
                </a:solidFill>
              </a:rPr>
              <a:t>most likely</a:t>
            </a:r>
            <a:r>
              <a:rPr lang="en-US" altLang="en-US">
                <a:solidFill>
                  <a:srgbClr val="292934"/>
                </a:solidFill>
              </a:rPr>
              <a:t> </a:t>
            </a:r>
            <a:r>
              <a:rPr lang="en-US" altLang="en-US" b="1">
                <a:solidFill>
                  <a:srgbClr val="B60202"/>
                </a:solidFill>
              </a:rPr>
              <a:t>FUNCTION</a:t>
            </a:r>
            <a:r>
              <a:rPr lang="en-US" altLang="en-US">
                <a:solidFill>
                  <a:srgbClr val="292934"/>
                </a:solidFill>
              </a:rPr>
              <a:t> of the problem behavior		</a:t>
            </a:r>
            <a:endParaRPr lang="en-US" altLang="en-US" u="sng">
              <a:solidFill>
                <a:srgbClr val="292934"/>
              </a:solidFill>
            </a:endParaRPr>
          </a:p>
        </p:txBody>
      </p:sp>
      <p:sp>
        <p:nvSpPr>
          <p:cNvPr id="115715" name="Slide Number Placeholder 1">
            <a:extLst>
              <a:ext uri="{FF2B5EF4-FFF2-40B4-BE49-F238E27FC236}">
                <a16:creationId xmlns:a16="http://schemas.microsoft.com/office/drawing/2014/main" id="{12D8FD1C-A3DC-4EE6-9848-C94EE32A6B2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CE14D72-BBD3-40DD-870F-2AE8E00D130C}" type="slidenum">
              <a:rPr lang="en-US" altLang="en-US" sz="1200">
                <a:solidFill>
                  <a:srgbClr val="8D8D8F"/>
                </a:solidFill>
              </a:rPr>
              <a:pPr>
                <a:spcBef>
                  <a:spcPct val="0"/>
                </a:spcBef>
                <a:buFontTx/>
                <a:buNone/>
              </a:pPr>
              <a:t>16</a:t>
            </a:fld>
            <a:endParaRPr lang="en-US" altLang="en-US" sz="1200">
              <a:solidFill>
                <a:srgbClr val="8D8D8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Content Placeholder 2">
            <a:extLst>
              <a:ext uri="{FF2B5EF4-FFF2-40B4-BE49-F238E27FC236}">
                <a16:creationId xmlns:a16="http://schemas.microsoft.com/office/drawing/2014/main" id="{BD279F9B-FDDA-436C-A027-DAFDCA78A673}"/>
              </a:ext>
            </a:extLst>
          </p:cNvPr>
          <p:cNvSpPr>
            <a:spLocks noGrp="1"/>
          </p:cNvSpPr>
          <p:nvPr>
            <p:ph idx="1"/>
          </p:nvPr>
        </p:nvSpPr>
        <p:spPr>
          <a:xfrm>
            <a:off x="609600" y="1524000"/>
            <a:ext cx="8305800" cy="5181600"/>
          </a:xfrm>
        </p:spPr>
        <p:txBody>
          <a:bodyPr/>
          <a:lstStyle/>
          <a:p>
            <a:pPr eaLnBrk="1" hangingPunct="1">
              <a:buFont typeface="Arial" panose="020B0604020202020204" pitchFamily="34" charset="0"/>
              <a:buNone/>
            </a:pPr>
            <a:r>
              <a:rPr lang="en-US" altLang="en-US" sz="2400">
                <a:latin typeface="Arial" panose="020B0604020202020204" pitchFamily="34" charset="0"/>
              </a:rPr>
              <a:t>When asked to sit with to his peers in morning circle, Mike pulls the hair of the girl sitting next to him. The teacher tells Mike to go back and sit at his desk.</a:t>
            </a:r>
          </a:p>
          <a:p>
            <a:pPr eaLnBrk="1" hangingPunct="1">
              <a:buFont typeface="Arial" panose="020B0604020202020204" pitchFamily="34" charset="0"/>
              <a:buNone/>
            </a:pPr>
            <a:endParaRPr lang="en-US" altLang="en-US" sz="2400">
              <a:latin typeface="Arial" panose="020B0604020202020204" pitchFamily="34" charset="0"/>
            </a:endParaRPr>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117762" name="Text Box 16">
            <a:extLst>
              <a:ext uri="{FF2B5EF4-FFF2-40B4-BE49-F238E27FC236}">
                <a16:creationId xmlns:a16="http://schemas.microsoft.com/office/drawing/2014/main" id="{0C517C26-CB9B-44BD-B89D-E97EB7446C32}"/>
              </a:ext>
            </a:extLst>
          </p:cNvPr>
          <p:cNvSpPr txBox="1">
            <a:spLocks noChangeArrowheads="1"/>
          </p:cNvSpPr>
          <p:nvPr/>
        </p:nvSpPr>
        <p:spPr bwMode="auto">
          <a:xfrm>
            <a:off x="762000" y="3276600"/>
            <a:ext cx="754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2400"/>
              <a:t>Routine: </a:t>
            </a:r>
            <a:r>
              <a:rPr lang="ja-JP" altLang="en-US" sz="2400"/>
              <a:t>“</a:t>
            </a:r>
            <a:r>
              <a:rPr lang="en-US" altLang="ja-JP" sz="2400"/>
              <a:t>During ________________ </a:t>
            </a:r>
            <a:r>
              <a:rPr lang="ja-JP" altLang="en-US" sz="2400"/>
              <a:t>“</a:t>
            </a:r>
            <a:endParaRPr lang="en-US" altLang="en-US" sz="2400"/>
          </a:p>
        </p:txBody>
      </p:sp>
      <p:sp>
        <p:nvSpPr>
          <p:cNvPr id="117763" name="Title 1">
            <a:extLst>
              <a:ext uri="{FF2B5EF4-FFF2-40B4-BE49-F238E27FC236}">
                <a16:creationId xmlns:a16="http://schemas.microsoft.com/office/drawing/2014/main" id="{6800BB70-AF4B-4520-9E0F-62E69E3A8520}"/>
              </a:ext>
            </a:extLst>
          </p:cNvPr>
          <p:cNvSpPr>
            <a:spLocks noGrp="1"/>
          </p:cNvSpPr>
          <p:nvPr>
            <p:ph type="title"/>
          </p:nvPr>
        </p:nvSpPr>
        <p:spPr>
          <a:xfrm>
            <a:off x="381000" y="228600"/>
            <a:ext cx="8229600" cy="1143000"/>
          </a:xfrm>
        </p:spPr>
        <p:txBody>
          <a:bodyPr/>
          <a:lstStyle/>
          <a:p>
            <a:pPr eaLnBrk="1" hangingPunct="1"/>
            <a:r>
              <a:rPr lang="en-US" altLang="en-US" b="1"/>
              <a:t>Scenario #1</a:t>
            </a:r>
          </a:p>
        </p:txBody>
      </p:sp>
      <p:sp>
        <p:nvSpPr>
          <p:cNvPr id="117764" name="Rectangle 5">
            <a:extLst>
              <a:ext uri="{FF2B5EF4-FFF2-40B4-BE49-F238E27FC236}">
                <a16:creationId xmlns:a16="http://schemas.microsoft.com/office/drawing/2014/main" id="{8071115E-2098-4845-A936-FDD1C762CA1E}"/>
              </a:ext>
            </a:extLst>
          </p:cNvPr>
          <p:cNvSpPr>
            <a:spLocks noChangeArrowheads="1"/>
          </p:cNvSpPr>
          <p:nvPr/>
        </p:nvSpPr>
        <p:spPr bwMode="auto">
          <a:xfrm>
            <a:off x="609600" y="4038600"/>
            <a:ext cx="2286000" cy="2286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Antecedent/Trigger: </a:t>
            </a:r>
          </a:p>
          <a:p>
            <a:pPr algn="ctr" eaLnBrk="1" hangingPunct="1">
              <a:spcBef>
                <a:spcPct val="0"/>
              </a:spcBef>
              <a:buFontTx/>
              <a:buNone/>
            </a:pPr>
            <a:r>
              <a:rPr lang="ja-JP" altLang="en-US" sz="1800">
                <a:solidFill>
                  <a:srgbClr val="000000"/>
                </a:solidFill>
              </a:rPr>
              <a:t>“</a:t>
            </a:r>
            <a:r>
              <a:rPr lang="en-US" altLang="ja-JP" sz="1800">
                <a:solidFill>
                  <a:srgbClr val="000000"/>
                </a:solidFill>
              </a:rPr>
              <a:t>When …</a:t>
            </a:r>
            <a:endParaRPr lang="en-US" altLang="en-US" sz="1800">
              <a:solidFill>
                <a:srgbClr val="000000"/>
              </a:solidFill>
            </a:endParaRPr>
          </a:p>
        </p:txBody>
      </p:sp>
      <p:sp>
        <p:nvSpPr>
          <p:cNvPr id="117765" name="Rectangle 7">
            <a:extLst>
              <a:ext uri="{FF2B5EF4-FFF2-40B4-BE49-F238E27FC236}">
                <a16:creationId xmlns:a16="http://schemas.microsoft.com/office/drawing/2014/main" id="{A7E08F3D-F668-4B59-BF4E-3A4145C3F5E7}"/>
              </a:ext>
            </a:extLst>
          </p:cNvPr>
          <p:cNvSpPr>
            <a:spLocks noChangeArrowheads="1"/>
          </p:cNvSpPr>
          <p:nvPr/>
        </p:nvSpPr>
        <p:spPr bwMode="auto">
          <a:xfrm>
            <a:off x="3352800" y="4038600"/>
            <a:ext cx="2286000" cy="2286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Behavior: </a:t>
            </a:r>
          </a:p>
          <a:p>
            <a:pPr algn="ctr" eaLnBrk="1" hangingPunct="1">
              <a:spcBef>
                <a:spcPct val="0"/>
              </a:spcBef>
              <a:buFontTx/>
              <a:buNone/>
            </a:pPr>
            <a:r>
              <a:rPr lang="en-US" altLang="ja-JP" sz="1800">
                <a:solidFill>
                  <a:srgbClr val="000000"/>
                </a:solidFill>
              </a:rPr>
              <a:t>Student does…</a:t>
            </a:r>
          </a:p>
          <a:p>
            <a:pPr algn="ctr" eaLnBrk="1" hangingPunct="1">
              <a:spcBef>
                <a:spcPct val="0"/>
              </a:spcBef>
              <a:buFontTx/>
              <a:buNone/>
            </a:pPr>
            <a:endParaRPr lang="en-US" altLang="en-US" sz="1800">
              <a:solidFill>
                <a:srgbClr val="FF0000"/>
              </a:solidFill>
            </a:endParaRPr>
          </a:p>
        </p:txBody>
      </p:sp>
      <p:sp>
        <p:nvSpPr>
          <p:cNvPr id="9" name="Rectangle 8">
            <a:extLst>
              <a:ext uri="{FF2B5EF4-FFF2-40B4-BE49-F238E27FC236}">
                <a16:creationId xmlns:a16="http://schemas.microsoft.com/office/drawing/2014/main" id="{3E06E456-7203-4FBF-AD1D-0E360F313F85}"/>
              </a:ext>
            </a:extLst>
          </p:cNvPr>
          <p:cNvSpPr>
            <a:spLocks noChangeArrowheads="1"/>
          </p:cNvSpPr>
          <p:nvPr/>
        </p:nvSpPr>
        <p:spPr bwMode="auto">
          <a:xfrm>
            <a:off x="6172200" y="3962400"/>
            <a:ext cx="2667000" cy="24384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ja-JP" sz="1800">
                <a:solidFill>
                  <a:srgbClr val="000000"/>
                </a:solidFill>
              </a:rPr>
              <a:t>and as a result…</a:t>
            </a:r>
          </a:p>
          <a:p>
            <a:pPr algn="ctr" eaLnBrk="1" hangingPunct="1">
              <a:spcBef>
                <a:spcPct val="0"/>
              </a:spcBef>
              <a:buFontTx/>
              <a:buNone/>
            </a:pPr>
            <a:r>
              <a:rPr lang="en-US" altLang="en-US" sz="1800">
                <a:solidFill>
                  <a:srgbClr val="FF0000"/>
                </a:solidFill>
              </a:rPr>
              <a:t> </a:t>
            </a: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r>
              <a:rPr lang="en-US" altLang="en-US" sz="1800">
                <a:solidFill>
                  <a:srgbClr val="000000"/>
                </a:solidFill>
              </a:rPr>
              <a:t>Therefore, the function of the behavior is to:  get/avoid </a:t>
            </a:r>
          </a:p>
          <a:p>
            <a:pPr algn="ctr" eaLnBrk="1" hangingPunct="1">
              <a:spcBef>
                <a:spcPct val="0"/>
              </a:spcBef>
              <a:buFontTx/>
              <a:buNone/>
            </a:pPr>
            <a:endParaRPr lang="en-US" altLang="en-US" sz="1800" b="1">
              <a:solidFill>
                <a:srgbClr val="FF0000"/>
              </a:solidFill>
            </a:endParaRPr>
          </a:p>
          <a:p>
            <a:pPr algn="ctr" eaLnBrk="1" hangingPunct="1">
              <a:spcBef>
                <a:spcPct val="0"/>
              </a:spcBef>
              <a:buFontTx/>
              <a:buNone/>
            </a:pPr>
            <a:endParaRPr lang="en-US" altLang="en-US" sz="1800">
              <a:solidFill>
                <a:srgbClr val="FF0000"/>
              </a:solidFill>
            </a:endParaRPr>
          </a:p>
        </p:txBody>
      </p:sp>
      <p:sp>
        <p:nvSpPr>
          <p:cNvPr id="10" name="Right Arrow 9">
            <a:extLst>
              <a:ext uri="{FF2B5EF4-FFF2-40B4-BE49-F238E27FC236}">
                <a16:creationId xmlns:a16="http://schemas.microsoft.com/office/drawing/2014/main" id="{9932C147-A28C-439F-B5EC-6B34415C0E5B}"/>
              </a:ext>
            </a:extLst>
          </p:cNvPr>
          <p:cNvSpPr/>
          <p:nvPr/>
        </p:nvSpPr>
        <p:spPr>
          <a:xfrm>
            <a:off x="2743200" y="45720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E1184CE0-D8AD-4B94-B041-3D832FE9AEBA}"/>
              </a:ext>
            </a:extLst>
          </p:cNvPr>
          <p:cNvSpPr/>
          <p:nvPr/>
        </p:nvSpPr>
        <p:spPr>
          <a:xfrm>
            <a:off x="5562600" y="45720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 name="Oval 11">
            <a:extLst>
              <a:ext uri="{FF2B5EF4-FFF2-40B4-BE49-F238E27FC236}">
                <a16:creationId xmlns:a16="http://schemas.microsoft.com/office/drawing/2014/main" id="{74B20B06-18CC-4C41-B6A8-FEB82B6487A2}"/>
              </a:ext>
            </a:extLst>
          </p:cNvPr>
          <p:cNvSpPr/>
          <p:nvPr/>
        </p:nvSpPr>
        <p:spPr>
          <a:xfrm>
            <a:off x="7281863" y="5575300"/>
            <a:ext cx="879475" cy="38258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7770" name="Rectangle 12">
            <a:extLst>
              <a:ext uri="{FF2B5EF4-FFF2-40B4-BE49-F238E27FC236}">
                <a16:creationId xmlns:a16="http://schemas.microsoft.com/office/drawing/2014/main" id="{02695319-3B1D-4A52-8773-EAF680F3681E}"/>
              </a:ext>
            </a:extLst>
          </p:cNvPr>
          <p:cNvSpPr>
            <a:spLocks noChangeArrowheads="1"/>
          </p:cNvSpPr>
          <p:nvPr/>
        </p:nvSpPr>
        <p:spPr bwMode="auto">
          <a:xfrm>
            <a:off x="685800" y="3200400"/>
            <a:ext cx="6172200" cy="6858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4" name="TextBox 13">
            <a:extLst>
              <a:ext uri="{FF2B5EF4-FFF2-40B4-BE49-F238E27FC236}">
                <a16:creationId xmlns:a16="http://schemas.microsoft.com/office/drawing/2014/main" id="{1E6CBEA0-53BC-4450-8F89-E9B74478BED1}"/>
              </a:ext>
            </a:extLst>
          </p:cNvPr>
          <p:cNvSpPr txBox="1">
            <a:spLocks noChangeArrowheads="1"/>
          </p:cNvSpPr>
          <p:nvPr/>
        </p:nvSpPr>
        <p:spPr bwMode="auto">
          <a:xfrm>
            <a:off x="762000" y="5105400"/>
            <a:ext cx="1981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Asked to sit with peers</a:t>
            </a:r>
          </a:p>
        </p:txBody>
      </p:sp>
      <p:sp>
        <p:nvSpPr>
          <p:cNvPr id="15" name="TextBox 14">
            <a:extLst>
              <a:ext uri="{FF2B5EF4-FFF2-40B4-BE49-F238E27FC236}">
                <a16:creationId xmlns:a16="http://schemas.microsoft.com/office/drawing/2014/main" id="{F6209D9F-C7F3-49ED-9FA0-1964EBCDB02A}"/>
              </a:ext>
            </a:extLst>
          </p:cNvPr>
          <p:cNvSpPr txBox="1">
            <a:spLocks noChangeArrowheads="1"/>
          </p:cNvSpPr>
          <p:nvPr/>
        </p:nvSpPr>
        <p:spPr bwMode="auto">
          <a:xfrm>
            <a:off x="3200400" y="3314700"/>
            <a:ext cx="2514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Morning Circle</a:t>
            </a:r>
          </a:p>
        </p:txBody>
      </p:sp>
      <p:sp>
        <p:nvSpPr>
          <p:cNvPr id="16" name="TextBox 15">
            <a:extLst>
              <a:ext uri="{FF2B5EF4-FFF2-40B4-BE49-F238E27FC236}">
                <a16:creationId xmlns:a16="http://schemas.microsoft.com/office/drawing/2014/main" id="{1EE3D712-5848-4BBB-B564-D6BF868B6A04}"/>
              </a:ext>
            </a:extLst>
          </p:cNvPr>
          <p:cNvSpPr txBox="1">
            <a:spLocks noChangeArrowheads="1"/>
          </p:cNvSpPr>
          <p:nvPr/>
        </p:nvSpPr>
        <p:spPr bwMode="auto">
          <a:xfrm>
            <a:off x="3429000" y="5105400"/>
            <a:ext cx="2209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Pulls hair of girl next to him</a:t>
            </a:r>
          </a:p>
        </p:txBody>
      </p:sp>
      <p:sp>
        <p:nvSpPr>
          <p:cNvPr id="49169" name="Text Box 18">
            <a:extLst>
              <a:ext uri="{FF2B5EF4-FFF2-40B4-BE49-F238E27FC236}">
                <a16:creationId xmlns:a16="http://schemas.microsoft.com/office/drawing/2014/main" id="{72E895A6-6B01-4248-9832-C7C014E6795B}"/>
              </a:ext>
            </a:extLst>
          </p:cNvPr>
          <p:cNvSpPr txBox="1">
            <a:spLocks noChangeArrowheads="1"/>
          </p:cNvSpPr>
          <p:nvPr/>
        </p:nvSpPr>
        <p:spPr bwMode="auto">
          <a:xfrm>
            <a:off x="6400800" y="4535488"/>
            <a:ext cx="2209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Sent to sit at desk</a:t>
            </a:r>
          </a:p>
        </p:txBody>
      </p:sp>
      <p:sp>
        <p:nvSpPr>
          <p:cNvPr id="49170" name="Text Box 19">
            <a:extLst>
              <a:ext uri="{FF2B5EF4-FFF2-40B4-BE49-F238E27FC236}">
                <a16:creationId xmlns:a16="http://schemas.microsoft.com/office/drawing/2014/main" id="{064121B1-08EF-4697-B1CE-4E851D390386}"/>
              </a:ext>
            </a:extLst>
          </p:cNvPr>
          <p:cNvSpPr txBox="1">
            <a:spLocks noChangeArrowheads="1"/>
          </p:cNvSpPr>
          <p:nvPr/>
        </p:nvSpPr>
        <p:spPr bwMode="auto">
          <a:xfrm>
            <a:off x="6096000" y="5957888"/>
            <a:ext cx="2819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Sitting at morning circle</a:t>
            </a:r>
          </a:p>
        </p:txBody>
      </p:sp>
      <p:sp>
        <p:nvSpPr>
          <p:cNvPr id="117776" name="Slide Number Placeholder 1">
            <a:extLst>
              <a:ext uri="{FF2B5EF4-FFF2-40B4-BE49-F238E27FC236}">
                <a16:creationId xmlns:a16="http://schemas.microsoft.com/office/drawing/2014/main" id="{6DDCB512-B46F-41B1-B125-838AC973E6C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3305461-F1C9-4416-96E4-56216813075E}" type="slidenum">
              <a:rPr lang="en-US" altLang="en-US" sz="1200">
                <a:solidFill>
                  <a:srgbClr val="8D8D8F"/>
                </a:solidFill>
              </a:rPr>
              <a:pPr>
                <a:spcBef>
                  <a:spcPct val="0"/>
                </a:spcBef>
                <a:buFontTx/>
                <a:buNone/>
              </a:pPr>
              <a:t>17</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 calcmode="lin" valueType="num">
                                      <p:cBhvr additive="base">
                                        <p:cTn id="2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916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par>
                                <p:cTn id="37" presetID="1" presetClass="entr" presetSubtype="0" fill="hold" grpId="0" nodeType="withEffect">
                                  <p:stCondLst>
                                    <p:cond delay="0"/>
                                  </p:stCondLst>
                                  <p:childTnLst>
                                    <p:set>
                                      <p:cBhvr>
                                        <p:cTn id="38" dur="1" fill="hold">
                                          <p:stCondLst>
                                            <p:cond delay="0"/>
                                          </p:stCondLst>
                                        </p:cTn>
                                        <p:tgtEl>
                                          <p:spTgt spid="49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P spid="15" grpId="0"/>
      <p:bldP spid="16" grpId="0"/>
      <p:bldP spid="49169" grpId="0"/>
      <p:bldP spid="4917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Content Placeholder 2">
            <a:extLst>
              <a:ext uri="{FF2B5EF4-FFF2-40B4-BE49-F238E27FC236}">
                <a16:creationId xmlns:a16="http://schemas.microsoft.com/office/drawing/2014/main" id="{6CBAE921-90BA-4B14-9543-6E47F4D56FDF}"/>
              </a:ext>
            </a:extLst>
          </p:cNvPr>
          <p:cNvSpPr>
            <a:spLocks noGrp="1"/>
          </p:cNvSpPr>
          <p:nvPr>
            <p:ph idx="4294967295"/>
          </p:nvPr>
        </p:nvSpPr>
        <p:spPr>
          <a:xfrm>
            <a:off x="457200" y="0"/>
            <a:ext cx="8229600" cy="6369050"/>
          </a:xfrm>
        </p:spPr>
        <p:txBody>
          <a:bodyPr/>
          <a:lstStyle/>
          <a:p>
            <a:pPr eaLnBrk="1" hangingPunct="1">
              <a:spcAft>
                <a:spcPct val="35000"/>
              </a:spcAft>
              <a:buFontTx/>
              <a:buNone/>
            </a:pPr>
            <a:r>
              <a:rPr lang="en-US" altLang="en-US" sz="4000" b="1"/>
              <a:t>After we defined the behavior        (the </a:t>
            </a:r>
            <a:r>
              <a:rPr lang="en-US" altLang="en-US" sz="4000" b="1" u="sng"/>
              <a:t>What</a:t>
            </a:r>
            <a:r>
              <a:rPr lang="en-US" altLang="en-US" sz="4000" b="1"/>
              <a:t>) &amp; know </a:t>
            </a:r>
            <a:r>
              <a:rPr lang="en-US" altLang="en-US" sz="4000" b="1" u="sng"/>
              <a:t>Where &amp; When &amp; Why</a:t>
            </a:r>
            <a:r>
              <a:rPr lang="en-US" altLang="en-US" sz="4000" b="1"/>
              <a:t> the behavior occurs…</a:t>
            </a:r>
          </a:p>
          <a:p>
            <a:pPr eaLnBrk="1" hangingPunct="1">
              <a:spcAft>
                <a:spcPct val="70000"/>
              </a:spcAft>
              <a:buFontTx/>
              <a:buNone/>
            </a:pPr>
            <a:r>
              <a:rPr lang="en-US" altLang="en-US" sz="2800" b="1"/>
              <a:t>Then:</a:t>
            </a:r>
            <a:r>
              <a:rPr lang="en-US" altLang="en-US" sz="2800"/>
              <a:t> </a:t>
            </a:r>
            <a:r>
              <a:rPr lang="en-US" altLang="en-US"/>
              <a:t>We ask: Are there any events that happen outside of the routine that </a:t>
            </a:r>
            <a:r>
              <a:rPr lang="ja-JP" altLang="en-US" b="1">
                <a:solidFill>
                  <a:srgbClr val="FF0000"/>
                </a:solidFill>
              </a:rPr>
              <a:t>“</a:t>
            </a:r>
            <a:r>
              <a:rPr lang="en-US" altLang="ja-JP" b="1">
                <a:solidFill>
                  <a:srgbClr val="FF0000"/>
                </a:solidFill>
              </a:rPr>
              <a:t>SET UP</a:t>
            </a:r>
            <a:r>
              <a:rPr lang="ja-JP" altLang="en-US" b="1">
                <a:solidFill>
                  <a:srgbClr val="FF0000"/>
                </a:solidFill>
              </a:rPr>
              <a:t>”</a:t>
            </a:r>
            <a:r>
              <a:rPr lang="en-US" altLang="ja-JP"/>
              <a:t> the behavior (make it more likely to occur)?</a:t>
            </a:r>
            <a:endParaRPr lang="en-US" altLang="ja-JP" sz="2800"/>
          </a:p>
          <a:p>
            <a:pPr eaLnBrk="1" hangingPunct="1">
              <a:buFontTx/>
              <a:buNone/>
            </a:pPr>
            <a:endParaRPr lang="en-US" altLang="en-US"/>
          </a:p>
        </p:txBody>
      </p:sp>
      <p:sp>
        <p:nvSpPr>
          <p:cNvPr id="5" name="Rectangle 4">
            <a:extLst>
              <a:ext uri="{FF2B5EF4-FFF2-40B4-BE49-F238E27FC236}">
                <a16:creationId xmlns:a16="http://schemas.microsoft.com/office/drawing/2014/main" id="{6251D0ED-9814-4CF7-8741-132894727C2D}"/>
              </a:ext>
            </a:extLst>
          </p:cNvPr>
          <p:cNvSpPr/>
          <p:nvPr/>
        </p:nvSpPr>
        <p:spPr>
          <a:xfrm>
            <a:off x="2514600" y="4730750"/>
            <a:ext cx="2057400" cy="1676400"/>
          </a:xfrm>
          <a:prstGeom prst="rect">
            <a:avLst/>
          </a:prstGeom>
          <a:solidFill>
            <a:srgbClr val="E9910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chemeClr val="bg1"/>
                </a:solidFill>
                <a:ea typeface="MS PGothic" pitchFamily="34" charset="-128"/>
              </a:rPr>
              <a:t>2</a:t>
            </a:r>
          </a:p>
          <a:p>
            <a:pPr algn="ctr" eaLnBrk="1" fontAlgn="auto" hangingPunct="1">
              <a:lnSpc>
                <a:spcPct val="85000"/>
              </a:lnSpc>
              <a:spcBef>
                <a:spcPts val="0"/>
              </a:spcBef>
              <a:spcAft>
                <a:spcPts val="0"/>
              </a:spcAft>
              <a:defRPr/>
            </a:pPr>
            <a:endParaRPr lang="en-US" b="1" dirty="0">
              <a:solidFill>
                <a:schemeClr val="bg1"/>
              </a:solidFill>
              <a:ea typeface="MS PGothic" pitchFamily="34" charset="-128"/>
            </a:endParaRPr>
          </a:p>
          <a:p>
            <a:pPr algn="ctr" eaLnBrk="1" fontAlgn="auto" hangingPunct="1">
              <a:spcBef>
                <a:spcPts val="0"/>
              </a:spcBef>
              <a:spcAft>
                <a:spcPts val="0"/>
              </a:spcAft>
              <a:defRPr/>
            </a:pPr>
            <a:r>
              <a:rPr lang="en-US" sz="1600" b="1" dirty="0">
                <a:solidFill>
                  <a:schemeClr val="bg1"/>
                </a:solidFill>
                <a:ea typeface="MS PGothic" pitchFamily="34" charset="-128"/>
              </a:rPr>
              <a:t>Antecedents/ Triggers</a:t>
            </a:r>
          </a:p>
          <a:p>
            <a:pPr algn="ctr" eaLnBrk="1" fontAlgn="auto" hangingPunct="1">
              <a:spcBef>
                <a:spcPts val="0"/>
              </a:spcBef>
              <a:spcAft>
                <a:spcPts val="0"/>
              </a:spcAft>
              <a:defRPr/>
            </a:pPr>
            <a:r>
              <a:rPr lang="en-US" dirty="0">
                <a:solidFill>
                  <a:srgbClr val="000000"/>
                </a:solidFill>
                <a:ea typeface="MS PGothic" pitchFamily="34" charset="-128"/>
              </a:rPr>
              <a:t> </a:t>
            </a:r>
          </a:p>
          <a:p>
            <a:pPr eaLnBrk="1" fontAlgn="auto" hangingPunct="1">
              <a:spcBef>
                <a:spcPts val="0"/>
              </a:spcBef>
              <a:spcAft>
                <a:spcPts val="0"/>
              </a:spcAft>
              <a:defRPr/>
            </a:pPr>
            <a:r>
              <a:rPr lang="en-US" dirty="0">
                <a:solidFill>
                  <a:srgbClr val="000000"/>
                </a:solidFill>
                <a:ea typeface="MS PGothic" pitchFamily="34" charset="-128"/>
              </a:rPr>
              <a:t> </a:t>
            </a:r>
          </a:p>
        </p:txBody>
      </p:sp>
      <p:sp>
        <p:nvSpPr>
          <p:cNvPr id="6" name="Rectangle 5">
            <a:extLst>
              <a:ext uri="{FF2B5EF4-FFF2-40B4-BE49-F238E27FC236}">
                <a16:creationId xmlns:a16="http://schemas.microsoft.com/office/drawing/2014/main" id="{7AF99140-8BCE-4388-B7A4-DFFC933B7915}"/>
              </a:ext>
            </a:extLst>
          </p:cNvPr>
          <p:cNvSpPr/>
          <p:nvPr/>
        </p:nvSpPr>
        <p:spPr>
          <a:xfrm>
            <a:off x="4876800" y="4730750"/>
            <a:ext cx="1905000" cy="1600200"/>
          </a:xfrm>
          <a:prstGeom prst="rect">
            <a:avLst/>
          </a:prstGeom>
          <a:solidFill>
            <a:srgbClr val="00630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rgbClr val="FFFFFF"/>
                </a:solidFill>
                <a:ea typeface="MS PGothic" pitchFamily="34" charset="-128"/>
              </a:rPr>
              <a:t>1 </a:t>
            </a:r>
            <a:r>
              <a:rPr lang="en-US" sz="3200" b="1" dirty="0">
                <a:solidFill>
                  <a:srgbClr val="FFFFFF"/>
                </a:solidFill>
                <a:ea typeface="MS PGothic" pitchFamily="34" charset="-128"/>
              </a:rPr>
              <a:t> </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Behavior</a:t>
            </a:r>
          </a:p>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dirty="0">
              <a:solidFill>
                <a:srgbClr val="FFFFFF"/>
              </a:solidFill>
              <a:ea typeface="MS PGothic" pitchFamily="34" charset="-128"/>
            </a:endParaRPr>
          </a:p>
        </p:txBody>
      </p:sp>
      <p:sp>
        <p:nvSpPr>
          <p:cNvPr id="7" name="Rectangle 6">
            <a:extLst>
              <a:ext uri="{FF2B5EF4-FFF2-40B4-BE49-F238E27FC236}">
                <a16:creationId xmlns:a16="http://schemas.microsoft.com/office/drawing/2014/main" id="{969712C8-7818-4CC2-B432-D6E7E95E9779}"/>
              </a:ext>
            </a:extLst>
          </p:cNvPr>
          <p:cNvSpPr/>
          <p:nvPr/>
        </p:nvSpPr>
        <p:spPr>
          <a:xfrm>
            <a:off x="7086600" y="4730750"/>
            <a:ext cx="1905000" cy="1600200"/>
          </a:xfrm>
          <a:prstGeom prst="rect">
            <a:avLst/>
          </a:prstGeom>
          <a:solidFill>
            <a:srgbClr val="B6020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sz="2800" dirty="0">
              <a:solidFill>
                <a:srgbClr val="FFFFFF"/>
              </a:solidFill>
              <a:ea typeface="MS PGothic" pitchFamily="34" charset="-128"/>
            </a:endParaRPr>
          </a:p>
          <a:p>
            <a:pPr algn="ctr" eaLnBrk="1" fontAlgn="auto" hangingPunct="1">
              <a:spcBef>
                <a:spcPts val="0"/>
              </a:spcBef>
              <a:spcAft>
                <a:spcPts val="0"/>
              </a:spcAft>
              <a:defRPr/>
            </a:pPr>
            <a:r>
              <a:rPr lang="en-US" sz="2800" b="1" dirty="0">
                <a:solidFill>
                  <a:srgbClr val="FFFFFF"/>
                </a:solidFill>
                <a:ea typeface="MS PGothic" pitchFamily="34" charset="-128"/>
              </a:rPr>
              <a:t>3</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sz="1600" b="1" dirty="0">
                <a:solidFill>
                  <a:srgbClr val="FFFFFF"/>
                </a:solidFill>
                <a:ea typeface="MS PGothic" pitchFamily="34" charset="-128"/>
              </a:rPr>
              <a:t>Consequence and Function</a:t>
            </a:r>
          </a:p>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dirty="0">
              <a:solidFill>
                <a:srgbClr val="FFFFFF"/>
              </a:solidFill>
              <a:ea typeface="MS PGothic" pitchFamily="34" charset="-128"/>
            </a:endParaRPr>
          </a:p>
        </p:txBody>
      </p:sp>
      <p:sp>
        <p:nvSpPr>
          <p:cNvPr id="8" name="Right Arrow 7">
            <a:extLst>
              <a:ext uri="{FF2B5EF4-FFF2-40B4-BE49-F238E27FC236}">
                <a16:creationId xmlns:a16="http://schemas.microsoft.com/office/drawing/2014/main" id="{F44D2947-ECAC-47BC-A992-AF4CF58B5908}"/>
              </a:ext>
            </a:extLst>
          </p:cNvPr>
          <p:cNvSpPr/>
          <p:nvPr/>
        </p:nvSpPr>
        <p:spPr>
          <a:xfrm>
            <a:off x="4572000" y="5568950"/>
            <a:ext cx="457200" cy="1524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 name="Right Arrow 8">
            <a:extLst>
              <a:ext uri="{FF2B5EF4-FFF2-40B4-BE49-F238E27FC236}">
                <a16:creationId xmlns:a16="http://schemas.microsoft.com/office/drawing/2014/main" id="{D7559C83-0928-42E6-AA27-BECD5046780E}"/>
              </a:ext>
            </a:extLst>
          </p:cNvPr>
          <p:cNvSpPr/>
          <p:nvPr/>
        </p:nvSpPr>
        <p:spPr>
          <a:xfrm>
            <a:off x="6781800" y="5492750"/>
            <a:ext cx="457200" cy="1524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2" name="Rectangle 5">
            <a:extLst>
              <a:ext uri="{FF2B5EF4-FFF2-40B4-BE49-F238E27FC236}">
                <a16:creationId xmlns:a16="http://schemas.microsoft.com/office/drawing/2014/main" id="{9E5B497C-D340-4A5E-A417-1AAB400DAF51}"/>
              </a:ext>
            </a:extLst>
          </p:cNvPr>
          <p:cNvSpPr>
            <a:spLocks noChangeArrowheads="1"/>
          </p:cNvSpPr>
          <p:nvPr/>
        </p:nvSpPr>
        <p:spPr bwMode="auto">
          <a:xfrm>
            <a:off x="152400" y="4730750"/>
            <a:ext cx="2057400" cy="1676400"/>
          </a:xfrm>
          <a:prstGeom prst="rect">
            <a:avLst/>
          </a:prstGeom>
          <a:solidFill>
            <a:srgbClr val="FC6C7D"/>
          </a:solidFill>
          <a:ln w="25400">
            <a:solidFill>
              <a:srgbClr val="385D8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800" b="1">
                <a:solidFill>
                  <a:srgbClr val="FFFFFF"/>
                </a:solidFill>
              </a:rPr>
              <a:t>4</a:t>
            </a:r>
            <a:endParaRPr lang="en-US" altLang="en-US" b="1">
              <a:solidFill>
                <a:srgbClr val="FFFFFF"/>
              </a:solidFill>
            </a:endParaRPr>
          </a:p>
          <a:p>
            <a:pPr algn="ctr" eaLnBrk="1" hangingPunct="1">
              <a:spcBef>
                <a:spcPct val="0"/>
              </a:spcBef>
              <a:buFontTx/>
              <a:buNone/>
            </a:pPr>
            <a:endParaRPr lang="en-US" altLang="en-US" sz="1800" b="1">
              <a:solidFill>
                <a:srgbClr val="FFFFFF"/>
              </a:solidFill>
            </a:endParaRPr>
          </a:p>
          <a:p>
            <a:pPr algn="ctr" eaLnBrk="1" hangingPunct="1">
              <a:spcBef>
                <a:spcPct val="0"/>
              </a:spcBef>
              <a:buFontTx/>
              <a:buNone/>
            </a:pPr>
            <a:r>
              <a:rPr lang="en-US" altLang="en-US" sz="1800" b="1">
                <a:solidFill>
                  <a:srgbClr val="FFFFFF"/>
                </a:solidFill>
              </a:rPr>
              <a:t>Setting Events</a:t>
            </a:r>
          </a:p>
          <a:p>
            <a:pPr algn="ctr" eaLnBrk="1" hangingPunct="1">
              <a:spcBef>
                <a:spcPct val="0"/>
              </a:spcBef>
              <a:buFontTx/>
              <a:buNone/>
            </a:pPr>
            <a:endParaRPr lang="en-US" altLang="en-US" sz="1800">
              <a:solidFill>
                <a:srgbClr val="FFFFFF"/>
              </a:solidFill>
            </a:endParaRPr>
          </a:p>
          <a:p>
            <a:pPr algn="ctr" eaLnBrk="1" hangingPunct="1">
              <a:spcBef>
                <a:spcPct val="0"/>
              </a:spcBef>
              <a:buFontTx/>
              <a:buNone/>
            </a:pPr>
            <a:endParaRPr lang="en-US" altLang="en-US" sz="1800">
              <a:solidFill>
                <a:srgbClr val="FFFFFF"/>
              </a:solidFill>
            </a:endParaRPr>
          </a:p>
        </p:txBody>
      </p:sp>
      <p:sp>
        <p:nvSpPr>
          <p:cNvPr id="3" name="Right Arrow 7">
            <a:extLst>
              <a:ext uri="{FF2B5EF4-FFF2-40B4-BE49-F238E27FC236}">
                <a16:creationId xmlns:a16="http://schemas.microsoft.com/office/drawing/2014/main" id="{200A6F20-8D80-490E-8AAB-C1CBCE2CC1CB}"/>
              </a:ext>
            </a:extLst>
          </p:cNvPr>
          <p:cNvSpPr/>
          <p:nvPr/>
        </p:nvSpPr>
        <p:spPr>
          <a:xfrm>
            <a:off x="2133600" y="5568950"/>
            <a:ext cx="457200" cy="1524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 name="Down Arrow 9">
            <a:extLst>
              <a:ext uri="{FF2B5EF4-FFF2-40B4-BE49-F238E27FC236}">
                <a16:creationId xmlns:a16="http://schemas.microsoft.com/office/drawing/2014/main" id="{19393A4A-B53C-4CDB-BF7E-BCBB702108C3}"/>
              </a:ext>
            </a:extLst>
          </p:cNvPr>
          <p:cNvSpPr/>
          <p:nvPr/>
        </p:nvSpPr>
        <p:spPr>
          <a:xfrm>
            <a:off x="876300" y="3797300"/>
            <a:ext cx="685800" cy="825500"/>
          </a:xfrm>
          <a:prstGeom prst="downArrow">
            <a:avLst/>
          </a:prstGeom>
          <a:solidFill>
            <a:srgbClr val="40BC56"/>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3914" name="Slide Number Placeholder 3">
            <a:extLst>
              <a:ext uri="{FF2B5EF4-FFF2-40B4-BE49-F238E27FC236}">
                <a16:creationId xmlns:a16="http://schemas.microsoft.com/office/drawing/2014/main" id="{5C7634CC-4EA5-4C97-8651-A032815191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A882AC0-4991-4EF6-9A40-F4C28FF00934}" type="slidenum">
              <a:rPr lang="en-US" altLang="en-US" sz="1200">
                <a:solidFill>
                  <a:srgbClr val="8D8D8F"/>
                </a:solidFill>
              </a:rPr>
              <a:pPr>
                <a:spcBef>
                  <a:spcPct val="0"/>
                </a:spcBef>
                <a:buFontTx/>
                <a:buNone/>
              </a:pPr>
              <a:t>18</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1">
            <a:extLst>
              <a:ext uri="{FF2B5EF4-FFF2-40B4-BE49-F238E27FC236}">
                <a16:creationId xmlns:a16="http://schemas.microsoft.com/office/drawing/2014/main" id="{AA36CD4E-BAB8-41F6-9B6F-73FBE90C3E47}"/>
              </a:ext>
            </a:extLst>
          </p:cNvPr>
          <p:cNvSpPr>
            <a:spLocks noGrp="1"/>
          </p:cNvSpPr>
          <p:nvPr>
            <p:ph type="title"/>
          </p:nvPr>
        </p:nvSpPr>
        <p:spPr/>
        <p:txBody>
          <a:bodyPr/>
          <a:lstStyle/>
          <a:p>
            <a:pPr eaLnBrk="1" hangingPunct="1"/>
            <a:r>
              <a:rPr lang="en-US" altLang="en-US" b="1"/>
              <a:t>Setting Events</a:t>
            </a:r>
          </a:p>
        </p:txBody>
      </p:sp>
      <p:sp>
        <p:nvSpPr>
          <p:cNvPr id="125954" name="Content Placeholder 2">
            <a:extLst>
              <a:ext uri="{FF2B5EF4-FFF2-40B4-BE49-F238E27FC236}">
                <a16:creationId xmlns:a16="http://schemas.microsoft.com/office/drawing/2014/main" id="{E71130DD-E0C2-4946-89D7-3467CFD448FA}"/>
              </a:ext>
            </a:extLst>
          </p:cNvPr>
          <p:cNvSpPr>
            <a:spLocks noGrp="1"/>
          </p:cNvSpPr>
          <p:nvPr>
            <p:ph idx="1"/>
          </p:nvPr>
        </p:nvSpPr>
        <p:spPr/>
        <p:txBody>
          <a:bodyPr/>
          <a:lstStyle/>
          <a:p>
            <a:pPr eaLnBrk="1" hangingPunct="1"/>
            <a:r>
              <a:rPr lang="en-US" altLang="en-US" sz="3000" dirty="0"/>
              <a:t>Events, removed from the immediate situation, that have an impact on the student’s behavior</a:t>
            </a:r>
          </a:p>
          <a:p>
            <a:pPr eaLnBrk="1" hangingPunct="1">
              <a:buFont typeface="Arial" panose="020B0604020202020204" pitchFamily="34" charset="0"/>
              <a:buNone/>
            </a:pPr>
            <a:endParaRPr lang="en-US" altLang="en-US" sz="1200" dirty="0"/>
          </a:p>
          <a:p>
            <a:pPr eaLnBrk="1" hangingPunct="1"/>
            <a:r>
              <a:rPr lang="en-US" altLang="en-US" sz="3000" dirty="0"/>
              <a:t>Things that, when an antecedent is present, increases the likelihood that the problem behavior will occur</a:t>
            </a:r>
          </a:p>
          <a:p>
            <a:pPr eaLnBrk="1" hangingPunct="1">
              <a:buFont typeface="Arial" panose="020B0604020202020204" pitchFamily="34" charset="0"/>
              <a:buNone/>
            </a:pPr>
            <a:endParaRPr lang="en-US" altLang="en-US" sz="1200" dirty="0"/>
          </a:p>
          <a:p>
            <a:pPr eaLnBrk="1" hangingPunct="1"/>
            <a:r>
              <a:rPr lang="en-US" altLang="en-US" sz="3000" dirty="0"/>
              <a:t>Examples: lack of sleep, illness, change in routines, trauma, argument at home the night before, bullying, etc. </a:t>
            </a:r>
          </a:p>
        </p:txBody>
      </p:sp>
      <p:sp>
        <p:nvSpPr>
          <p:cNvPr id="125955" name="Slide Number Placeholder 1">
            <a:extLst>
              <a:ext uri="{FF2B5EF4-FFF2-40B4-BE49-F238E27FC236}">
                <a16:creationId xmlns:a16="http://schemas.microsoft.com/office/drawing/2014/main" id="{E8A21088-9E3E-49B8-8B48-60A697F6B51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D571BBA0-2E0E-4FCF-8E73-D5D64872C7A7}" type="slidenum">
              <a:rPr lang="en-US" altLang="en-US" sz="1200">
                <a:solidFill>
                  <a:srgbClr val="8D8D8F"/>
                </a:solidFill>
              </a:rPr>
              <a:pPr>
                <a:spcBef>
                  <a:spcPct val="0"/>
                </a:spcBef>
                <a:buFontTx/>
                <a:buNone/>
              </a:pPr>
              <a:t>19</a:t>
            </a:fld>
            <a:endParaRPr lang="en-US" altLang="en-US" sz="1200">
              <a:solidFill>
                <a:srgbClr val="8D8D8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DB694EB7-06ED-4D9F-B44B-D1A0BB0463A3}"/>
              </a:ext>
            </a:extLst>
          </p:cNvPr>
          <p:cNvSpPr>
            <a:spLocks noGrp="1"/>
          </p:cNvSpPr>
          <p:nvPr>
            <p:ph type="ctrTitle"/>
          </p:nvPr>
        </p:nvSpPr>
        <p:spPr>
          <a:xfrm>
            <a:off x="685800" y="2185988"/>
            <a:ext cx="7772400" cy="1470025"/>
          </a:xfrm>
          <a:extLst>
            <a:ext uri="{909E8E84-426E-40DD-AFC4-6F175D3DCCD1}">
              <a14:hiddenFill xmlns:a14="http://schemas.microsoft.com/office/drawing/2010/main">
                <a:solidFill>
                  <a:srgbClr val="FF6600">
                    <a:alpha val="81960"/>
                  </a:srgbClr>
                </a:solidFill>
              </a14:hiddenFill>
            </a:ext>
          </a:extLst>
        </p:spPr>
        <p:txBody>
          <a:bodyPr/>
          <a:lstStyle/>
          <a:p>
            <a:pPr eaLnBrk="1" hangingPunct="1"/>
            <a:r>
              <a:rPr lang="en-US" altLang="en-US" sz="6000" b="1"/>
              <a:t>Welcome Back!!!</a:t>
            </a:r>
          </a:p>
        </p:txBody>
      </p:sp>
      <p:sp>
        <p:nvSpPr>
          <p:cNvPr id="18434" name="Slide Number Placeholder 1">
            <a:extLst>
              <a:ext uri="{FF2B5EF4-FFF2-40B4-BE49-F238E27FC236}">
                <a16:creationId xmlns:a16="http://schemas.microsoft.com/office/drawing/2014/main" id="{3B6D8DA0-D7C6-4756-8CFA-230259AD1A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A1B7FA9-DF3A-43C5-A3DA-63D336DD8679}" type="slidenum">
              <a:rPr lang="en-US" altLang="en-US" sz="1200">
                <a:solidFill>
                  <a:srgbClr val="8D8D8F"/>
                </a:solidFill>
              </a:rPr>
              <a:pPr>
                <a:spcBef>
                  <a:spcPct val="0"/>
                </a:spcBef>
                <a:buFontTx/>
                <a:buNone/>
              </a:pPr>
              <a:t>2</a:t>
            </a:fld>
            <a:endParaRPr lang="en-US" altLang="en-US" sz="1200">
              <a:solidFill>
                <a:srgbClr val="8D8D8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a:extLst>
              <a:ext uri="{FF2B5EF4-FFF2-40B4-BE49-F238E27FC236}">
                <a16:creationId xmlns:a16="http://schemas.microsoft.com/office/drawing/2014/main" id="{064838A5-619D-40D5-A653-CE67EEB863C8}"/>
              </a:ext>
            </a:extLst>
          </p:cNvPr>
          <p:cNvSpPr>
            <a:spLocks noGrp="1" noChangeArrowheads="1"/>
          </p:cNvSpPr>
          <p:nvPr>
            <p:ph type="title" idx="4294967295"/>
          </p:nvPr>
        </p:nvSpPr>
        <p:spPr>
          <a:xfrm>
            <a:off x="457200" y="0"/>
            <a:ext cx="8229600" cy="1143000"/>
          </a:xfrm>
        </p:spPr>
        <p:txBody>
          <a:bodyPr/>
          <a:lstStyle/>
          <a:p>
            <a:pPr eaLnBrk="1" hangingPunct="1"/>
            <a:r>
              <a:rPr lang="en-US" altLang="en-US" b="1"/>
              <a:t>Antecedents vs. Setting Events</a:t>
            </a:r>
          </a:p>
        </p:txBody>
      </p:sp>
      <p:sp>
        <p:nvSpPr>
          <p:cNvPr id="128002" name="Rectangle 3">
            <a:extLst>
              <a:ext uri="{FF2B5EF4-FFF2-40B4-BE49-F238E27FC236}">
                <a16:creationId xmlns:a16="http://schemas.microsoft.com/office/drawing/2014/main" id="{ACD4459F-3539-4FCB-B594-7E3F8E50D1CC}"/>
              </a:ext>
            </a:extLst>
          </p:cNvPr>
          <p:cNvSpPr>
            <a:spLocks noGrp="1" noChangeArrowheads="1"/>
          </p:cNvSpPr>
          <p:nvPr>
            <p:ph type="body" idx="4294967295"/>
          </p:nvPr>
        </p:nvSpPr>
        <p:spPr>
          <a:xfrm>
            <a:off x="457200" y="1600200"/>
            <a:ext cx="7848600" cy="4495800"/>
          </a:xfrm>
        </p:spPr>
        <p:txBody>
          <a:bodyPr/>
          <a:lstStyle/>
          <a:p>
            <a:pPr eaLnBrk="1" hangingPunct="1">
              <a:lnSpc>
                <a:spcPct val="90000"/>
              </a:lnSpc>
            </a:pPr>
            <a:r>
              <a:rPr lang="en-US" altLang="en-US" b="1" u="sng" dirty="0"/>
              <a:t>Antecedents</a:t>
            </a:r>
            <a:r>
              <a:rPr lang="en-US" altLang="en-US" dirty="0"/>
              <a:t> - occur immediately before     and act as a </a:t>
            </a:r>
            <a:r>
              <a:rPr lang="en-US" altLang="ja-JP" dirty="0"/>
              <a:t>signal for problem behavior</a:t>
            </a:r>
          </a:p>
          <a:p>
            <a:pPr eaLnBrk="1" hangingPunct="1">
              <a:lnSpc>
                <a:spcPct val="90000"/>
              </a:lnSpc>
            </a:pPr>
            <a:endParaRPr lang="en-US" altLang="en-US" dirty="0"/>
          </a:p>
          <a:p>
            <a:pPr eaLnBrk="1" hangingPunct="1">
              <a:lnSpc>
                <a:spcPct val="90000"/>
              </a:lnSpc>
            </a:pPr>
            <a:r>
              <a:rPr lang="en-US" altLang="en-US" b="1" u="sng" dirty="0"/>
              <a:t>Setting Events</a:t>
            </a:r>
            <a:r>
              <a:rPr lang="en-US" altLang="en-US" dirty="0"/>
              <a:t> – indirectly </a:t>
            </a:r>
            <a:r>
              <a:rPr lang="ja-JP" altLang="en-US" b="1" dirty="0">
                <a:solidFill>
                  <a:srgbClr val="B60202"/>
                </a:solidFill>
              </a:rPr>
              <a:t>“</a:t>
            </a:r>
            <a:r>
              <a:rPr lang="en-US" altLang="ja-JP" b="1" dirty="0">
                <a:solidFill>
                  <a:srgbClr val="B60202"/>
                </a:solidFill>
              </a:rPr>
              <a:t>set-up</a:t>
            </a:r>
            <a:r>
              <a:rPr lang="ja-JP" altLang="en-US" b="1" dirty="0">
                <a:solidFill>
                  <a:srgbClr val="B60202"/>
                </a:solidFill>
              </a:rPr>
              <a:t>”</a:t>
            </a:r>
            <a:r>
              <a:rPr lang="en-US" altLang="ja-JP" dirty="0">
                <a:solidFill>
                  <a:srgbClr val="B60202"/>
                </a:solidFill>
              </a:rPr>
              <a:t> </a:t>
            </a:r>
            <a:r>
              <a:rPr lang="en-US" altLang="ja-JP" dirty="0"/>
              <a:t>the problem behavior by </a:t>
            </a:r>
            <a:r>
              <a:rPr lang="en-US" altLang="ja-JP" b="1" u="sng" dirty="0"/>
              <a:t>temporarily</a:t>
            </a:r>
            <a:r>
              <a:rPr lang="en-US" altLang="ja-JP" dirty="0"/>
              <a:t> altering the </a:t>
            </a:r>
            <a:r>
              <a:rPr lang="en-US" altLang="ja-JP" b="1" dirty="0"/>
              <a:t>value</a:t>
            </a:r>
            <a:r>
              <a:rPr lang="en-US" altLang="ja-JP" dirty="0"/>
              <a:t> of a consequence</a:t>
            </a:r>
          </a:p>
          <a:p>
            <a:pPr eaLnBrk="1" hangingPunct="1">
              <a:lnSpc>
                <a:spcPct val="90000"/>
              </a:lnSpc>
            </a:pPr>
            <a:endParaRPr lang="en-US" altLang="en-US" dirty="0"/>
          </a:p>
          <a:p>
            <a:pPr eaLnBrk="1" hangingPunct="1">
              <a:lnSpc>
                <a:spcPct val="90000"/>
              </a:lnSpc>
            </a:pPr>
            <a:r>
              <a:rPr lang="en-US" altLang="en-US" dirty="0"/>
              <a:t>Understanding setting events help us to be proactive with our interventions</a:t>
            </a:r>
          </a:p>
          <a:p>
            <a:pPr eaLnBrk="1" hangingPunct="1">
              <a:lnSpc>
                <a:spcPct val="90000"/>
              </a:lnSpc>
            </a:pPr>
            <a:endParaRPr lang="en-US" altLang="en-US" dirty="0"/>
          </a:p>
          <a:p>
            <a:pPr eaLnBrk="1" hangingPunct="1">
              <a:lnSpc>
                <a:spcPct val="90000"/>
              </a:lnSpc>
              <a:buFont typeface="Arial" panose="020B0604020202020204" pitchFamily="34" charset="0"/>
              <a:buNone/>
            </a:pPr>
            <a:endParaRPr lang="en-US" altLang="en-US" dirty="0"/>
          </a:p>
        </p:txBody>
      </p:sp>
      <p:sp>
        <p:nvSpPr>
          <p:cNvPr id="128003" name="Slide Number Placeholder 1">
            <a:extLst>
              <a:ext uri="{FF2B5EF4-FFF2-40B4-BE49-F238E27FC236}">
                <a16:creationId xmlns:a16="http://schemas.microsoft.com/office/drawing/2014/main" id="{057C62C2-CBDF-4C74-8944-4CF8CCF9A9F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48AD3AF-95E1-4C86-BD98-31BCB7AD8F2E}" type="slidenum">
              <a:rPr lang="en-US" altLang="en-US" sz="1200">
                <a:solidFill>
                  <a:srgbClr val="8D8D8F"/>
                </a:solidFill>
              </a:rPr>
              <a:pPr>
                <a:spcBef>
                  <a:spcPct val="0"/>
                </a:spcBef>
                <a:buFontTx/>
                <a:buNone/>
              </a:pPr>
              <a:t>20</a:t>
            </a:fld>
            <a:endParaRPr lang="en-US" altLang="en-US" sz="1200">
              <a:solidFill>
                <a:srgbClr val="8D8D8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a:extLst>
              <a:ext uri="{FF2B5EF4-FFF2-40B4-BE49-F238E27FC236}">
                <a16:creationId xmlns:a16="http://schemas.microsoft.com/office/drawing/2014/main" id="{F4964C6D-235F-450F-936D-D4FEEBC0484A}"/>
              </a:ext>
            </a:extLst>
          </p:cNvPr>
          <p:cNvSpPr>
            <a:spLocks noGrp="1" noChangeArrowheads="1"/>
          </p:cNvSpPr>
          <p:nvPr>
            <p:ph type="title" idx="4294967295"/>
          </p:nvPr>
        </p:nvSpPr>
        <p:spPr/>
        <p:txBody>
          <a:bodyPr/>
          <a:lstStyle/>
          <a:p>
            <a:pPr eaLnBrk="1" hangingPunct="1"/>
            <a:r>
              <a:rPr lang="en-US" altLang="en-US" b="1"/>
              <a:t>Common Setting Events: </a:t>
            </a:r>
          </a:p>
        </p:txBody>
      </p:sp>
      <p:sp>
        <p:nvSpPr>
          <p:cNvPr id="86019" name="Rectangle 3">
            <a:extLst>
              <a:ext uri="{FF2B5EF4-FFF2-40B4-BE49-F238E27FC236}">
                <a16:creationId xmlns:a16="http://schemas.microsoft.com/office/drawing/2014/main" id="{4F4D733B-C073-44C6-87BD-E4BD16C35128}"/>
              </a:ext>
            </a:extLst>
          </p:cNvPr>
          <p:cNvSpPr>
            <a:spLocks noGrp="1" noChangeArrowheads="1"/>
          </p:cNvSpPr>
          <p:nvPr>
            <p:ph type="body" idx="4294967295"/>
          </p:nvPr>
        </p:nvSpPr>
        <p:spPr>
          <a:xfrm>
            <a:off x="457200" y="1752600"/>
            <a:ext cx="8229600" cy="4876800"/>
          </a:xfrm>
        </p:spPr>
        <p:txBody>
          <a:bodyPr/>
          <a:lstStyle/>
          <a:p>
            <a:pPr eaLnBrk="1" hangingPunct="1">
              <a:lnSpc>
                <a:spcPct val="70000"/>
              </a:lnSpc>
            </a:pPr>
            <a:r>
              <a:rPr lang="en-US" altLang="en-US" sz="2600" dirty="0">
                <a:solidFill>
                  <a:srgbClr val="000000"/>
                </a:solidFill>
              </a:rPr>
              <a:t>Lack of sleep or food</a:t>
            </a:r>
          </a:p>
          <a:p>
            <a:pPr eaLnBrk="1" hangingPunct="1">
              <a:lnSpc>
                <a:spcPct val="70000"/>
              </a:lnSpc>
            </a:pPr>
            <a:r>
              <a:rPr lang="en-US" altLang="en-US" sz="2600" dirty="0">
                <a:solidFill>
                  <a:srgbClr val="000000"/>
                </a:solidFill>
              </a:rPr>
              <a:t>Having a fight on the way to school</a:t>
            </a:r>
          </a:p>
          <a:p>
            <a:pPr eaLnBrk="1" hangingPunct="1">
              <a:lnSpc>
                <a:spcPct val="70000"/>
              </a:lnSpc>
            </a:pPr>
            <a:r>
              <a:rPr lang="en-US" altLang="en-US" sz="2600" dirty="0">
                <a:solidFill>
                  <a:srgbClr val="000000"/>
                </a:solidFill>
              </a:rPr>
              <a:t>Bad grade on a test / reprimands</a:t>
            </a:r>
          </a:p>
          <a:p>
            <a:pPr eaLnBrk="1" hangingPunct="1">
              <a:lnSpc>
                <a:spcPct val="70000"/>
              </a:lnSpc>
            </a:pPr>
            <a:r>
              <a:rPr lang="en-US" altLang="en-US" sz="2600" dirty="0">
                <a:solidFill>
                  <a:srgbClr val="000000"/>
                </a:solidFill>
              </a:rPr>
              <a:t>Forgetting to take medication</a:t>
            </a:r>
          </a:p>
          <a:p>
            <a:pPr eaLnBrk="1" hangingPunct="1">
              <a:lnSpc>
                <a:spcPct val="70000"/>
              </a:lnSpc>
            </a:pPr>
            <a:r>
              <a:rPr lang="en-US" altLang="en-US" sz="2600" dirty="0">
                <a:solidFill>
                  <a:srgbClr val="000000"/>
                </a:solidFill>
              </a:rPr>
              <a:t>Substitute teacher / changes in routine</a:t>
            </a:r>
          </a:p>
          <a:p>
            <a:pPr eaLnBrk="1" hangingPunct="1">
              <a:lnSpc>
                <a:spcPct val="70000"/>
              </a:lnSpc>
              <a:buFontTx/>
              <a:buNone/>
            </a:pPr>
            <a:endParaRPr lang="en-US" altLang="en-US" sz="2600" dirty="0"/>
          </a:p>
          <a:p>
            <a:pPr eaLnBrk="1" hangingPunct="1">
              <a:lnSpc>
                <a:spcPct val="70000"/>
              </a:lnSpc>
              <a:buFontTx/>
              <a:buNone/>
            </a:pPr>
            <a:r>
              <a:rPr lang="en-US" altLang="en-US" sz="2600" u="sng" dirty="0"/>
              <a:t>Non-example:</a:t>
            </a:r>
          </a:p>
          <a:p>
            <a:pPr eaLnBrk="1" hangingPunct="1">
              <a:lnSpc>
                <a:spcPct val="70000"/>
              </a:lnSpc>
            </a:pPr>
            <a:r>
              <a:rPr lang="en-US" altLang="en-US" sz="2600" dirty="0"/>
              <a:t>Diagnosis of autism or ADHD</a:t>
            </a:r>
          </a:p>
          <a:p>
            <a:pPr marL="0" indent="0" eaLnBrk="1" hangingPunct="1">
              <a:lnSpc>
                <a:spcPct val="70000"/>
              </a:lnSpc>
              <a:buNone/>
            </a:pPr>
            <a:endParaRPr lang="en-US" altLang="en-US" sz="2600" dirty="0"/>
          </a:p>
          <a:p>
            <a:pPr algn="ctr" eaLnBrk="1" hangingPunct="1">
              <a:lnSpc>
                <a:spcPct val="70000"/>
              </a:lnSpc>
              <a:buFontTx/>
              <a:buNone/>
            </a:pPr>
            <a:r>
              <a:rPr lang="en-US" altLang="en-US" sz="2600" b="1" dirty="0">
                <a:solidFill>
                  <a:srgbClr val="B60202"/>
                </a:solidFill>
              </a:rPr>
              <a:t>NOTE:</a:t>
            </a:r>
          </a:p>
          <a:p>
            <a:pPr algn="ctr" eaLnBrk="1" hangingPunct="1">
              <a:lnSpc>
                <a:spcPct val="70000"/>
              </a:lnSpc>
              <a:buFont typeface="Arial" panose="020B0604020202020204" pitchFamily="34" charset="0"/>
              <a:buNone/>
            </a:pPr>
            <a:r>
              <a:rPr lang="en-US" altLang="en-US" sz="2600" dirty="0"/>
              <a:t>Setting Events can be difficult to identify and                                are often unknown</a:t>
            </a:r>
          </a:p>
          <a:p>
            <a:pPr eaLnBrk="1" hangingPunct="1">
              <a:lnSpc>
                <a:spcPct val="70000"/>
              </a:lnSpc>
              <a:buFontTx/>
              <a:buNone/>
            </a:pPr>
            <a:endParaRPr lang="en-US" altLang="en-US" sz="2200" dirty="0"/>
          </a:p>
          <a:p>
            <a:pPr eaLnBrk="1" hangingPunct="1">
              <a:lnSpc>
                <a:spcPct val="70000"/>
              </a:lnSpc>
              <a:buFontTx/>
              <a:buNone/>
            </a:pPr>
            <a:endParaRPr lang="en-US" altLang="en-US" sz="2600" dirty="0"/>
          </a:p>
        </p:txBody>
      </p:sp>
      <p:sp>
        <p:nvSpPr>
          <p:cNvPr id="130051" name="Slide Number Placeholder 1">
            <a:extLst>
              <a:ext uri="{FF2B5EF4-FFF2-40B4-BE49-F238E27FC236}">
                <a16:creationId xmlns:a16="http://schemas.microsoft.com/office/drawing/2014/main" id="{7EDDE462-A340-40DD-9463-4FBEFA410A7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B2CB9C4-3AB0-424A-8216-78CB0395D349}" type="slidenum">
              <a:rPr lang="en-US" altLang="en-US" sz="1200">
                <a:solidFill>
                  <a:srgbClr val="8D8D8F"/>
                </a:solidFill>
              </a:rPr>
              <a:pPr>
                <a:spcBef>
                  <a:spcPct val="0"/>
                </a:spcBef>
                <a:buFontTx/>
                <a:buNone/>
              </a:pPr>
              <a:t>21</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6019">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6019">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6019">
                                            <p:txEl>
                                              <p:pRg st="9" end="9"/>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601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Text Box 13">
            <a:extLst>
              <a:ext uri="{FF2B5EF4-FFF2-40B4-BE49-F238E27FC236}">
                <a16:creationId xmlns:a16="http://schemas.microsoft.com/office/drawing/2014/main" id="{5F801321-7450-4D65-8C8A-C3668F3C206D}"/>
              </a:ext>
            </a:extLst>
          </p:cNvPr>
          <p:cNvSpPr txBox="1">
            <a:spLocks noChangeArrowheads="1"/>
          </p:cNvSpPr>
          <p:nvPr/>
        </p:nvSpPr>
        <p:spPr bwMode="auto">
          <a:xfrm>
            <a:off x="506413" y="1257300"/>
            <a:ext cx="8131175" cy="2249488"/>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800">
                <a:latin typeface="Arial" panose="020B0604020202020204" pitchFamily="34" charset="0"/>
              </a:rPr>
              <a:t>When peers approach Victor in the hallway and say, </a:t>
            </a:r>
            <a:r>
              <a:rPr lang="ja-JP" altLang="en-US" sz="2800">
                <a:latin typeface="Arial" panose="020B0604020202020204" pitchFamily="34" charset="0"/>
              </a:rPr>
              <a:t>“</a:t>
            </a:r>
            <a:r>
              <a:rPr lang="en-US" altLang="ja-JP" sz="2800">
                <a:latin typeface="Arial" panose="020B0604020202020204" pitchFamily="34" charset="0"/>
              </a:rPr>
              <a:t>Hello,” he yells, </a:t>
            </a:r>
            <a:r>
              <a:rPr lang="ja-JP" altLang="en-US" sz="2800">
                <a:latin typeface="Arial" panose="020B0604020202020204" pitchFamily="34" charset="0"/>
              </a:rPr>
              <a:t>“</a:t>
            </a:r>
            <a:r>
              <a:rPr lang="en-US" altLang="ja-JP" sz="2800">
                <a:latin typeface="Arial" panose="020B0604020202020204" pitchFamily="34" charset="0"/>
              </a:rPr>
              <a:t>Leave me alone!</a:t>
            </a:r>
            <a:r>
              <a:rPr lang="ja-JP" altLang="en-US" sz="2800">
                <a:latin typeface="Arial" panose="020B0604020202020204" pitchFamily="34" charset="0"/>
              </a:rPr>
              <a:t>”</a:t>
            </a:r>
            <a:r>
              <a:rPr lang="en-US" altLang="ja-JP" sz="2800">
                <a:latin typeface="Arial" panose="020B0604020202020204" pitchFamily="34" charset="0"/>
              </a:rPr>
              <a:t> and </a:t>
            </a:r>
            <a:r>
              <a:rPr lang="ja-JP" altLang="en-US" sz="2800">
                <a:latin typeface="Arial" panose="020B0604020202020204" pitchFamily="34" charset="0"/>
              </a:rPr>
              <a:t>“</a:t>
            </a:r>
            <a:r>
              <a:rPr lang="en-US" altLang="ja-JP" sz="2800">
                <a:latin typeface="Arial" panose="020B0604020202020204" pitchFamily="34" charset="0"/>
              </a:rPr>
              <a:t>Go away!</a:t>
            </a:r>
            <a:r>
              <a:rPr lang="ja-JP" altLang="en-US" sz="2800">
                <a:latin typeface="Arial" panose="020B0604020202020204" pitchFamily="34" charset="0"/>
              </a:rPr>
              <a:t>”</a:t>
            </a:r>
            <a:r>
              <a:rPr lang="en-US" altLang="ja-JP" sz="2800">
                <a:latin typeface="Arial" panose="020B0604020202020204" pitchFamily="34" charset="0"/>
              </a:rPr>
              <a:t> Peers say he is weird and walk away. This is most likely to happen on days that Victor has an argument with his sibling before school.</a:t>
            </a:r>
            <a:endParaRPr lang="en-US" altLang="en-US" sz="2800">
              <a:latin typeface="Arial" panose="020B0604020202020204" pitchFamily="34" charset="0"/>
            </a:endParaRPr>
          </a:p>
        </p:txBody>
      </p:sp>
      <p:sp>
        <p:nvSpPr>
          <p:cNvPr id="88067" name="Text Box 20">
            <a:extLst>
              <a:ext uri="{FF2B5EF4-FFF2-40B4-BE49-F238E27FC236}">
                <a16:creationId xmlns:a16="http://schemas.microsoft.com/office/drawing/2014/main" id="{B5C8B385-86B9-4110-B802-7033D05A633D}"/>
              </a:ext>
            </a:extLst>
          </p:cNvPr>
          <p:cNvSpPr txBox="1">
            <a:spLocks noChangeArrowheads="1"/>
          </p:cNvSpPr>
          <p:nvPr/>
        </p:nvSpPr>
        <p:spPr bwMode="auto">
          <a:xfrm>
            <a:off x="914400" y="3886200"/>
            <a:ext cx="7848600"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dirty="0">
                <a:latin typeface="Arial" panose="020B0604020202020204" pitchFamily="34" charset="0"/>
              </a:rPr>
              <a:t>What is the antecedent?</a:t>
            </a:r>
            <a:r>
              <a:rPr lang="en-US" altLang="en-US" sz="1800" dirty="0">
                <a:latin typeface="Arial" panose="020B0604020202020204" pitchFamily="34" charset="0"/>
              </a:rPr>
              <a:t> </a:t>
            </a:r>
          </a:p>
          <a:p>
            <a:pPr eaLnBrk="1" hangingPunct="1">
              <a:spcBef>
                <a:spcPct val="50000"/>
              </a:spcBef>
              <a:buFontTx/>
              <a:buNone/>
            </a:pPr>
            <a:r>
              <a:rPr lang="en-US" altLang="en-US" sz="2400" dirty="0">
                <a:solidFill>
                  <a:srgbClr val="B60202"/>
                </a:solidFill>
                <a:latin typeface="Arial" panose="020B0604020202020204" pitchFamily="34" charset="0"/>
              </a:rPr>
              <a:t>- Peers approach and say </a:t>
            </a:r>
            <a:r>
              <a:rPr lang="ja-JP" altLang="en-US" sz="2400" dirty="0">
                <a:solidFill>
                  <a:srgbClr val="B60202"/>
                </a:solidFill>
                <a:latin typeface="Arial" panose="020B0604020202020204" pitchFamily="34" charset="0"/>
              </a:rPr>
              <a:t>“</a:t>
            </a:r>
            <a:r>
              <a:rPr lang="en-US" altLang="ja-JP" sz="2400" dirty="0">
                <a:solidFill>
                  <a:srgbClr val="B60202"/>
                </a:solidFill>
                <a:latin typeface="Arial" panose="020B0604020202020204" pitchFamily="34" charset="0"/>
              </a:rPr>
              <a:t>hello</a:t>
            </a:r>
            <a:r>
              <a:rPr lang="ja-JP" altLang="en-US" sz="2400" dirty="0">
                <a:solidFill>
                  <a:srgbClr val="B60202"/>
                </a:solidFill>
                <a:latin typeface="Arial" panose="020B0604020202020204" pitchFamily="34" charset="0"/>
              </a:rPr>
              <a:t>”</a:t>
            </a:r>
            <a:r>
              <a:rPr lang="en-US" altLang="ja-JP" sz="2400" dirty="0">
                <a:solidFill>
                  <a:srgbClr val="B60202"/>
                </a:solidFill>
                <a:latin typeface="Arial" panose="020B0604020202020204" pitchFamily="34" charset="0"/>
              </a:rPr>
              <a:t> </a:t>
            </a:r>
          </a:p>
          <a:p>
            <a:pPr eaLnBrk="1" hangingPunct="1">
              <a:spcBef>
                <a:spcPct val="50000"/>
              </a:spcBef>
              <a:buFontTx/>
              <a:buNone/>
            </a:pPr>
            <a:r>
              <a:rPr lang="en-US" altLang="en-US" dirty="0">
                <a:latin typeface="Arial" panose="020B0604020202020204" pitchFamily="34" charset="0"/>
              </a:rPr>
              <a:t>What is the setting event? </a:t>
            </a:r>
          </a:p>
          <a:p>
            <a:pPr eaLnBrk="1" hangingPunct="1">
              <a:spcBef>
                <a:spcPct val="50000"/>
              </a:spcBef>
              <a:buFontTx/>
              <a:buNone/>
            </a:pPr>
            <a:r>
              <a:rPr lang="en-US" altLang="en-US" sz="2400" dirty="0">
                <a:solidFill>
                  <a:srgbClr val="B60202"/>
                </a:solidFill>
                <a:latin typeface="Arial" panose="020B0604020202020204" pitchFamily="34" charset="0"/>
              </a:rPr>
              <a:t>- Argument with sibling before school </a:t>
            </a:r>
          </a:p>
        </p:txBody>
      </p:sp>
      <p:sp>
        <p:nvSpPr>
          <p:cNvPr id="132099" name="Rectangle 21">
            <a:extLst>
              <a:ext uri="{FF2B5EF4-FFF2-40B4-BE49-F238E27FC236}">
                <a16:creationId xmlns:a16="http://schemas.microsoft.com/office/drawing/2014/main" id="{04A275A0-30C1-4E0C-8FF3-6B858BEFA9CC}"/>
              </a:ext>
            </a:extLst>
          </p:cNvPr>
          <p:cNvSpPr>
            <a:spLocks noChangeArrowheads="1"/>
          </p:cNvSpPr>
          <p:nvPr/>
        </p:nvSpPr>
        <p:spPr bwMode="auto">
          <a:xfrm>
            <a:off x="457200" y="76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4400">
              <a:solidFill>
                <a:schemeClr val="tx2"/>
              </a:solidFill>
            </a:endParaRPr>
          </a:p>
        </p:txBody>
      </p:sp>
      <p:sp>
        <p:nvSpPr>
          <p:cNvPr id="132100" name="Rectangle 2">
            <a:extLst>
              <a:ext uri="{FF2B5EF4-FFF2-40B4-BE49-F238E27FC236}">
                <a16:creationId xmlns:a16="http://schemas.microsoft.com/office/drawing/2014/main" id="{19B989CB-01B8-493C-BD63-64027A33F6E8}"/>
              </a:ext>
            </a:extLst>
          </p:cNvPr>
          <p:cNvSpPr>
            <a:spLocks noChangeArrowheads="1"/>
          </p:cNvSpPr>
          <p:nvPr/>
        </p:nvSpPr>
        <p:spPr bwMode="auto">
          <a:xfrm>
            <a:off x="457200" y="76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4400">
                <a:solidFill>
                  <a:schemeClr val="tx2"/>
                </a:solidFill>
              </a:rPr>
              <a:t>  </a:t>
            </a:r>
            <a:endParaRPr lang="en-US" altLang="en-US">
              <a:solidFill>
                <a:srgbClr val="0000FF"/>
              </a:solidFill>
            </a:endParaRPr>
          </a:p>
        </p:txBody>
      </p:sp>
      <p:sp>
        <p:nvSpPr>
          <p:cNvPr id="132101" name="Rectangle 2">
            <a:extLst>
              <a:ext uri="{FF2B5EF4-FFF2-40B4-BE49-F238E27FC236}">
                <a16:creationId xmlns:a16="http://schemas.microsoft.com/office/drawing/2014/main" id="{DE6ED74C-6C37-4924-8207-1BDB63FD3151}"/>
              </a:ext>
            </a:extLst>
          </p:cNvPr>
          <p:cNvSpPr txBox="1">
            <a:spLocks noChangeArrowheads="1"/>
          </p:cNvSpPr>
          <p:nvPr/>
        </p:nvSpPr>
        <p:spPr bwMode="auto">
          <a:xfrm>
            <a:off x="45720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endParaRPr lang="en-US" altLang="en-US" sz="4000"/>
          </a:p>
        </p:txBody>
      </p:sp>
      <p:sp>
        <p:nvSpPr>
          <p:cNvPr id="132102" name="Text Box 8">
            <a:extLst>
              <a:ext uri="{FF2B5EF4-FFF2-40B4-BE49-F238E27FC236}">
                <a16:creationId xmlns:a16="http://schemas.microsoft.com/office/drawing/2014/main" id="{1E1B45B9-3952-4DEA-8F5C-DD29E799EF09}"/>
              </a:ext>
            </a:extLst>
          </p:cNvPr>
          <p:cNvSpPr txBox="1">
            <a:spLocks noChangeArrowheads="1"/>
          </p:cNvSpPr>
          <p:nvPr/>
        </p:nvSpPr>
        <p:spPr bwMode="auto">
          <a:xfrm>
            <a:off x="1295400" y="228600"/>
            <a:ext cx="7010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4400" b="1">
                <a:latin typeface="Arial" panose="020B0604020202020204" pitchFamily="34" charset="0"/>
              </a:rPr>
              <a:t>Setting Events: Example</a:t>
            </a:r>
          </a:p>
        </p:txBody>
      </p:sp>
      <p:sp>
        <p:nvSpPr>
          <p:cNvPr id="132103" name="Slide Number Placeholder 1">
            <a:extLst>
              <a:ext uri="{FF2B5EF4-FFF2-40B4-BE49-F238E27FC236}">
                <a16:creationId xmlns:a16="http://schemas.microsoft.com/office/drawing/2014/main" id="{2AE8DAC0-6D23-40DA-A17A-1B2908E6E23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7041F7E-6C0A-4DEE-9619-18F91E4588CB}" type="slidenum">
              <a:rPr lang="en-US" altLang="en-US" sz="1200">
                <a:solidFill>
                  <a:srgbClr val="8D8D8F"/>
                </a:solidFill>
              </a:rPr>
              <a:pPr>
                <a:spcBef>
                  <a:spcPct val="0"/>
                </a:spcBef>
                <a:buFontTx/>
                <a:buNone/>
              </a:pPr>
              <a:t>22</a:t>
            </a:fld>
            <a:endParaRPr lang="en-US" altLang="en-US" sz="1200">
              <a:solidFill>
                <a:srgbClr val="8D8D8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8067">
                                            <p:txEl>
                                              <p:pRg st="1" end="1"/>
                                            </p:txEl>
                                          </p:spTgt>
                                        </p:tgtEl>
                                        <p:attrNameLst>
                                          <p:attrName>style.visibility</p:attrName>
                                        </p:attrNameLst>
                                      </p:cBhvr>
                                      <p:to>
                                        <p:strVal val="visible"/>
                                      </p:to>
                                    </p:set>
                                    <p:anim calcmode="lin" valueType="num">
                                      <p:cBhvr additive="base">
                                        <p:cTn id="7" dur="500" fill="hold"/>
                                        <p:tgtEl>
                                          <p:spTgt spid="8806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80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8067">
                                            <p:txEl>
                                              <p:pRg st="3" end="3"/>
                                            </p:txEl>
                                          </p:spTgt>
                                        </p:tgtEl>
                                        <p:attrNameLst>
                                          <p:attrName>style.visibility</p:attrName>
                                        </p:attrNameLst>
                                      </p:cBhvr>
                                      <p:to>
                                        <p:strVal val="visible"/>
                                      </p:to>
                                    </p:set>
                                    <p:anim calcmode="lin" valueType="num">
                                      <p:cBhvr additive="base">
                                        <p:cTn id="13" dur="500" fill="hold"/>
                                        <p:tgtEl>
                                          <p:spTgt spid="8806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806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3">
            <a:extLst>
              <a:ext uri="{FF2B5EF4-FFF2-40B4-BE49-F238E27FC236}">
                <a16:creationId xmlns:a16="http://schemas.microsoft.com/office/drawing/2014/main" id="{CDBAC211-898A-46C1-8F65-FD90DF939F6F}"/>
              </a:ext>
            </a:extLst>
          </p:cNvPr>
          <p:cNvSpPr>
            <a:spLocks noGrp="1"/>
          </p:cNvSpPr>
          <p:nvPr>
            <p:ph type="title"/>
          </p:nvPr>
        </p:nvSpPr>
        <p:spPr/>
        <p:txBody>
          <a:bodyPr/>
          <a:lstStyle/>
          <a:p>
            <a:pPr eaLnBrk="1" hangingPunct="1"/>
            <a:r>
              <a:rPr lang="en-US" altLang="en-US" b="1">
                <a:solidFill>
                  <a:srgbClr val="B60202"/>
                </a:solidFill>
              </a:rPr>
              <a:t>ACTIVITY 6:</a:t>
            </a:r>
          </a:p>
        </p:txBody>
      </p:sp>
      <p:sp>
        <p:nvSpPr>
          <p:cNvPr id="45058" name="Vertical Text Placeholder 4">
            <a:extLst>
              <a:ext uri="{FF2B5EF4-FFF2-40B4-BE49-F238E27FC236}">
                <a16:creationId xmlns:a16="http://schemas.microsoft.com/office/drawing/2014/main" id="{C064B55E-DFD5-4F28-9550-D2781B251CE7}"/>
              </a:ext>
            </a:extLst>
          </p:cNvPr>
          <p:cNvSpPr>
            <a:spLocks noGrp="1"/>
          </p:cNvSpPr>
          <p:nvPr>
            <p:ph idx="1"/>
          </p:nvPr>
        </p:nvSpPr>
        <p:spPr>
          <a:xfrm>
            <a:off x="457200" y="2141538"/>
            <a:ext cx="8229600" cy="4152900"/>
          </a:xfrm>
        </p:spPr>
        <p:txBody>
          <a:bodyPr rtlCol="0">
            <a:normAutofit lnSpcReduction="10000"/>
          </a:bodyPr>
          <a:lstStyle/>
          <a:p>
            <a:pPr eaLnBrk="1" fontAlgn="auto" hangingPunct="1">
              <a:spcAft>
                <a:spcPts val="0"/>
              </a:spcAft>
              <a:buFont typeface="Arial" charset="0"/>
              <a:buNone/>
              <a:defRPr/>
            </a:pPr>
            <a:r>
              <a:rPr lang="en-US" dirty="0">
                <a:solidFill>
                  <a:srgbClr val="292934"/>
                </a:solidFill>
                <a:ea typeface="MS PGothic" charset="0"/>
                <a:cs typeface="+mn-cs"/>
              </a:rPr>
              <a:t>Using your workbook, identify the following in the scenarios:</a:t>
            </a:r>
          </a:p>
          <a:p>
            <a:pPr eaLnBrk="1" fontAlgn="auto" hangingPunct="1">
              <a:spcAft>
                <a:spcPts val="0"/>
              </a:spcAft>
              <a:buFont typeface="Arial" charset="0"/>
              <a:buNone/>
              <a:defRPr/>
            </a:pPr>
            <a:endParaRPr lang="en-US" sz="2000" dirty="0">
              <a:solidFill>
                <a:srgbClr val="292934"/>
              </a:solidFill>
              <a:ea typeface="MS PGothic" charset="0"/>
              <a:cs typeface="+mn-cs"/>
            </a:endParaRPr>
          </a:p>
          <a:p>
            <a:pPr eaLnBrk="1" fontAlgn="auto" hangingPunct="1">
              <a:spcAft>
                <a:spcPts val="0"/>
              </a:spcAft>
              <a:buFont typeface="Arial" charset="0"/>
              <a:buNone/>
              <a:defRPr/>
            </a:pPr>
            <a:r>
              <a:rPr lang="en-US" dirty="0">
                <a:solidFill>
                  <a:srgbClr val="292934"/>
                </a:solidFill>
                <a:ea typeface="MS PGothic" charset="0"/>
                <a:cs typeface="+mn-cs"/>
              </a:rPr>
              <a:t>		*  The antecedent</a:t>
            </a:r>
          </a:p>
          <a:p>
            <a:pPr eaLnBrk="1" fontAlgn="auto" hangingPunct="1">
              <a:spcAft>
                <a:spcPts val="0"/>
              </a:spcAft>
              <a:buFont typeface="Arial" charset="0"/>
              <a:buNone/>
              <a:defRPr/>
            </a:pPr>
            <a:endParaRPr lang="en-US" sz="1400" dirty="0">
              <a:solidFill>
                <a:srgbClr val="292934"/>
              </a:solidFill>
              <a:ea typeface="MS PGothic" charset="0"/>
              <a:cs typeface="+mn-cs"/>
            </a:endParaRPr>
          </a:p>
          <a:p>
            <a:pPr eaLnBrk="1" fontAlgn="auto" hangingPunct="1">
              <a:spcAft>
                <a:spcPts val="0"/>
              </a:spcAft>
              <a:buFont typeface="Arial" charset="0"/>
              <a:buNone/>
              <a:defRPr/>
            </a:pPr>
            <a:r>
              <a:rPr lang="en-US" dirty="0">
                <a:solidFill>
                  <a:srgbClr val="292934"/>
                </a:solidFill>
                <a:ea typeface="MS PGothic" charset="0"/>
                <a:cs typeface="+mn-cs"/>
              </a:rPr>
              <a:t>		*  The </a:t>
            </a:r>
            <a:r>
              <a:rPr lang="en-US" u="sng" dirty="0">
                <a:solidFill>
                  <a:srgbClr val="292934"/>
                </a:solidFill>
                <a:ea typeface="MS PGothic" charset="0"/>
                <a:cs typeface="+mn-cs"/>
              </a:rPr>
              <a:t>most likely</a:t>
            </a:r>
            <a:r>
              <a:rPr lang="en-US" dirty="0">
                <a:solidFill>
                  <a:srgbClr val="292934"/>
                </a:solidFill>
                <a:ea typeface="MS PGothic" charset="0"/>
                <a:cs typeface="+mn-cs"/>
              </a:rPr>
              <a:t> </a:t>
            </a:r>
            <a:r>
              <a:rPr lang="en-US" b="1" dirty="0">
                <a:solidFill>
                  <a:srgbClr val="B60202"/>
                </a:solidFill>
                <a:ea typeface="MS PGothic" charset="0"/>
                <a:cs typeface="+mn-cs"/>
              </a:rPr>
              <a:t>FUNCTION</a:t>
            </a:r>
            <a:r>
              <a:rPr lang="en-US" dirty="0">
                <a:solidFill>
                  <a:srgbClr val="292934"/>
                </a:solidFill>
                <a:ea typeface="MS PGothic" charset="0"/>
                <a:cs typeface="+mn-cs"/>
              </a:rPr>
              <a:t> of the problem </a:t>
            </a:r>
          </a:p>
          <a:p>
            <a:pPr eaLnBrk="1" fontAlgn="auto" hangingPunct="1">
              <a:spcAft>
                <a:spcPts val="0"/>
              </a:spcAft>
              <a:buFont typeface="Arial" charset="0"/>
              <a:buNone/>
              <a:defRPr/>
            </a:pPr>
            <a:r>
              <a:rPr lang="en-US" dirty="0">
                <a:solidFill>
                  <a:srgbClr val="292934"/>
                </a:solidFill>
                <a:ea typeface="MS PGothic" charset="0"/>
                <a:cs typeface="+mn-cs"/>
              </a:rPr>
              <a:t>			behavior</a:t>
            </a:r>
          </a:p>
          <a:p>
            <a:pPr eaLnBrk="1" fontAlgn="auto" hangingPunct="1">
              <a:spcAft>
                <a:spcPts val="0"/>
              </a:spcAft>
              <a:buFont typeface="Arial" charset="0"/>
              <a:buNone/>
              <a:defRPr/>
            </a:pPr>
            <a:endParaRPr lang="en-US" sz="1400" dirty="0">
              <a:solidFill>
                <a:srgbClr val="292934"/>
              </a:solidFill>
              <a:ea typeface="MS PGothic" charset="0"/>
              <a:cs typeface="+mn-cs"/>
            </a:endParaRPr>
          </a:p>
          <a:p>
            <a:pPr eaLnBrk="1" fontAlgn="auto" hangingPunct="1">
              <a:spcAft>
                <a:spcPts val="0"/>
              </a:spcAft>
              <a:buFont typeface="Arial" charset="0"/>
              <a:buNone/>
              <a:defRPr/>
            </a:pPr>
            <a:r>
              <a:rPr lang="en-US" dirty="0">
                <a:solidFill>
                  <a:srgbClr val="292934"/>
                </a:solidFill>
                <a:ea typeface="MS PGothic" charset="0"/>
                <a:cs typeface="+mn-cs"/>
              </a:rPr>
              <a:t>		*  The setting event	</a:t>
            </a:r>
            <a:endParaRPr lang="en-US" u="sng" dirty="0">
              <a:solidFill>
                <a:srgbClr val="292934"/>
              </a:solidFill>
              <a:ea typeface="MS PGothic" charset="0"/>
              <a:cs typeface="+mn-cs"/>
            </a:endParaRPr>
          </a:p>
        </p:txBody>
      </p:sp>
      <p:sp>
        <p:nvSpPr>
          <p:cNvPr id="134147" name="Slide Number Placeholder 1">
            <a:extLst>
              <a:ext uri="{FF2B5EF4-FFF2-40B4-BE49-F238E27FC236}">
                <a16:creationId xmlns:a16="http://schemas.microsoft.com/office/drawing/2014/main" id="{C2E642F4-B5B9-4953-9B86-5BB34D78B4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BFA0CA9-4854-4FBD-9690-6DC9D6FA6176}" type="slidenum">
              <a:rPr lang="en-US" altLang="en-US" sz="1200">
                <a:solidFill>
                  <a:srgbClr val="8D8D8F"/>
                </a:solidFill>
              </a:rPr>
              <a:pPr>
                <a:spcBef>
                  <a:spcPct val="0"/>
                </a:spcBef>
                <a:buFontTx/>
                <a:buNone/>
              </a:pPr>
              <a:t>23</a:t>
            </a:fld>
            <a:endParaRPr lang="en-US" altLang="en-US" sz="1200">
              <a:solidFill>
                <a:srgbClr val="8D8D8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Text Box 17">
            <a:extLst>
              <a:ext uri="{FF2B5EF4-FFF2-40B4-BE49-F238E27FC236}">
                <a16:creationId xmlns:a16="http://schemas.microsoft.com/office/drawing/2014/main" id="{B8F6BDFF-5794-4196-BD4C-836C88147144}"/>
              </a:ext>
            </a:extLst>
          </p:cNvPr>
          <p:cNvSpPr txBox="1">
            <a:spLocks noChangeArrowheads="1"/>
          </p:cNvSpPr>
          <p:nvPr/>
        </p:nvSpPr>
        <p:spPr bwMode="auto">
          <a:xfrm>
            <a:off x="6510338" y="4572000"/>
            <a:ext cx="2286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latin typeface="Arial" panose="020B0604020202020204" pitchFamily="34" charset="0"/>
              </a:rPr>
              <a:t>Teacher sends him </a:t>
            </a:r>
          </a:p>
          <a:p>
            <a:pPr algn="ctr">
              <a:spcBef>
                <a:spcPct val="0"/>
              </a:spcBef>
              <a:buFontTx/>
              <a:buNone/>
            </a:pPr>
            <a:r>
              <a:rPr lang="en-US" altLang="en-US" sz="1600" b="1">
                <a:latin typeface="Arial" panose="020B0604020202020204" pitchFamily="34" charset="0"/>
              </a:rPr>
              <a:t>to the office</a:t>
            </a:r>
          </a:p>
          <a:p>
            <a:pPr algn="ctr">
              <a:spcBef>
                <a:spcPct val="0"/>
              </a:spcBef>
              <a:buFontTx/>
              <a:buNone/>
            </a:pPr>
            <a:endParaRPr lang="en-US" altLang="en-US" sz="1600" b="1">
              <a:latin typeface="Arial" panose="020B0604020202020204" pitchFamily="34" charset="0"/>
            </a:endParaRPr>
          </a:p>
          <a:p>
            <a:pPr>
              <a:spcBef>
                <a:spcPct val="0"/>
              </a:spcBef>
              <a:buFontTx/>
              <a:buNone/>
            </a:pPr>
            <a:r>
              <a:rPr lang="en-US" altLang="en-US" sz="1600" b="1" u="sng">
                <a:latin typeface="Arial" panose="020B0604020202020204" pitchFamily="34" charset="0"/>
              </a:rPr>
              <a:t>Function:</a:t>
            </a:r>
            <a:r>
              <a:rPr lang="en-US" altLang="en-US" sz="1600" b="1">
                <a:latin typeface="Arial" panose="020B0604020202020204" pitchFamily="34" charset="0"/>
              </a:rPr>
              <a:t> </a:t>
            </a:r>
          </a:p>
        </p:txBody>
      </p:sp>
      <p:sp>
        <p:nvSpPr>
          <p:cNvPr id="136194" name="Text Box 2">
            <a:extLst>
              <a:ext uri="{FF2B5EF4-FFF2-40B4-BE49-F238E27FC236}">
                <a16:creationId xmlns:a16="http://schemas.microsoft.com/office/drawing/2014/main" id="{A967B56B-82D8-4F83-9E16-A9CA7D59F5FA}"/>
              </a:ext>
            </a:extLst>
          </p:cNvPr>
          <p:cNvSpPr txBox="1">
            <a:spLocks noChangeArrowheads="1"/>
          </p:cNvSpPr>
          <p:nvPr/>
        </p:nvSpPr>
        <p:spPr bwMode="auto">
          <a:xfrm>
            <a:off x="228600" y="354013"/>
            <a:ext cx="8763000" cy="478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lnSpc>
                <a:spcPct val="90000"/>
              </a:lnSpc>
              <a:buClr>
                <a:schemeClr val="bg2"/>
              </a:buClr>
              <a:buSzPct val="75000"/>
              <a:buFont typeface="Wingdings" panose="05000000000000000000" pitchFamily="2" charset="2"/>
              <a:buNone/>
            </a:pPr>
            <a:r>
              <a:rPr lang="en-US" altLang="en-US" sz="4000" b="1">
                <a:latin typeface="Arial" panose="020B0604020202020204" pitchFamily="34" charset="0"/>
              </a:rPr>
              <a:t>Scenario #1 </a:t>
            </a:r>
          </a:p>
          <a:p>
            <a:pPr algn="ctr" eaLnBrk="1" hangingPunct="1">
              <a:lnSpc>
                <a:spcPct val="90000"/>
              </a:lnSpc>
              <a:buClr>
                <a:schemeClr val="bg2"/>
              </a:buClr>
              <a:buSzPct val="75000"/>
              <a:buFont typeface="Wingdings" panose="05000000000000000000" pitchFamily="2" charset="2"/>
              <a:buNone/>
            </a:pPr>
            <a:endParaRPr lang="en-US" altLang="en-US" sz="2400" b="1">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r>
              <a:rPr lang="en-US" altLang="en-US" sz="2400">
                <a:latin typeface="Arial" panose="020B0604020202020204" pitchFamily="34" charset="0"/>
              </a:rPr>
              <a:t>When Jason is asked to outline a book chapter in Language Arts, he often argues, refuses to work and uses profanity which results in being sent to the office for </a:t>
            </a:r>
            <a:r>
              <a:rPr lang="ja-JP" altLang="en-US" sz="2400">
                <a:latin typeface="Arial" panose="020B0604020202020204" pitchFamily="34" charset="0"/>
              </a:rPr>
              <a:t>‘</a:t>
            </a:r>
            <a:r>
              <a:rPr lang="en-US" altLang="ja-JP" sz="2400">
                <a:latin typeface="Arial" panose="020B0604020202020204" pitchFamily="34" charset="0"/>
              </a:rPr>
              <a:t>disrespect</a:t>
            </a:r>
            <a:r>
              <a:rPr lang="ja-JP" altLang="en-US" sz="2400">
                <a:latin typeface="Arial" panose="020B0604020202020204" pitchFamily="34" charset="0"/>
              </a:rPr>
              <a:t>’</a:t>
            </a:r>
            <a:r>
              <a:rPr lang="en-US" altLang="ja-JP" sz="2400">
                <a:latin typeface="Arial" panose="020B0604020202020204" pitchFamily="34" charset="0"/>
              </a:rPr>
              <a:t>. This behavior is more likely if Jason has an altercation with a peer on the bus on the way to school.</a:t>
            </a:r>
          </a:p>
          <a:p>
            <a:pPr eaLnBrk="1" hangingPunct="1">
              <a:lnSpc>
                <a:spcPct val="90000"/>
              </a:lnSpc>
              <a:buClr>
                <a:schemeClr val="bg2"/>
              </a:buClr>
              <a:buSzPct val="75000"/>
              <a:buFont typeface="Wingdings" panose="05000000000000000000" pitchFamily="2" charset="2"/>
              <a:buNone/>
            </a:pPr>
            <a:endParaRPr lang="en-US" altLang="en-US" sz="2400" b="1">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endParaRPr lang="en-US" altLang="en-US" sz="2400" i="1">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endParaRPr lang="en-US" altLang="en-US" sz="2400" i="1">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r>
              <a:rPr lang="en-US" altLang="en-US" sz="2400" i="1">
                <a:latin typeface="Arial" panose="020B0604020202020204" pitchFamily="34" charset="0"/>
              </a:rPr>
              <a:t> </a:t>
            </a:r>
          </a:p>
          <a:p>
            <a:pPr>
              <a:spcBef>
                <a:spcPct val="0"/>
              </a:spcBef>
              <a:buFontTx/>
              <a:buNone/>
            </a:pPr>
            <a:endParaRPr lang="en-US" altLang="en-US" sz="2400" i="1">
              <a:latin typeface="Times New Roman" panose="02020603050405020304" pitchFamily="18" charset="0"/>
            </a:endParaRPr>
          </a:p>
        </p:txBody>
      </p:sp>
      <p:sp>
        <p:nvSpPr>
          <p:cNvPr id="136195" name="Rectangle 3">
            <a:extLst>
              <a:ext uri="{FF2B5EF4-FFF2-40B4-BE49-F238E27FC236}">
                <a16:creationId xmlns:a16="http://schemas.microsoft.com/office/drawing/2014/main" id="{5767CC0C-6896-4B7C-96D6-ED9FE0BDF2BE}"/>
              </a:ext>
            </a:extLst>
          </p:cNvPr>
          <p:cNvSpPr>
            <a:spLocks noChangeArrowheads="1"/>
          </p:cNvSpPr>
          <p:nvPr/>
        </p:nvSpPr>
        <p:spPr bwMode="auto">
          <a:xfrm>
            <a:off x="762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6" name="Rectangle 4">
            <a:extLst>
              <a:ext uri="{FF2B5EF4-FFF2-40B4-BE49-F238E27FC236}">
                <a16:creationId xmlns:a16="http://schemas.microsoft.com/office/drawing/2014/main" id="{A4EC8FDC-938C-497E-ACA0-C068E94DC7DB}"/>
              </a:ext>
            </a:extLst>
          </p:cNvPr>
          <p:cNvSpPr>
            <a:spLocks noChangeArrowheads="1"/>
          </p:cNvSpPr>
          <p:nvPr/>
        </p:nvSpPr>
        <p:spPr bwMode="auto">
          <a:xfrm>
            <a:off x="2667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7" name="Rectangle 5">
            <a:extLst>
              <a:ext uri="{FF2B5EF4-FFF2-40B4-BE49-F238E27FC236}">
                <a16:creationId xmlns:a16="http://schemas.microsoft.com/office/drawing/2014/main" id="{50AC9FC8-C913-42F2-9748-5915A04F3DBD}"/>
              </a:ext>
            </a:extLst>
          </p:cNvPr>
          <p:cNvSpPr>
            <a:spLocks noChangeArrowheads="1"/>
          </p:cNvSpPr>
          <p:nvPr/>
        </p:nvSpPr>
        <p:spPr bwMode="auto">
          <a:xfrm>
            <a:off x="4495800" y="4114800"/>
            <a:ext cx="19050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8" name="Rectangle 6">
            <a:extLst>
              <a:ext uri="{FF2B5EF4-FFF2-40B4-BE49-F238E27FC236}">
                <a16:creationId xmlns:a16="http://schemas.microsoft.com/office/drawing/2014/main" id="{B3578F50-ECFC-4920-ADDF-0F8B0F7FDED2}"/>
              </a:ext>
            </a:extLst>
          </p:cNvPr>
          <p:cNvSpPr>
            <a:spLocks noChangeArrowheads="1"/>
          </p:cNvSpPr>
          <p:nvPr/>
        </p:nvSpPr>
        <p:spPr bwMode="auto">
          <a:xfrm>
            <a:off x="6553200" y="4114800"/>
            <a:ext cx="21336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9" name="AutoShape 7">
            <a:extLst>
              <a:ext uri="{FF2B5EF4-FFF2-40B4-BE49-F238E27FC236}">
                <a16:creationId xmlns:a16="http://schemas.microsoft.com/office/drawing/2014/main" id="{7BDFA584-3381-4FED-A217-37DCAE333CA6}"/>
              </a:ext>
            </a:extLst>
          </p:cNvPr>
          <p:cNvSpPr>
            <a:spLocks noChangeArrowheads="1"/>
          </p:cNvSpPr>
          <p:nvPr/>
        </p:nvSpPr>
        <p:spPr bwMode="auto">
          <a:xfrm>
            <a:off x="2362200" y="4724400"/>
            <a:ext cx="381000" cy="4572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200" name="AutoShape 8">
            <a:extLst>
              <a:ext uri="{FF2B5EF4-FFF2-40B4-BE49-F238E27FC236}">
                <a16:creationId xmlns:a16="http://schemas.microsoft.com/office/drawing/2014/main" id="{0933F5DD-0E79-41CB-A463-91B69314974D}"/>
              </a:ext>
            </a:extLst>
          </p:cNvPr>
          <p:cNvSpPr>
            <a:spLocks noChangeArrowheads="1"/>
          </p:cNvSpPr>
          <p:nvPr/>
        </p:nvSpPr>
        <p:spPr bwMode="auto">
          <a:xfrm>
            <a:off x="4267200" y="4800600"/>
            <a:ext cx="3048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201" name="AutoShape 9">
            <a:extLst>
              <a:ext uri="{FF2B5EF4-FFF2-40B4-BE49-F238E27FC236}">
                <a16:creationId xmlns:a16="http://schemas.microsoft.com/office/drawing/2014/main" id="{845FF6B5-D06B-4193-8A1E-A46A3091DF1B}"/>
              </a:ext>
            </a:extLst>
          </p:cNvPr>
          <p:cNvSpPr>
            <a:spLocks noChangeArrowheads="1"/>
          </p:cNvSpPr>
          <p:nvPr/>
        </p:nvSpPr>
        <p:spPr bwMode="auto">
          <a:xfrm>
            <a:off x="6248400" y="4800600"/>
            <a:ext cx="3810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202" name="Text Box 10">
            <a:extLst>
              <a:ext uri="{FF2B5EF4-FFF2-40B4-BE49-F238E27FC236}">
                <a16:creationId xmlns:a16="http://schemas.microsoft.com/office/drawing/2014/main" id="{478A0BA8-3CF3-49C8-A952-B8555D529D4D}"/>
              </a:ext>
            </a:extLst>
          </p:cNvPr>
          <p:cNvSpPr txBox="1">
            <a:spLocks noChangeArrowheads="1"/>
          </p:cNvSpPr>
          <p:nvPr/>
        </p:nvSpPr>
        <p:spPr bwMode="auto">
          <a:xfrm>
            <a:off x="798513" y="4133850"/>
            <a:ext cx="1460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Setting event</a:t>
            </a:r>
            <a:endParaRPr lang="en-US" altLang="en-US" sz="1600" b="1">
              <a:latin typeface="Arial" panose="020B0604020202020204" pitchFamily="34" charset="0"/>
            </a:endParaRPr>
          </a:p>
        </p:txBody>
      </p:sp>
      <p:sp>
        <p:nvSpPr>
          <p:cNvPr id="136203" name="Text Box 11">
            <a:extLst>
              <a:ext uri="{FF2B5EF4-FFF2-40B4-BE49-F238E27FC236}">
                <a16:creationId xmlns:a16="http://schemas.microsoft.com/office/drawing/2014/main" id="{3691F217-A628-4CC0-9835-71215575A89C}"/>
              </a:ext>
            </a:extLst>
          </p:cNvPr>
          <p:cNvSpPr txBox="1">
            <a:spLocks noChangeArrowheads="1"/>
          </p:cNvSpPr>
          <p:nvPr/>
        </p:nvSpPr>
        <p:spPr bwMode="auto">
          <a:xfrm>
            <a:off x="2863850" y="4133850"/>
            <a:ext cx="1289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Antecedent</a:t>
            </a:r>
            <a:endParaRPr lang="en-US" altLang="en-US" sz="1600" b="1">
              <a:latin typeface="Arial" panose="020B0604020202020204" pitchFamily="34" charset="0"/>
            </a:endParaRPr>
          </a:p>
        </p:txBody>
      </p:sp>
      <p:sp>
        <p:nvSpPr>
          <p:cNvPr id="136204" name="Text Box 12">
            <a:extLst>
              <a:ext uri="{FF2B5EF4-FFF2-40B4-BE49-F238E27FC236}">
                <a16:creationId xmlns:a16="http://schemas.microsoft.com/office/drawing/2014/main" id="{E729F640-720B-4390-BEAD-37EFCB426B5D}"/>
              </a:ext>
            </a:extLst>
          </p:cNvPr>
          <p:cNvSpPr txBox="1">
            <a:spLocks noChangeArrowheads="1"/>
          </p:cNvSpPr>
          <p:nvPr/>
        </p:nvSpPr>
        <p:spPr bwMode="auto">
          <a:xfrm>
            <a:off x="4648200" y="4133850"/>
            <a:ext cx="1447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Behavior</a:t>
            </a:r>
            <a:endParaRPr lang="en-US" altLang="en-US" sz="1600" b="1">
              <a:latin typeface="Arial" panose="020B0604020202020204" pitchFamily="34" charset="0"/>
            </a:endParaRPr>
          </a:p>
        </p:txBody>
      </p:sp>
      <p:sp>
        <p:nvSpPr>
          <p:cNvPr id="136205" name="Text Box 13">
            <a:extLst>
              <a:ext uri="{FF2B5EF4-FFF2-40B4-BE49-F238E27FC236}">
                <a16:creationId xmlns:a16="http://schemas.microsoft.com/office/drawing/2014/main" id="{DA072BA4-7FEA-4081-BFA3-8ADCB707F36E}"/>
              </a:ext>
            </a:extLst>
          </p:cNvPr>
          <p:cNvSpPr txBox="1">
            <a:spLocks noChangeArrowheads="1"/>
          </p:cNvSpPr>
          <p:nvPr/>
        </p:nvSpPr>
        <p:spPr bwMode="auto">
          <a:xfrm>
            <a:off x="6765925" y="4133850"/>
            <a:ext cx="1512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Consequence</a:t>
            </a:r>
            <a:endParaRPr lang="en-US" altLang="en-US" sz="1600" b="1">
              <a:latin typeface="Arial" panose="020B0604020202020204" pitchFamily="34" charset="0"/>
            </a:endParaRPr>
          </a:p>
        </p:txBody>
      </p:sp>
      <p:sp>
        <p:nvSpPr>
          <p:cNvPr id="43022" name="Text Box 14">
            <a:extLst>
              <a:ext uri="{FF2B5EF4-FFF2-40B4-BE49-F238E27FC236}">
                <a16:creationId xmlns:a16="http://schemas.microsoft.com/office/drawing/2014/main" id="{8780DEA0-E5E5-4154-AEA9-AEAA7BE945AF}"/>
              </a:ext>
            </a:extLst>
          </p:cNvPr>
          <p:cNvSpPr txBox="1">
            <a:spLocks noChangeArrowheads="1"/>
          </p:cNvSpPr>
          <p:nvPr/>
        </p:nvSpPr>
        <p:spPr bwMode="auto">
          <a:xfrm>
            <a:off x="762000" y="4648200"/>
            <a:ext cx="16002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Peer altercation on bus on the way to school</a:t>
            </a:r>
          </a:p>
        </p:txBody>
      </p:sp>
      <p:sp>
        <p:nvSpPr>
          <p:cNvPr id="122895" name="Text Box 15">
            <a:extLst>
              <a:ext uri="{FF2B5EF4-FFF2-40B4-BE49-F238E27FC236}">
                <a16:creationId xmlns:a16="http://schemas.microsoft.com/office/drawing/2014/main" id="{6DB7EAC7-7CB9-4A43-99A3-40BA2DDA4812}"/>
              </a:ext>
            </a:extLst>
          </p:cNvPr>
          <p:cNvSpPr txBox="1">
            <a:spLocks noChangeArrowheads="1"/>
          </p:cNvSpPr>
          <p:nvPr/>
        </p:nvSpPr>
        <p:spPr bwMode="auto">
          <a:xfrm>
            <a:off x="2819400" y="4660900"/>
            <a:ext cx="12954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Asked to outline chapter </a:t>
            </a:r>
          </a:p>
        </p:txBody>
      </p:sp>
      <p:sp>
        <p:nvSpPr>
          <p:cNvPr id="136208" name="Text Box 16">
            <a:extLst>
              <a:ext uri="{FF2B5EF4-FFF2-40B4-BE49-F238E27FC236}">
                <a16:creationId xmlns:a16="http://schemas.microsoft.com/office/drawing/2014/main" id="{582791AC-56EF-4D4D-82CC-AFF07662950A}"/>
              </a:ext>
            </a:extLst>
          </p:cNvPr>
          <p:cNvSpPr txBox="1">
            <a:spLocks noChangeArrowheads="1"/>
          </p:cNvSpPr>
          <p:nvPr/>
        </p:nvSpPr>
        <p:spPr bwMode="auto">
          <a:xfrm>
            <a:off x="4505325" y="4572000"/>
            <a:ext cx="18288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latin typeface="Arial" panose="020B0604020202020204" pitchFamily="34" charset="0"/>
              </a:rPr>
              <a:t>Arguing with teacher, refusing to work, profanity</a:t>
            </a:r>
          </a:p>
        </p:txBody>
      </p:sp>
      <p:sp>
        <p:nvSpPr>
          <p:cNvPr id="136209" name="Text Box 18">
            <a:extLst>
              <a:ext uri="{FF2B5EF4-FFF2-40B4-BE49-F238E27FC236}">
                <a16:creationId xmlns:a16="http://schemas.microsoft.com/office/drawing/2014/main" id="{DEB07E37-D726-4545-B2A8-BFBE98BD4105}"/>
              </a:ext>
            </a:extLst>
          </p:cNvPr>
          <p:cNvSpPr txBox="1">
            <a:spLocks noChangeArrowheads="1"/>
          </p:cNvSpPr>
          <p:nvPr/>
        </p:nvSpPr>
        <p:spPr bwMode="auto">
          <a:xfrm>
            <a:off x="457200" y="3733800"/>
            <a:ext cx="312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rPr>
              <a:t>Routine:</a:t>
            </a:r>
          </a:p>
        </p:txBody>
      </p:sp>
      <p:sp>
        <p:nvSpPr>
          <p:cNvPr id="20500" name="Oval 20">
            <a:extLst>
              <a:ext uri="{FF2B5EF4-FFF2-40B4-BE49-F238E27FC236}">
                <a16:creationId xmlns:a16="http://schemas.microsoft.com/office/drawing/2014/main" id="{682BA660-5DD3-4A22-B405-4D84843EF314}"/>
              </a:ext>
            </a:extLst>
          </p:cNvPr>
          <p:cNvSpPr>
            <a:spLocks noChangeArrowheads="1"/>
          </p:cNvSpPr>
          <p:nvPr/>
        </p:nvSpPr>
        <p:spPr bwMode="auto">
          <a:xfrm>
            <a:off x="6553200" y="5715000"/>
            <a:ext cx="2100263" cy="457200"/>
          </a:xfrm>
          <a:prstGeom prst="ellipse">
            <a:avLst/>
          </a:prstGeom>
          <a:noFill/>
          <a:ln w="25400">
            <a:solidFill>
              <a:srgbClr val="FF0000"/>
            </a:solidFill>
            <a:round/>
            <a:headEnd/>
            <a:tailEnd/>
          </a:ln>
          <a:effectLst/>
          <a:extLst>
            <a:ext uri="{909E8E84-426E-40dd-AFC4-6F175D3DCCD1}"/>
            <a:ext uri="{AF507438-7753-43e0-B8FC-AC1667EBCBE1}"/>
          </a:extLst>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US" altLang="en-US" sz="2800">
              <a:cs typeface="Arial" panose="020B0604020202020204" pitchFamily="34" charset="0"/>
            </a:endParaRPr>
          </a:p>
        </p:txBody>
      </p:sp>
      <p:sp>
        <p:nvSpPr>
          <p:cNvPr id="136211" name="Text Box 22">
            <a:extLst>
              <a:ext uri="{FF2B5EF4-FFF2-40B4-BE49-F238E27FC236}">
                <a16:creationId xmlns:a16="http://schemas.microsoft.com/office/drawing/2014/main" id="{0FC2D61C-9572-4165-8019-ABC1AAE69E34}"/>
              </a:ext>
            </a:extLst>
          </p:cNvPr>
          <p:cNvSpPr txBox="1">
            <a:spLocks noChangeArrowheads="1"/>
          </p:cNvSpPr>
          <p:nvPr/>
        </p:nvSpPr>
        <p:spPr bwMode="auto">
          <a:xfrm>
            <a:off x="1447800" y="3748088"/>
            <a:ext cx="3048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cs typeface="Arial" panose="020B0604020202020204" pitchFamily="34" charset="0"/>
              </a:rPr>
              <a:t>Language Arts</a:t>
            </a:r>
          </a:p>
        </p:txBody>
      </p:sp>
      <p:sp>
        <p:nvSpPr>
          <p:cNvPr id="2" name="TextBox 1">
            <a:extLst>
              <a:ext uri="{FF2B5EF4-FFF2-40B4-BE49-F238E27FC236}">
                <a16:creationId xmlns:a16="http://schemas.microsoft.com/office/drawing/2014/main" id="{CB0D65D4-9B5C-4357-A59B-5A2C2D26DD7D}"/>
              </a:ext>
            </a:extLst>
          </p:cNvPr>
          <p:cNvSpPr txBox="1">
            <a:spLocks noChangeArrowheads="1"/>
          </p:cNvSpPr>
          <p:nvPr/>
        </p:nvSpPr>
        <p:spPr bwMode="auto">
          <a:xfrm>
            <a:off x="6781800" y="5715000"/>
            <a:ext cx="1643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Escape Task</a:t>
            </a:r>
          </a:p>
        </p:txBody>
      </p:sp>
      <p:sp>
        <p:nvSpPr>
          <p:cNvPr id="136213" name="Slide Number Placeholder 2">
            <a:extLst>
              <a:ext uri="{FF2B5EF4-FFF2-40B4-BE49-F238E27FC236}">
                <a16:creationId xmlns:a16="http://schemas.microsoft.com/office/drawing/2014/main" id="{8CF905D0-17D8-49B5-89E1-4AD398236C8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A53D214-6E61-47E2-BD04-0D8547C84D32}" type="slidenum">
              <a:rPr lang="en-US" altLang="en-US" sz="1200">
                <a:solidFill>
                  <a:srgbClr val="8D8D8F"/>
                </a:solidFill>
              </a:rPr>
              <a:pPr>
                <a:spcBef>
                  <a:spcPct val="0"/>
                </a:spcBef>
                <a:buFontTx/>
                <a:buNone/>
              </a:pPr>
              <a:t>24</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2895">
                                            <p:txEl>
                                              <p:pRg st="0" end="0"/>
                                            </p:txEl>
                                          </p:spTgt>
                                        </p:tgtEl>
                                        <p:attrNameLst>
                                          <p:attrName>style.visibility</p:attrName>
                                        </p:attrNameLst>
                                      </p:cBhvr>
                                      <p:to>
                                        <p:strVal val="visible"/>
                                      </p:to>
                                    </p:set>
                                    <p:anim calcmode="lin" valueType="num">
                                      <p:cBhvr additive="base">
                                        <p:cTn id="7" dur="500" fill="hold"/>
                                        <p:tgtEl>
                                          <p:spTgt spid="1228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8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00"/>
                                        </p:tgtEl>
                                        <p:attrNameLst>
                                          <p:attrName>style.visibility</p:attrName>
                                        </p:attrNameLst>
                                      </p:cBhvr>
                                      <p:to>
                                        <p:strVal val="visible"/>
                                      </p:to>
                                    </p:set>
                                    <p:anim calcmode="lin" valueType="num">
                                      <p:cBhvr additive="base">
                                        <p:cTn id="13" dur="500" fill="hold"/>
                                        <p:tgtEl>
                                          <p:spTgt spid="20500"/>
                                        </p:tgtEl>
                                        <p:attrNameLst>
                                          <p:attrName>ppt_x</p:attrName>
                                        </p:attrNameLst>
                                      </p:cBhvr>
                                      <p:tavLst>
                                        <p:tav tm="0">
                                          <p:val>
                                            <p:strVal val="#ppt_x"/>
                                          </p:val>
                                        </p:tav>
                                        <p:tav tm="100000">
                                          <p:val>
                                            <p:strVal val="#ppt_x"/>
                                          </p:val>
                                        </p:tav>
                                      </p:tavLst>
                                    </p:anim>
                                    <p:anim calcmode="lin" valueType="num">
                                      <p:cBhvr additive="base">
                                        <p:cTn id="14" dur="500" fill="hold"/>
                                        <p:tgtEl>
                                          <p:spTgt spid="20500"/>
                                        </p:tgtEl>
                                        <p:attrNameLst>
                                          <p:attrName>ppt_y</p:attrName>
                                        </p:attrNameLst>
                                      </p:cBhvr>
                                      <p:tavLst>
                                        <p:tav tm="0">
                                          <p:val>
                                            <p:strVal val="1+#ppt_h/2"/>
                                          </p:val>
                                        </p:tav>
                                        <p:tav tm="100000">
                                          <p:val>
                                            <p:strVal val="#ppt_y"/>
                                          </p:val>
                                        </p:tav>
                                      </p:tavLst>
                                    </p:anim>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30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2" grpId="0" autoUpdateAnimBg="0"/>
      <p:bldP spid="20500" grpId="0" animBg="1"/>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Text Box 17">
            <a:extLst>
              <a:ext uri="{FF2B5EF4-FFF2-40B4-BE49-F238E27FC236}">
                <a16:creationId xmlns:a16="http://schemas.microsoft.com/office/drawing/2014/main" id="{FE1782A4-507C-462B-86A6-7F55BDEA159D}"/>
              </a:ext>
            </a:extLst>
          </p:cNvPr>
          <p:cNvSpPr txBox="1">
            <a:spLocks noChangeArrowheads="1"/>
          </p:cNvSpPr>
          <p:nvPr/>
        </p:nvSpPr>
        <p:spPr bwMode="auto">
          <a:xfrm>
            <a:off x="6510338" y="4572000"/>
            <a:ext cx="2286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latin typeface="Arial" panose="020B0604020202020204" pitchFamily="34" charset="0"/>
              </a:rPr>
              <a:t>EA talks privately with the student</a:t>
            </a:r>
          </a:p>
          <a:p>
            <a:pPr algn="ctr">
              <a:spcBef>
                <a:spcPct val="0"/>
              </a:spcBef>
              <a:buFontTx/>
              <a:buNone/>
            </a:pPr>
            <a:endParaRPr lang="en-US" altLang="en-US" sz="1600" b="1">
              <a:latin typeface="Arial" panose="020B0604020202020204" pitchFamily="34" charset="0"/>
            </a:endParaRPr>
          </a:p>
          <a:p>
            <a:pPr>
              <a:spcBef>
                <a:spcPct val="0"/>
              </a:spcBef>
              <a:buFontTx/>
              <a:buNone/>
            </a:pPr>
            <a:r>
              <a:rPr lang="en-US" altLang="en-US" sz="1600" b="1" u="sng">
                <a:latin typeface="Arial" panose="020B0604020202020204" pitchFamily="34" charset="0"/>
              </a:rPr>
              <a:t>Function:</a:t>
            </a:r>
            <a:r>
              <a:rPr lang="en-US" altLang="en-US" sz="1600" b="1">
                <a:latin typeface="Arial" panose="020B0604020202020204" pitchFamily="34" charset="0"/>
              </a:rPr>
              <a:t> </a:t>
            </a:r>
          </a:p>
        </p:txBody>
      </p:sp>
      <p:sp>
        <p:nvSpPr>
          <p:cNvPr id="138242" name="Text Box 2">
            <a:extLst>
              <a:ext uri="{FF2B5EF4-FFF2-40B4-BE49-F238E27FC236}">
                <a16:creationId xmlns:a16="http://schemas.microsoft.com/office/drawing/2014/main" id="{478DEFF5-AE5C-4085-BFED-66762548E170}"/>
              </a:ext>
            </a:extLst>
          </p:cNvPr>
          <p:cNvSpPr txBox="1">
            <a:spLocks noChangeArrowheads="1"/>
          </p:cNvSpPr>
          <p:nvPr/>
        </p:nvSpPr>
        <p:spPr bwMode="auto">
          <a:xfrm>
            <a:off x="228600" y="474663"/>
            <a:ext cx="87630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lnSpc>
                <a:spcPct val="90000"/>
              </a:lnSpc>
              <a:buClr>
                <a:schemeClr val="bg2"/>
              </a:buClr>
              <a:buSzPct val="75000"/>
              <a:buFont typeface="Wingdings" panose="05000000000000000000" pitchFamily="2" charset="2"/>
              <a:buNone/>
            </a:pPr>
            <a:r>
              <a:rPr lang="en-US" altLang="en-US" sz="4000" b="1">
                <a:latin typeface="Arial" panose="020B0604020202020204" pitchFamily="34" charset="0"/>
              </a:rPr>
              <a:t>Scenario #2 </a:t>
            </a:r>
          </a:p>
          <a:p>
            <a:pPr eaLnBrk="1" hangingPunct="1">
              <a:lnSpc>
                <a:spcPct val="90000"/>
              </a:lnSpc>
              <a:buClr>
                <a:schemeClr val="bg2"/>
              </a:buClr>
              <a:buSzPct val="75000"/>
              <a:buFont typeface="Wingdings" panose="05000000000000000000" pitchFamily="2" charset="2"/>
              <a:buNone/>
            </a:pPr>
            <a:endParaRPr lang="en-US" altLang="en-US" sz="2400" b="1">
              <a:latin typeface="Arial" panose="020B0604020202020204" pitchFamily="34" charset="0"/>
            </a:endParaRPr>
          </a:p>
          <a:p>
            <a:pPr eaLnBrk="1" hangingPunct="1">
              <a:lnSpc>
                <a:spcPct val="90000"/>
              </a:lnSpc>
              <a:buClr>
                <a:schemeClr val="bg2"/>
              </a:buClr>
              <a:buSzPct val="75000"/>
              <a:buFontTx/>
              <a:buNone/>
            </a:pPr>
            <a:r>
              <a:rPr lang="en-US" altLang="en-US" sz="2400">
                <a:latin typeface="Arial" panose="020B0604020202020204" pitchFamily="34" charset="0"/>
              </a:rPr>
              <a:t>During story time when the teacher asks other students questions, Michelle blurts out responses or begins crying if she is not called on. When this happens, the educational assistant moves in closely and talks privately to Michelle in an effort to calm her. This is most likely to happen on days when Michelle has not had her medication.   </a:t>
            </a:r>
          </a:p>
          <a:p>
            <a:pPr eaLnBrk="1" hangingPunct="1">
              <a:lnSpc>
                <a:spcPct val="90000"/>
              </a:lnSpc>
              <a:buClr>
                <a:schemeClr val="bg2"/>
              </a:buClr>
              <a:buSzPct val="75000"/>
              <a:buFont typeface="Wingdings" panose="05000000000000000000" pitchFamily="2" charset="2"/>
              <a:buNone/>
            </a:pPr>
            <a:endParaRPr lang="en-US" altLang="en-US" sz="2400" i="1">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endParaRPr lang="en-US" altLang="en-US" sz="2400" i="1">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r>
              <a:rPr lang="en-US" altLang="en-US" sz="2400" i="1">
                <a:latin typeface="Arial" panose="020B0604020202020204" pitchFamily="34" charset="0"/>
              </a:rPr>
              <a:t> </a:t>
            </a:r>
          </a:p>
          <a:p>
            <a:pPr>
              <a:spcBef>
                <a:spcPct val="0"/>
              </a:spcBef>
              <a:buFontTx/>
              <a:buNone/>
            </a:pPr>
            <a:endParaRPr lang="en-US" altLang="en-US" sz="2400" i="1">
              <a:latin typeface="Times New Roman" panose="02020603050405020304" pitchFamily="18" charset="0"/>
            </a:endParaRPr>
          </a:p>
        </p:txBody>
      </p:sp>
      <p:sp>
        <p:nvSpPr>
          <p:cNvPr id="138243" name="Rectangle 3">
            <a:extLst>
              <a:ext uri="{FF2B5EF4-FFF2-40B4-BE49-F238E27FC236}">
                <a16:creationId xmlns:a16="http://schemas.microsoft.com/office/drawing/2014/main" id="{D7E64364-49AF-4BD5-8EB6-7C3BB5FECE0A}"/>
              </a:ext>
            </a:extLst>
          </p:cNvPr>
          <p:cNvSpPr>
            <a:spLocks noChangeArrowheads="1"/>
          </p:cNvSpPr>
          <p:nvPr/>
        </p:nvSpPr>
        <p:spPr bwMode="auto">
          <a:xfrm>
            <a:off x="762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4" name="Rectangle 4">
            <a:extLst>
              <a:ext uri="{FF2B5EF4-FFF2-40B4-BE49-F238E27FC236}">
                <a16:creationId xmlns:a16="http://schemas.microsoft.com/office/drawing/2014/main" id="{B6E03ACA-FB64-4BB2-B7C9-67082807F451}"/>
              </a:ext>
            </a:extLst>
          </p:cNvPr>
          <p:cNvSpPr>
            <a:spLocks noChangeArrowheads="1"/>
          </p:cNvSpPr>
          <p:nvPr/>
        </p:nvSpPr>
        <p:spPr bwMode="auto">
          <a:xfrm>
            <a:off x="2667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5" name="Rectangle 5">
            <a:extLst>
              <a:ext uri="{FF2B5EF4-FFF2-40B4-BE49-F238E27FC236}">
                <a16:creationId xmlns:a16="http://schemas.microsoft.com/office/drawing/2014/main" id="{11939E46-15FB-4FB8-A152-C5D5806DA830}"/>
              </a:ext>
            </a:extLst>
          </p:cNvPr>
          <p:cNvSpPr>
            <a:spLocks noChangeArrowheads="1"/>
          </p:cNvSpPr>
          <p:nvPr/>
        </p:nvSpPr>
        <p:spPr bwMode="auto">
          <a:xfrm>
            <a:off x="4495800" y="4114800"/>
            <a:ext cx="19050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6" name="Rectangle 6">
            <a:extLst>
              <a:ext uri="{FF2B5EF4-FFF2-40B4-BE49-F238E27FC236}">
                <a16:creationId xmlns:a16="http://schemas.microsoft.com/office/drawing/2014/main" id="{DCB88E59-B4D3-4A4B-A4AD-3D9E6DEF9FD5}"/>
              </a:ext>
            </a:extLst>
          </p:cNvPr>
          <p:cNvSpPr>
            <a:spLocks noChangeArrowheads="1"/>
          </p:cNvSpPr>
          <p:nvPr/>
        </p:nvSpPr>
        <p:spPr bwMode="auto">
          <a:xfrm>
            <a:off x="6553200" y="4114800"/>
            <a:ext cx="21336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7" name="AutoShape 7">
            <a:extLst>
              <a:ext uri="{FF2B5EF4-FFF2-40B4-BE49-F238E27FC236}">
                <a16:creationId xmlns:a16="http://schemas.microsoft.com/office/drawing/2014/main" id="{44130628-B7AD-43D3-8E39-757C592128E8}"/>
              </a:ext>
            </a:extLst>
          </p:cNvPr>
          <p:cNvSpPr>
            <a:spLocks noChangeArrowheads="1"/>
          </p:cNvSpPr>
          <p:nvPr/>
        </p:nvSpPr>
        <p:spPr bwMode="auto">
          <a:xfrm>
            <a:off x="2362200" y="4724400"/>
            <a:ext cx="381000" cy="4572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8" name="AutoShape 8">
            <a:extLst>
              <a:ext uri="{FF2B5EF4-FFF2-40B4-BE49-F238E27FC236}">
                <a16:creationId xmlns:a16="http://schemas.microsoft.com/office/drawing/2014/main" id="{65D82E1D-0196-42FB-B3F8-62A76F5D9BFC}"/>
              </a:ext>
            </a:extLst>
          </p:cNvPr>
          <p:cNvSpPr>
            <a:spLocks noChangeArrowheads="1"/>
          </p:cNvSpPr>
          <p:nvPr/>
        </p:nvSpPr>
        <p:spPr bwMode="auto">
          <a:xfrm>
            <a:off x="4267200" y="4800600"/>
            <a:ext cx="3048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49" name="AutoShape 9">
            <a:extLst>
              <a:ext uri="{FF2B5EF4-FFF2-40B4-BE49-F238E27FC236}">
                <a16:creationId xmlns:a16="http://schemas.microsoft.com/office/drawing/2014/main" id="{834FFAA7-B157-47C1-A45F-A7EE299AF939}"/>
              </a:ext>
            </a:extLst>
          </p:cNvPr>
          <p:cNvSpPr>
            <a:spLocks noChangeArrowheads="1"/>
          </p:cNvSpPr>
          <p:nvPr/>
        </p:nvSpPr>
        <p:spPr bwMode="auto">
          <a:xfrm>
            <a:off x="6248400" y="4800600"/>
            <a:ext cx="3810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8250" name="Text Box 10">
            <a:extLst>
              <a:ext uri="{FF2B5EF4-FFF2-40B4-BE49-F238E27FC236}">
                <a16:creationId xmlns:a16="http://schemas.microsoft.com/office/drawing/2014/main" id="{215ABDA3-DC81-4A20-A1B0-59B1405FF6FF}"/>
              </a:ext>
            </a:extLst>
          </p:cNvPr>
          <p:cNvSpPr txBox="1">
            <a:spLocks noChangeArrowheads="1"/>
          </p:cNvSpPr>
          <p:nvPr/>
        </p:nvSpPr>
        <p:spPr bwMode="auto">
          <a:xfrm>
            <a:off x="798513" y="4133850"/>
            <a:ext cx="1460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Setting event</a:t>
            </a:r>
            <a:endParaRPr lang="en-US" altLang="en-US" sz="1600" b="1">
              <a:latin typeface="Arial" panose="020B0604020202020204" pitchFamily="34" charset="0"/>
            </a:endParaRPr>
          </a:p>
        </p:txBody>
      </p:sp>
      <p:sp>
        <p:nvSpPr>
          <p:cNvPr id="138251" name="Text Box 11">
            <a:extLst>
              <a:ext uri="{FF2B5EF4-FFF2-40B4-BE49-F238E27FC236}">
                <a16:creationId xmlns:a16="http://schemas.microsoft.com/office/drawing/2014/main" id="{9E6F1BA6-7194-4504-8ECC-DFDF70B23AA8}"/>
              </a:ext>
            </a:extLst>
          </p:cNvPr>
          <p:cNvSpPr txBox="1">
            <a:spLocks noChangeArrowheads="1"/>
          </p:cNvSpPr>
          <p:nvPr/>
        </p:nvSpPr>
        <p:spPr bwMode="auto">
          <a:xfrm>
            <a:off x="2863850" y="4133850"/>
            <a:ext cx="1289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Antecedent</a:t>
            </a:r>
            <a:endParaRPr lang="en-US" altLang="en-US" sz="1600" b="1">
              <a:latin typeface="Arial" panose="020B0604020202020204" pitchFamily="34" charset="0"/>
            </a:endParaRPr>
          </a:p>
        </p:txBody>
      </p:sp>
      <p:sp>
        <p:nvSpPr>
          <p:cNvPr id="138252" name="Text Box 12">
            <a:extLst>
              <a:ext uri="{FF2B5EF4-FFF2-40B4-BE49-F238E27FC236}">
                <a16:creationId xmlns:a16="http://schemas.microsoft.com/office/drawing/2014/main" id="{042320C0-66CB-4124-98F6-6531C3C7C3A3}"/>
              </a:ext>
            </a:extLst>
          </p:cNvPr>
          <p:cNvSpPr txBox="1">
            <a:spLocks noChangeArrowheads="1"/>
          </p:cNvSpPr>
          <p:nvPr/>
        </p:nvSpPr>
        <p:spPr bwMode="auto">
          <a:xfrm>
            <a:off x="4648200" y="4133850"/>
            <a:ext cx="1447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Behavior</a:t>
            </a:r>
            <a:endParaRPr lang="en-US" altLang="en-US" sz="1600" b="1">
              <a:latin typeface="Arial" panose="020B0604020202020204" pitchFamily="34" charset="0"/>
            </a:endParaRPr>
          </a:p>
        </p:txBody>
      </p:sp>
      <p:sp>
        <p:nvSpPr>
          <p:cNvPr id="138253" name="Text Box 13">
            <a:extLst>
              <a:ext uri="{FF2B5EF4-FFF2-40B4-BE49-F238E27FC236}">
                <a16:creationId xmlns:a16="http://schemas.microsoft.com/office/drawing/2014/main" id="{EE04E77C-6E94-4A39-A6E4-119D1F558F7E}"/>
              </a:ext>
            </a:extLst>
          </p:cNvPr>
          <p:cNvSpPr txBox="1">
            <a:spLocks noChangeArrowheads="1"/>
          </p:cNvSpPr>
          <p:nvPr/>
        </p:nvSpPr>
        <p:spPr bwMode="auto">
          <a:xfrm>
            <a:off x="6765925" y="4133850"/>
            <a:ext cx="1512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Consequence</a:t>
            </a:r>
            <a:endParaRPr lang="en-US" altLang="en-US" sz="1600" b="1">
              <a:latin typeface="Arial" panose="020B0604020202020204" pitchFamily="34" charset="0"/>
            </a:endParaRPr>
          </a:p>
        </p:txBody>
      </p:sp>
      <p:sp>
        <p:nvSpPr>
          <p:cNvPr id="43022" name="Text Box 14">
            <a:extLst>
              <a:ext uri="{FF2B5EF4-FFF2-40B4-BE49-F238E27FC236}">
                <a16:creationId xmlns:a16="http://schemas.microsoft.com/office/drawing/2014/main" id="{1C0A3BBA-AE6D-4697-A24D-AA8788413473}"/>
              </a:ext>
            </a:extLst>
          </p:cNvPr>
          <p:cNvSpPr txBox="1">
            <a:spLocks noChangeArrowheads="1"/>
          </p:cNvSpPr>
          <p:nvPr/>
        </p:nvSpPr>
        <p:spPr bwMode="auto">
          <a:xfrm>
            <a:off x="762000" y="4648200"/>
            <a:ext cx="1600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Students does not take medication</a:t>
            </a:r>
          </a:p>
        </p:txBody>
      </p:sp>
      <p:sp>
        <p:nvSpPr>
          <p:cNvPr id="124943" name="Text Box 15">
            <a:extLst>
              <a:ext uri="{FF2B5EF4-FFF2-40B4-BE49-F238E27FC236}">
                <a16:creationId xmlns:a16="http://schemas.microsoft.com/office/drawing/2014/main" id="{D218680B-5F37-4C24-B259-99DF7AF089C4}"/>
              </a:ext>
            </a:extLst>
          </p:cNvPr>
          <p:cNvSpPr txBox="1">
            <a:spLocks noChangeArrowheads="1"/>
          </p:cNvSpPr>
          <p:nvPr/>
        </p:nvSpPr>
        <p:spPr bwMode="auto">
          <a:xfrm>
            <a:off x="2819400" y="4660900"/>
            <a:ext cx="1295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Other students asked to answer questions</a:t>
            </a:r>
          </a:p>
        </p:txBody>
      </p:sp>
      <p:sp>
        <p:nvSpPr>
          <p:cNvPr id="138256" name="Text Box 16">
            <a:extLst>
              <a:ext uri="{FF2B5EF4-FFF2-40B4-BE49-F238E27FC236}">
                <a16:creationId xmlns:a16="http://schemas.microsoft.com/office/drawing/2014/main" id="{F1F53D26-BB52-40A3-8CB4-7DDA5F199F76}"/>
              </a:ext>
            </a:extLst>
          </p:cNvPr>
          <p:cNvSpPr txBox="1">
            <a:spLocks noChangeArrowheads="1"/>
          </p:cNvSpPr>
          <p:nvPr/>
        </p:nvSpPr>
        <p:spPr bwMode="auto">
          <a:xfrm>
            <a:off x="4505325" y="4572000"/>
            <a:ext cx="1828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latin typeface="Arial" panose="020B0604020202020204" pitchFamily="34" charset="0"/>
              </a:rPr>
              <a:t>Blurts out responses,  cries</a:t>
            </a:r>
          </a:p>
        </p:txBody>
      </p:sp>
      <p:sp>
        <p:nvSpPr>
          <p:cNvPr id="138257" name="Text Box 18">
            <a:extLst>
              <a:ext uri="{FF2B5EF4-FFF2-40B4-BE49-F238E27FC236}">
                <a16:creationId xmlns:a16="http://schemas.microsoft.com/office/drawing/2014/main" id="{7B1FAFB9-7EF4-4FE0-969F-073E7F18A88F}"/>
              </a:ext>
            </a:extLst>
          </p:cNvPr>
          <p:cNvSpPr txBox="1">
            <a:spLocks noChangeArrowheads="1"/>
          </p:cNvSpPr>
          <p:nvPr/>
        </p:nvSpPr>
        <p:spPr bwMode="auto">
          <a:xfrm>
            <a:off x="457200" y="3733800"/>
            <a:ext cx="312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rPr>
              <a:t>Routine:</a:t>
            </a:r>
          </a:p>
        </p:txBody>
      </p:sp>
      <p:sp>
        <p:nvSpPr>
          <p:cNvPr id="20500" name="Oval 20">
            <a:extLst>
              <a:ext uri="{FF2B5EF4-FFF2-40B4-BE49-F238E27FC236}">
                <a16:creationId xmlns:a16="http://schemas.microsoft.com/office/drawing/2014/main" id="{3D9AD41B-2A69-44D8-B5C2-1F2AE56B2EB5}"/>
              </a:ext>
            </a:extLst>
          </p:cNvPr>
          <p:cNvSpPr>
            <a:spLocks noChangeArrowheads="1"/>
          </p:cNvSpPr>
          <p:nvPr/>
        </p:nvSpPr>
        <p:spPr bwMode="auto">
          <a:xfrm>
            <a:off x="6553200" y="5715000"/>
            <a:ext cx="2100263" cy="457200"/>
          </a:xfrm>
          <a:prstGeom prst="ellipse">
            <a:avLst/>
          </a:prstGeom>
          <a:noFill/>
          <a:ln w="25400">
            <a:solidFill>
              <a:srgbClr val="FF0000"/>
            </a:solidFill>
            <a:round/>
            <a:headEnd/>
            <a:tailEnd/>
          </a:ln>
          <a:effectLst/>
          <a:extLst>
            <a:ext uri="{909E8E84-426E-40dd-AFC4-6F175D3DCCD1}"/>
            <a:ext uri="{AF507438-7753-43e0-B8FC-AC1667EBCBE1}"/>
          </a:extLst>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US" altLang="en-US" sz="2800">
              <a:cs typeface="Arial" panose="020B0604020202020204" pitchFamily="34" charset="0"/>
            </a:endParaRPr>
          </a:p>
        </p:txBody>
      </p:sp>
      <p:sp>
        <p:nvSpPr>
          <p:cNvPr id="138259" name="Text Box 22">
            <a:extLst>
              <a:ext uri="{FF2B5EF4-FFF2-40B4-BE49-F238E27FC236}">
                <a16:creationId xmlns:a16="http://schemas.microsoft.com/office/drawing/2014/main" id="{E6B0A64E-F3A6-4EE1-8663-6E33DEFFDDDA}"/>
              </a:ext>
            </a:extLst>
          </p:cNvPr>
          <p:cNvSpPr txBox="1">
            <a:spLocks noChangeArrowheads="1"/>
          </p:cNvSpPr>
          <p:nvPr/>
        </p:nvSpPr>
        <p:spPr bwMode="auto">
          <a:xfrm>
            <a:off x="1447800" y="3748088"/>
            <a:ext cx="3048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cs typeface="Arial" panose="020B0604020202020204" pitchFamily="34" charset="0"/>
              </a:rPr>
              <a:t>Story time </a:t>
            </a:r>
          </a:p>
        </p:txBody>
      </p:sp>
      <p:sp>
        <p:nvSpPr>
          <p:cNvPr id="2" name="TextBox 1">
            <a:extLst>
              <a:ext uri="{FF2B5EF4-FFF2-40B4-BE49-F238E27FC236}">
                <a16:creationId xmlns:a16="http://schemas.microsoft.com/office/drawing/2014/main" id="{EF4F7F92-3E5F-43A6-8F66-CF267FCBB17D}"/>
              </a:ext>
            </a:extLst>
          </p:cNvPr>
          <p:cNvSpPr txBox="1">
            <a:spLocks noChangeArrowheads="1"/>
          </p:cNvSpPr>
          <p:nvPr/>
        </p:nvSpPr>
        <p:spPr bwMode="auto">
          <a:xfrm>
            <a:off x="6781800" y="5715000"/>
            <a:ext cx="1871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Adult Attention</a:t>
            </a:r>
          </a:p>
        </p:txBody>
      </p:sp>
      <p:sp>
        <p:nvSpPr>
          <p:cNvPr id="138261" name="Slide Number Placeholder 2">
            <a:extLst>
              <a:ext uri="{FF2B5EF4-FFF2-40B4-BE49-F238E27FC236}">
                <a16:creationId xmlns:a16="http://schemas.microsoft.com/office/drawing/2014/main" id="{A262E722-8593-40DB-AFC3-65E5B571CCD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877EA2D-A333-4600-8520-49B8CCB380D3}" type="slidenum">
              <a:rPr lang="en-US" altLang="en-US" sz="1200">
                <a:solidFill>
                  <a:srgbClr val="8D8D8F"/>
                </a:solidFill>
              </a:rPr>
              <a:pPr>
                <a:spcBef>
                  <a:spcPct val="0"/>
                </a:spcBef>
                <a:buFontTx/>
                <a:buNone/>
              </a:pPr>
              <a:t>25</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4943">
                                            <p:txEl>
                                              <p:pRg st="0" end="0"/>
                                            </p:txEl>
                                          </p:spTgt>
                                        </p:tgtEl>
                                        <p:attrNameLst>
                                          <p:attrName>style.visibility</p:attrName>
                                        </p:attrNameLst>
                                      </p:cBhvr>
                                      <p:to>
                                        <p:strVal val="visible"/>
                                      </p:to>
                                    </p:set>
                                    <p:anim calcmode="lin" valueType="num">
                                      <p:cBhvr additive="base">
                                        <p:cTn id="7" dur="500" fill="hold"/>
                                        <p:tgtEl>
                                          <p:spTgt spid="1249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49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00"/>
                                        </p:tgtEl>
                                        <p:attrNameLst>
                                          <p:attrName>style.visibility</p:attrName>
                                        </p:attrNameLst>
                                      </p:cBhvr>
                                      <p:to>
                                        <p:strVal val="visible"/>
                                      </p:to>
                                    </p:set>
                                    <p:anim calcmode="lin" valueType="num">
                                      <p:cBhvr additive="base">
                                        <p:cTn id="13" dur="500" fill="hold"/>
                                        <p:tgtEl>
                                          <p:spTgt spid="20500"/>
                                        </p:tgtEl>
                                        <p:attrNameLst>
                                          <p:attrName>ppt_x</p:attrName>
                                        </p:attrNameLst>
                                      </p:cBhvr>
                                      <p:tavLst>
                                        <p:tav tm="0">
                                          <p:val>
                                            <p:strVal val="#ppt_x"/>
                                          </p:val>
                                        </p:tav>
                                        <p:tav tm="100000">
                                          <p:val>
                                            <p:strVal val="#ppt_x"/>
                                          </p:val>
                                        </p:tav>
                                      </p:tavLst>
                                    </p:anim>
                                    <p:anim calcmode="lin" valueType="num">
                                      <p:cBhvr additive="base">
                                        <p:cTn id="14" dur="500" fill="hold"/>
                                        <p:tgtEl>
                                          <p:spTgt spid="20500"/>
                                        </p:tgtEl>
                                        <p:attrNameLst>
                                          <p:attrName>ppt_y</p:attrName>
                                        </p:attrNameLst>
                                      </p:cBhvr>
                                      <p:tavLst>
                                        <p:tav tm="0">
                                          <p:val>
                                            <p:strVal val="1+#ppt_h/2"/>
                                          </p:val>
                                        </p:tav>
                                        <p:tav tm="100000">
                                          <p:val>
                                            <p:strVal val="#ppt_y"/>
                                          </p:val>
                                        </p:tav>
                                      </p:tavLst>
                                    </p:anim>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30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2" grpId="0" autoUpdateAnimBg="0"/>
      <p:bldP spid="20500" grpId="0" animBg="1"/>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Title 1">
            <a:extLst>
              <a:ext uri="{FF2B5EF4-FFF2-40B4-BE49-F238E27FC236}">
                <a16:creationId xmlns:a16="http://schemas.microsoft.com/office/drawing/2014/main" id="{2D3D05BA-8745-43E2-81A3-31E17E94BD0B}"/>
              </a:ext>
            </a:extLst>
          </p:cNvPr>
          <p:cNvSpPr>
            <a:spLocks noGrp="1"/>
          </p:cNvSpPr>
          <p:nvPr>
            <p:ph type="title"/>
          </p:nvPr>
        </p:nvSpPr>
        <p:spPr>
          <a:xfrm>
            <a:off x="457200" y="274638"/>
            <a:ext cx="8229600" cy="957262"/>
          </a:xfrm>
        </p:spPr>
        <p:txBody>
          <a:bodyPr/>
          <a:lstStyle/>
          <a:p>
            <a:pPr eaLnBrk="1" hangingPunct="1"/>
            <a:r>
              <a:rPr lang="en-US" altLang="en-US" b="1"/>
              <a:t>D.A.S.H.</a:t>
            </a:r>
          </a:p>
        </p:txBody>
      </p:sp>
      <p:sp>
        <p:nvSpPr>
          <p:cNvPr id="3" name="Content Placeholder 2">
            <a:extLst>
              <a:ext uri="{FF2B5EF4-FFF2-40B4-BE49-F238E27FC236}">
                <a16:creationId xmlns:a16="http://schemas.microsoft.com/office/drawing/2014/main" id="{87DBD6B2-2202-4A32-9184-CA09FDDAD727}"/>
              </a:ext>
            </a:extLst>
          </p:cNvPr>
          <p:cNvSpPr>
            <a:spLocks noGrp="1"/>
          </p:cNvSpPr>
          <p:nvPr>
            <p:ph idx="1"/>
          </p:nvPr>
        </p:nvSpPr>
        <p:spPr>
          <a:xfrm>
            <a:off x="457200" y="1365250"/>
            <a:ext cx="8413750" cy="5175250"/>
          </a:xfrm>
          <a:ln w="57150">
            <a:solidFill>
              <a:srgbClr val="008000"/>
            </a:solidFill>
          </a:ln>
        </p:spPr>
        <p:txBody>
          <a:bodyPr rtlCol="0">
            <a:normAutofit lnSpcReduction="10000"/>
          </a:bodyPr>
          <a:lstStyle/>
          <a:p>
            <a:pPr eaLnBrk="1" fontAlgn="auto" hangingPunct="1">
              <a:spcAft>
                <a:spcPts val="0"/>
              </a:spcAft>
              <a:buFont typeface="Arial"/>
              <a:buChar char="•"/>
              <a:defRPr/>
            </a:pPr>
            <a:r>
              <a:rPr lang="en-US" sz="4000" b="1" u="sng" dirty="0">
                <a:solidFill>
                  <a:srgbClr val="B60202"/>
                </a:solidFill>
                <a:ea typeface="+mn-ea"/>
                <a:cs typeface="+mn-cs"/>
              </a:rPr>
              <a:t>D</a:t>
            </a:r>
            <a:r>
              <a:rPr lang="en-US" sz="2600" dirty="0">
                <a:ea typeface="+mn-ea"/>
                <a:cs typeface="+mn-cs"/>
              </a:rPr>
              <a:t>efine behavior in </a:t>
            </a:r>
            <a:r>
              <a:rPr lang="en-US" sz="2600" dirty="0">
                <a:solidFill>
                  <a:schemeClr val="tx2">
                    <a:lumMod val="75000"/>
                  </a:schemeClr>
                </a:solidFill>
                <a:ea typeface="+mn-ea"/>
                <a:cs typeface="+mn-cs"/>
              </a:rPr>
              <a:t>observable</a:t>
            </a:r>
            <a:r>
              <a:rPr lang="en-US" sz="2600" dirty="0">
                <a:ea typeface="+mn-ea"/>
                <a:cs typeface="+mn-cs"/>
              </a:rPr>
              <a:t> and </a:t>
            </a:r>
            <a:r>
              <a:rPr lang="en-US" sz="2600" dirty="0">
                <a:solidFill>
                  <a:schemeClr val="tx2">
                    <a:lumMod val="75000"/>
                  </a:schemeClr>
                </a:solidFill>
                <a:ea typeface="+mn-ea"/>
                <a:cs typeface="+mn-cs"/>
              </a:rPr>
              <a:t>measurable</a:t>
            </a:r>
            <a:r>
              <a:rPr lang="en-US" sz="2600" dirty="0">
                <a:ea typeface="+mn-ea"/>
                <a:cs typeface="+mn-cs"/>
              </a:rPr>
              <a:t> terms</a:t>
            </a:r>
          </a:p>
          <a:p>
            <a:pPr eaLnBrk="1" fontAlgn="auto" hangingPunct="1">
              <a:spcAft>
                <a:spcPts val="0"/>
              </a:spcAft>
              <a:buFont typeface="Arial"/>
              <a:buChar char="•"/>
              <a:defRPr/>
            </a:pPr>
            <a:r>
              <a:rPr lang="en-US" sz="4000" b="1" u="sng" dirty="0">
                <a:solidFill>
                  <a:srgbClr val="B60202"/>
                </a:solidFill>
                <a:ea typeface="+mn-ea"/>
                <a:cs typeface="+mn-cs"/>
              </a:rPr>
              <a:t>A</a:t>
            </a:r>
            <a:r>
              <a:rPr lang="en-US" sz="2600" dirty="0">
                <a:ea typeface="+mn-ea"/>
                <a:cs typeface="+mn-cs"/>
              </a:rPr>
              <a:t>sk about behavior by interviewing staff and student</a:t>
            </a:r>
          </a:p>
          <a:p>
            <a:pPr lvl="1" eaLnBrk="1" fontAlgn="auto" hangingPunct="1">
              <a:spcAft>
                <a:spcPts val="0"/>
              </a:spcAft>
              <a:buFont typeface="Arial"/>
              <a:buChar char="•"/>
              <a:defRPr/>
            </a:pPr>
            <a:r>
              <a:rPr lang="en-US" sz="2600" dirty="0">
                <a:ea typeface="+mn-ea"/>
              </a:rPr>
              <a:t>specify routines </a:t>
            </a:r>
            <a:r>
              <a:rPr lang="en-US" sz="2600" dirty="0">
                <a:solidFill>
                  <a:schemeClr val="tx2">
                    <a:lumMod val="75000"/>
                  </a:schemeClr>
                </a:solidFill>
                <a:ea typeface="+mn-ea"/>
              </a:rPr>
              <a:t>where</a:t>
            </a:r>
            <a:r>
              <a:rPr lang="en-US" sz="2600" dirty="0">
                <a:ea typeface="+mn-ea"/>
              </a:rPr>
              <a:t> &amp; </a:t>
            </a:r>
            <a:r>
              <a:rPr lang="en-US" sz="2600" dirty="0">
                <a:solidFill>
                  <a:schemeClr val="tx2">
                    <a:lumMod val="75000"/>
                  </a:schemeClr>
                </a:solidFill>
                <a:ea typeface="+mn-ea"/>
              </a:rPr>
              <a:t>when</a:t>
            </a:r>
            <a:r>
              <a:rPr lang="en-US" sz="2600" dirty="0">
                <a:ea typeface="+mn-ea"/>
              </a:rPr>
              <a:t> behavior occurs</a:t>
            </a:r>
          </a:p>
          <a:p>
            <a:pPr lvl="1" eaLnBrk="1" fontAlgn="auto" hangingPunct="1">
              <a:spcAft>
                <a:spcPts val="0"/>
              </a:spcAft>
              <a:buFont typeface="Arial"/>
              <a:buChar char="•"/>
              <a:defRPr/>
            </a:pPr>
            <a:r>
              <a:rPr lang="en-US" sz="2600" dirty="0">
                <a:ea typeface="+mn-ea"/>
              </a:rPr>
              <a:t>summarize </a:t>
            </a:r>
            <a:r>
              <a:rPr lang="en-US" sz="2600" dirty="0">
                <a:solidFill>
                  <a:schemeClr val="tx2">
                    <a:lumMod val="75000"/>
                  </a:schemeClr>
                </a:solidFill>
                <a:ea typeface="+mn-ea"/>
              </a:rPr>
              <a:t>where</a:t>
            </a:r>
            <a:r>
              <a:rPr lang="en-US" sz="2600" dirty="0">
                <a:ea typeface="+mn-ea"/>
              </a:rPr>
              <a:t>, </a:t>
            </a:r>
            <a:r>
              <a:rPr lang="en-US" sz="2600" dirty="0">
                <a:solidFill>
                  <a:schemeClr val="tx2">
                    <a:lumMod val="75000"/>
                  </a:schemeClr>
                </a:solidFill>
                <a:ea typeface="+mn-ea"/>
              </a:rPr>
              <a:t>when</a:t>
            </a:r>
            <a:r>
              <a:rPr lang="en-US" sz="2600" dirty="0">
                <a:ea typeface="+mn-ea"/>
              </a:rPr>
              <a:t>, and </a:t>
            </a:r>
            <a:r>
              <a:rPr lang="en-US" sz="2600" dirty="0">
                <a:solidFill>
                  <a:schemeClr val="tx2">
                    <a:lumMod val="75000"/>
                  </a:schemeClr>
                </a:solidFill>
                <a:ea typeface="+mn-ea"/>
              </a:rPr>
              <a:t>why</a:t>
            </a:r>
            <a:r>
              <a:rPr lang="en-US" sz="2600" dirty="0">
                <a:ea typeface="+mn-ea"/>
              </a:rPr>
              <a:t> behavior occurs</a:t>
            </a:r>
          </a:p>
          <a:p>
            <a:pPr eaLnBrk="1" fontAlgn="auto" hangingPunct="1">
              <a:spcAft>
                <a:spcPts val="0"/>
              </a:spcAft>
              <a:buFont typeface="Arial"/>
              <a:buChar char="•"/>
              <a:defRPr/>
            </a:pPr>
            <a:r>
              <a:rPr lang="en-US" sz="4000" b="1" u="sng" dirty="0">
                <a:solidFill>
                  <a:srgbClr val="B60202"/>
                </a:solidFill>
                <a:ea typeface="+mn-ea"/>
                <a:cs typeface="+mn-cs"/>
              </a:rPr>
              <a:t>S</a:t>
            </a:r>
            <a:r>
              <a:rPr lang="en-US" sz="2600" dirty="0">
                <a:ea typeface="+mn-ea"/>
                <a:cs typeface="+mn-cs"/>
              </a:rPr>
              <a:t>ee the behavior</a:t>
            </a:r>
          </a:p>
          <a:p>
            <a:pPr lvl="1" eaLnBrk="1" fontAlgn="auto" hangingPunct="1">
              <a:spcAft>
                <a:spcPts val="0"/>
              </a:spcAft>
              <a:buFont typeface="Arial"/>
              <a:buChar char="•"/>
              <a:defRPr/>
            </a:pPr>
            <a:r>
              <a:rPr lang="en-US" sz="2600" dirty="0">
                <a:solidFill>
                  <a:schemeClr val="tx2">
                    <a:lumMod val="75000"/>
                  </a:schemeClr>
                </a:solidFill>
                <a:ea typeface="+mn-ea"/>
              </a:rPr>
              <a:t>observe</a:t>
            </a:r>
            <a:r>
              <a:rPr lang="en-US" sz="2600" dirty="0">
                <a:ea typeface="+mn-ea"/>
              </a:rPr>
              <a:t> the behavior during </a:t>
            </a:r>
            <a:r>
              <a:rPr lang="en-US" sz="2600" dirty="0">
                <a:solidFill>
                  <a:schemeClr val="tx2">
                    <a:lumMod val="75000"/>
                  </a:schemeClr>
                </a:solidFill>
                <a:ea typeface="+mn-ea"/>
              </a:rPr>
              <a:t>routines</a:t>
            </a:r>
            <a:r>
              <a:rPr lang="en-US" sz="2600" dirty="0">
                <a:ea typeface="+mn-ea"/>
              </a:rPr>
              <a:t> specified to verify summary from interviews</a:t>
            </a:r>
          </a:p>
          <a:p>
            <a:pPr eaLnBrk="1" fontAlgn="auto" hangingPunct="1">
              <a:spcAft>
                <a:spcPts val="0"/>
              </a:spcAft>
              <a:buFont typeface="Arial"/>
              <a:buChar char="•"/>
              <a:defRPr/>
            </a:pPr>
            <a:r>
              <a:rPr lang="en-US" sz="4000" b="1" u="sng" dirty="0">
                <a:solidFill>
                  <a:srgbClr val="B60202"/>
                </a:solidFill>
                <a:ea typeface="+mn-ea"/>
                <a:cs typeface="+mn-cs"/>
              </a:rPr>
              <a:t>H</a:t>
            </a:r>
            <a:r>
              <a:rPr lang="en-US" sz="2600" dirty="0">
                <a:ea typeface="+mn-ea"/>
                <a:cs typeface="+mn-cs"/>
              </a:rPr>
              <a:t>ypothesize</a:t>
            </a:r>
          </a:p>
          <a:p>
            <a:pPr lvl="1" eaLnBrk="1" fontAlgn="auto" hangingPunct="1">
              <a:spcAft>
                <a:spcPts val="0"/>
              </a:spcAft>
              <a:buFont typeface="Arial"/>
              <a:buChar char="•"/>
              <a:defRPr/>
            </a:pPr>
            <a:r>
              <a:rPr lang="en-US" sz="2600" dirty="0">
                <a:ea typeface="+mn-ea"/>
              </a:rPr>
              <a:t>a final summary of </a:t>
            </a:r>
            <a:r>
              <a:rPr lang="en-US" sz="2600" dirty="0">
                <a:solidFill>
                  <a:srgbClr val="B60202"/>
                </a:solidFill>
                <a:ea typeface="+mn-ea"/>
              </a:rPr>
              <a:t>where</a:t>
            </a:r>
            <a:r>
              <a:rPr lang="en-US" sz="2600" dirty="0">
                <a:ea typeface="+mn-ea"/>
              </a:rPr>
              <a:t>, </a:t>
            </a:r>
            <a:r>
              <a:rPr lang="en-US" sz="2600" dirty="0">
                <a:solidFill>
                  <a:srgbClr val="B60202"/>
                </a:solidFill>
                <a:ea typeface="+mn-ea"/>
              </a:rPr>
              <a:t>when</a:t>
            </a:r>
            <a:r>
              <a:rPr lang="en-US" sz="2600" dirty="0">
                <a:ea typeface="+mn-ea"/>
              </a:rPr>
              <a:t>, and </a:t>
            </a:r>
            <a:r>
              <a:rPr lang="en-US" sz="2600" dirty="0">
                <a:solidFill>
                  <a:srgbClr val="B60202"/>
                </a:solidFill>
                <a:ea typeface="+mn-ea"/>
              </a:rPr>
              <a:t>why</a:t>
            </a:r>
            <a:r>
              <a:rPr lang="en-US" sz="2600" dirty="0">
                <a:ea typeface="+mn-ea"/>
              </a:rPr>
              <a:t> behaviors 				occur</a:t>
            </a:r>
          </a:p>
        </p:txBody>
      </p:sp>
      <p:cxnSp>
        <p:nvCxnSpPr>
          <p:cNvPr id="5" name="Straight Connector 4">
            <a:extLst>
              <a:ext uri="{FF2B5EF4-FFF2-40B4-BE49-F238E27FC236}">
                <a16:creationId xmlns:a16="http://schemas.microsoft.com/office/drawing/2014/main" id="{DEB859A3-14CD-432A-BADA-42DC2CD4B91C}"/>
              </a:ext>
            </a:extLst>
          </p:cNvPr>
          <p:cNvCxnSpPr>
            <a:cxnSpLocks noChangeShapeType="1"/>
          </p:cNvCxnSpPr>
          <p:nvPr/>
        </p:nvCxnSpPr>
        <p:spPr bwMode="auto">
          <a:xfrm>
            <a:off x="3279775" y="1100138"/>
            <a:ext cx="2520950" cy="0"/>
          </a:xfrm>
          <a:prstGeom prst="line">
            <a:avLst/>
          </a:prstGeom>
          <a:noFill/>
          <a:ln w="57150">
            <a:solidFill>
              <a:srgbClr val="00630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40292" name="Slide Number Placeholder 1">
            <a:extLst>
              <a:ext uri="{FF2B5EF4-FFF2-40B4-BE49-F238E27FC236}">
                <a16:creationId xmlns:a16="http://schemas.microsoft.com/office/drawing/2014/main" id="{1CC5FEC9-4B89-483B-A267-6BCAA0E7FC6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12A9B4A6-2FF1-4FD8-B25E-5BFE6A66F120}" type="slidenum">
              <a:rPr lang="en-US" altLang="en-US" sz="1200">
                <a:solidFill>
                  <a:srgbClr val="8D8D8F"/>
                </a:solidFill>
              </a:rPr>
              <a:pPr>
                <a:spcBef>
                  <a:spcPct val="0"/>
                </a:spcBef>
                <a:buFontTx/>
                <a:buNone/>
              </a:pPr>
              <a:t>26</a:t>
            </a:fld>
            <a:endParaRPr lang="en-US" altLang="en-US" sz="1200">
              <a:solidFill>
                <a:srgbClr val="8D8D8F"/>
              </a:solidFill>
            </a:endParaRPr>
          </a:p>
        </p:txBody>
      </p:sp>
      <p:sp>
        <p:nvSpPr>
          <p:cNvPr id="7" name="Down Arrow 6">
            <a:extLst>
              <a:ext uri="{FF2B5EF4-FFF2-40B4-BE49-F238E27FC236}">
                <a16:creationId xmlns:a16="http://schemas.microsoft.com/office/drawing/2014/main" id="{CAE43F3F-9368-4599-A90E-74500442DBA7}"/>
              </a:ext>
            </a:extLst>
          </p:cNvPr>
          <p:cNvSpPr>
            <a:spLocks noChangeArrowheads="1"/>
          </p:cNvSpPr>
          <p:nvPr/>
        </p:nvSpPr>
        <p:spPr bwMode="auto">
          <a:xfrm rot="1524153">
            <a:off x="1425575" y="306388"/>
            <a:ext cx="644525" cy="3370262"/>
          </a:xfrm>
          <a:prstGeom prst="downArrow">
            <a:avLst>
              <a:gd name="adj1" fmla="val 50000"/>
              <a:gd name="adj2" fmla="val 49991"/>
            </a:avLst>
          </a:prstGeom>
          <a:solidFill>
            <a:srgbClr val="008000"/>
          </a:solidFill>
          <a:ln w="9525">
            <a:solidFill>
              <a:srgbClr val="FFC500"/>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Title 3">
            <a:extLst>
              <a:ext uri="{FF2B5EF4-FFF2-40B4-BE49-F238E27FC236}">
                <a16:creationId xmlns:a16="http://schemas.microsoft.com/office/drawing/2014/main" id="{09FF9D4E-40B8-46B0-A364-6C47DC2790A9}"/>
              </a:ext>
            </a:extLst>
          </p:cNvPr>
          <p:cNvSpPr>
            <a:spLocks noGrp="1"/>
          </p:cNvSpPr>
          <p:nvPr>
            <p:ph type="title"/>
          </p:nvPr>
        </p:nvSpPr>
        <p:spPr>
          <a:xfrm>
            <a:off x="322263" y="1004888"/>
            <a:ext cx="8455025" cy="4664075"/>
          </a:xfrm>
        </p:spPr>
        <p:txBody>
          <a:bodyPr/>
          <a:lstStyle/>
          <a:p>
            <a:pPr eaLnBrk="1" hangingPunct="1"/>
            <a:r>
              <a:rPr lang="en-US" altLang="en-US" sz="6600" b="1" u="sng">
                <a:solidFill>
                  <a:srgbClr val="B60202"/>
                </a:solidFill>
              </a:rPr>
              <a:t>S</a:t>
            </a:r>
            <a:r>
              <a:rPr lang="en-US" altLang="en-US" b="1">
                <a:solidFill>
                  <a:srgbClr val="B60202"/>
                </a:solidFill>
              </a:rPr>
              <a:t>eeing</a:t>
            </a:r>
            <a:br>
              <a:rPr lang="en-US" altLang="en-US" b="1">
                <a:solidFill>
                  <a:srgbClr val="B60202"/>
                </a:solidFill>
              </a:rPr>
            </a:br>
            <a:r>
              <a:rPr lang="en-US" altLang="en-US" b="1">
                <a:solidFill>
                  <a:srgbClr val="B60202"/>
                </a:solidFill>
              </a:rPr>
              <a:t>or observing the behavior</a:t>
            </a:r>
            <a:br>
              <a:rPr lang="en-US" altLang="en-US" b="1">
                <a:solidFill>
                  <a:srgbClr val="B60202"/>
                </a:solidFill>
              </a:rPr>
            </a:br>
            <a:r>
              <a:rPr lang="en-US" altLang="en-US" b="1">
                <a:solidFill>
                  <a:srgbClr val="B60202"/>
                </a:solidFill>
              </a:rPr>
              <a:t>to verify summary from interviews</a:t>
            </a:r>
            <a:endParaRPr lang="en-US" altLang="en-US"/>
          </a:p>
        </p:txBody>
      </p:sp>
      <p:sp>
        <p:nvSpPr>
          <p:cNvPr id="142338" name="Slide Number Placeholder 1">
            <a:extLst>
              <a:ext uri="{FF2B5EF4-FFF2-40B4-BE49-F238E27FC236}">
                <a16:creationId xmlns:a16="http://schemas.microsoft.com/office/drawing/2014/main" id="{5B1BC1FA-CEA7-4C46-A7B4-79CCD8C08A8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52216BF-23F9-4D52-94B7-5E66FA613432}" type="slidenum">
              <a:rPr lang="en-US" altLang="en-US" sz="1200">
                <a:solidFill>
                  <a:srgbClr val="8D8D8F"/>
                </a:solidFill>
              </a:rPr>
              <a:pPr>
                <a:spcBef>
                  <a:spcPct val="0"/>
                </a:spcBef>
                <a:buFontTx/>
                <a:buNone/>
              </a:pPr>
              <a:t>27</a:t>
            </a:fld>
            <a:endParaRPr lang="en-US" altLang="en-US" sz="1200">
              <a:solidFill>
                <a:srgbClr val="8D8D8F"/>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Title 1">
            <a:extLst>
              <a:ext uri="{FF2B5EF4-FFF2-40B4-BE49-F238E27FC236}">
                <a16:creationId xmlns:a16="http://schemas.microsoft.com/office/drawing/2014/main" id="{CF957B86-30AF-46A3-9816-ED38A07C3E90}"/>
              </a:ext>
            </a:extLst>
          </p:cNvPr>
          <p:cNvSpPr>
            <a:spLocks noGrp="1"/>
          </p:cNvSpPr>
          <p:nvPr>
            <p:ph type="title"/>
          </p:nvPr>
        </p:nvSpPr>
        <p:spPr/>
        <p:txBody>
          <a:bodyPr/>
          <a:lstStyle/>
          <a:p>
            <a:pPr eaLnBrk="1" hangingPunct="1"/>
            <a:r>
              <a:rPr lang="en-US" altLang="en-US" b="1"/>
              <a:t>ABC Observation</a:t>
            </a:r>
          </a:p>
        </p:txBody>
      </p:sp>
      <p:sp>
        <p:nvSpPr>
          <p:cNvPr id="144386" name="Content Placeholder 2">
            <a:extLst>
              <a:ext uri="{FF2B5EF4-FFF2-40B4-BE49-F238E27FC236}">
                <a16:creationId xmlns:a16="http://schemas.microsoft.com/office/drawing/2014/main" id="{378CFFF6-3270-4283-A5AA-52F1F53BAD22}"/>
              </a:ext>
            </a:extLst>
          </p:cNvPr>
          <p:cNvSpPr>
            <a:spLocks noGrp="1"/>
          </p:cNvSpPr>
          <p:nvPr>
            <p:ph idx="1"/>
          </p:nvPr>
        </p:nvSpPr>
        <p:spPr>
          <a:xfrm>
            <a:off x="457200" y="1635125"/>
            <a:ext cx="8229600" cy="4994275"/>
          </a:xfrm>
        </p:spPr>
        <p:txBody>
          <a:bodyPr/>
          <a:lstStyle/>
          <a:p>
            <a:pPr eaLnBrk="1" hangingPunct="1">
              <a:buFontTx/>
              <a:buChar char="•"/>
            </a:pPr>
            <a:r>
              <a:rPr lang="en-US" altLang="en-US" sz="2800"/>
              <a:t>Observe the student in the routines identified during the interview</a:t>
            </a:r>
          </a:p>
          <a:p>
            <a:pPr eaLnBrk="1" hangingPunct="1">
              <a:buFont typeface="Arial" panose="020B0604020202020204" pitchFamily="34" charset="0"/>
              <a:buNone/>
            </a:pPr>
            <a:endParaRPr lang="en-US" altLang="en-US" sz="1000"/>
          </a:p>
          <a:p>
            <a:pPr eaLnBrk="1" hangingPunct="1">
              <a:buFontTx/>
              <a:buChar char="•"/>
            </a:pPr>
            <a:r>
              <a:rPr lang="en-US" altLang="en-US" sz="2800"/>
              <a:t>Confirm accuracy of summary of behavior from interview</a:t>
            </a:r>
          </a:p>
          <a:p>
            <a:pPr eaLnBrk="1" hangingPunct="1">
              <a:buFont typeface="Arial" panose="020B0604020202020204" pitchFamily="34" charset="0"/>
              <a:buNone/>
            </a:pPr>
            <a:endParaRPr lang="en-US" altLang="en-US" sz="1000"/>
          </a:p>
          <a:p>
            <a:pPr eaLnBrk="1" hangingPunct="1">
              <a:buFontTx/>
              <a:buChar char="•"/>
            </a:pPr>
            <a:r>
              <a:rPr lang="en-US" altLang="en-US" sz="2800"/>
              <a:t>Identify antecedents and outcomes that the team may have overlooked</a:t>
            </a:r>
          </a:p>
          <a:p>
            <a:pPr eaLnBrk="1" hangingPunct="1">
              <a:buFont typeface="Arial" panose="020B0604020202020204" pitchFamily="34" charset="0"/>
              <a:buNone/>
            </a:pPr>
            <a:endParaRPr lang="en-US" altLang="en-US" sz="1000"/>
          </a:p>
          <a:p>
            <a:pPr eaLnBrk="1" hangingPunct="1">
              <a:buFontTx/>
              <a:buChar char="•"/>
            </a:pPr>
            <a:r>
              <a:rPr lang="en-US" altLang="en-US" sz="2800"/>
              <a:t>Verify the function of the student’s behavior</a:t>
            </a:r>
          </a:p>
          <a:p>
            <a:pPr eaLnBrk="1" hangingPunct="1">
              <a:buFont typeface="Arial" panose="020B0604020202020204" pitchFamily="34" charset="0"/>
              <a:buNone/>
            </a:pPr>
            <a:endParaRPr lang="en-US" altLang="en-US" sz="1000"/>
          </a:p>
          <a:p>
            <a:pPr eaLnBrk="1" hangingPunct="1">
              <a:buFontTx/>
              <a:buChar char="•"/>
            </a:pPr>
            <a:r>
              <a:rPr lang="en-US" altLang="en-US" sz="2800"/>
              <a:t>Develop the most accurate summary statement </a:t>
            </a:r>
          </a:p>
        </p:txBody>
      </p:sp>
      <p:sp>
        <p:nvSpPr>
          <p:cNvPr id="144387" name="Slide Number Placeholder 1">
            <a:extLst>
              <a:ext uri="{FF2B5EF4-FFF2-40B4-BE49-F238E27FC236}">
                <a16:creationId xmlns:a16="http://schemas.microsoft.com/office/drawing/2014/main" id="{9566249B-3ED3-4BC2-B7C2-31890FB487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63825F7C-1D88-4594-83B0-8B6A0761F044}" type="slidenum">
              <a:rPr lang="en-US" altLang="en-US" sz="1200">
                <a:solidFill>
                  <a:srgbClr val="8D8D8F"/>
                </a:solidFill>
              </a:rPr>
              <a:pPr>
                <a:spcBef>
                  <a:spcPct val="0"/>
                </a:spcBef>
                <a:buFontTx/>
                <a:buNone/>
              </a:pPr>
              <a:t>28</a:t>
            </a:fld>
            <a:endParaRPr lang="en-US" altLang="en-US" sz="1200">
              <a:solidFill>
                <a:srgbClr val="8D8D8F"/>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Title 2">
            <a:extLst>
              <a:ext uri="{FF2B5EF4-FFF2-40B4-BE49-F238E27FC236}">
                <a16:creationId xmlns:a16="http://schemas.microsoft.com/office/drawing/2014/main" id="{CABAC149-90E7-4406-BD15-8B3EFFCB3135}"/>
              </a:ext>
            </a:extLst>
          </p:cNvPr>
          <p:cNvSpPr>
            <a:spLocks noGrp="1"/>
          </p:cNvSpPr>
          <p:nvPr>
            <p:ph type="title"/>
          </p:nvPr>
        </p:nvSpPr>
        <p:spPr>
          <a:xfrm>
            <a:off x="254000" y="787400"/>
            <a:ext cx="8585200" cy="1689100"/>
          </a:xfrm>
        </p:spPr>
        <p:txBody>
          <a:bodyPr/>
          <a:lstStyle/>
          <a:p>
            <a:pPr eaLnBrk="1" hangingPunct="1"/>
            <a:r>
              <a:rPr lang="en-US" altLang="en-US" sz="3600" b="1"/>
              <a:t>The purpose of an observation </a:t>
            </a:r>
            <a:br>
              <a:rPr lang="en-US" altLang="en-US" sz="3600" b="1"/>
            </a:br>
            <a:r>
              <a:rPr lang="en-US" altLang="en-US" sz="3600" b="1"/>
              <a:t>is to confirm or verify the team’s summary</a:t>
            </a:r>
          </a:p>
        </p:txBody>
      </p:sp>
      <p:sp>
        <p:nvSpPr>
          <p:cNvPr id="146434" name="Content Placeholder 3">
            <a:extLst>
              <a:ext uri="{FF2B5EF4-FFF2-40B4-BE49-F238E27FC236}">
                <a16:creationId xmlns:a16="http://schemas.microsoft.com/office/drawing/2014/main" id="{931E9D4C-6A8E-4610-A210-93FA1AAA86BD}"/>
              </a:ext>
            </a:extLst>
          </p:cNvPr>
          <p:cNvSpPr>
            <a:spLocks noGrp="1"/>
          </p:cNvSpPr>
          <p:nvPr>
            <p:ph idx="1"/>
          </p:nvPr>
        </p:nvSpPr>
        <p:spPr>
          <a:xfrm>
            <a:off x="457200" y="2717800"/>
            <a:ext cx="8229600" cy="2578100"/>
          </a:xfrm>
        </p:spPr>
        <p:txBody>
          <a:bodyPr/>
          <a:lstStyle/>
          <a:p>
            <a:pPr eaLnBrk="1" hangingPunct="1"/>
            <a:r>
              <a:rPr lang="en-US" altLang="en-US"/>
              <a:t>If the team has high confidence in their summary, then they may decide that an observation is not necessary</a:t>
            </a:r>
          </a:p>
          <a:p>
            <a:pPr eaLnBrk="1" hangingPunct="1"/>
            <a:endParaRPr lang="en-US" altLang="en-US"/>
          </a:p>
        </p:txBody>
      </p:sp>
      <p:sp>
        <p:nvSpPr>
          <p:cNvPr id="146435" name="Slide Number Placeholder 1">
            <a:extLst>
              <a:ext uri="{FF2B5EF4-FFF2-40B4-BE49-F238E27FC236}">
                <a16:creationId xmlns:a16="http://schemas.microsoft.com/office/drawing/2014/main" id="{95F7C3EE-2B6E-4314-BC4E-25A47CA65F9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CDB03C4-0312-4CF2-A1E8-EF96E04ED66E}" type="slidenum">
              <a:rPr lang="en-US" altLang="en-US" sz="1200">
                <a:solidFill>
                  <a:srgbClr val="8D8D8F"/>
                </a:solidFill>
              </a:rPr>
              <a:pPr>
                <a:spcBef>
                  <a:spcPct val="0"/>
                </a:spcBef>
                <a:buFontTx/>
                <a:buNone/>
              </a:pPr>
              <a:t>29</a:t>
            </a:fld>
            <a:endParaRPr lang="en-US" altLang="en-US" sz="1200">
              <a:solidFill>
                <a:srgbClr val="8D8D8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1CAF87DD-5E27-4825-B8C3-0A932DB18EC8}"/>
              </a:ext>
            </a:extLst>
          </p:cNvPr>
          <p:cNvSpPr>
            <a:spLocks noGrp="1"/>
          </p:cNvSpPr>
          <p:nvPr>
            <p:ph type="title"/>
          </p:nvPr>
        </p:nvSpPr>
        <p:spPr/>
        <p:txBody>
          <a:bodyPr/>
          <a:lstStyle/>
          <a:p>
            <a:pPr eaLnBrk="1" hangingPunct="1"/>
            <a:r>
              <a:rPr lang="en-US" altLang="en-US" b="1"/>
              <a:t>Learning Objectives</a:t>
            </a:r>
          </a:p>
        </p:txBody>
      </p:sp>
      <p:sp>
        <p:nvSpPr>
          <p:cNvPr id="31746" name="Vertical Text Placeholder 2">
            <a:extLst>
              <a:ext uri="{FF2B5EF4-FFF2-40B4-BE49-F238E27FC236}">
                <a16:creationId xmlns:a16="http://schemas.microsoft.com/office/drawing/2014/main" id="{0C976613-8601-47C1-8004-90B8D4F979D5}"/>
              </a:ext>
            </a:extLst>
          </p:cNvPr>
          <p:cNvSpPr>
            <a:spLocks noGrp="1"/>
          </p:cNvSpPr>
          <p:nvPr>
            <p:ph idx="1"/>
          </p:nvPr>
        </p:nvSpPr>
        <p:spPr>
          <a:xfrm>
            <a:off x="457200" y="1952625"/>
            <a:ext cx="8229600" cy="3886200"/>
          </a:xfrm>
        </p:spPr>
        <p:txBody>
          <a:bodyPr>
            <a:normAutofit lnSpcReduction="10000"/>
          </a:bodyPr>
          <a:lstStyle/>
          <a:p>
            <a:pPr eaLnBrk="1" hangingPunct="1">
              <a:buFont typeface="Arial" panose="020B0604020202020204" pitchFamily="34" charset="0"/>
              <a:buNone/>
            </a:pPr>
            <a:r>
              <a:rPr lang="en-US" altLang="en-US" b="1" u="sng" dirty="0"/>
              <a:t>Day Two:</a:t>
            </a:r>
          </a:p>
          <a:p>
            <a:pPr eaLnBrk="1" hangingPunct="1">
              <a:buFont typeface="Arial" panose="020B0604020202020204" pitchFamily="34" charset="0"/>
              <a:buNone/>
            </a:pPr>
            <a:endParaRPr lang="en-US" altLang="en-US" sz="1200" b="1" u="sng" dirty="0"/>
          </a:p>
          <a:p>
            <a:pPr eaLnBrk="1" hangingPunct="1"/>
            <a:r>
              <a:rPr lang="en-US" altLang="en-US" dirty="0"/>
              <a:t>Review learning from last session</a:t>
            </a:r>
          </a:p>
          <a:p>
            <a:pPr eaLnBrk="1" hangingPunct="1">
              <a:buFont typeface="Arial" panose="020B0604020202020204" pitchFamily="34" charset="0"/>
              <a:buNone/>
            </a:pPr>
            <a:endParaRPr lang="en-US" altLang="en-US" sz="1200" dirty="0"/>
          </a:p>
          <a:p>
            <a:pPr eaLnBrk="1" hangingPunct="1"/>
            <a:r>
              <a:rPr lang="en-US" altLang="en-US" dirty="0"/>
              <a:t>Continue learning the FBA process</a:t>
            </a:r>
          </a:p>
          <a:p>
            <a:pPr eaLnBrk="1" hangingPunct="1">
              <a:buFont typeface="Arial" panose="020B0604020202020204" pitchFamily="34" charset="0"/>
              <a:buNone/>
            </a:pPr>
            <a:endParaRPr lang="en-US" altLang="en-US" sz="1200" dirty="0"/>
          </a:p>
          <a:p>
            <a:pPr eaLnBrk="1" hangingPunct="1"/>
            <a:r>
              <a:rPr lang="en-US" altLang="en-US" dirty="0"/>
              <a:t>Develop a testable hypothesis regarding the function of your selected student’s target behavior</a:t>
            </a:r>
          </a:p>
          <a:p>
            <a:pPr eaLnBrk="1" hangingPunct="1">
              <a:lnSpc>
                <a:spcPct val="80000"/>
              </a:lnSpc>
              <a:buFont typeface="Arial" panose="020B0604020202020204" pitchFamily="34" charset="0"/>
              <a:buNone/>
            </a:pPr>
            <a:endParaRPr lang="en-US" altLang="en-US" sz="3000" dirty="0"/>
          </a:p>
        </p:txBody>
      </p:sp>
      <p:sp>
        <p:nvSpPr>
          <p:cNvPr id="22531" name="Slide Number Placeholder 1">
            <a:extLst>
              <a:ext uri="{FF2B5EF4-FFF2-40B4-BE49-F238E27FC236}">
                <a16:creationId xmlns:a16="http://schemas.microsoft.com/office/drawing/2014/main" id="{53F7E7DA-9D69-435B-A48C-97DCC0B91A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C9FC35B-7529-4E2A-8A6B-AEEF8C4C2C08}" type="slidenum">
              <a:rPr lang="en-US" altLang="en-US" sz="1200">
                <a:solidFill>
                  <a:srgbClr val="8D8D8F"/>
                </a:solidFill>
              </a:rPr>
              <a:pPr>
                <a:spcBef>
                  <a:spcPct val="0"/>
                </a:spcBef>
                <a:buFontTx/>
                <a:buNone/>
              </a:pPr>
              <a:t>3</a:t>
            </a:fld>
            <a:endParaRPr lang="en-US" altLang="en-US" sz="1200">
              <a:solidFill>
                <a:srgbClr val="8D8D8F"/>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Title 1">
            <a:extLst>
              <a:ext uri="{FF2B5EF4-FFF2-40B4-BE49-F238E27FC236}">
                <a16:creationId xmlns:a16="http://schemas.microsoft.com/office/drawing/2014/main" id="{749F0A76-00E0-4359-ABB2-BE9CD2A85FCB}"/>
              </a:ext>
            </a:extLst>
          </p:cNvPr>
          <p:cNvSpPr>
            <a:spLocks noGrp="1"/>
          </p:cNvSpPr>
          <p:nvPr>
            <p:ph type="title"/>
          </p:nvPr>
        </p:nvSpPr>
        <p:spPr>
          <a:xfrm>
            <a:off x="457200" y="274638"/>
            <a:ext cx="8229600" cy="425450"/>
          </a:xfrm>
        </p:spPr>
        <p:txBody>
          <a:bodyPr/>
          <a:lstStyle/>
          <a:p>
            <a:r>
              <a:rPr lang="en-US" altLang="en-US" u="sng"/>
              <a:t>A-B-C Chart for Behavior</a:t>
            </a:r>
          </a:p>
        </p:txBody>
      </p:sp>
      <p:sp>
        <p:nvSpPr>
          <p:cNvPr id="148482" name="Slide Number Placeholder 3">
            <a:extLst>
              <a:ext uri="{FF2B5EF4-FFF2-40B4-BE49-F238E27FC236}">
                <a16:creationId xmlns:a16="http://schemas.microsoft.com/office/drawing/2014/main" id="{D8432F06-AD0E-45AE-B45F-79074130F2E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3CFDD1A-021F-4848-8CE2-CEF31BA391EF}" type="slidenum">
              <a:rPr lang="en-US" altLang="en-US" sz="1200">
                <a:solidFill>
                  <a:srgbClr val="8D8D8F"/>
                </a:solidFill>
              </a:rPr>
              <a:pPr>
                <a:spcBef>
                  <a:spcPct val="0"/>
                </a:spcBef>
                <a:buFontTx/>
                <a:buNone/>
              </a:pPr>
              <a:t>30</a:t>
            </a:fld>
            <a:endParaRPr lang="en-US" altLang="en-US" sz="1200">
              <a:solidFill>
                <a:srgbClr val="8D8D8F"/>
              </a:solidFill>
            </a:endParaRPr>
          </a:p>
        </p:txBody>
      </p:sp>
      <p:graphicFrame>
        <p:nvGraphicFramePr>
          <p:cNvPr id="12" name="Content Placeholder 11">
            <a:extLst>
              <a:ext uri="{FF2B5EF4-FFF2-40B4-BE49-F238E27FC236}">
                <a16:creationId xmlns:a16="http://schemas.microsoft.com/office/drawing/2014/main" id="{9E1812C4-DA58-474B-A5CB-36A571814EDC}"/>
              </a:ext>
            </a:extLst>
          </p:cNvPr>
          <p:cNvGraphicFramePr>
            <a:graphicFrameLocks noGrp="1"/>
          </p:cNvGraphicFramePr>
          <p:nvPr>
            <p:ph idx="1"/>
          </p:nvPr>
        </p:nvGraphicFramePr>
        <p:xfrm>
          <a:off x="428625" y="1928813"/>
          <a:ext cx="8258175" cy="4427538"/>
        </p:xfrm>
        <a:graphic>
          <a:graphicData uri="http://schemas.openxmlformats.org/drawingml/2006/table">
            <a:tbl>
              <a:tblPr/>
              <a:tblGrid>
                <a:gridCol w="1808163">
                  <a:extLst>
                    <a:ext uri="{9D8B030D-6E8A-4147-A177-3AD203B41FA5}">
                      <a16:colId xmlns:a16="http://schemas.microsoft.com/office/drawing/2014/main" val="4180102536"/>
                    </a:ext>
                  </a:extLst>
                </a:gridCol>
                <a:gridCol w="1304925">
                  <a:extLst>
                    <a:ext uri="{9D8B030D-6E8A-4147-A177-3AD203B41FA5}">
                      <a16:colId xmlns:a16="http://schemas.microsoft.com/office/drawing/2014/main" val="3068858991"/>
                    </a:ext>
                  </a:extLst>
                </a:gridCol>
                <a:gridCol w="2149475">
                  <a:extLst>
                    <a:ext uri="{9D8B030D-6E8A-4147-A177-3AD203B41FA5}">
                      <a16:colId xmlns:a16="http://schemas.microsoft.com/office/drawing/2014/main" val="3485339453"/>
                    </a:ext>
                  </a:extLst>
                </a:gridCol>
                <a:gridCol w="1611312">
                  <a:extLst>
                    <a:ext uri="{9D8B030D-6E8A-4147-A177-3AD203B41FA5}">
                      <a16:colId xmlns:a16="http://schemas.microsoft.com/office/drawing/2014/main" val="2604746199"/>
                    </a:ext>
                  </a:extLst>
                </a:gridCol>
                <a:gridCol w="1384300">
                  <a:extLst>
                    <a:ext uri="{9D8B030D-6E8A-4147-A177-3AD203B41FA5}">
                      <a16:colId xmlns:a16="http://schemas.microsoft.com/office/drawing/2014/main" val="310976551"/>
                    </a:ext>
                  </a:extLst>
                </a:gridCol>
              </a:tblGrid>
              <a:tr h="1181100">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What happened just before the behavior?</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Behavior</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What was student trying to get?</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What did staff (incl. you) do after?</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How did student respond?</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82750339"/>
                  </a:ext>
                </a:extLst>
              </a:tr>
              <a:tr h="3246438">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Teacher Attention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Peer Attention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Escape from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Demand/Task</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Sensory Input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Preferred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Object/Activity</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81290561"/>
                  </a:ext>
                </a:extLst>
              </a:tr>
            </a:tbl>
          </a:graphicData>
        </a:graphic>
      </p:graphicFrame>
      <p:sp>
        <p:nvSpPr>
          <p:cNvPr id="148503" name="Rectangle 2">
            <a:extLst>
              <a:ext uri="{FF2B5EF4-FFF2-40B4-BE49-F238E27FC236}">
                <a16:creationId xmlns:a16="http://schemas.microsoft.com/office/drawing/2014/main" id="{9FAC4032-CBCE-40B3-9CCB-228B6656DABB}"/>
              </a:ext>
            </a:extLst>
          </p:cNvPr>
          <p:cNvSpPr>
            <a:spLocks noChangeArrowheads="1"/>
          </p:cNvSpPr>
          <p:nvPr/>
        </p:nvSpPr>
        <p:spPr bwMode="auto">
          <a:xfrm>
            <a:off x="188913" y="973138"/>
            <a:ext cx="831215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4572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a:latin typeface="Book Antiqua" panose="02040602050305030304" pitchFamily="18" charset="0"/>
                <a:cs typeface="Times New Roman" panose="02020603050405020304" pitchFamily="18" charset="0"/>
              </a:rPr>
              <a:t>Student Name:  _________________	Staff Name:  _______________________</a:t>
            </a:r>
          </a:p>
          <a:p>
            <a:pPr>
              <a:spcBef>
                <a:spcPct val="0"/>
              </a:spcBef>
              <a:buFontTx/>
              <a:buNone/>
            </a:pPr>
            <a:endParaRPr lang="en-US" altLang="en-US" sz="1600">
              <a:cs typeface="Times New Roman" panose="02020603050405020304" pitchFamily="18" charset="0"/>
            </a:endParaRPr>
          </a:p>
          <a:p>
            <a:pPr>
              <a:spcBef>
                <a:spcPct val="0"/>
              </a:spcBef>
              <a:buFontTx/>
              <a:buNone/>
            </a:pPr>
            <a:r>
              <a:rPr lang="en-US" altLang="en-US" sz="1600" b="1">
                <a:latin typeface="Book Antiqua" panose="02040602050305030304" pitchFamily="18" charset="0"/>
                <a:cs typeface="Times New Roman" panose="02020603050405020304" pitchFamily="18" charset="0"/>
              </a:rPr>
              <a:t>Date of Incident:  _______________		Time of Incident:  ___________________</a:t>
            </a:r>
            <a:endParaRPr lang="en-US" altLang="en-US" sz="160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Slide Number Placeholder 2">
            <a:extLst>
              <a:ext uri="{FF2B5EF4-FFF2-40B4-BE49-F238E27FC236}">
                <a16:creationId xmlns:a16="http://schemas.microsoft.com/office/drawing/2014/main" id="{2A4A533A-5202-47DA-A8AD-5BA04161EA0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1E8C936-2D9B-49A7-8A9C-ECF02AD9EAAB}" type="slidenum">
              <a:rPr lang="en-US" altLang="en-US" sz="1200">
                <a:solidFill>
                  <a:srgbClr val="8D8D8F"/>
                </a:solidFill>
              </a:rPr>
              <a:pPr>
                <a:spcBef>
                  <a:spcPct val="0"/>
                </a:spcBef>
                <a:buFontTx/>
                <a:buNone/>
              </a:pPr>
              <a:t>31</a:t>
            </a:fld>
            <a:endParaRPr lang="en-US" altLang="en-US" sz="1200">
              <a:solidFill>
                <a:srgbClr val="8D8D8F"/>
              </a:solidFill>
            </a:endParaRPr>
          </a:p>
        </p:txBody>
      </p:sp>
      <p:pic>
        <p:nvPicPr>
          <p:cNvPr id="3" name="Activity #4 - SHANE video (Quicktime)_ga40h2.mp4">
            <a:hlinkClick r:id="" action="ppaction://media"/>
            <a:extLst>
              <a:ext uri="{FF2B5EF4-FFF2-40B4-BE49-F238E27FC236}">
                <a16:creationId xmlns:a16="http://schemas.microsoft.com/office/drawing/2014/main" id="{223441A3-ADA3-4821-9400-0968BA9C492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19163" y="685800"/>
            <a:ext cx="7181850"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itle 1">
            <a:extLst>
              <a:ext uri="{FF2B5EF4-FFF2-40B4-BE49-F238E27FC236}">
                <a16:creationId xmlns:a16="http://schemas.microsoft.com/office/drawing/2014/main" id="{25B2D36B-1E53-493F-868D-5BA956FDB0E4}"/>
              </a:ext>
            </a:extLst>
          </p:cNvPr>
          <p:cNvSpPr>
            <a:spLocks noGrp="1"/>
          </p:cNvSpPr>
          <p:nvPr>
            <p:ph type="title"/>
          </p:nvPr>
        </p:nvSpPr>
        <p:spPr>
          <a:xfrm>
            <a:off x="457200" y="274638"/>
            <a:ext cx="8229600" cy="957262"/>
          </a:xfrm>
        </p:spPr>
        <p:txBody>
          <a:bodyPr/>
          <a:lstStyle/>
          <a:p>
            <a:pPr eaLnBrk="1" hangingPunct="1"/>
            <a:r>
              <a:rPr lang="en-US" altLang="en-US" b="1"/>
              <a:t>D.A.S.H.</a:t>
            </a:r>
          </a:p>
        </p:txBody>
      </p:sp>
      <p:sp>
        <p:nvSpPr>
          <p:cNvPr id="3" name="Content Placeholder 2">
            <a:extLst>
              <a:ext uri="{FF2B5EF4-FFF2-40B4-BE49-F238E27FC236}">
                <a16:creationId xmlns:a16="http://schemas.microsoft.com/office/drawing/2014/main" id="{8129ED00-10C2-49AB-9B9C-910D526F7D73}"/>
              </a:ext>
            </a:extLst>
          </p:cNvPr>
          <p:cNvSpPr>
            <a:spLocks noGrp="1"/>
          </p:cNvSpPr>
          <p:nvPr>
            <p:ph idx="1"/>
          </p:nvPr>
        </p:nvSpPr>
        <p:spPr>
          <a:xfrm>
            <a:off x="457200" y="1365250"/>
            <a:ext cx="8413750" cy="5175250"/>
          </a:xfrm>
          <a:ln w="57150">
            <a:solidFill>
              <a:srgbClr val="008000"/>
            </a:solidFill>
          </a:ln>
        </p:spPr>
        <p:txBody>
          <a:bodyPr rtlCol="0">
            <a:normAutofit lnSpcReduction="10000"/>
          </a:bodyPr>
          <a:lstStyle/>
          <a:p>
            <a:pPr eaLnBrk="1" fontAlgn="auto" hangingPunct="1">
              <a:spcAft>
                <a:spcPts val="0"/>
              </a:spcAft>
              <a:buFont typeface="Arial"/>
              <a:buChar char="•"/>
              <a:defRPr/>
            </a:pPr>
            <a:r>
              <a:rPr lang="en-US" sz="4000" b="1" u="sng" dirty="0">
                <a:solidFill>
                  <a:srgbClr val="B60202"/>
                </a:solidFill>
                <a:ea typeface="+mn-ea"/>
                <a:cs typeface="+mn-cs"/>
              </a:rPr>
              <a:t>D</a:t>
            </a:r>
            <a:r>
              <a:rPr lang="en-US" sz="2600" dirty="0">
                <a:ea typeface="+mn-ea"/>
                <a:cs typeface="+mn-cs"/>
              </a:rPr>
              <a:t>efine behavior in </a:t>
            </a:r>
            <a:r>
              <a:rPr lang="en-US" sz="2600" dirty="0">
                <a:solidFill>
                  <a:schemeClr val="tx2">
                    <a:lumMod val="75000"/>
                  </a:schemeClr>
                </a:solidFill>
                <a:ea typeface="+mn-ea"/>
                <a:cs typeface="+mn-cs"/>
              </a:rPr>
              <a:t>observable</a:t>
            </a:r>
            <a:r>
              <a:rPr lang="en-US" sz="2600" dirty="0">
                <a:ea typeface="+mn-ea"/>
                <a:cs typeface="+mn-cs"/>
              </a:rPr>
              <a:t> and </a:t>
            </a:r>
            <a:r>
              <a:rPr lang="en-US" sz="2600" dirty="0">
                <a:solidFill>
                  <a:schemeClr val="tx2">
                    <a:lumMod val="75000"/>
                  </a:schemeClr>
                </a:solidFill>
                <a:ea typeface="+mn-ea"/>
                <a:cs typeface="+mn-cs"/>
              </a:rPr>
              <a:t>measurable</a:t>
            </a:r>
            <a:r>
              <a:rPr lang="en-US" sz="2600" dirty="0">
                <a:ea typeface="+mn-ea"/>
                <a:cs typeface="+mn-cs"/>
              </a:rPr>
              <a:t> terms</a:t>
            </a:r>
          </a:p>
          <a:p>
            <a:pPr eaLnBrk="1" fontAlgn="auto" hangingPunct="1">
              <a:spcAft>
                <a:spcPts val="0"/>
              </a:spcAft>
              <a:buFont typeface="Arial"/>
              <a:buChar char="•"/>
              <a:defRPr/>
            </a:pPr>
            <a:r>
              <a:rPr lang="en-US" sz="4000" b="1" u="sng" dirty="0">
                <a:solidFill>
                  <a:srgbClr val="B60202"/>
                </a:solidFill>
                <a:ea typeface="+mn-ea"/>
                <a:cs typeface="+mn-cs"/>
              </a:rPr>
              <a:t>A</a:t>
            </a:r>
            <a:r>
              <a:rPr lang="en-US" sz="2600" dirty="0">
                <a:ea typeface="+mn-ea"/>
                <a:cs typeface="+mn-cs"/>
              </a:rPr>
              <a:t>sk about behavior by interviewing staff and student</a:t>
            </a:r>
          </a:p>
          <a:p>
            <a:pPr lvl="1" eaLnBrk="1" fontAlgn="auto" hangingPunct="1">
              <a:spcAft>
                <a:spcPts val="0"/>
              </a:spcAft>
              <a:buFont typeface="Arial"/>
              <a:buChar char="•"/>
              <a:defRPr/>
            </a:pPr>
            <a:r>
              <a:rPr lang="en-US" sz="2600" dirty="0">
                <a:ea typeface="+mn-ea"/>
              </a:rPr>
              <a:t>specify routines </a:t>
            </a:r>
            <a:r>
              <a:rPr lang="en-US" sz="2600" dirty="0">
                <a:solidFill>
                  <a:schemeClr val="tx2">
                    <a:lumMod val="75000"/>
                  </a:schemeClr>
                </a:solidFill>
                <a:ea typeface="+mn-ea"/>
              </a:rPr>
              <a:t>where</a:t>
            </a:r>
            <a:r>
              <a:rPr lang="en-US" sz="2600" dirty="0">
                <a:ea typeface="+mn-ea"/>
              </a:rPr>
              <a:t> &amp; </a:t>
            </a:r>
            <a:r>
              <a:rPr lang="en-US" sz="2600" dirty="0">
                <a:solidFill>
                  <a:schemeClr val="tx2">
                    <a:lumMod val="75000"/>
                  </a:schemeClr>
                </a:solidFill>
                <a:ea typeface="+mn-ea"/>
              </a:rPr>
              <a:t>when</a:t>
            </a:r>
            <a:r>
              <a:rPr lang="en-US" sz="2600" dirty="0">
                <a:ea typeface="+mn-ea"/>
              </a:rPr>
              <a:t> behavior occurs</a:t>
            </a:r>
          </a:p>
          <a:p>
            <a:pPr lvl="1" eaLnBrk="1" fontAlgn="auto" hangingPunct="1">
              <a:spcAft>
                <a:spcPts val="0"/>
              </a:spcAft>
              <a:buFont typeface="Arial"/>
              <a:buChar char="•"/>
              <a:defRPr/>
            </a:pPr>
            <a:r>
              <a:rPr lang="en-US" sz="2600" dirty="0">
                <a:ea typeface="+mn-ea"/>
              </a:rPr>
              <a:t>summarize </a:t>
            </a:r>
            <a:r>
              <a:rPr lang="en-US" sz="2600" dirty="0">
                <a:solidFill>
                  <a:schemeClr val="tx2">
                    <a:lumMod val="75000"/>
                  </a:schemeClr>
                </a:solidFill>
                <a:ea typeface="+mn-ea"/>
              </a:rPr>
              <a:t>where</a:t>
            </a:r>
            <a:r>
              <a:rPr lang="en-US" sz="2600" dirty="0">
                <a:ea typeface="+mn-ea"/>
              </a:rPr>
              <a:t>, </a:t>
            </a:r>
            <a:r>
              <a:rPr lang="en-US" sz="2600" dirty="0">
                <a:solidFill>
                  <a:schemeClr val="tx2">
                    <a:lumMod val="75000"/>
                  </a:schemeClr>
                </a:solidFill>
                <a:ea typeface="+mn-ea"/>
              </a:rPr>
              <a:t>when</a:t>
            </a:r>
            <a:r>
              <a:rPr lang="en-US" sz="2600" dirty="0">
                <a:ea typeface="+mn-ea"/>
              </a:rPr>
              <a:t>, and </a:t>
            </a:r>
            <a:r>
              <a:rPr lang="en-US" sz="2600" dirty="0">
                <a:solidFill>
                  <a:schemeClr val="tx2">
                    <a:lumMod val="75000"/>
                  </a:schemeClr>
                </a:solidFill>
                <a:ea typeface="+mn-ea"/>
              </a:rPr>
              <a:t>why</a:t>
            </a:r>
            <a:r>
              <a:rPr lang="en-US" sz="2600" dirty="0">
                <a:ea typeface="+mn-ea"/>
              </a:rPr>
              <a:t> behavior occurs</a:t>
            </a:r>
          </a:p>
          <a:p>
            <a:pPr eaLnBrk="1" fontAlgn="auto" hangingPunct="1">
              <a:spcAft>
                <a:spcPts val="0"/>
              </a:spcAft>
              <a:buFont typeface="Arial"/>
              <a:buChar char="•"/>
              <a:defRPr/>
            </a:pPr>
            <a:r>
              <a:rPr lang="en-US" sz="4000" b="1" u="sng" dirty="0">
                <a:solidFill>
                  <a:srgbClr val="B60202"/>
                </a:solidFill>
                <a:ea typeface="+mn-ea"/>
                <a:cs typeface="+mn-cs"/>
              </a:rPr>
              <a:t>S</a:t>
            </a:r>
            <a:r>
              <a:rPr lang="en-US" sz="2600" dirty="0">
                <a:ea typeface="+mn-ea"/>
                <a:cs typeface="+mn-cs"/>
              </a:rPr>
              <a:t>ee the behavior</a:t>
            </a:r>
          </a:p>
          <a:p>
            <a:pPr lvl="1" eaLnBrk="1" fontAlgn="auto" hangingPunct="1">
              <a:spcAft>
                <a:spcPts val="0"/>
              </a:spcAft>
              <a:buFont typeface="Arial"/>
              <a:buChar char="•"/>
              <a:defRPr/>
            </a:pPr>
            <a:r>
              <a:rPr lang="en-US" sz="2600" dirty="0">
                <a:solidFill>
                  <a:schemeClr val="tx2">
                    <a:lumMod val="75000"/>
                  </a:schemeClr>
                </a:solidFill>
                <a:ea typeface="+mn-ea"/>
              </a:rPr>
              <a:t>observe</a:t>
            </a:r>
            <a:r>
              <a:rPr lang="en-US" sz="2600" dirty="0">
                <a:ea typeface="+mn-ea"/>
              </a:rPr>
              <a:t> the behavior during </a:t>
            </a:r>
            <a:r>
              <a:rPr lang="en-US" sz="2600" dirty="0">
                <a:solidFill>
                  <a:schemeClr val="tx2">
                    <a:lumMod val="75000"/>
                  </a:schemeClr>
                </a:solidFill>
                <a:ea typeface="+mn-ea"/>
              </a:rPr>
              <a:t>routines</a:t>
            </a:r>
            <a:r>
              <a:rPr lang="en-US" sz="2600" dirty="0">
                <a:ea typeface="+mn-ea"/>
              </a:rPr>
              <a:t> specified to verify summary from interviews</a:t>
            </a:r>
          </a:p>
          <a:p>
            <a:pPr eaLnBrk="1" fontAlgn="auto" hangingPunct="1">
              <a:spcAft>
                <a:spcPts val="0"/>
              </a:spcAft>
              <a:buFont typeface="Arial"/>
              <a:buChar char="•"/>
              <a:defRPr/>
            </a:pPr>
            <a:r>
              <a:rPr lang="en-US" sz="4000" b="1" u="sng" dirty="0">
                <a:solidFill>
                  <a:srgbClr val="B60202"/>
                </a:solidFill>
                <a:ea typeface="+mn-ea"/>
                <a:cs typeface="+mn-cs"/>
              </a:rPr>
              <a:t>H</a:t>
            </a:r>
            <a:r>
              <a:rPr lang="en-US" sz="2600" dirty="0">
                <a:ea typeface="+mn-ea"/>
                <a:cs typeface="+mn-cs"/>
              </a:rPr>
              <a:t>ypothesize</a:t>
            </a:r>
          </a:p>
          <a:p>
            <a:pPr lvl="1" eaLnBrk="1" fontAlgn="auto" hangingPunct="1">
              <a:spcAft>
                <a:spcPts val="0"/>
              </a:spcAft>
              <a:buFont typeface="Arial"/>
              <a:buChar char="•"/>
              <a:defRPr/>
            </a:pPr>
            <a:r>
              <a:rPr lang="en-US" sz="2600" dirty="0">
                <a:ea typeface="+mn-ea"/>
              </a:rPr>
              <a:t>a final summary of </a:t>
            </a:r>
            <a:r>
              <a:rPr lang="en-US" sz="2600" dirty="0">
                <a:solidFill>
                  <a:srgbClr val="B60202"/>
                </a:solidFill>
                <a:ea typeface="+mn-ea"/>
              </a:rPr>
              <a:t>where</a:t>
            </a:r>
            <a:r>
              <a:rPr lang="en-US" sz="2600" dirty="0">
                <a:ea typeface="+mn-ea"/>
              </a:rPr>
              <a:t>, </a:t>
            </a:r>
            <a:r>
              <a:rPr lang="en-US" sz="2600" dirty="0">
                <a:solidFill>
                  <a:srgbClr val="B60202"/>
                </a:solidFill>
                <a:ea typeface="+mn-ea"/>
              </a:rPr>
              <a:t>when</a:t>
            </a:r>
            <a:r>
              <a:rPr lang="en-US" sz="2600" dirty="0">
                <a:ea typeface="+mn-ea"/>
              </a:rPr>
              <a:t>, and </a:t>
            </a:r>
            <a:r>
              <a:rPr lang="en-US" sz="2600" dirty="0">
                <a:solidFill>
                  <a:srgbClr val="B60202"/>
                </a:solidFill>
                <a:ea typeface="+mn-ea"/>
              </a:rPr>
              <a:t>why</a:t>
            </a:r>
            <a:r>
              <a:rPr lang="en-US" sz="2600" dirty="0">
                <a:ea typeface="+mn-ea"/>
              </a:rPr>
              <a:t> behaviors 				occur</a:t>
            </a:r>
          </a:p>
        </p:txBody>
      </p:sp>
      <p:cxnSp>
        <p:nvCxnSpPr>
          <p:cNvPr id="5" name="Straight Connector 4">
            <a:extLst>
              <a:ext uri="{FF2B5EF4-FFF2-40B4-BE49-F238E27FC236}">
                <a16:creationId xmlns:a16="http://schemas.microsoft.com/office/drawing/2014/main" id="{338EBE6D-38AD-4CA5-A91E-61F6688AAB18}"/>
              </a:ext>
            </a:extLst>
          </p:cNvPr>
          <p:cNvCxnSpPr>
            <a:cxnSpLocks noChangeShapeType="1"/>
          </p:cNvCxnSpPr>
          <p:nvPr/>
        </p:nvCxnSpPr>
        <p:spPr bwMode="auto">
          <a:xfrm>
            <a:off x="3279775" y="1100138"/>
            <a:ext cx="2520950" cy="0"/>
          </a:xfrm>
          <a:prstGeom prst="line">
            <a:avLst/>
          </a:prstGeom>
          <a:noFill/>
          <a:ln w="57150">
            <a:solidFill>
              <a:srgbClr val="00630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50532" name="Slide Number Placeholder 1">
            <a:extLst>
              <a:ext uri="{FF2B5EF4-FFF2-40B4-BE49-F238E27FC236}">
                <a16:creationId xmlns:a16="http://schemas.microsoft.com/office/drawing/2014/main" id="{DB4FF9E5-B7F4-4B12-B9C6-705031ED248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C0F8DB5-A74D-45D0-8DBE-7495D6D509BE}" type="slidenum">
              <a:rPr lang="en-US" altLang="en-US" sz="1200">
                <a:solidFill>
                  <a:srgbClr val="8D8D8F"/>
                </a:solidFill>
              </a:rPr>
              <a:pPr>
                <a:spcBef>
                  <a:spcPct val="0"/>
                </a:spcBef>
                <a:buFontTx/>
                <a:buNone/>
              </a:pPr>
              <a:t>32</a:t>
            </a:fld>
            <a:endParaRPr lang="en-US" altLang="en-US" sz="1200">
              <a:solidFill>
                <a:srgbClr val="8D8D8F"/>
              </a:solidFill>
            </a:endParaRPr>
          </a:p>
        </p:txBody>
      </p:sp>
      <p:sp>
        <p:nvSpPr>
          <p:cNvPr id="8" name="Down Arrow 7">
            <a:extLst>
              <a:ext uri="{FF2B5EF4-FFF2-40B4-BE49-F238E27FC236}">
                <a16:creationId xmlns:a16="http://schemas.microsoft.com/office/drawing/2014/main" id="{AB60D6DF-2495-412A-81AD-927D3C3F8421}"/>
              </a:ext>
            </a:extLst>
          </p:cNvPr>
          <p:cNvSpPr>
            <a:spLocks noChangeArrowheads="1"/>
          </p:cNvSpPr>
          <p:nvPr/>
        </p:nvSpPr>
        <p:spPr bwMode="auto">
          <a:xfrm rot="1524153">
            <a:off x="1668463" y="566738"/>
            <a:ext cx="644525" cy="4652962"/>
          </a:xfrm>
          <a:prstGeom prst="downArrow">
            <a:avLst>
              <a:gd name="adj1" fmla="val 50000"/>
              <a:gd name="adj2" fmla="val 50000"/>
            </a:avLst>
          </a:prstGeom>
          <a:solidFill>
            <a:srgbClr val="008000"/>
          </a:solidFill>
          <a:ln w="9525">
            <a:solidFill>
              <a:srgbClr val="FFC500"/>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Title 3">
            <a:extLst>
              <a:ext uri="{FF2B5EF4-FFF2-40B4-BE49-F238E27FC236}">
                <a16:creationId xmlns:a16="http://schemas.microsoft.com/office/drawing/2014/main" id="{DB5384D5-AEE1-4D91-9AD9-A0F620A0D9B5}"/>
              </a:ext>
            </a:extLst>
          </p:cNvPr>
          <p:cNvSpPr>
            <a:spLocks noGrp="1"/>
          </p:cNvSpPr>
          <p:nvPr>
            <p:ph type="title"/>
          </p:nvPr>
        </p:nvSpPr>
        <p:spPr>
          <a:xfrm>
            <a:off x="322263" y="1004888"/>
            <a:ext cx="8455025" cy="4664075"/>
          </a:xfrm>
        </p:spPr>
        <p:txBody>
          <a:bodyPr/>
          <a:lstStyle/>
          <a:p>
            <a:pPr eaLnBrk="1" hangingPunct="1"/>
            <a:r>
              <a:rPr lang="en-US" altLang="en-US" sz="6600" b="1" u="sng">
                <a:solidFill>
                  <a:srgbClr val="B60202"/>
                </a:solidFill>
              </a:rPr>
              <a:t>H</a:t>
            </a:r>
            <a:r>
              <a:rPr lang="en-US" altLang="en-US" b="1">
                <a:solidFill>
                  <a:srgbClr val="B60202"/>
                </a:solidFill>
              </a:rPr>
              <a:t>ypothesizing</a:t>
            </a:r>
            <a:br>
              <a:rPr lang="en-US" altLang="en-US" b="1">
                <a:solidFill>
                  <a:srgbClr val="B60202"/>
                </a:solidFill>
              </a:rPr>
            </a:br>
            <a:r>
              <a:rPr lang="en-US" altLang="en-US" b="1">
                <a:solidFill>
                  <a:srgbClr val="B60202"/>
                </a:solidFill>
              </a:rPr>
              <a:t>a final summary</a:t>
            </a:r>
            <a:br>
              <a:rPr lang="en-US" altLang="en-US" b="1">
                <a:solidFill>
                  <a:srgbClr val="B60202"/>
                </a:solidFill>
              </a:rPr>
            </a:br>
            <a:r>
              <a:rPr lang="en-US" altLang="en-US" b="1">
                <a:solidFill>
                  <a:srgbClr val="B60202"/>
                </a:solidFill>
              </a:rPr>
              <a:t>of where, when, and why</a:t>
            </a:r>
            <a:br>
              <a:rPr lang="en-US" altLang="en-US" b="1">
                <a:solidFill>
                  <a:srgbClr val="B60202"/>
                </a:solidFill>
              </a:rPr>
            </a:br>
            <a:r>
              <a:rPr lang="en-US" altLang="en-US" b="1">
                <a:solidFill>
                  <a:srgbClr val="B60202"/>
                </a:solidFill>
              </a:rPr>
              <a:t>behaviors occur</a:t>
            </a:r>
            <a:endParaRPr lang="en-US" altLang="en-US"/>
          </a:p>
        </p:txBody>
      </p:sp>
      <p:sp>
        <p:nvSpPr>
          <p:cNvPr id="152578" name="Slide Number Placeholder 1">
            <a:extLst>
              <a:ext uri="{FF2B5EF4-FFF2-40B4-BE49-F238E27FC236}">
                <a16:creationId xmlns:a16="http://schemas.microsoft.com/office/drawing/2014/main" id="{579668F5-0180-4D62-BEBE-3B7A875690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9A09123-0367-4069-9535-4A3DC94F6587}" type="slidenum">
              <a:rPr lang="en-US" altLang="en-US" sz="1200">
                <a:solidFill>
                  <a:srgbClr val="8D8D8F"/>
                </a:solidFill>
              </a:rPr>
              <a:pPr>
                <a:spcBef>
                  <a:spcPct val="0"/>
                </a:spcBef>
                <a:buFontTx/>
                <a:buNone/>
              </a:pPr>
              <a:t>33</a:t>
            </a:fld>
            <a:endParaRPr lang="en-US" altLang="en-US" sz="1200">
              <a:solidFill>
                <a:srgbClr val="8D8D8F"/>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F20D13F8-978B-4A74-BCBD-F263CF0546F2}"/>
              </a:ext>
            </a:extLst>
          </p:cNvPr>
          <p:cNvSpPr>
            <a:spLocks noGrp="1" noChangeArrowheads="1"/>
          </p:cNvSpPr>
          <p:nvPr>
            <p:ph type="title"/>
          </p:nvPr>
        </p:nvSpPr>
        <p:spPr>
          <a:xfrm>
            <a:off x="457200" y="274638"/>
            <a:ext cx="8229600" cy="957262"/>
          </a:xfrm>
        </p:spPr>
        <p:txBody>
          <a:bodyPr lIns="90487" tIns="44450" rIns="90487" bIns="44450" anchor="b"/>
          <a:lstStyle/>
          <a:p>
            <a:pPr eaLnBrk="1" hangingPunct="1"/>
            <a:r>
              <a:rPr lang="en-US" altLang="en-US" sz="4000" b="1">
                <a:solidFill>
                  <a:srgbClr val="000000"/>
                </a:solidFill>
              </a:rPr>
              <a:t>Anatomy of an Hypothesis Statement</a:t>
            </a:r>
          </a:p>
        </p:txBody>
      </p:sp>
      <p:sp>
        <p:nvSpPr>
          <p:cNvPr id="154627" name="Rectangle 3">
            <a:extLst>
              <a:ext uri="{FF2B5EF4-FFF2-40B4-BE49-F238E27FC236}">
                <a16:creationId xmlns:a16="http://schemas.microsoft.com/office/drawing/2014/main" id="{2EAE4F0A-D0DE-4628-9DA4-AF621ABC59EC}"/>
              </a:ext>
            </a:extLst>
          </p:cNvPr>
          <p:cNvSpPr>
            <a:spLocks noGrp="1" noChangeArrowheads="1"/>
          </p:cNvSpPr>
          <p:nvPr>
            <p:ph idx="1"/>
          </p:nvPr>
        </p:nvSpPr>
        <p:spPr>
          <a:xfrm>
            <a:off x="457200" y="1600200"/>
            <a:ext cx="8229600" cy="5116513"/>
          </a:xfrm>
        </p:spPr>
        <p:txBody>
          <a:bodyPr lIns="90487" tIns="44450" rIns="90487" bIns="44450"/>
          <a:lstStyle/>
          <a:p>
            <a:pPr eaLnBrk="1" hangingPunct="1">
              <a:lnSpc>
                <a:spcPct val="80000"/>
              </a:lnSpc>
              <a:buFontTx/>
              <a:buNone/>
            </a:pPr>
            <a:r>
              <a:rPr lang="en-US" altLang="en-US" sz="2400" b="1"/>
              <a:t>“During </a:t>
            </a:r>
            <a:r>
              <a:rPr lang="en-US" altLang="en-US" sz="2400"/>
              <a:t>___________________________________,</a:t>
            </a:r>
          </a:p>
          <a:p>
            <a:pPr eaLnBrk="1" hangingPunct="1">
              <a:lnSpc>
                <a:spcPct val="80000"/>
              </a:lnSpc>
              <a:buFontTx/>
              <a:buNone/>
            </a:pPr>
            <a:r>
              <a:rPr lang="en-US" altLang="en-US" sz="2400" b="1"/>
              <a:t>				</a:t>
            </a:r>
            <a:r>
              <a:rPr lang="en-US" altLang="en-US" sz="2200"/>
              <a:t>    </a:t>
            </a:r>
            <a:r>
              <a:rPr lang="en-US" altLang="en-US" sz="2400"/>
              <a:t> (the routine or location)</a:t>
            </a:r>
          </a:p>
          <a:p>
            <a:pPr eaLnBrk="1" hangingPunct="1">
              <a:lnSpc>
                <a:spcPct val="80000"/>
              </a:lnSpc>
              <a:buFontTx/>
              <a:buNone/>
            </a:pPr>
            <a:endParaRPr lang="en-US" altLang="en-US" sz="1600"/>
          </a:p>
          <a:p>
            <a:pPr eaLnBrk="1" hangingPunct="1">
              <a:lnSpc>
                <a:spcPct val="80000"/>
              </a:lnSpc>
              <a:buFontTx/>
              <a:buNone/>
            </a:pPr>
            <a:r>
              <a:rPr lang="en-US" altLang="en-US" sz="2400" b="1"/>
              <a:t>When </a:t>
            </a:r>
            <a:r>
              <a:rPr lang="en-US" altLang="en-US" sz="2400"/>
              <a:t>_____________________________________, </a:t>
            </a:r>
          </a:p>
          <a:p>
            <a:pPr eaLnBrk="1" hangingPunct="1">
              <a:lnSpc>
                <a:spcPct val="80000"/>
              </a:lnSpc>
              <a:buFont typeface="Arial" panose="020B0604020202020204" pitchFamily="34" charset="0"/>
              <a:buNone/>
            </a:pPr>
            <a:r>
              <a:rPr lang="en-US" altLang="en-US" sz="2400"/>
              <a:t>                      (summarize the antecedents here)</a:t>
            </a:r>
          </a:p>
          <a:p>
            <a:pPr eaLnBrk="1" hangingPunct="1">
              <a:lnSpc>
                <a:spcPct val="80000"/>
              </a:lnSpc>
              <a:buFontTx/>
              <a:buNone/>
            </a:pPr>
            <a:endParaRPr lang="en-US" altLang="en-US" sz="1600" b="1"/>
          </a:p>
          <a:p>
            <a:pPr eaLnBrk="1" hangingPunct="1">
              <a:lnSpc>
                <a:spcPct val="80000"/>
              </a:lnSpc>
              <a:buFontTx/>
              <a:buNone/>
            </a:pPr>
            <a:r>
              <a:rPr lang="en-US" altLang="en-US" sz="2400" b="1"/>
              <a:t>he/she will __________________________________</a:t>
            </a:r>
          </a:p>
          <a:p>
            <a:pPr eaLnBrk="1" hangingPunct="1">
              <a:lnSpc>
                <a:spcPct val="80000"/>
              </a:lnSpc>
              <a:buFont typeface="Arial" panose="020B0604020202020204" pitchFamily="34" charset="0"/>
              <a:buNone/>
            </a:pPr>
            <a:r>
              <a:rPr lang="en-US" altLang="en-US" sz="2400"/>
              <a:t>                        (summarize the problem behavior here)</a:t>
            </a:r>
          </a:p>
          <a:p>
            <a:pPr eaLnBrk="1" hangingPunct="1">
              <a:lnSpc>
                <a:spcPct val="80000"/>
              </a:lnSpc>
              <a:buFont typeface="Arial" panose="020B0604020202020204" pitchFamily="34" charset="0"/>
              <a:buNone/>
            </a:pPr>
            <a:endParaRPr lang="en-US" altLang="en-US" sz="1600" b="1"/>
          </a:p>
          <a:p>
            <a:pPr eaLnBrk="1" hangingPunct="1">
              <a:lnSpc>
                <a:spcPct val="80000"/>
              </a:lnSpc>
              <a:buFontTx/>
              <a:buNone/>
            </a:pPr>
            <a:r>
              <a:rPr lang="en-US" altLang="en-US" sz="2400" b="1"/>
              <a:t> in order to </a:t>
            </a:r>
            <a:r>
              <a:rPr lang="en-US" altLang="en-US" sz="2400"/>
              <a:t>_____________________________.”</a:t>
            </a:r>
          </a:p>
          <a:p>
            <a:pPr eaLnBrk="1" hangingPunct="1">
              <a:lnSpc>
                <a:spcPct val="80000"/>
              </a:lnSpc>
              <a:buFont typeface="Arial" panose="020B0604020202020204" pitchFamily="34" charset="0"/>
              <a:buNone/>
            </a:pPr>
            <a:r>
              <a:rPr lang="en-US" altLang="en-US" sz="2400"/>
              <a:t>                          (summarize the function here)</a:t>
            </a:r>
          </a:p>
          <a:p>
            <a:pPr eaLnBrk="1" hangingPunct="1">
              <a:lnSpc>
                <a:spcPct val="80000"/>
              </a:lnSpc>
              <a:buFont typeface="Arial" panose="020B0604020202020204" pitchFamily="34" charset="0"/>
              <a:buNone/>
            </a:pPr>
            <a:endParaRPr lang="en-US" altLang="en-US" sz="2400"/>
          </a:p>
          <a:p>
            <a:pPr eaLnBrk="1" hangingPunct="1">
              <a:lnSpc>
                <a:spcPct val="80000"/>
              </a:lnSpc>
              <a:buFont typeface="Arial" panose="020B0604020202020204" pitchFamily="34" charset="0"/>
              <a:buNone/>
            </a:pPr>
            <a:r>
              <a:rPr lang="en-US" altLang="en-US" sz="2400" b="1"/>
              <a:t>This behavior is more likely to occur if</a:t>
            </a:r>
            <a:r>
              <a:rPr lang="en-US" altLang="en-US" sz="2400"/>
              <a:t> ____________________.</a:t>
            </a:r>
          </a:p>
          <a:p>
            <a:pPr eaLnBrk="1" hangingPunct="1">
              <a:lnSpc>
                <a:spcPct val="80000"/>
              </a:lnSpc>
              <a:buFont typeface="Arial" panose="020B0604020202020204" pitchFamily="34" charset="0"/>
              <a:buNone/>
            </a:pPr>
            <a:r>
              <a:rPr lang="en-US" altLang="en-US" sz="2400"/>
              <a:t>                                                           (summarize setting event here)</a:t>
            </a:r>
          </a:p>
        </p:txBody>
      </p:sp>
      <p:sp>
        <p:nvSpPr>
          <p:cNvPr id="2" name="Slide Number Placeholder 1">
            <a:extLst>
              <a:ext uri="{FF2B5EF4-FFF2-40B4-BE49-F238E27FC236}">
                <a16:creationId xmlns:a16="http://schemas.microsoft.com/office/drawing/2014/main" id="{62B695CD-7432-43D7-8B5C-570779EAF76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F47ED70-6496-4B6E-B34F-B963140D1E9C}" type="slidenum">
              <a:rPr lang="en-US" altLang="en-US" sz="1200">
                <a:solidFill>
                  <a:srgbClr val="8D8D8F"/>
                </a:solidFill>
              </a:rPr>
              <a:pPr>
                <a:spcBef>
                  <a:spcPct val="0"/>
                </a:spcBef>
                <a:buFontTx/>
                <a:buNone/>
              </a:pPr>
              <a:t>34</a:t>
            </a:fld>
            <a:endParaRPr lang="en-US" altLang="en-US" sz="1200">
              <a:solidFill>
                <a:srgbClr val="8D8D8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4627">
                                            <p:txEl>
                                              <p:pRg st="0" end="0"/>
                                            </p:txEl>
                                          </p:spTgt>
                                        </p:tgtEl>
                                        <p:attrNameLst>
                                          <p:attrName>style.visibility</p:attrName>
                                        </p:attrNameLst>
                                      </p:cBhvr>
                                      <p:to>
                                        <p:strVal val="visible"/>
                                      </p:to>
                                    </p:set>
                                    <p:anim calcmode="lin" valueType="num">
                                      <p:cBhvr additive="base">
                                        <p:cTn id="7" dur="500" fill="hold"/>
                                        <p:tgtEl>
                                          <p:spTgt spid="154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462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4627">
                                            <p:txEl>
                                              <p:pRg st="1" end="1"/>
                                            </p:txEl>
                                          </p:spTgt>
                                        </p:tgtEl>
                                        <p:attrNameLst>
                                          <p:attrName>style.visibility</p:attrName>
                                        </p:attrNameLst>
                                      </p:cBhvr>
                                      <p:to>
                                        <p:strVal val="visible"/>
                                      </p:to>
                                    </p:set>
                                    <p:anim calcmode="lin" valueType="num">
                                      <p:cBhvr additive="base">
                                        <p:cTn id="13" dur="500" fill="hold"/>
                                        <p:tgtEl>
                                          <p:spTgt spid="154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462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 end="1"/>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4627">
                                            <p:txEl>
                                              <p:pRg st="3" end="3"/>
                                            </p:txEl>
                                          </p:spTgt>
                                        </p:tgtEl>
                                        <p:attrNameLst>
                                          <p:attrName>style.visibility</p:attrName>
                                        </p:attrNameLst>
                                      </p:cBhvr>
                                      <p:to>
                                        <p:strVal val="visible"/>
                                      </p:to>
                                    </p:set>
                                    <p:anim calcmode="lin" valueType="num">
                                      <p:cBhvr additive="base">
                                        <p:cTn id="19" dur="500" fill="hold"/>
                                        <p:tgtEl>
                                          <p:spTgt spid="1546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462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3" end="3"/>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4627">
                                            <p:txEl>
                                              <p:pRg st="4" end="4"/>
                                            </p:txEl>
                                          </p:spTgt>
                                        </p:tgtEl>
                                        <p:attrNameLst>
                                          <p:attrName>style.visibility</p:attrName>
                                        </p:attrNameLst>
                                      </p:cBhvr>
                                      <p:to>
                                        <p:strVal val="visible"/>
                                      </p:to>
                                    </p:set>
                                    <p:anim calcmode="lin" valueType="num">
                                      <p:cBhvr additive="base">
                                        <p:cTn id="25" dur="500" fill="hold"/>
                                        <p:tgtEl>
                                          <p:spTgt spid="1546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54627">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4" end="4"/>
                                            </p:txEl>
                                          </p:spTgt>
                                        </p:tgtEl>
                                        <p:attrNameLst>
                                          <p:attrName>ppt_c</p:attrName>
                                        </p:attrNameLst>
                                      </p:cBhvr>
                                      <p:to>
                                        <a:schemeClr val="folHlink"/>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54627">
                                            <p:txEl>
                                              <p:pRg st="6" end="6"/>
                                            </p:txEl>
                                          </p:spTgt>
                                        </p:tgtEl>
                                        <p:attrNameLst>
                                          <p:attrName>style.visibility</p:attrName>
                                        </p:attrNameLst>
                                      </p:cBhvr>
                                      <p:to>
                                        <p:strVal val="visible"/>
                                      </p:to>
                                    </p:set>
                                    <p:anim calcmode="lin" valueType="num">
                                      <p:cBhvr additive="base">
                                        <p:cTn id="31" dur="500" fill="hold"/>
                                        <p:tgtEl>
                                          <p:spTgt spid="15462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54627">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6" end="6"/>
                                            </p:txEl>
                                          </p:spTgt>
                                        </p:tgtEl>
                                        <p:attrNameLst>
                                          <p:attrName>ppt_c</p:attrName>
                                        </p:attrNameLst>
                                      </p:cBhvr>
                                      <p:to>
                                        <a:schemeClr val="folHlink"/>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54627">
                                            <p:txEl>
                                              <p:pRg st="7" end="7"/>
                                            </p:txEl>
                                          </p:spTgt>
                                        </p:tgtEl>
                                        <p:attrNameLst>
                                          <p:attrName>style.visibility</p:attrName>
                                        </p:attrNameLst>
                                      </p:cBhvr>
                                      <p:to>
                                        <p:strVal val="visible"/>
                                      </p:to>
                                    </p:set>
                                    <p:anim calcmode="lin" valueType="num">
                                      <p:cBhvr additive="base">
                                        <p:cTn id="37" dur="500" fill="hold"/>
                                        <p:tgtEl>
                                          <p:spTgt spid="154627">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54627">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7" end="7"/>
                                            </p:txEl>
                                          </p:spTgt>
                                        </p:tgtEl>
                                        <p:attrNameLst>
                                          <p:attrName>ppt_c</p:attrName>
                                        </p:attrNameLst>
                                      </p:cBhvr>
                                      <p:to>
                                        <a:schemeClr val="folHlink"/>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54627">
                                            <p:txEl>
                                              <p:pRg st="9" end="9"/>
                                            </p:txEl>
                                          </p:spTgt>
                                        </p:tgtEl>
                                        <p:attrNameLst>
                                          <p:attrName>style.visibility</p:attrName>
                                        </p:attrNameLst>
                                      </p:cBhvr>
                                      <p:to>
                                        <p:strVal val="visible"/>
                                      </p:to>
                                    </p:set>
                                    <p:anim calcmode="lin" valueType="num">
                                      <p:cBhvr additive="base">
                                        <p:cTn id="43" dur="500" fill="hold"/>
                                        <p:tgtEl>
                                          <p:spTgt spid="154627">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54627">
                                            <p:txEl>
                                              <p:pRg st="9" end="9"/>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9" end="9"/>
                                            </p:txEl>
                                          </p:spTgt>
                                        </p:tgtEl>
                                        <p:attrNameLst>
                                          <p:attrName>ppt_c</p:attrName>
                                        </p:attrNameLst>
                                      </p:cBhvr>
                                      <p:to>
                                        <a:schemeClr val="folHlink"/>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54627">
                                            <p:txEl>
                                              <p:pRg st="10" end="10"/>
                                            </p:txEl>
                                          </p:spTgt>
                                        </p:tgtEl>
                                        <p:attrNameLst>
                                          <p:attrName>style.visibility</p:attrName>
                                        </p:attrNameLst>
                                      </p:cBhvr>
                                      <p:to>
                                        <p:strVal val="visible"/>
                                      </p:to>
                                    </p:set>
                                    <p:anim calcmode="lin" valueType="num">
                                      <p:cBhvr additive="base">
                                        <p:cTn id="49" dur="500" fill="hold"/>
                                        <p:tgtEl>
                                          <p:spTgt spid="154627">
                                            <p:txEl>
                                              <p:pRg st="10" end="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54627">
                                            <p:txEl>
                                              <p:pRg st="10" end="1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0" end="10"/>
                                            </p:txEl>
                                          </p:spTgt>
                                        </p:tgtEl>
                                        <p:attrNameLst>
                                          <p:attrName>ppt_c</p:attrName>
                                        </p:attrNameLst>
                                      </p:cBhvr>
                                      <p:to>
                                        <a:schemeClr val="folHlink"/>
                                      </p:to>
                                    </p:animClr>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54627">
                                            <p:txEl>
                                              <p:pRg st="12" end="12"/>
                                            </p:txEl>
                                          </p:spTgt>
                                        </p:tgtEl>
                                        <p:attrNameLst>
                                          <p:attrName>style.visibility</p:attrName>
                                        </p:attrNameLst>
                                      </p:cBhvr>
                                      <p:to>
                                        <p:strVal val="visible"/>
                                      </p:to>
                                    </p:set>
                                    <p:anim calcmode="lin" valueType="num">
                                      <p:cBhvr additive="base">
                                        <p:cTn id="55" dur="500" fill="hold"/>
                                        <p:tgtEl>
                                          <p:spTgt spid="154627">
                                            <p:txEl>
                                              <p:pRg st="12" end="12"/>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54627">
                                            <p:txEl>
                                              <p:pRg st="12" end="1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2" end="12"/>
                                            </p:txEl>
                                          </p:spTgt>
                                        </p:tgtEl>
                                        <p:attrNameLst>
                                          <p:attrName>ppt_c</p:attrName>
                                        </p:attrNameLst>
                                      </p:cBhvr>
                                      <p:to>
                                        <a:schemeClr val="folHlink"/>
                                      </p:to>
                                    </p:animClr>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54627">
                                            <p:txEl>
                                              <p:pRg st="13" end="13"/>
                                            </p:txEl>
                                          </p:spTgt>
                                        </p:tgtEl>
                                        <p:attrNameLst>
                                          <p:attrName>style.visibility</p:attrName>
                                        </p:attrNameLst>
                                      </p:cBhvr>
                                      <p:to>
                                        <p:strVal val="visible"/>
                                      </p:to>
                                    </p:set>
                                    <p:anim calcmode="lin" valueType="num">
                                      <p:cBhvr additive="base">
                                        <p:cTn id="61" dur="500" fill="hold"/>
                                        <p:tgtEl>
                                          <p:spTgt spid="154627">
                                            <p:txEl>
                                              <p:pRg st="13" end="13"/>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54627">
                                            <p:txEl>
                                              <p:pRg st="13" end="1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3" end="1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Title 3">
            <a:extLst>
              <a:ext uri="{FF2B5EF4-FFF2-40B4-BE49-F238E27FC236}">
                <a16:creationId xmlns:a16="http://schemas.microsoft.com/office/drawing/2014/main" id="{D135ED57-0C6C-414B-BC28-82C50FE055DC}"/>
              </a:ext>
            </a:extLst>
          </p:cNvPr>
          <p:cNvSpPr>
            <a:spLocks noGrp="1"/>
          </p:cNvSpPr>
          <p:nvPr>
            <p:ph type="title"/>
          </p:nvPr>
        </p:nvSpPr>
        <p:spPr/>
        <p:txBody>
          <a:bodyPr/>
          <a:lstStyle/>
          <a:p>
            <a:pPr eaLnBrk="1" hangingPunct="1"/>
            <a:r>
              <a:rPr lang="en-US" altLang="en-US" b="1">
                <a:solidFill>
                  <a:srgbClr val="B60202"/>
                </a:solidFill>
              </a:rPr>
              <a:t>ACTIVITY 7:</a:t>
            </a:r>
          </a:p>
        </p:txBody>
      </p:sp>
      <p:sp>
        <p:nvSpPr>
          <p:cNvPr id="156674" name="Vertical Text Placeholder 4">
            <a:extLst>
              <a:ext uri="{FF2B5EF4-FFF2-40B4-BE49-F238E27FC236}">
                <a16:creationId xmlns:a16="http://schemas.microsoft.com/office/drawing/2014/main" id="{332218CB-2DEE-4508-97DD-AFAA2285CD9A}"/>
              </a:ext>
            </a:extLst>
          </p:cNvPr>
          <p:cNvSpPr>
            <a:spLocks noGrp="1"/>
          </p:cNvSpPr>
          <p:nvPr>
            <p:ph idx="1"/>
          </p:nvPr>
        </p:nvSpPr>
        <p:spPr>
          <a:xfrm>
            <a:off x="457200" y="1417638"/>
            <a:ext cx="8229600" cy="4876800"/>
          </a:xfrm>
        </p:spPr>
        <p:txBody>
          <a:bodyPr/>
          <a:lstStyle/>
          <a:p>
            <a:pPr eaLnBrk="1" hangingPunct="1">
              <a:buFont typeface="Arial" panose="020B0604020202020204" pitchFamily="34" charset="0"/>
              <a:buNone/>
            </a:pPr>
            <a:r>
              <a:rPr lang="en-US" altLang="en-US" b="1">
                <a:solidFill>
                  <a:srgbClr val="292934"/>
                </a:solidFill>
              </a:rPr>
              <a:t>Using your workbook,</a:t>
            </a:r>
          </a:p>
          <a:p>
            <a:pPr eaLnBrk="1" hangingPunct="1">
              <a:buFont typeface="Arial" panose="020B0604020202020204" pitchFamily="34" charset="0"/>
              <a:buNone/>
            </a:pPr>
            <a:endParaRPr lang="en-US" altLang="en-US">
              <a:solidFill>
                <a:srgbClr val="292934"/>
              </a:solidFill>
            </a:endParaRPr>
          </a:p>
          <a:p>
            <a:pPr eaLnBrk="1" hangingPunct="1"/>
            <a:r>
              <a:rPr lang="en-US" altLang="en-US">
                <a:solidFill>
                  <a:srgbClr val="292934"/>
                </a:solidFill>
              </a:rPr>
              <a:t>Complete the behavior pathway for your student</a:t>
            </a:r>
          </a:p>
          <a:p>
            <a:pPr eaLnBrk="1" hangingPunct="1"/>
            <a:r>
              <a:rPr lang="en-US" altLang="en-US">
                <a:solidFill>
                  <a:srgbClr val="292934"/>
                </a:solidFill>
              </a:rPr>
              <a:t>Create your hypothesis statement </a:t>
            </a:r>
          </a:p>
        </p:txBody>
      </p:sp>
      <p:sp>
        <p:nvSpPr>
          <p:cNvPr id="156675" name="Slide Number Placeholder 1">
            <a:extLst>
              <a:ext uri="{FF2B5EF4-FFF2-40B4-BE49-F238E27FC236}">
                <a16:creationId xmlns:a16="http://schemas.microsoft.com/office/drawing/2014/main" id="{77305FD8-7117-44F8-9BE4-C781C8A324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5DC7E19-44CF-4298-AABD-E63731D7C035}" type="slidenum">
              <a:rPr lang="en-US" altLang="en-US" sz="1200">
                <a:solidFill>
                  <a:srgbClr val="8D8D8F"/>
                </a:solidFill>
              </a:rPr>
              <a:pPr>
                <a:spcBef>
                  <a:spcPct val="0"/>
                </a:spcBef>
                <a:buFontTx/>
                <a:buNone/>
              </a:pPr>
              <a:t>35</a:t>
            </a:fld>
            <a:endParaRPr lang="en-US" altLang="en-US" sz="1200">
              <a:solidFill>
                <a:srgbClr val="8D8D8F"/>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Title 1">
            <a:extLst>
              <a:ext uri="{FF2B5EF4-FFF2-40B4-BE49-F238E27FC236}">
                <a16:creationId xmlns:a16="http://schemas.microsoft.com/office/drawing/2014/main" id="{3DB470B1-91E6-4A5F-9983-5BFED745836A}"/>
              </a:ext>
            </a:extLst>
          </p:cNvPr>
          <p:cNvSpPr>
            <a:spLocks noGrp="1"/>
          </p:cNvSpPr>
          <p:nvPr>
            <p:ph type="title"/>
          </p:nvPr>
        </p:nvSpPr>
        <p:spPr>
          <a:xfrm>
            <a:off x="457200" y="274638"/>
            <a:ext cx="8229600" cy="1079500"/>
          </a:xfrm>
        </p:spPr>
        <p:txBody>
          <a:bodyPr/>
          <a:lstStyle/>
          <a:p>
            <a:pPr eaLnBrk="1" hangingPunct="1"/>
            <a:r>
              <a:rPr lang="en-US" altLang="en-US" b="1" i="1">
                <a:solidFill>
                  <a:srgbClr val="292934"/>
                </a:solidFill>
              </a:rPr>
              <a:t>Next Session:  </a:t>
            </a:r>
            <a:br>
              <a:rPr lang="en-US" altLang="en-US" b="1" i="1" dirty="0">
                <a:solidFill>
                  <a:srgbClr val="292934"/>
                </a:solidFill>
              </a:rPr>
            </a:br>
            <a:r>
              <a:rPr lang="en-US" altLang="en-US" b="1" i="1" dirty="0">
                <a:solidFill>
                  <a:srgbClr val="FF0000"/>
                </a:solidFill>
              </a:rPr>
              <a:t>Competing</a:t>
            </a:r>
            <a:r>
              <a:rPr lang="en-US" altLang="en-US" b="1" dirty="0"/>
              <a:t> Behavior Pathway</a:t>
            </a:r>
          </a:p>
        </p:txBody>
      </p:sp>
      <p:sp>
        <p:nvSpPr>
          <p:cNvPr id="158722" name="Content Placeholder 2">
            <a:extLst>
              <a:ext uri="{FF2B5EF4-FFF2-40B4-BE49-F238E27FC236}">
                <a16:creationId xmlns:a16="http://schemas.microsoft.com/office/drawing/2014/main" id="{B19E4154-2C64-4E78-A6A3-A45E334CF254}"/>
              </a:ext>
            </a:extLst>
          </p:cNvPr>
          <p:cNvSpPr>
            <a:spLocks noGrp="1"/>
          </p:cNvSpPr>
          <p:nvPr>
            <p:ph idx="1"/>
          </p:nvPr>
        </p:nvSpPr>
        <p:spPr>
          <a:xfrm>
            <a:off x="292100" y="1600200"/>
            <a:ext cx="8229600" cy="4525963"/>
          </a:xfrm>
        </p:spPr>
        <p:txBody>
          <a:bodyPr/>
          <a:lstStyle/>
          <a:p>
            <a:pPr marL="0" indent="0" eaLnBrk="1" hangingPunct="1">
              <a:buFont typeface="Arial" panose="020B0604020202020204" pitchFamily="34" charset="0"/>
              <a:buNone/>
            </a:pPr>
            <a:r>
              <a:rPr lang="en-US" altLang="en-US"/>
              <a:t>Desi</a:t>
            </a:r>
          </a:p>
          <a:p>
            <a:pPr marL="0" indent="0" eaLnBrk="1" hangingPunct="1">
              <a:buFont typeface="Arial" panose="020B0604020202020204" pitchFamily="34" charset="0"/>
              <a:buNone/>
            </a:pPr>
            <a:endParaRPr lang="en-US" altLang="en-US"/>
          </a:p>
        </p:txBody>
      </p:sp>
      <p:sp>
        <p:nvSpPr>
          <p:cNvPr id="4" name="Rectangle 3">
            <a:extLst>
              <a:ext uri="{FF2B5EF4-FFF2-40B4-BE49-F238E27FC236}">
                <a16:creationId xmlns:a16="http://schemas.microsoft.com/office/drawing/2014/main" id="{F71046E2-55A0-4156-9FFC-F619DBF28CBD}"/>
              </a:ext>
            </a:extLst>
          </p:cNvPr>
          <p:cNvSpPr>
            <a:spLocks noChangeArrowheads="1"/>
          </p:cNvSpPr>
          <p:nvPr/>
        </p:nvSpPr>
        <p:spPr bwMode="auto">
          <a:xfrm>
            <a:off x="203200" y="1600200"/>
            <a:ext cx="3175000" cy="495300"/>
          </a:xfrm>
          <a:prstGeom prst="rect">
            <a:avLst/>
          </a:prstGeom>
          <a:solidFill>
            <a:srgbClr val="BFBFBF"/>
          </a:solidFill>
          <a:ln w="9525">
            <a:solidFill>
              <a:srgbClr val="8F9F95"/>
            </a:solidFill>
            <a:miter lim="800000"/>
            <a:headEnd/>
            <a:tailEnd/>
          </a:ln>
          <a:effectLst>
            <a:outerShdw blurRad="40000" dist="23000" dir="5400000" rotWithShape="0">
              <a:srgbClr val="808080">
                <a:alpha val="34998"/>
              </a:srgbClr>
            </a:outerShdw>
          </a:effectLst>
        </p:spPr>
        <p:txBody>
          <a:bodyPr anchor="ctr"/>
          <a:lstStyle/>
          <a:p>
            <a:pPr eaLnBrk="1" fontAlgn="auto" hangingPunct="1">
              <a:spcBef>
                <a:spcPts val="0"/>
              </a:spcBef>
              <a:spcAft>
                <a:spcPts val="0"/>
              </a:spcAft>
              <a:defRPr/>
            </a:pPr>
            <a:r>
              <a:rPr lang="en-US" b="1" dirty="0">
                <a:latin typeface="+mn-lt"/>
                <a:ea typeface="+mn-ea"/>
              </a:rPr>
              <a:t>Routine:</a:t>
            </a:r>
          </a:p>
        </p:txBody>
      </p:sp>
      <p:sp>
        <p:nvSpPr>
          <p:cNvPr id="5" name="Rectangle 4">
            <a:extLst>
              <a:ext uri="{FF2B5EF4-FFF2-40B4-BE49-F238E27FC236}">
                <a16:creationId xmlns:a16="http://schemas.microsoft.com/office/drawing/2014/main" id="{4AB11B7D-9965-4A3F-86FE-0B048F6F2CA2}"/>
              </a:ext>
            </a:extLst>
          </p:cNvPr>
          <p:cNvSpPr>
            <a:spLocks noChangeArrowheads="1"/>
          </p:cNvSpPr>
          <p:nvPr/>
        </p:nvSpPr>
        <p:spPr bwMode="auto">
          <a:xfrm>
            <a:off x="4406900" y="1600200"/>
            <a:ext cx="1854200" cy="1193800"/>
          </a:xfrm>
          <a:prstGeom prst="rect">
            <a:avLst/>
          </a:prstGeom>
          <a:noFill/>
          <a:ln w="38100">
            <a:solidFill>
              <a:schemeClr val="tx1"/>
            </a:solidFill>
            <a:miter lim="800000"/>
            <a:headEnd/>
            <a:tailEnd/>
          </a:ln>
          <a:effectLst>
            <a:outerShdw blurRad="40000" dist="23000" dir="5400000" rotWithShape="0">
              <a:srgbClr val="808080">
                <a:alpha val="34998"/>
              </a:srgbClr>
            </a:outerShdw>
          </a:effectLst>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Desired Behavior</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7" name="Rectangle 6">
            <a:extLst>
              <a:ext uri="{FF2B5EF4-FFF2-40B4-BE49-F238E27FC236}">
                <a16:creationId xmlns:a16="http://schemas.microsoft.com/office/drawing/2014/main" id="{F1224E11-3A72-4258-88A4-D74800F71A05}"/>
              </a:ext>
            </a:extLst>
          </p:cNvPr>
          <p:cNvSpPr>
            <a:spLocks noChangeArrowheads="1"/>
          </p:cNvSpPr>
          <p:nvPr/>
        </p:nvSpPr>
        <p:spPr bwMode="auto">
          <a:xfrm>
            <a:off x="6489700" y="1600200"/>
            <a:ext cx="2451100" cy="1193800"/>
          </a:xfrm>
          <a:prstGeom prst="rect">
            <a:avLst/>
          </a:prstGeom>
          <a:noFill/>
          <a:ln w="38100">
            <a:solidFill>
              <a:schemeClr val="tx1"/>
            </a:solidFill>
            <a:miter lim="800000"/>
            <a:headEnd/>
            <a:tailEnd/>
          </a:ln>
          <a:effectLst>
            <a:outerShdw blurRad="40000" dist="23000" dir="5400000" rotWithShape="0">
              <a:srgbClr val="808080">
                <a:alpha val="34998"/>
              </a:srgbClr>
            </a:outerShdw>
          </a:effectLst>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Consequence/Function</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8" name="Rectangle 7">
            <a:extLst>
              <a:ext uri="{FF2B5EF4-FFF2-40B4-BE49-F238E27FC236}">
                <a16:creationId xmlns:a16="http://schemas.microsoft.com/office/drawing/2014/main" id="{358DA4CC-0AA0-4790-B6F4-48A2D633B71A}"/>
              </a:ext>
            </a:extLst>
          </p:cNvPr>
          <p:cNvSpPr>
            <a:spLocks noChangeArrowheads="1"/>
          </p:cNvSpPr>
          <p:nvPr/>
        </p:nvSpPr>
        <p:spPr bwMode="auto">
          <a:xfrm>
            <a:off x="203200" y="3200400"/>
            <a:ext cx="1854200" cy="1193800"/>
          </a:xfrm>
          <a:prstGeom prst="rect">
            <a:avLst/>
          </a:prstGeom>
          <a:solidFill>
            <a:srgbClr val="D07676"/>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FFFF"/>
                </a:solidFill>
              </a:rPr>
              <a:t>Setting Event</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9" name="Rectangle 8">
            <a:extLst>
              <a:ext uri="{FF2B5EF4-FFF2-40B4-BE49-F238E27FC236}">
                <a16:creationId xmlns:a16="http://schemas.microsoft.com/office/drawing/2014/main" id="{07D4343E-BD8A-477C-B2CE-3B0DA5009CA8}"/>
              </a:ext>
            </a:extLst>
          </p:cNvPr>
          <p:cNvSpPr>
            <a:spLocks noChangeArrowheads="1"/>
          </p:cNvSpPr>
          <p:nvPr/>
        </p:nvSpPr>
        <p:spPr bwMode="auto">
          <a:xfrm>
            <a:off x="2273300" y="3200400"/>
            <a:ext cx="1854200" cy="1193800"/>
          </a:xfrm>
          <a:prstGeom prst="rect">
            <a:avLst/>
          </a:prstGeom>
          <a:solidFill>
            <a:srgbClr val="BB8D24"/>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chemeClr val="bg1"/>
                </a:solidFill>
              </a:rPr>
              <a:t>Antecedent</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10" name="Rectangle 9">
            <a:extLst>
              <a:ext uri="{FF2B5EF4-FFF2-40B4-BE49-F238E27FC236}">
                <a16:creationId xmlns:a16="http://schemas.microsoft.com/office/drawing/2014/main" id="{8F12C842-286C-45AB-A616-489B7F38C3F0}"/>
              </a:ext>
            </a:extLst>
          </p:cNvPr>
          <p:cNvSpPr>
            <a:spLocks noChangeArrowheads="1"/>
          </p:cNvSpPr>
          <p:nvPr/>
        </p:nvSpPr>
        <p:spPr bwMode="auto">
          <a:xfrm>
            <a:off x="4406900" y="3200400"/>
            <a:ext cx="1854200" cy="1193800"/>
          </a:xfrm>
          <a:prstGeom prst="rect">
            <a:avLst/>
          </a:prstGeom>
          <a:solidFill>
            <a:srgbClr val="005500"/>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FFFF"/>
                </a:solidFill>
              </a:rPr>
              <a:t>Problem Behavior</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11" name="Rectangle 10">
            <a:extLst>
              <a:ext uri="{FF2B5EF4-FFF2-40B4-BE49-F238E27FC236}">
                <a16:creationId xmlns:a16="http://schemas.microsoft.com/office/drawing/2014/main" id="{ABAAA12B-FB89-4392-8468-211A3FECC36D}"/>
              </a:ext>
            </a:extLst>
          </p:cNvPr>
          <p:cNvSpPr>
            <a:spLocks noChangeArrowheads="1"/>
          </p:cNvSpPr>
          <p:nvPr/>
        </p:nvSpPr>
        <p:spPr bwMode="auto">
          <a:xfrm>
            <a:off x="6489700" y="3200400"/>
            <a:ext cx="2451100" cy="1193800"/>
          </a:xfrm>
          <a:prstGeom prst="rect">
            <a:avLst/>
          </a:prstGeom>
          <a:solidFill>
            <a:srgbClr val="800000"/>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FFFF"/>
                </a:solidFill>
              </a:rPr>
              <a:t>Consequence/Function</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14" name="Rectangle 13">
            <a:extLst>
              <a:ext uri="{FF2B5EF4-FFF2-40B4-BE49-F238E27FC236}">
                <a16:creationId xmlns:a16="http://schemas.microsoft.com/office/drawing/2014/main" id="{1F59321B-EA89-463C-8E01-ADFBF316A087}"/>
              </a:ext>
            </a:extLst>
          </p:cNvPr>
          <p:cNvSpPr>
            <a:spLocks noChangeArrowheads="1"/>
          </p:cNvSpPr>
          <p:nvPr/>
        </p:nvSpPr>
        <p:spPr bwMode="auto">
          <a:xfrm>
            <a:off x="4279900" y="4800600"/>
            <a:ext cx="2209800" cy="1193800"/>
          </a:xfrm>
          <a:prstGeom prst="rect">
            <a:avLst/>
          </a:prstGeom>
          <a:noFill/>
          <a:ln w="38100">
            <a:solidFill>
              <a:schemeClr val="tx1"/>
            </a:solidFill>
            <a:miter lim="800000"/>
            <a:headEnd/>
            <a:tailEnd/>
          </a:ln>
          <a:effectLst>
            <a:outerShdw blurRad="40000" dist="23000" dir="5400000" rotWithShape="0">
              <a:srgbClr val="808080">
                <a:alpha val="34998"/>
              </a:srgbClr>
            </a:outerShdw>
          </a:effectLst>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Alternative Behavior</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cxnSp>
        <p:nvCxnSpPr>
          <p:cNvPr id="16" name="Straight Arrow Connector 15">
            <a:extLst>
              <a:ext uri="{FF2B5EF4-FFF2-40B4-BE49-F238E27FC236}">
                <a16:creationId xmlns:a16="http://schemas.microsoft.com/office/drawing/2014/main" id="{30836E79-8508-4B59-B7B2-009BEC9F00D7}"/>
              </a:ext>
            </a:extLst>
          </p:cNvPr>
          <p:cNvCxnSpPr>
            <a:cxnSpLocks noChangeShapeType="1"/>
          </p:cNvCxnSpPr>
          <p:nvPr/>
        </p:nvCxnSpPr>
        <p:spPr bwMode="auto">
          <a:xfrm>
            <a:off x="1841500" y="37846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0" name="Straight Arrow Connector 19">
            <a:extLst>
              <a:ext uri="{FF2B5EF4-FFF2-40B4-BE49-F238E27FC236}">
                <a16:creationId xmlns:a16="http://schemas.microsoft.com/office/drawing/2014/main" id="{6DB10A80-DD0F-4599-A5B2-3797C265D0AA}"/>
              </a:ext>
            </a:extLst>
          </p:cNvPr>
          <p:cNvCxnSpPr>
            <a:cxnSpLocks noChangeShapeType="1"/>
          </p:cNvCxnSpPr>
          <p:nvPr/>
        </p:nvCxnSpPr>
        <p:spPr bwMode="auto">
          <a:xfrm>
            <a:off x="3937000" y="37846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1" name="Straight Arrow Connector 20">
            <a:extLst>
              <a:ext uri="{FF2B5EF4-FFF2-40B4-BE49-F238E27FC236}">
                <a16:creationId xmlns:a16="http://schemas.microsoft.com/office/drawing/2014/main" id="{0AEBF9E2-A15D-44F8-8B8B-A2C8456F6A57}"/>
              </a:ext>
            </a:extLst>
          </p:cNvPr>
          <p:cNvCxnSpPr>
            <a:cxnSpLocks noChangeShapeType="1"/>
          </p:cNvCxnSpPr>
          <p:nvPr/>
        </p:nvCxnSpPr>
        <p:spPr bwMode="auto">
          <a:xfrm>
            <a:off x="6032500" y="37973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2" name="Straight Arrow Connector 21">
            <a:extLst>
              <a:ext uri="{FF2B5EF4-FFF2-40B4-BE49-F238E27FC236}">
                <a16:creationId xmlns:a16="http://schemas.microsoft.com/office/drawing/2014/main" id="{AF3003EB-C030-408B-8184-1F2AA9865B45}"/>
              </a:ext>
            </a:extLst>
          </p:cNvPr>
          <p:cNvCxnSpPr>
            <a:cxnSpLocks noChangeShapeType="1"/>
          </p:cNvCxnSpPr>
          <p:nvPr/>
        </p:nvCxnSpPr>
        <p:spPr bwMode="auto">
          <a:xfrm>
            <a:off x="6032500" y="21971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4" name="Straight Arrow Connector 23">
            <a:extLst>
              <a:ext uri="{FF2B5EF4-FFF2-40B4-BE49-F238E27FC236}">
                <a16:creationId xmlns:a16="http://schemas.microsoft.com/office/drawing/2014/main" id="{5BE7EFDF-E85D-41A7-A74B-86EC34938711}"/>
              </a:ext>
            </a:extLst>
          </p:cNvPr>
          <p:cNvCxnSpPr>
            <a:cxnSpLocks noChangeShapeType="1"/>
          </p:cNvCxnSpPr>
          <p:nvPr/>
        </p:nvCxnSpPr>
        <p:spPr bwMode="auto">
          <a:xfrm flipV="1">
            <a:off x="3594100" y="2400300"/>
            <a:ext cx="1193800" cy="952500"/>
          </a:xfrm>
          <a:prstGeom prst="straightConnector1">
            <a:avLst/>
          </a:prstGeom>
          <a:noFill/>
          <a:ln w="38100">
            <a:solidFill>
              <a:srgbClr val="D2533C"/>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9" name="Straight Arrow Connector 28">
            <a:extLst>
              <a:ext uri="{FF2B5EF4-FFF2-40B4-BE49-F238E27FC236}">
                <a16:creationId xmlns:a16="http://schemas.microsoft.com/office/drawing/2014/main" id="{5207BB65-3E92-465D-B215-06BC3F418D17}"/>
              </a:ext>
            </a:extLst>
          </p:cNvPr>
          <p:cNvCxnSpPr>
            <a:cxnSpLocks noChangeShapeType="1"/>
          </p:cNvCxnSpPr>
          <p:nvPr/>
        </p:nvCxnSpPr>
        <p:spPr bwMode="auto">
          <a:xfrm>
            <a:off x="3594100" y="4191000"/>
            <a:ext cx="1028700" cy="1219200"/>
          </a:xfrm>
          <a:prstGeom prst="straightConnector1">
            <a:avLst/>
          </a:prstGeom>
          <a:noFill/>
          <a:ln w="38100">
            <a:solidFill>
              <a:srgbClr val="D2533C"/>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3" name="Straight Arrow Connector 32">
            <a:extLst>
              <a:ext uri="{FF2B5EF4-FFF2-40B4-BE49-F238E27FC236}">
                <a16:creationId xmlns:a16="http://schemas.microsoft.com/office/drawing/2014/main" id="{491CC0F6-A8BC-4A02-BB95-692DC4C6CD95}"/>
              </a:ext>
            </a:extLst>
          </p:cNvPr>
          <p:cNvCxnSpPr>
            <a:cxnSpLocks noChangeShapeType="1"/>
          </p:cNvCxnSpPr>
          <p:nvPr/>
        </p:nvCxnSpPr>
        <p:spPr bwMode="auto">
          <a:xfrm flipV="1">
            <a:off x="6261100" y="4191000"/>
            <a:ext cx="1549400" cy="1219200"/>
          </a:xfrm>
          <a:prstGeom prst="straightConnector1">
            <a:avLst/>
          </a:prstGeom>
          <a:noFill/>
          <a:ln w="38100">
            <a:solidFill>
              <a:srgbClr val="D2533C"/>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58738" name="Slide Number Placeholder 1">
            <a:extLst>
              <a:ext uri="{FF2B5EF4-FFF2-40B4-BE49-F238E27FC236}">
                <a16:creationId xmlns:a16="http://schemas.microsoft.com/office/drawing/2014/main" id="{687D907C-0FE2-49B2-8EAC-923749EEA5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8424E07-5E4B-45F0-95C9-1BCFC0FD84EF}" type="slidenum">
              <a:rPr lang="en-US" altLang="en-US" sz="1200">
                <a:solidFill>
                  <a:srgbClr val="8D8D8F"/>
                </a:solidFill>
              </a:rPr>
              <a:pPr>
                <a:spcBef>
                  <a:spcPct val="0"/>
                </a:spcBef>
                <a:buFontTx/>
                <a:buNone/>
              </a:pPr>
              <a:t>36</a:t>
            </a:fld>
            <a:endParaRPr lang="en-US" altLang="en-US" sz="1200">
              <a:solidFill>
                <a:srgbClr val="8D8D8F"/>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Title 1">
            <a:extLst>
              <a:ext uri="{FF2B5EF4-FFF2-40B4-BE49-F238E27FC236}">
                <a16:creationId xmlns:a16="http://schemas.microsoft.com/office/drawing/2014/main" id="{33EAD9BD-1883-47FE-A8E6-4A7C31462A41}"/>
              </a:ext>
            </a:extLst>
          </p:cNvPr>
          <p:cNvSpPr>
            <a:spLocks noGrp="1"/>
          </p:cNvSpPr>
          <p:nvPr>
            <p:ph type="title"/>
          </p:nvPr>
        </p:nvSpPr>
        <p:spPr/>
        <p:txBody>
          <a:bodyPr/>
          <a:lstStyle/>
          <a:p>
            <a:pPr eaLnBrk="1" hangingPunct="1"/>
            <a:r>
              <a:rPr lang="en-US" altLang="en-US" b="1">
                <a:solidFill>
                  <a:srgbClr val="B60202"/>
                </a:solidFill>
              </a:rPr>
              <a:t>Homework</a:t>
            </a:r>
          </a:p>
        </p:txBody>
      </p:sp>
      <p:sp>
        <p:nvSpPr>
          <p:cNvPr id="160770" name="Content Placeholder 2">
            <a:extLst>
              <a:ext uri="{FF2B5EF4-FFF2-40B4-BE49-F238E27FC236}">
                <a16:creationId xmlns:a16="http://schemas.microsoft.com/office/drawing/2014/main" id="{DE2C569A-0A0D-47B7-BA8E-D1C4EA4F6D2A}"/>
              </a:ext>
            </a:extLst>
          </p:cNvPr>
          <p:cNvSpPr>
            <a:spLocks noGrp="1"/>
          </p:cNvSpPr>
          <p:nvPr>
            <p:ph idx="1"/>
          </p:nvPr>
        </p:nvSpPr>
        <p:spPr/>
        <p:txBody>
          <a:bodyPr/>
          <a:lstStyle/>
          <a:p>
            <a:pPr eaLnBrk="1" hangingPunct="1">
              <a:lnSpc>
                <a:spcPct val="90000"/>
              </a:lnSpc>
              <a:buFont typeface="Arial" panose="020B0604020202020204" pitchFamily="34" charset="0"/>
              <a:buNone/>
            </a:pPr>
            <a:endParaRPr lang="en-US" altLang="en-US" sz="1300" dirty="0"/>
          </a:p>
          <a:p>
            <a:pPr eaLnBrk="1" hangingPunct="1">
              <a:lnSpc>
                <a:spcPct val="90000"/>
              </a:lnSpc>
            </a:pPr>
            <a:r>
              <a:rPr lang="en-US" altLang="en-US" dirty="0"/>
              <a:t>Conduct observations to verify the information gathered thus far </a:t>
            </a:r>
          </a:p>
          <a:p>
            <a:pPr eaLnBrk="1" hangingPunct="1">
              <a:lnSpc>
                <a:spcPct val="90000"/>
              </a:lnSpc>
              <a:buFont typeface="Arial" panose="020B0604020202020204" pitchFamily="34" charset="0"/>
              <a:buNone/>
            </a:pPr>
            <a:endParaRPr lang="en-US" altLang="en-US" sz="1800" dirty="0"/>
          </a:p>
          <a:p>
            <a:pPr eaLnBrk="1" hangingPunct="1">
              <a:lnSpc>
                <a:spcPct val="90000"/>
              </a:lnSpc>
            </a:pPr>
            <a:r>
              <a:rPr lang="en-US" altLang="en-US" dirty="0"/>
              <a:t>Working with others, confirm/finalize a hypothesis statement for your student </a:t>
            </a:r>
          </a:p>
          <a:p>
            <a:pPr eaLnBrk="1" hangingPunct="1">
              <a:lnSpc>
                <a:spcPct val="90000"/>
              </a:lnSpc>
              <a:buFont typeface="Arial" panose="020B0604020202020204" pitchFamily="34" charset="0"/>
              <a:buNone/>
            </a:pPr>
            <a:endParaRPr lang="en-US" altLang="en-US" sz="1800" dirty="0"/>
          </a:p>
        </p:txBody>
      </p:sp>
      <p:sp>
        <p:nvSpPr>
          <p:cNvPr id="160771" name="Slide Number Placeholder 1">
            <a:extLst>
              <a:ext uri="{FF2B5EF4-FFF2-40B4-BE49-F238E27FC236}">
                <a16:creationId xmlns:a16="http://schemas.microsoft.com/office/drawing/2014/main" id="{24879A65-0C8E-4186-A89A-B13661414A7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5D46F5D-A513-4D7F-BD52-1D7198EE0457}" type="slidenum">
              <a:rPr lang="en-US" altLang="en-US" sz="1200">
                <a:solidFill>
                  <a:srgbClr val="8D8D8F"/>
                </a:solidFill>
              </a:rPr>
              <a:pPr>
                <a:spcBef>
                  <a:spcPct val="0"/>
                </a:spcBef>
                <a:buFontTx/>
                <a:buNone/>
              </a:pPr>
              <a:t>37</a:t>
            </a:fld>
            <a:endParaRPr lang="en-US" altLang="en-US" sz="1200">
              <a:solidFill>
                <a:srgbClr val="8D8D8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F31097B1-C5AD-4582-8D87-77A14E5BFA49}"/>
              </a:ext>
            </a:extLst>
          </p:cNvPr>
          <p:cNvSpPr>
            <a:spLocks noGrp="1"/>
          </p:cNvSpPr>
          <p:nvPr>
            <p:ph type="title"/>
          </p:nvPr>
        </p:nvSpPr>
        <p:spPr/>
        <p:txBody>
          <a:bodyPr/>
          <a:lstStyle/>
          <a:p>
            <a:pPr eaLnBrk="1" hangingPunct="1"/>
            <a:r>
              <a:rPr lang="en-US" altLang="en-US" b="1">
                <a:solidFill>
                  <a:srgbClr val="B60202"/>
                </a:solidFill>
              </a:rPr>
              <a:t>Homework from Day 1</a:t>
            </a:r>
          </a:p>
        </p:txBody>
      </p:sp>
      <p:sp>
        <p:nvSpPr>
          <p:cNvPr id="24578" name="Content Placeholder 2">
            <a:extLst>
              <a:ext uri="{FF2B5EF4-FFF2-40B4-BE49-F238E27FC236}">
                <a16:creationId xmlns:a16="http://schemas.microsoft.com/office/drawing/2014/main" id="{2904184B-276F-4A4C-8252-FFCA419F0EA9}"/>
              </a:ext>
            </a:extLst>
          </p:cNvPr>
          <p:cNvSpPr>
            <a:spLocks noGrp="1"/>
          </p:cNvSpPr>
          <p:nvPr>
            <p:ph idx="1"/>
          </p:nvPr>
        </p:nvSpPr>
        <p:spPr/>
        <p:txBody>
          <a:bodyPr/>
          <a:lstStyle/>
          <a:p>
            <a:pPr eaLnBrk="1" hangingPunct="1">
              <a:lnSpc>
                <a:spcPct val="90000"/>
              </a:lnSpc>
            </a:pPr>
            <a:r>
              <a:rPr lang="en-US" altLang="en-US" dirty="0"/>
              <a:t>Gather more information on the student you’ve identified using the interview section of the F-BSP Protocol (ideally in a team meeting)</a:t>
            </a:r>
          </a:p>
          <a:p>
            <a:pPr eaLnBrk="1" hangingPunct="1">
              <a:lnSpc>
                <a:spcPct val="90000"/>
              </a:lnSpc>
            </a:pPr>
            <a:endParaRPr lang="en-US" altLang="en-US" dirty="0"/>
          </a:p>
          <a:p>
            <a:pPr eaLnBrk="1" hangingPunct="1">
              <a:lnSpc>
                <a:spcPct val="90000"/>
              </a:lnSpc>
            </a:pPr>
            <a:r>
              <a:rPr lang="en-US" altLang="en-US" dirty="0"/>
              <a:t>Practice thinking functionally!</a:t>
            </a:r>
          </a:p>
          <a:p>
            <a:pPr eaLnBrk="1" hangingPunct="1">
              <a:lnSpc>
                <a:spcPct val="90000"/>
              </a:lnSpc>
              <a:buFont typeface="Arial" panose="020B0604020202020204" pitchFamily="34" charset="0"/>
              <a:buNone/>
            </a:pPr>
            <a:endParaRPr lang="en-US" altLang="en-US" sz="1300" dirty="0"/>
          </a:p>
          <a:p>
            <a:pPr eaLnBrk="1" hangingPunct="1">
              <a:lnSpc>
                <a:spcPct val="90000"/>
              </a:lnSpc>
              <a:buFont typeface="Arial" panose="020B0604020202020204" pitchFamily="34" charset="0"/>
              <a:buNone/>
            </a:pPr>
            <a:endParaRPr lang="en-US" altLang="en-US" sz="1800" dirty="0"/>
          </a:p>
        </p:txBody>
      </p:sp>
      <p:sp>
        <p:nvSpPr>
          <p:cNvPr id="24579" name="Slide Number Placeholder 1">
            <a:extLst>
              <a:ext uri="{FF2B5EF4-FFF2-40B4-BE49-F238E27FC236}">
                <a16:creationId xmlns:a16="http://schemas.microsoft.com/office/drawing/2014/main" id="{0A95C18B-5D43-47D0-90CF-59C65B55585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AC0779DD-3172-438E-8A8B-68363A2407B5}" type="slidenum">
              <a:rPr lang="en-US" altLang="en-US" sz="1200">
                <a:solidFill>
                  <a:srgbClr val="8D8D8F"/>
                </a:solidFill>
              </a:rPr>
              <a:pPr>
                <a:spcBef>
                  <a:spcPct val="0"/>
                </a:spcBef>
                <a:buFontTx/>
                <a:buNone/>
              </a:pPr>
              <a:t>4</a:t>
            </a:fld>
            <a:endParaRPr lang="en-US" altLang="en-US" sz="1200">
              <a:solidFill>
                <a:srgbClr val="8D8D8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a:extLst>
              <a:ext uri="{FF2B5EF4-FFF2-40B4-BE49-F238E27FC236}">
                <a16:creationId xmlns:a16="http://schemas.microsoft.com/office/drawing/2014/main" id="{D9D8E911-2B60-4CAB-A770-F88C67BE67AC}"/>
              </a:ext>
            </a:extLst>
          </p:cNvPr>
          <p:cNvSpPr>
            <a:spLocks noGrp="1"/>
          </p:cNvSpPr>
          <p:nvPr>
            <p:ph type="title"/>
          </p:nvPr>
        </p:nvSpPr>
        <p:spPr>
          <a:xfrm>
            <a:off x="457200" y="304800"/>
            <a:ext cx="8229600" cy="1143000"/>
          </a:xfrm>
        </p:spPr>
        <p:txBody>
          <a:bodyPr/>
          <a:lstStyle/>
          <a:p>
            <a:pPr eaLnBrk="1" hangingPunct="1"/>
            <a:r>
              <a:rPr lang="en-US" altLang="en-US" b="1"/>
              <a:t>Scenario #1 </a:t>
            </a:r>
          </a:p>
        </p:txBody>
      </p:sp>
      <p:sp>
        <p:nvSpPr>
          <p:cNvPr id="37891" name="Content Placeholder 2">
            <a:extLst>
              <a:ext uri="{FF2B5EF4-FFF2-40B4-BE49-F238E27FC236}">
                <a16:creationId xmlns:a16="http://schemas.microsoft.com/office/drawing/2014/main" id="{3F74EB67-17CF-4641-9CB3-B0CBA8439AB9}"/>
              </a:ext>
            </a:extLst>
          </p:cNvPr>
          <p:cNvSpPr>
            <a:spLocks noGrp="1"/>
          </p:cNvSpPr>
          <p:nvPr>
            <p:ph idx="1"/>
          </p:nvPr>
        </p:nvSpPr>
        <p:spPr>
          <a:xfrm>
            <a:off x="609600" y="1524000"/>
            <a:ext cx="8305800" cy="4495800"/>
          </a:xfrm>
        </p:spPr>
        <p:txBody>
          <a:bodyPr/>
          <a:lstStyle/>
          <a:p>
            <a:pPr eaLnBrk="1" hangingPunct="1">
              <a:buFont typeface="Arial" panose="020B0604020202020204" pitchFamily="34" charset="0"/>
              <a:buNone/>
            </a:pPr>
            <a:r>
              <a:rPr lang="en-US" altLang="en-US"/>
              <a:t>Joe throws his pencil and rips his paper during math whenever he is given double-digit math problems. This results in him getting sent to the office. </a:t>
            </a:r>
          </a:p>
          <a:p>
            <a:pPr eaLnBrk="1" hangingPunct="1">
              <a:buFont typeface="Arial" panose="020B0604020202020204" pitchFamily="34" charset="0"/>
              <a:buNone/>
            </a:pPr>
            <a:r>
              <a:rPr lang="en-US" altLang="en-US"/>
              <a:t>Routine: </a:t>
            </a:r>
            <a:r>
              <a:rPr lang="ja-JP" altLang="en-US"/>
              <a:t>“</a:t>
            </a:r>
            <a:r>
              <a:rPr lang="en-US" altLang="ja-JP"/>
              <a:t>During ________________</a:t>
            </a:r>
            <a:r>
              <a:rPr lang="ja-JP" altLang="en-US"/>
              <a:t>”</a:t>
            </a:r>
            <a:endParaRPr lang="en-US" altLang="ja-JP"/>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6" name="Rectangle 5">
            <a:extLst>
              <a:ext uri="{FF2B5EF4-FFF2-40B4-BE49-F238E27FC236}">
                <a16:creationId xmlns:a16="http://schemas.microsoft.com/office/drawing/2014/main" id="{3C4F2980-7241-4001-BD1E-4C1EC3BF4D2D}"/>
              </a:ext>
            </a:extLst>
          </p:cNvPr>
          <p:cNvSpPr>
            <a:spLocks noChangeArrowheads="1"/>
          </p:cNvSpPr>
          <p:nvPr/>
        </p:nvSpPr>
        <p:spPr bwMode="auto">
          <a:xfrm>
            <a:off x="609600" y="4267200"/>
            <a:ext cx="2286000" cy="19812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Antecedent/Trigger: </a:t>
            </a:r>
          </a:p>
          <a:p>
            <a:pPr algn="ctr" eaLnBrk="1" hangingPunct="1">
              <a:spcBef>
                <a:spcPct val="0"/>
              </a:spcBef>
              <a:buFontTx/>
              <a:buNone/>
            </a:pPr>
            <a:r>
              <a:rPr lang="en-US" altLang="en-US" sz="1800">
                <a:solidFill>
                  <a:srgbClr val="292934"/>
                </a:solidFill>
              </a:rPr>
              <a:t>When..</a:t>
            </a:r>
          </a:p>
        </p:txBody>
      </p:sp>
      <p:sp>
        <p:nvSpPr>
          <p:cNvPr id="8" name="Rectangle 7">
            <a:extLst>
              <a:ext uri="{FF2B5EF4-FFF2-40B4-BE49-F238E27FC236}">
                <a16:creationId xmlns:a16="http://schemas.microsoft.com/office/drawing/2014/main" id="{63BBFFCB-260A-4B01-BC45-DA948D60EADD}"/>
              </a:ext>
            </a:extLst>
          </p:cNvPr>
          <p:cNvSpPr>
            <a:spLocks noChangeArrowheads="1"/>
          </p:cNvSpPr>
          <p:nvPr/>
        </p:nvSpPr>
        <p:spPr bwMode="auto">
          <a:xfrm>
            <a:off x="3505200" y="4267200"/>
            <a:ext cx="2286000" cy="1905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Behavior: </a:t>
            </a:r>
          </a:p>
          <a:p>
            <a:pPr algn="ctr" eaLnBrk="1" hangingPunct="1">
              <a:spcBef>
                <a:spcPct val="0"/>
              </a:spcBef>
              <a:buFontTx/>
              <a:buNone/>
            </a:pPr>
            <a:r>
              <a:rPr lang="en-US" altLang="en-US" sz="1800">
                <a:solidFill>
                  <a:srgbClr val="292934"/>
                </a:solidFill>
              </a:rPr>
              <a:t>Student does..</a:t>
            </a:r>
          </a:p>
        </p:txBody>
      </p:sp>
      <p:sp>
        <p:nvSpPr>
          <p:cNvPr id="9" name="Rectangle 8">
            <a:extLst>
              <a:ext uri="{FF2B5EF4-FFF2-40B4-BE49-F238E27FC236}">
                <a16:creationId xmlns:a16="http://schemas.microsoft.com/office/drawing/2014/main" id="{240BD16A-8FD2-491B-ABE0-5FDCD5A5A160}"/>
              </a:ext>
            </a:extLst>
          </p:cNvPr>
          <p:cNvSpPr>
            <a:spLocks noChangeArrowheads="1"/>
          </p:cNvSpPr>
          <p:nvPr/>
        </p:nvSpPr>
        <p:spPr bwMode="auto">
          <a:xfrm>
            <a:off x="6248400" y="4267200"/>
            <a:ext cx="2667000" cy="1905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en-US" sz="1800">
                <a:solidFill>
                  <a:srgbClr val="000000"/>
                </a:solidFill>
              </a:rPr>
              <a:t>and as a result…</a:t>
            </a:r>
          </a:p>
        </p:txBody>
      </p:sp>
      <p:sp>
        <p:nvSpPr>
          <p:cNvPr id="10" name="Right Arrow 9">
            <a:extLst>
              <a:ext uri="{FF2B5EF4-FFF2-40B4-BE49-F238E27FC236}">
                <a16:creationId xmlns:a16="http://schemas.microsoft.com/office/drawing/2014/main" id="{41769C5F-1325-41E4-ADB3-90E379442DE3}"/>
              </a:ext>
            </a:extLst>
          </p:cNvPr>
          <p:cNvSpPr/>
          <p:nvPr/>
        </p:nvSpPr>
        <p:spPr>
          <a:xfrm>
            <a:off x="28956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D73B8393-AB01-4D6A-8E86-3736919A910D}"/>
              </a:ext>
            </a:extLst>
          </p:cNvPr>
          <p:cNvSpPr/>
          <p:nvPr/>
        </p:nvSpPr>
        <p:spPr>
          <a:xfrm>
            <a:off x="57150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 name="TextBox 11">
            <a:extLst>
              <a:ext uri="{FF2B5EF4-FFF2-40B4-BE49-F238E27FC236}">
                <a16:creationId xmlns:a16="http://schemas.microsoft.com/office/drawing/2014/main" id="{8458C22C-2D75-452F-8A8B-C36CF5C1ABA7}"/>
              </a:ext>
            </a:extLst>
          </p:cNvPr>
          <p:cNvSpPr txBox="1">
            <a:spLocks noChangeArrowheads="1"/>
          </p:cNvSpPr>
          <p:nvPr/>
        </p:nvSpPr>
        <p:spPr bwMode="auto">
          <a:xfrm>
            <a:off x="3886200" y="3611563"/>
            <a:ext cx="2133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a:solidFill>
                  <a:srgbClr val="FF0000"/>
                </a:solidFill>
              </a:rPr>
              <a:t>Math class</a:t>
            </a:r>
            <a:endParaRPr lang="en-US" altLang="en-US" sz="1800">
              <a:latin typeface="Arial" panose="020B0604020202020204" pitchFamily="34" charset="0"/>
            </a:endParaRPr>
          </a:p>
        </p:txBody>
      </p:sp>
      <p:sp>
        <p:nvSpPr>
          <p:cNvPr id="13" name="TextBox 12">
            <a:extLst>
              <a:ext uri="{FF2B5EF4-FFF2-40B4-BE49-F238E27FC236}">
                <a16:creationId xmlns:a16="http://schemas.microsoft.com/office/drawing/2014/main" id="{D04C9477-1D0D-4BFD-B8E8-4E8D582823B8}"/>
              </a:ext>
            </a:extLst>
          </p:cNvPr>
          <p:cNvSpPr txBox="1">
            <a:spLocks noChangeArrowheads="1"/>
          </p:cNvSpPr>
          <p:nvPr/>
        </p:nvSpPr>
        <p:spPr bwMode="auto">
          <a:xfrm>
            <a:off x="3810000" y="5105400"/>
            <a:ext cx="1752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rPr>
              <a:t>Throws pencil &amp; rips paper</a:t>
            </a:r>
          </a:p>
        </p:txBody>
      </p:sp>
      <p:sp>
        <p:nvSpPr>
          <p:cNvPr id="14" name="TextBox 13">
            <a:extLst>
              <a:ext uri="{FF2B5EF4-FFF2-40B4-BE49-F238E27FC236}">
                <a16:creationId xmlns:a16="http://schemas.microsoft.com/office/drawing/2014/main" id="{139E21DC-3109-4C55-8E36-05A6F14B0715}"/>
              </a:ext>
            </a:extLst>
          </p:cNvPr>
          <p:cNvSpPr txBox="1">
            <a:spLocks noChangeArrowheads="1"/>
          </p:cNvSpPr>
          <p:nvPr/>
        </p:nvSpPr>
        <p:spPr bwMode="auto">
          <a:xfrm>
            <a:off x="6629400" y="525780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Sent to the office</a:t>
            </a:r>
          </a:p>
        </p:txBody>
      </p:sp>
      <p:sp>
        <p:nvSpPr>
          <p:cNvPr id="16" name="TextBox 15">
            <a:extLst>
              <a:ext uri="{FF2B5EF4-FFF2-40B4-BE49-F238E27FC236}">
                <a16:creationId xmlns:a16="http://schemas.microsoft.com/office/drawing/2014/main" id="{16868AA2-3BBC-4082-AF00-08BF8F7BA380}"/>
              </a:ext>
            </a:extLst>
          </p:cNvPr>
          <p:cNvSpPr txBox="1">
            <a:spLocks noChangeArrowheads="1"/>
          </p:cNvSpPr>
          <p:nvPr/>
        </p:nvSpPr>
        <p:spPr bwMode="auto">
          <a:xfrm>
            <a:off x="533400" y="5105400"/>
            <a:ext cx="2362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Given double-digit math problems</a:t>
            </a:r>
          </a:p>
        </p:txBody>
      </p:sp>
      <p:sp>
        <p:nvSpPr>
          <p:cNvPr id="2" name="Rectangle 11">
            <a:extLst>
              <a:ext uri="{FF2B5EF4-FFF2-40B4-BE49-F238E27FC236}">
                <a16:creationId xmlns:a16="http://schemas.microsoft.com/office/drawing/2014/main" id="{FC7CED41-3276-4576-8D50-E6C77AF67075}"/>
              </a:ext>
            </a:extLst>
          </p:cNvPr>
          <p:cNvSpPr>
            <a:spLocks noChangeArrowheads="1"/>
          </p:cNvSpPr>
          <p:nvPr/>
        </p:nvSpPr>
        <p:spPr bwMode="auto">
          <a:xfrm>
            <a:off x="609600" y="3657600"/>
            <a:ext cx="76200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95245" name="Slide Number Placeholder 2">
            <a:extLst>
              <a:ext uri="{FF2B5EF4-FFF2-40B4-BE49-F238E27FC236}">
                <a16:creationId xmlns:a16="http://schemas.microsoft.com/office/drawing/2014/main" id="{EA27D711-AEFD-41A0-A0F2-C0C5B983FE5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0E8F8BA-7EC5-49BB-91AF-FC574C12D122}" type="slidenum">
              <a:rPr lang="en-US" altLang="en-US" sz="1200">
                <a:solidFill>
                  <a:srgbClr val="8D8D8F"/>
                </a:solidFill>
              </a:rPr>
              <a:pPr>
                <a:spcBef>
                  <a:spcPct val="0"/>
                </a:spcBef>
                <a:buFontTx/>
                <a:buNone/>
              </a:pPr>
              <a:t>5</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7891">
                                            <p:txEl>
                                              <p:pRg st="1" end="1"/>
                                            </p:txEl>
                                          </p:spTgt>
                                        </p:tgtEl>
                                        <p:attrNameLst>
                                          <p:attrName>style.visibility</p:attrName>
                                        </p:attrNameLst>
                                      </p:cBhvr>
                                      <p:to>
                                        <p:strVal val="visible"/>
                                      </p:to>
                                    </p:set>
                                    <p:anim calcmode="lin" valueType="num">
                                      <p:cBhvr additive="base">
                                        <p:cTn id="19" dur="5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7891">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ppt_x"/>
                                          </p:val>
                                        </p:tav>
                                        <p:tav tm="100000">
                                          <p:val>
                                            <p:strVal val="#ppt_x"/>
                                          </p:val>
                                        </p:tav>
                                      </p:tavLst>
                                    </p:anim>
                                    <p:anim calcmode="lin" valueType="num">
                                      <p:cBhvr additive="base">
                                        <p:cTn id="2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ppt_x"/>
                                          </p:val>
                                        </p:tav>
                                        <p:tav tm="100000">
                                          <p:val>
                                            <p:strVal val="#ppt_x"/>
                                          </p:val>
                                        </p:tav>
                                      </p:tavLst>
                                    </p:anim>
                                    <p:anim calcmode="lin" valueType="num">
                                      <p:cBhvr additive="base">
                                        <p:cTn id="36" dur="500" fill="hold"/>
                                        <p:tgtEl>
                                          <p:spTgt spid="6"/>
                                        </p:tgtEl>
                                        <p:attrNameLst>
                                          <p:attrName>ppt_y</p:attrName>
                                        </p:attrNameLst>
                                      </p:cBhvr>
                                      <p:tavLst>
                                        <p:tav tm="0">
                                          <p:val>
                                            <p:strVal val="1+#ppt_h/2"/>
                                          </p:val>
                                        </p:tav>
                                        <p:tav tm="100000">
                                          <p:val>
                                            <p:strVal val="#ppt_y"/>
                                          </p:val>
                                        </p:tav>
                                      </p:tavLst>
                                    </p:anim>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6">
                                            <p:txEl>
                                              <p:pRg st="0" end="0"/>
                                            </p:txEl>
                                          </p:spTgt>
                                        </p:tgtEl>
                                        <p:attrNameLst>
                                          <p:attrName>style.visibility</p:attrName>
                                        </p:attrNameLst>
                                      </p:cBhvr>
                                      <p:to>
                                        <p:strVal val="visible"/>
                                      </p:to>
                                    </p:set>
                                    <p:anim calcmode="lin" valueType="num">
                                      <p:cBhvr additive="base">
                                        <p:cTn id="43"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par>
                                <p:cTn id="51" presetID="1" presetClass="entr" presetSubtype="0"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ppt_x"/>
                                          </p:val>
                                        </p:tav>
                                        <p:tav tm="100000">
                                          <p:val>
                                            <p:strVal val="#ppt_x"/>
                                          </p:val>
                                        </p:tav>
                                      </p:tavLst>
                                    </p:anim>
                                    <p:anim calcmode="lin" valueType="num">
                                      <p:cBhvr additive="base">
                                        <p:cTn id="5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p:bldP spid="13" grpId="0"/>
      <p:bldP spid="14" grpId="0"/>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1">
            <a:extLst>
              <a:ext uri="{FF2B5EF4-FFF2-40B4-BE49-F238E27FC236}">
                <a16:creationId xmlns:a16="http://schemas.microsoft.com/office/drawing/2014/main" id="{1358650F-49EA-417F-AFC5-BEBF0B3B140B}"/>
              </a:ext>
            </a:extLst>
          </p:cNvPr>
          <p:cNvSpPr>
            <a:spLocks noGrp="1"/>
          </p:cNvSpPr>
          <p:nvPr>
            <p:ph type="title"/>
          </p:nvPr>
        </p:nvSpPr>
        <p:spPr>
          <a:xfrm>
            <a:off x="457200" y="304800"/>
            <a:ext cx="8229600" cy="1143000"/>
          </a:xfrm>
        </p:spPr>
        <p:txBody>
          <a:bodyPr/>
          <a:lstStyle/>
          <a:p>
            <a:pPr eaLnBrk="1" hangingPunct="1"/>
            <a:r>
              <a:rPr lang="en-US" altLang="en-US" b="1"/>
              <a:t>Scenario #2 </a:t>
            </a:r>
          </a:p>
        </p:txBody>
      </p:sp>
      <p:sp>
        <p:nvSpPr>
          <p:cNvPr id="97282" name="Content Placeholder 2">
            <a:extLst>
              <a:ext uri="{FF2B5EF4-FFF2-40B4-BE49-F238E27FC236}">
                <a16:creationId xmlns:a16="http://schemas.microsoft.com/office/drawing/2014/main" id="{6040F4BF-2743-413D-AC02-F0412D9119B3}"/>
              </a:ext>
            </a:extLst>
          </p:cNvPr>
          <p:cNvSpPr>
            <a:spLocks noGrp="1"/>
          </p:cNvSpPr>
          <p:nvPr>
            <p:ph idx="1"/>
          </p:nvPr>
        </p:nvSpPr>
        <p:spPr>
          <a:xfrm>
            <a:off x="609600" y="1524000"/>
            <a:ext cx="8305800" cy="4495800"/>
          </a:xfrm>
        </p:spPr>
        <p:txBody>
          <a:bodyPr/>
          <a:lstStyle/>
          <a:p>
            <a:pPr eaLnBrk="1" hangingPunct="1">
              <a:buFont typeface="Arial" panose="020B0604020202020204" pitchFamily="34" charset="0"/>
              <a:buNone/>
            </a:pPr>
            <a:r>
              <a:rPr lang="en-US" altLang="en-US"/>
              <a:t>Nancy cries during reading time when she is asked to work by herself. This results in the teacher sitting and reading with her.</a:t>
            </a:r>
          </a:p>
          <a:p>
            <a:pPr eaLnBrk="1" hangingPunct="1">
              <a:buFont typeface="Arial" panose="020B0604020202020204" pitchFamily="34" charset="0"/>
              <a:buNone/>
            </a:pPr>
            <a:endParaRPr lang="en-US" altLang="en-US"/>
          </a:p>
          <a:p>
            <a:pPr eaLnBrk="1" hangingPunct="1">
              <a:buFont typeface="Arial" panose="020B0604020202020204" pitchFamily="34" charset="0"/>
              <a:buNone/>
            </a:pPr>
            <a:r>
              <a:rPr lang="en-US" altLang="en-US"/>
              <a:t>Routine: </a:t>
            </a:r>
            <a:r>
              <a:rPr lang="ja-JP" altLang="en-US"/>
              <a:t>“</a:t>
            </a:r>
            <a:r>
              <a:rPr lang="en-US" altLang="ja-JP"/>
              <a:t>During ________________</a:t>
            </a:r>
            <a:r>
              <a:rPr lang="ja-JP" altLang="en-US"/>
              <a:t>”</a:t>
            </a:r>
            <a:endParaRPr lang="en-US" altLang="ja-JP"/>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97283" name="Rectangle 5">
            <a:extLst>
              <a:ext uri="{FF2B5EF4-FFF2-40B4-BE49-F238E27FC236}">
                <a16:creationId xmlns:a16="http://schemas.microsoft.com/office/drawing/2014/main" id="{FEB4CE68-0476-48DC-83CB-DE3A9EB30DAA}"/>
              </a:ext>
            </a:extLst>
          </p:cNvPr>
          <p:cNvSpPr>
            <a:spLocks noChangeArrowheads="1"/>
          </p:cNvSpPr>
          <p:nvPr/>
        </p:nvSpPr>
        <p:spPr bwMode="auto">
          <a:xfrm>
            <a:off x="609600" y="42672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Antecedent/Trigger: </a:t>
            </a:r>
          </a:p>
          <a:p>
            <a:pPr algn="ctr" eaLnBrk="1" hangingPunct="1">
              <a:spcBef>
                <a:spcPct val="0"/>
              </a:spcBef>
              <a:buFontTx/>
              <a:buNone/>
            </a:pPr>
            <a:r>
              <a:rPr lang="en-US" altLang="en-US" sz="1800">
                <a:solidFill>
                  <a:srgbClr val="000000"/>
                </a:solidFill>
              </a:rPr>
              <a:t>When…</a:t>
            </a:r>
          </a:p>
        </p:txBody>
      </p:sp>
      <p:sp>
        <p:nvSpPr>
          <p:cNvPr id="97284" name="Rectangle 7">
            <a:extLst>
              <a:ext uri="{FF2B5EF4-FFF2-40B4-BE49-F238E27FC236}">
                <a16:creationId xmlns:a16="http://schemas.microsoft.com/office/drawing/2014/main" id="{6A1F8030-E58D-4F91-B9A1-E945BE2B1740}"/>
              </a:ext>
            </a:extLst>
          </p:cNvPr>
          <p:cNvSpPr>
            <a:spLocks noChangeArrowheads="1"/>
          </p:cNvSpPr>
          <p:nvPr/>
        </p:nvSpPr>
        <p:spPr bwMode="auto">
          <a:xfrm>
            <a:off x="3505200" y="42672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Behavior: </a:t>
            </a:r>
          </a:p>
          <a:p>
            <a:pPr algn="ctr" eaLnBrk="1" hangingPunct="1">
              <a:spcBef>
                <a:spcPct val="0"/>
              </a:spcBef>
              <a:buFontTx/>
              <a:buNone/>
            </a:pPr>
            <a:r>
              <a:rPr lang="en-US" altLang="en-US" sz="1800">
                <a:solidFill>
                  <a:srgbClr val="292934"/>
                </a:solidFill>
              </a:rPr>
              <a:t>Student does..</a:t>
            </a:r>
          </a:p>
        </p:txBody>
      </p:sp>
      <p:sp>
        <p:nvSpPr>
          <p:cNvPr id="97285" name="Rectangle 8">
            <a:extLst>
              <a:ext uri="{FF2B5EF4-FFF2-40B4-BE49-F238E27FC236}">
                <a16:creationId xmlns:a16="http://schemas.microsoft.com/office/drawing/2014/main" id="{0D0A72AC-3AF8-4FDA-BBBB-ADBB18C49604}"/>
              </a:ext>
            </a:extLst>
          </p:cNvPr>
          <p:cNvSpPr>
            <a:spLocks noChangeArrowheads="1"/>
          </p:cNvSpPr>
          <p:nvPr/>
        </p:nvSpPr>
        <p:spPr bwMode="auto">
          <a:xfrm>
            <a:off x="6248400" y="4267200"/>
            <a:ext cx="2667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en-US" sz="1800">
                <a:solidFill>
                  <a:srgbClr val="000000"/>
                </a:solidFill>
              </a:rPr>
              <a:t>and as a result...</a:t>
            </a:r>
          </a:p>
        </p:txBody>
      </p:sp>
      <p:sp>
        <p:nvSpPr>
          <p:cNvPr id="10" name="Right Arrow 9">
            <a:extLst>
              <a:ext uri="{FF2B5EF4-FFF2-40B4-BE49-F238E27FC236}">
                <a16:creationId xmlns:a16="http://schemas.microsoft.com/office/drawing/2014/main" id="{5E6C3810-B100-4DD3-A13C-53404701F903}"/>
              </a:ext>
            </a:extLst>
          </p:cNvPr>
          <p:cNvSpPr/>
          <p:nvPr/>
        </p:nvSpPr>
        <p:spPr>
          <a:xfrm>
            <a:off x="2895600" y="5029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1D3DBB90-83AC-4B7D-A5FC-DB273D4F1062}"/>
              </a:ext>
            </a:extLst>
          </p:cNvPr>
          <p:cNvSpPr/>
          <p:nvPr/>
        </p:nvSpPr>
        <p:spPr>
          <a:xfrm>
            <a:off x="5715000" y="5029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7288" name="Rectangle 11">
            <a:extLst>
              <a:ext uri="{FF2B5EF4-FFF2-40B4-BE49-F238E27FC236}">
                <a16:creationId xmlns:a16="http://schemas.microsoft.com/office/drawing/2014/main" id="{44FE41F1-4CA1-4CCC-8016-0EA9B0247237}"/>
              </a:ext>
            </a:extLst>
          </p:cNvPr>
          <p:cNvSpPr>
            <a:spLocks noChangeArrowheads="1"/>
          </p:cNvSpPr>
          <p:nvPr/>
        </p:nvSpPr>
        <p:spPr bwMode="auto">
          <a:xfrm>
            <a:off x="609600" y="3657600"/>
            <a:ext cx="76200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TextBox 12">
            <a:extLst>
              <a:ext uri="{FF2B5EF4-FFF2-40B4-BE49-F238E27FC236}">
                <a16:creationId xmlns:a16="http://schemas.microsoft.com/office/drawing/2014/main" id="{B7B30241-3495-4BFB-9E54-18401717BAC6}"/>
              </a:ext>
            </a:extLst>
          </p:cNvPr>
          <p:cNvSpPr txBox="1">
            <a:spLocks noChangeArrowheads="1"/>
          </p:cNvSpPr>
          <p:nvPr/>
        </p:nvSpPr>
        <p:spPr bwMode="auto">
          <a:xfrm>
            <a:off x="4114800" y="3733800"/>
            <a:ext cx="1752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400">
                <a:solidFill>
                  <a:srgbClr val="FF0000"/>
                </a:solidFill>
                <a:latin typeface="Arial" panose="020B0604020202020204" pitchFamily="34" charset="0"/>
              </a:rPr>
              <a:t>Reading</a:t>
            </a:r>
            <a:endParaRPr lang="en-US" altLang="en-US" sz="2400">
              <a:latin typeface="Arial" panose="020B0604020202020204" pitchFamily="34" charset="0"/>
            </a:endParaRPr>
          </a:p>
        </p:txBody>
      </p:sp>
      <p:sp>
        <p:nvSpPr>
          <p:cNvPr id="14" name="TextBox 13">
            <a:extLst>
              <a:ext uri="{FF2B5EF4-FFF2-40B4-BE49-F238E27FC236}">
                <a16:creationId xmlns:a16="http://schemas.microsoft.com/office/drawing/2014/main" id="{9B3FF1A5-ACDC-470F-B640-57B4518F4965}"/>
              </a:ext>
            </a:extLst>
          </p:cNvPr>
          <p:cNvSpPr txBox="1">
            <a:spLocks noChangeArrowheads="1"/>
          </p:cNvSpPr>
          <p:nvPr/>
        </p:nvSpPr>
        <p:spPr bwMode="auto">
          <a:xfrm>
            <a:off x="4114800" y="5105400"/>
            <a:ext cx="1143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Cries</a:t>
            </a:r>
          </a:p>
          <a:p>
            <a:pPr eaLnBrk="1" hangingPunct="1">
              <a:spcBef>
                <a:spcPct val="0"/>
              </a:spcBef>
              <a:buFontTx/>
              <a:buNone/>
            </a:pPr>
            <a:endParaRPr lang="en-US" altLang="en-US" sz="1800">
              <a:latin typeface="Arial" panose="020B0604020202020204" pitchFamily="34" charset="0"/>
            </a:endParaRPr>
          </a:p>
        </p:txBody>
      </p:sp>
      <p:sp>
        <p:nvSpPr>
          <p:cNvPr id="15" name="TextBox 14">
            <a:extLst>
              <a:ext uri="{FF2B5EF4-FFF2-40B4-BE49-F238E27FC236}">
                <a16:creationId xmlns:a16="http://schemas.microsoft.com/office/drawing/2014/main" id="{4693C276-7531-4624-AA95-EC097B5F4720}"/>
              </a:ext>
            </a:extLst>
          </p:cNvPr>
          <p:cNvSpPr txBox="1">
            <a:spLocks noChangeArrowheads="1"/>
          </p:cNvSpPr>
          <p:nvPr/>
        </p:nvSpPr>
        <p:spPr bwMode="auto">
          <a:xfrm>
            <a:off x="762000" y="4953000"/>
            <a:ext cx="19812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Asked to work by herself</a:t>
            </a:r>
          </a:p>
          <a:p>
            <a:pPr eaLnBrk="1" hangingPunct="1">
              <a:spcBef>
                <a:spcPct val="0"/>
              </a:spcBef>
              <a:buFontTx/>
              <a:buNone/>
            </a:pPr>
            <a:endParaRPr lang="en-US" altLang="en-US" sz="1800">
              <a:latin typeface="Arial" panose="020B0604020202020204" pitchFamily="34" charset="0"/>
            </a:endParaRPr>
          </a:p>
        </p:txBody>
      </p:sp>
      <p:sp>
        <p:nvSpPr>
          <p:cNvPr id="16" name="TextBox 15">
            <a:extLst>
              <a:ext uri="{FF2B5EF4-FFF2-40B4-BE49-F238E27FC236}">
                <a16:creationId xmlns:a16="http://schemas.microsoft.com/office/drawing/2014/main" id="{418D41AA-ED31-467C-BDF0-C68FA844DA2B}"/>
              </a:ext>
            </a:extLst>
          </p:cNvPr>
          <p:cNvSpPr txBox="1">
            <a:spLocks noChangeArrowheads="1"/>
          </p:cNvSpPr>
          <p:nvPr/>
        </p:nvSpPr>
        <p:spPr bwMode="auto">
          <a:xfrm>
            <a:off x="6477000" y="4953000"/>
            <a:ext cx="2209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The teacher sits &amp; reads with her</a:t>
            </a:r>
          </a:p>
          <a:p>
            <a:pPr eaLnBrk="1" hangingPunct="1">
              <a:spcBef>
                <a:spcPct val="0"/>
              </a:spcBef>
              <a:buFontTx/>
              <a:buNone/>
            </a:pPr>
            <a:endParaRPr lang="en-US" altLang="en-US" sz="1800">
              <a:latin typeface="Arial" panose="020B0604020202020204" pitchFamily="34" charset="0"/>
            </a:endParaRPr>
          </a:p>
        </p:txBody>
      </p:sp>
      <p:sp>
        <p:nvSpPr>
          <p:cNvPr id="97293" name="Slide Number Placeholder 1">
            <a:extLst>
              <a:ext uri="{FF2B5EF4-FFF2-40B4-BE49-F238E27FC236}">
                <a16:creationId xmlns:a16="http://schemas.microsoft.com/office/drawing/2014/main" id="{8459FAF4-B77F-426E-A49B-E908A49093F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3474C97-5D2A-46F0-9284-FF6AE740F866}" type="slidenum">
              <a:rPr lang="en-US" altLang="en-US" sz="1200">
                <a:solidFill>
                  <a:srgbClr val="8D8D8F"/>
                </a:solidFill>
              </a:rPr>
              <a:pPr>
                <a:spcBef>
                  <a:spcPct val="0"/>
                </a:spcBef>
                <a:buFontTx/>
                <a:buNone/>
              </a:pPr>
              <a:t>6</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Content Placeholder 2">
            <a:extLst>
              <a:ext uri="{FF2B5EF4-FFF2-40B4-BE49-F238E27FC236}">
                <a16:creationId xmlns:a16="http://schemas.microsoft.com/office/drawing/2014/main" id="{95DC27CB-7FD0-443D-B8FA-94AE1B5CA16B}"/>
              </a:ext>
            </a:extLst>
          </p:cNvPr>
          <p:cNvSpPr>
            <a:spLocks noGrp="1"/>
          </p:cNvSpPr>
          <p:nvPr>
            <p:ph idx="4294967295"/>
          </p:nvPr>
        </p:nvSpPr>
        <p:spPr>
          <a:xfrm>
            <a:off x="457200" y="495300"/>
            <a:ext cx="8229600" cy="6216650"/>
          </a:xfrm>
        </p:spPr>
        <p:txBody>
          <a:bodyPr/>
          <a:lstStyle/>
          <a:p>
            <a:pPr algn="ctr" eaLnBrk="1" hangingPunct="1">
              <a:spcAft>
                <a:spcPct val="35000"/>
              </a:spcAft>
              <a:buFontTx/>
              <a:buNone/>
            </a:pPr>
            <a:r>
              <a:rPr lang="en-US" altLang="en-US" sz="3600" b="1"/>
              <a:t>Once you have identified the ABC’s </a:t>
            </a:r>
          </a:p>
          <a:p>
            <a:pPr algn="ctr" eaLnBrk="1" hangingPunct="1">
              <a:spcAft>
                <a:spcPct val="35000"/>
              </a:spcAft>
              <a:buFontTx/>
              <a:buNone/>
            </a:pPr>
            <a:r>
              <a:rPr lang="en-US" altLang="en-US" sz="2800" b="1"/>
              <a:t>Then:</a:t>
            </a:r>
            <a:r>
              <a:rPr lang="en-US" altLang="en-US" sz="2800"/>
              <a:t> You need to understand the </a:t>
            </a:r>
            <a:r>
              <a:rPr lang="en-US" altLang="en-US" sz="2800" b="1">
                <a:solidFill>
                  <a:srgbClr val="FF0000"/>
                </a:solidFill>
              </a:rPr>
              <a:t>FUNCTION</a:t>
            </a:r>
            <a:r>
              <a:rPr lang="en-US" altLang="en-US" sz="2800"/>
              <a:t> or WHY the behavior occurs			</a:t>
            </a:r>
            <a:endParaRPr lang="en-US" altLang="en-US"/>
          </a:p>
        </p:txBody>
      </p:sp>
      <p:sp>
        <p:nvSpPr>
          <p:cNvPr id="5" name="Rectangle 4">
            <a:extLst>
              <a:ext uri="{FF2B5EF4-FFF2-40B4-BE49-F238E27FC236}">
                <a16:creationId xmlns:a16="http://schemas.microsoft.com/office/drawing/2014/main" id="{FBEF264D-9BBF-4732-98E1-72D53A84B6E4}"/>
              </a:ext>
            </a:extLst>
          </p:cNvPr>
          <p:cNvSpPr/>
          <p:nvPr/>
        </p:nvSpPr>
        <p:spPr>
          <a:xfrm>
            <a:off x="381000" y="4191000"/>
            <a:ext cx="2438400" cy="1905000"/>
          </a:xfrm>
          <a:prstGeom prst="rect">
            <a:avLst/>
          </a:prstGeom>
          <a:solidFill>
            <a:srgbClr val="E9910C"/>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defRPr/>
            </a:pPr>
            <a:r>
              <a:rPr lang="en-US" altLang="en-US" sz="3200" b="1">
                <a:solidFill>
                  <a:schemeClr val="bg1"/>
                </a:solidFill>
                <a:ea typeface="MS PGothic" charset="-128"/>
              </a:rPr>
              <a:t>2</a:t>
            </a:r>
          </a:p>
          <a:p>
            <a:pPr algn="ctr" eaLnBrk="1" hangingPunct="1">
              <a:defRPr/>
            </a:pPr>
            <a:endParaRPr lang="en-US" altLang="en-US" sz="1800" b="1">
              <a:solidFill>
                <a:schemeClr val="bg1"/>
              </a:solidFill>
              <a:ea typeface="MS PGothic" charset="-128"/>
            </a:endParaRPr>
          </a:p>
          <a:p>
            <a:pPr algn="ctr" eaLnBrk="1" hangingPunct="1">
              <a:defRPr/>
            </a:pPr>
            <a:r>
              <a:rPr lang="en-US" altLang="en-US" sz="1800" b="1">
                <a:solidFill>
                  <a:schemeClr val="bg1"/>
                </a:solidFill>
                <a:ea typeface="MS PGothic" charset="-128"/>
              </a:rPr>
              <a:t>Routines/Antecedents:</a:t>
            </a:r>
          </a:p>
          <a:p>
            <a:pPr algn="ctr" eaLnBrk="1" hangingPunct="1">
              <a:defRPr/>
            </a:pPr>
            <a:endParaRPr lang="en-US" altLang="en-US" sz="1800" b="1">
              <a:solidFill>
                <a:schemeClr val="bg1"/>
              </a:solidFill>
              <a:ea typeface="MS PGothic" charset="-128"/>
            </a:endParaRPr>
          </a:p>
          <a:p>
            <a:pPr eaLnBrk="1" hangingPunct="1">
              <a:defRPr/>
            </a:pPr>
            <a:r>
              <a:rPr lang="en-US" altLang="en-US" sz="1800" b="1">
                <a:solidFill>
                  <a:schemeClr val="bg1"/>
                </a:solidFill>
                <a:ea typeface="MS PGothic" charset="-128"/>
              </a:rPr>
              <a:t>When _____happens…. </a:t>
            </a:r>
          </a:p>
        </p:txBody>
      </p:sp>
      <p:sp>
        <p:nvSpPr>
          <p:cNvPr id="6" name="Rectangle 5">
            <a:extLst>
              <a:ext uri="{FF2B5EF4-FFF2-40B4-BE49-F238E27FC236}">
                <a16:creationId xmlns:a16="http://schemas.microsoft.com/office/drawing/2014/main" id="{9FDC3809-BDB9-40F4-9A05-A8994BD121AE}"/>
              </a:ext>
            </a:extLst>
          </p:cNvPr>
          <p:cNvSpPr/>
          <p:nvPr/>
        </p:nvSpPr>
        <p:spPr>
          <a:xfrm>
            <a:off x="3200400" y="4191000"/>
            <a:ext cx="2743200" cy="1905000"/>
          </a:xfrm>
          <a:prstGeom prst="rect">
            <a:avLst/>
          </a:prstGeom>
          <a:solidFill>
            <a:srgbClr val="006301"/>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n-US" sz="3200" b="1">
                <a:solidFill>
                  <a:srgbClr val="FFFFFF"/>
                </a:solidFill>
              </a:rPr>
              <a:t>1  </a:t>
            </a:r>
          </a:p>
          <a:p>
            <a:pPr algn="ctr" eaLnBrk="1" hangingPunct="1"/>
            <a:endParaRPr lang="en-US" altLang="en-US" b="1">
              <a:solidFill>
                <a:srgbClr val="FFFFFF"/>
              </a:solidFill>
            </a:endParaRPr>
          </a:p>
          <a:p>
            <a:pPr algn="ctr" eaLnBrk="1" hangingPunct="1"/>
            <a:r>
              <a:rPr lang="en-US" altLang="en-US" b="1">
                <a:solidFill>
                  <a:srgbClr val="FFFFFF"/>
                </a:solidFill>
              </a:rPr>
              <a:t>Behavior:</a:t>
            </a:r>
          </a:p>
          <a:p>
            <a:pPr algn="ctr" eaLnBrk="1" hangingPunct="1"/>
            <a:endParaRPr lang="en-US" altLang="en-US" b="1">
              <a:solidFill>
                <a:srgbClr val="FFFFFF"/>
              </a:solidFill>
            </a:endParaRPr>
          </a:p>
          <a:p>
            <a:pPr algn="ctr" eaLnBrk="1" hangingPunct="1"/>
            <a:r>
              <a:rPr lang="en-US" altLang="en-US" b="1">
                <a:solidFill>
                  <a:srgbClr val="FFFFFF"/>
                </a:solidFill>
              </a:rPr>
              <a:t>the student does (what)__</a:t>
            </a:r>
          </a:p>
        </p:txBody>
      </p:sp>
      <p:sp>
        <p:nvSpPr>
          <p:cNvPr id="7" name="Rectangle 6">
            <a:extLst>
              <a:ext uri="{FF2B5EF4-FFF2-40B4-BE49-F238E27FC236}">
                <a16:creationId xmlns:a16="http://schemas.microsoft.com/office/drawing/2014/main" id="{71A78B66-5B83-468B-8396-54DA4883633C}"/>
              </a:ext>
            </a:extLst>
          </p:cNvPr>
          <p:cNvSpPr/>
          <p:nvPr/>
        </p:nvSpPr>
        <p:spPr>
          <a:xfrm>
            <a:off x="6248400" y="4191000"/>
            <a:ext cx="2590800" cy="2527300"/>
          </a:xfrm>
          <a:prstGeom prst="rect">
            <a:avLst/>
          </a:prstGeom>
          <a:solidFill>
            <a:srgbClr val="B6020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r>
              <a:rPr lang="en-US" sz="3200" b="1" dirty="0">
                <a:solidFill>
                  <a:srgbClr val="FFFFFF"/>
                </a:solidFill>
                <a:ea typeface="MS PGothic" pitchFamily="34" charset="-128"/>
              </a:rPr>
              <a:t>3</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Consequence/Outcome</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is-IS" b="1" dirty="0">
                <a:solidFill>
                  <a:srgbClr val="FFFFFF"/>
                </a:solidFill>
                <a:ea typeface="MS PGothic" pitchFamily="34" charset="-128"/>
              </a:rPr>
              <a:t>…</a:t>
            </a:r>
            <a:r>
              <a:rPr lang="en-US" b="1" dirty="0">
                <a:solidFill>
                  <a:srgbClr val="FFFFFF"/>
                </a:solidFill>
                <a:ea typeface="MS PGothic" pitchFamily="34" charset="-128"/>
              </a:rPr>
              <a:t>and as a result ______</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Function is _________ </a:t>
            </a:r>
          </a:p>
          <a:p>
            <a:pPr algn="ctr" eaLnBrk="1" fontAlgn="auto" hangingPunct="1">
              <a:spcBef>
                <a:spcPts val="0"/>
              </a:spcBef>
              <a:spcAft>
                <a:spcPts val="0"/>
              </a:spcAft>
              <a:defRPr/>
            </a:pPr>
            <a:endParaRPr lang="en-US" dirty="0">
              <a:solidFill>
                <a:srgbClr val="FFFFFF"/>
              </a:solidFill>
              <a:ea typeface="MS PGothic" pitchFamily="34" charset="-128"/>
            </a:endParaRPr>
          </a:p>
        </p:txBody>
      </p:sp>
      <p:sp>
        <p:nvSpPr>
          <p:cNvPr id="8" name="Right Arrow 7">
            <a:extLst>
              <a:ext uri="{FF2B5EF4-FFF2-40B4-BE49-F238E27FC236}">
                <a16:creationId xmlns:a16="http://schemas.microsoft.com/office/drawing/2014/main" id="{49207396-1AFC-4269-9CF2-5F323B1CB432}"/>
              </a:ext>
            </a:extLst>
          </p:cNvPr>
          <p:cNvSpPr/>
          <p:nvPr/>
        </p:nvSpPr>
        <p:spPr>
          <a:xfrm>
            <a:off x="2743200" y="4978400"/>
            <a:ext cx="457200" cy="355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 name="Right Arrow 8">
            <a:extLst>
              <a:ext uri="{FF2B5EF4-FFF2-40B4-BE49-F238E27FC236}">
                <a16:creationId xmlns:a16="http://schemas.microsoft.com/office/drawing/2014/main" id="{055CFD05-8C84-4A15-8CB4-7D1255C12E4B}"/>
              </a:ext>
            </a:extLst>
          </p:cNvPr>
          <p:cNvSpPr/>
          <p:nvPr/>
        </p:nvSpPr>
        <p:spPr>
          <a:xfrm>
            <a:off x="5943600" y="5092700"/>
            <a:ext cx="457200" cy="2413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 name="Down Arrow 9">
            <a:extLst>
              <a:ext uri="{FF2B5EF4-FFF2-40B4-BE49-F238E27FC236}">
                <a16:creationId xmlns:a16="http://schemas.microsoft.com/office/drawing/2014/main" id="{AB98A351-AC66-4EE4-B24F-62BCA9D2A40E}"/>
              </a:ext>
            </a:extLst>
          </p:cNvPr>
          <p:cNvSpPr/>
          <p:nvPr/>
        </p:nvSpPr>
        <p:spPr>
          <a:xfrm>
            <a:off x="7200900" y="3035300"/>
            <a:ext cx="685800" cy="990600"/>
          </a:xfrm>
          <a:prstGeom prst="downArrow">
            <a:avLst/>
          </a:prstGeom>
          <a:solidFill>
            <a:srgbClr val="40BC56"/>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9336" name="Slide Number Placeholder 1">
            <a:extLst>
              <a:ext uri="{FF2B5EF4-FFF2-40B4-BE49-F238E27FC236}">
                <a16:creationId xmlns:a16="http://schemas.microsoft.com/office/drawing/2014/main" id="{6D1C4E3F-8D58-4446-A5B1-F1D9717DC4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9B50E4A1-204C-412E-AE99-0303291F0424}" type="slidenum">
              <a:rPr lang="en-US" altLang="en-US" sz="1200">
                <a:solidFill>
                  <a:srgbClr val="8D8D8F"/>
                </a:solidFill>
              </a:rPr>
              <a:pPr>
                <a:spcBef>
                  <a:spcPct val="0"/>
                </a:spcBef>
                <a:buFontTx/>
                <a:buNone/>
              </a:pPr>
              <a:t>7</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7" name="Rectangle 2">
            <a:extLst>
              <a:ext uri="{FF2B5EF4-FFF2-40B4-BE49-F238E27FC236}">
                <a16:creationId xmlns:a16="http://schemas.microsoft.com/office/drawing/2014/main" id="{6FE250DC-11D2-4FAE-BEA7-27EB70F2482D}"/>
              </a:ext>
            </a:extLst>
          </p:cNvPr>
          <p:cNvSpPr>
            <a:spLocks noGrp="1" noChangeArrowheads="1"/>
          </p:cNvSpPr>
          <p:nvPr>
            <p:ph type="title"/>
          </p:nvPr>
        </p:nvSpPr>
        <p:spPr>
          <a:xfrm>
            <a:off x="685800" y="0"/>
            <a:ext cx="7772400" cy="1143000"/>
          </a:xfrm>
        </p:spPr>
        <p:txBody>
          <a:bodyPr/>
          <a:lstStyle/>
          <a:p>
            <a:pPr eaLnBrk="1" hangingPunct="1"/>
            <a:r>
              <a:rPr lang="en-US" altLang="en-US" sz="4000" b="1">
                <a:latin typeface="Arial" panose="020B0604020202020204" pitchFamily="34" charset="0"/>
              </a:rPr>
              <a:t>Functions of</a:t>
            </a:r>
            <a:r>
              <a:rPr lang="en-US" altLang="en-US" sz="4000" b="1"/>
              <a:t> </a:t>
            </a:r>
            <a:r>
              <a:rPr lang="en-US" altLang="en-US" sz="4000" b="1">
                <a:latin typeface="Arial" panose="020B0604020202020204" pitchFamily="34" charset="0"/>
              </a:rPr>
              <a:t>Behavior</a:t>
            </a:r>
          </a:p>
        </p:txBody>
      </p:sp>
      <p:sp>
        <p:nvSpPr>
          <p:cNvPr id="101378" name="Rectangle 3">
            <a:extLst>
              <a:ext uri="{FF2B5EF4-FFF2-40B4-BE49-F238E27FC236}">
                <a16:creationId xmlns:a16="http://schemas.microsoft.com/office/drawing/2014/main" id="{695FF06A-C3E7-45D9-800D-4BCE43EE5684}"/>
              </a:ext>
            </a:extLst>
          </p:cNvPr>
          <p:cNvSpPr>
            <a:spLocks noChangeArrowheads="1"/>
          </p:cNvSpPr>
          <p:nvPr/>
        </p:nvSpPr>
        <p:spPr bwMode="auto">
          <a:xfrm>
            <a:off x="0" y="1295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graphicFrame>
        <p:nvGraphicFramePr>
          <p:cNvPr id="101379" name="Object 2">
            <a:extLst>
              <a:ext uri="{FF2B5EF4-FFF2-40B4-BE49-F238E27FC236}">
                <a16:creationId xmlns:a16="http://schemas.microsoft.com/office/drawing/2014/main" id="{155877BB-B3B1-4E28-8A06-BFA5151A3F8B}"/>
              </a:ext>
            </a:extLst>
          </p:cNvPr>
          <p:cNvGraphicFramePr>
            <a:graphicFrameLocks noChangeAspect="1"/>
          </p:cNvGraphicFramePr>
          <p:nvPr/>
        </p:nvGraphicFramePr>
        <p:xfrm>
          <a:off x="482600" y="1371600"/>
          <a:ext cx="8153400" cy="4953000"/>
        </p:xfrm>
        <a:graphic>
          <a:graphicData uri="http://schemas.openxmlformats.org/presentationml/2006/ole">
            <mc:AlternateContent xmlns:mc="http://schemas.openxmlformats.org/markup-compatibility/2006">
              <mc:Choice xmlns:v="urn:schemas-microsoft-com:vml" Requires="v">
                <p:oleObj spid="_x0000_s144389" name="Visio" r:id="rId4" imgW="3263900" imgH="3619500" progId="Visio.Drawing.6">
                  <p:embed/>
                </p:oleObj>
              </mc:Choice>
              <mc:Fallback>
                <p:oleObj name="Visio" r:id="rId4" imgW="3263900" imgH="3619500" progId="Visio.Drawing.6">
                  <p:embed/>
                  <p:pic>
                    <p:nvPicPr>
                      <p:cNvPr id="101379" name="Object 2">
                        <a:extLst>
                          <a:ext uri="{FF2B5EF4-FFF2-40B4-BE49-F238E27FC236}">
                            <a16:creationId xmlns:a16="http://schemas.microsoft.com/office/drawing/2014/main" id="{155877BB-B3B1-4E28-8A06-BFA5151A3F8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2600" y="1371600"/>
                        <a:ext cx="8153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942" name="Line 5">
            <a:extLst>
              <a:ext uri="{FF2B5EF4-FFF2-40B4-BE49-F238E27FC236}">
                <a16:creationId xmlns:a16="http://schemas.microsoft.com/office/drawing/2014/main" id="{C999BB04-3567-4BE9-925B-345691B801D9}"/>
              </a:ext>
            </a:extLst>
          </p:cNvPr>
          <p:cNvSpPr>
            <a:spLocks noChangeShapeType="1"/>
          </p:cNvSpPr>
          <p:nvPr/>
        </p:nvSpPr>
        <p:spPr bwMode="auto">
          <a:xfrm>
            <a:off x="609600" y="990600"/>
            <a:ext cx="7772400" cy="0"/>
          </a:xfrm>
          <a:prstGeom prst="line">
            <a:avLst/>
          </a:prstGeom>
          <a:noFill/>
          <a:ln w="19050">
            <a:solidFill>
              <a:schemeClr val="tx1"/>
            </a:solidFill>
            <a:round/>
            <a:headEnd/>
            <a:tailEnd/>
          </a:ln>
          <a:effectLst/>
          <a:extLst>
            <a:ext uri="{909E8E84-426E-40dd-AFC4-6F175D3DCCD1}"/>
            <a:ext uri="{AF507438-7753-43e0-B8FC-AC1667EBCBE1}"/>
          </a:extLst>
        </p:spPr>
        <p:txBody>
          <a:bodyPr/>
          <a:lstStyle/>
          <a:p>
            <a:pPr fontAlgn="auto">
              <a:spcBef>
                <a:spcPts val="0"/>
              </a:spcBef>
              <a:spcAft>
                <a:spcPts val="0"/>
              </a:spcAft>
              <a:defRPr/>
            </a:pPr>
            <a:endParaRPr lang="en-US">
              <a:latin typeface="+mn-lt"/>
              <a:ea typeface="+mn-ea"/>
            </a:endParaRPr>
          </a:p>
        </p:txBody>
      </p:sp>
      <p:sp>
        <p:nvSpPr>
          <p:cNvPr id="101381" name="Slide Number Placeholder 1">
            <a:extLst>
              <a:ext uri="{FF2B5EF4-FFF2-40B4-BE49-F238E27FC236}">
                <a16:creationId xmlns:a16="http://schemas.microsoft.com/office/drawing/2014/main" id="{C1F01380-40E1-4880-8CF1-D53C239B97D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9164D08-9106-47A0-955F-9871A3CF1636}" type="slidenum">
              <a:rPr lang="en-US" altLang="en-US" sz="1200">
                <a:solidFill>
                  <a:srgbClr val="8D8D8F"/>
                </a:solidFill>
              </a:rPr>
              <a:pPr>
                <a:spcBef>
                  <a:spcPct val="0"/>
                </a:spcBef>
                <a:buFontTx/>
                <a:buNone/>
              </a:pPr>
              <a:t>8</a:t>
            </a:fld>
            <a:endParaRPr lang="en-US" altLang="en-US" sz="1200">
              <a:solidFill>
                <a:srgbClr val="8D8D8F"/>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hape 126">
            <a:extLst>
              <a:ext uri="{FF2B5EF4-FFF2-40B4-BE49-F238E27FC236}">
                <a16:creationId xmlns:a16="http://schemas.microsoft.com/office/drawing/2014/main" id="{F101A66B-23B2-4202-9466-E69A61DF6255}"/>
              </a:ext>
            </a:extLst>
          </p:cNvPr>
          <p:cNvSpPr>
            <a:spLocks noGrp="1"/>
          </p:cNvSpPr>
          <p:nvPr>
            <p:ph type="title"/>
          </p:nvPr>
        </p:nvSpPr>
        <p:spPr>
          <a:xfrm>
            <a:off x="457200" y="207963"/>
            <a:ext cx="8229600" cy="1392237"/>
          </a:xfrm>
        </p:spPr>
        <p:txBody>
          <a:bodyPr/>
          <a:lstStyle/>
          <a:p>
            <a:pPr>
              <a:spcBef>
                <a:spcPct val="0"/>
              </a:spcBef>
            </a:pPr>
            <a:r>
              <a:rPr lang="en-US" altLang="en-US"/>
              <a:t>Why Function?</a:t>
            </a:r>
          </a:p>
        </p:txBody>
      </p:sp>
      <p:sp>
        <p:nvSpPr>
          <p:cNvPr id="103426" name="Shape 127">
            <a:extLst>
              <a:ext uri="{FF2B5EF4-FFF2-40B4-BE49-F238E27FC236}">
                <a16:creationId xmlns:a16="http://schemas.microsoft.com/office/drawing/2014/main" id="{D055C39E-9EB1-4F71-A60D-7D2E87F999CD}"/>
              </a:ext>
            </a:extLst>
          </p:cNvPr>
          <p:cNvSpPr>
            <a:spLocks noGrp="1"/>
          </p:cNvSpPr>
          <p:nvPr>
            <p:ph type="body" idx="1"/>
          </p:nvPr>
        </p:nvSpPr>
        <p:spPr>
          <a:xfrm>
            <a:off x="457200" y="1730375"/>
            <a:ext cx="8229600" cy="4837113"/>
          </a:xfrm>
        </p:spPr>
        <p:txBody>
          <a:bodyPr/>
          <a:lstStyle/>
          <a:p>
            <a:pPr marL="457200" indent="-381000">
              <a:spcBef>
                <a:spcPct val="0"/>
              </a:spcBef>
              <a:buFont typeface="Arial" panose="020B0604020202020204" pitchFamily="34" charset="0"/>
              <a:buChar char="●"/>
            </a:pPr>
            <a:r>
              <a:rPr lang="en-US" altLang="en-US" sz="2800" dirty="0"/>
              <a:t>There are four functions of behavior:</a:t>
            </a:r>
          </a:p>
          <a:p>
            <a:pPr marL="857250" lvl="1" indent="-381000">
              <a:spcBef>
                <a:spcPct val="0"/>
              </a:spcBef>
              <a:buFont typeface="Arial" panose="020B0604020202020204" pitchFamily="34" charset="0"/>
              <a:buChar char="●"/>
            </a:pPr>
            <a:r>
              <a:rPr lang="en-US" altLang="en-US" sz="2400" dirty="0"/>
              <a:t>Attention</a:t>
            </a:r>
          </a:p>
          <a:p>
            <a:pPr marL="857250" lvl="1" indent="-381000">
              <a:spcBef>
                <a:spcPct val="0"/>
              </a:spcBef>
              <a:buFont typeface="Arial" panose="020B0604020202020204" pitchFamily="34" charset="0"/>
              <a:buChar char="●"/>
            </a:pPr>
            <a:r>
              <a:rPr lang="en-US" altLang="en-US" sz="2400" dirty="0"/>
              <a:t>Tangibles</a:t>
            </a:r>
          </a:p>
          <a:p>
            <a:pPr marL="857250" lvl="1" indent="-381000">
              <a:spcBef>
                <a:spcPct val="0"/>
              </a:spcBef>
              <a:buFont typeface="Arial" panose="020B0604020202020204" pitchFamily="34" charset="0"/>
              <a:buChar char="●"/>
            </a:pPr>
            <a:r>
              <a:rPr lang="en-US" altLang="en-US" sz="2400" dirty="0"/>
              <a:t>Escape/Avoid</a:t>
            </a:r>
          </a:p>
          <a:p>
            <a:pPr marL="857250" lvl="1" indent="-381000">
              <a:spcBef>
                <a:spcPct val="0"/>
              </a:spcBef>
              <a:buFont typeface="Arial" panose="020B0604020202020204" pitchFamily="34" charset="0"/>
              <a:buChar char="●"/>
            </a:pPr>
            <a:r>
              <a:rPr lang="en-US" altLang="en-US" sz="2400" dirty="0"/>
              <a:t>Sensory/Automatic</a:t>
            </a:r>
          </a:p>
          <a:p>
            <a:pPr marL="457200" indent="-381000" algn="ctr">
              <a:spcBef>
                <a:spcPct val="0"/>
              </a:spcBef>
              <a:buFont typeface="Arial" panose="020B0604020202020204" pitchFamily="34" charset="0"/>
              <a:buNone/>
            </a:pPr>
            <a:endParaRPr lang="en-US" altLang="en-US" sz="2800" dirty="0"/>
          </a:p>
          <a:p>
            <a:pPr marL="457200" indent="-381000">
              <a:spcBef>
                <a:spcPct val="0"/>
              </a:spcBef>
              <a:buFont typeface="Arial" panose="020B0604020202020204" pitchFamily="34" charset="0"/>
              <a:buChar char="●"/>
            </a:pPr>
            <a:r>
              <a:rPr lang="en-US" altLang="en-US" sz="2800" dirty="0"/>
              <a:t>Replacement behaviors must serve the same function as problem behavior</a:t>
            </a:r>
          </a:p>
          <a:p>
            <a:pPr marL="457200" indent="-381000">
              <a:spcBef>
                <a:spcPct val="0"/>
              </a:spcBef>
              <a:buFont typeface="Arial" panose="020B0604020202020204" pitchFamily="34" charset="0"/>
              <a:buNone/>
            </a:pPr>
            <a:endParaRPr lang="en-US" altLang="en-US" sz="2800" dirty="0"/>
          </a:p>
          <a:p>
            <a:pPr marL="457200" indent="-381000">
              <a:spcBef>
                <a:spcPct val="0"/>
              </a:spcBef>
              <a:buFont typeface="Arial" panose="020B0604020202020204" pitchFamily="34" charset="0"/>
              <a:buChar char="●"/>
            </a:pPr>
            <a:r>
              <a:rPr lang="en-US" altLang="en-US" sz="2800" dirty="0"/>
              <a:t>Interventions are designed to change the behavior, not the function</a:t>
            </a:r>
          </a:p>
        </p:txBody>
      </p:sp>
    </p:spTree>
  </p:cSld>
  <p:clrMapOvr>
    <a:masterClrMapping/>
  </p:clrMapOvr>
  <p:transition spd="slow">
    <p:cut/>
  </p:transition>
</p:sld>
</file>

<file path=ppt/theme/theme1.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18539</TotalTime>
  <Words>2164</Words>
  <Application>Microsoft Office PowerPoint</Application>
  <PresentationFormat>On-screen Show (4:3)</PresentationFormat>
  <Paragraphs>520</Paragraphs>
  <Slides>37</Slides>
  <Notes>37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Arial</vt:lpstr>
      <vt:lpstr>Book Antiqua</vt:lpstr>
      <vt:lpstr>Calibri</vt:lpstr>
      <vt:lpstr>Cambria</vt:lpstr>
      <vt:lpstr>Symbol</vt:lpstr>
      <vt:lpstr>Times</vt:lpstr>
      <vt:lpstr>Times New Roman</vt:lpstr>
      <vt:lpstr>Wingdings</vt:lpstr>
      <vt:lpstr>Office Theme</vt:lpstr>
      <vt:lpstr>Visio</vt:lpstr>
      <vt:lpstr>  Basic FBA to BSP</vt:lpstr>
      <vt:lpstr>Welcome Back!!!</vt:lpstr>
      <vt:lpstr>Learning Objectives</vt:lpstr>
      <vt:lpstr>Homework from Day 1</vt:lpstr>
      <vt:lpstr>Scenario #1 </vt:lpstr>
      <vt:lpstr>Scenario #2 </vt:lpstr>
      <vt:lpstr>PowerPoint Presentation</vt:lpstr>
      <vt:lpstr>Functions of Behavior</vt:lpstr>
      <vt:lpstr>Why Function?</vt:lpstr>
      <vt:lpstr>Functions of Behavior Examples</vt:lpstr>
      <vt:lpstr>PowerPoint Presentation</vt:lpstr>
      <vt:lpstr>Reminder: Examples of Targeted Group Interventions Based on Functions of Behavior </vt:lpstr>
      <vt:lpstr>Understanding FUNCTION: WHY? What maintains the behavior?</vt:lpstr>
      <vt:lpstr>What is the Function  of Jane’s Behavior?</vt:lpstr>
      <vt:lpstr>Jane’s Summary Statement</vt:lpstr>
      <vt:lpstr>ACTIVITY 5:</vt:lpstr>
      <vt:lpstr>Scenario #1</vt:lpstr>
      <vt:lpstr>PowerPoint Presentation</vt:lpstr>
      <vt:lpstr>Setting Events</vt:lpstr>
      <vt:lpstr>Antecedents vs. Setting Events</vt:lpstr>
      <vt:lpstr>Common Setting Events: </vt:lpstr>
      <vt:lpstr>PowerPoint Presentation</vt:lpstr>
      <vt:lpstr>ACTIVITY 6:</vt:lpstr>
      <vt:lpstr>PowerPoint Presentation</vt:lpstr>
      <vt:lpstr>PowerPoint Presentation</vt:lpstr>
      <vt:lpstr>D.A.S.H.</vt:lpstr>
      <vt:lpstr>Seeing or observing the behavior to verify summary from interviews</vt:lpstr>
      <vt:lpstr>ABC Observation</vt:lpstr>
      <vt:lpstr>The purpose of an observation  is to confirm or verify the team’s summary</vt:lpstr>
      <vt:lpstr>A-B-C Chart for Behavior</vt:lpstr>
      <vt:lpstr>PowerPoint Presentation</vt:lpstr>
      <vt:lpstr>D.A.S.H.</vt:lpstr>
      <vt:lpstr>Hypothesizing a final summary of where, when, and why behaviors occur</vt:lpstr>
      <vt:lpstr>Anatomy of an Hypothesis Statement</vt:lpstr>
      <vt:lpstr>ACTIVITY 7:</vt:lpstr>
      <vt:lpstr>Next Session:   Competing Behavior Pathway</vt:lpstr>
      <vt:lpstr>Homework</vt:lpstr>
    </vt:vector>
  </TitlesOfParts>
  <Company>VT AOE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Basic FBA to BIP</dc:title>
  <dc:creator>Tracy Harris</dc:creator>
  <cp:lastModifiedBy>Jeremy Tretiak</cp:lastModifiedBy>
  <cp:revision>145</cp:revision>
  <dcterms:created xsi:type="dcterms:W3CDTF">2014-11-03T15:27:05Z</dcterms:created>
  <dcterms:modified xsi:type="dcterms:W3CDTF">2020-10-15T18:10:37Z</dcterms:modified>
</cp:coreProperties>
</file>