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8"/>
  </p:notesMasterIdLst>
  <p:handoutMasterIdLst>
    <p:handoutMasterId r:id="rId49"/>
  </p:handoutMasterIdLst>
  <p:sldIdLst>
    <p:sldId id="257" r:id="rId2"/>
    <p:sldId id="258" r:id="rId3"/>
    <p:sldId id="586" r:id="rId4"/>
    <p:sldId id="460" r:id="rId5"/>
    <p:sldId id="509" r:id="rId6"/>
    <p:sldId id="510" r:id="rId7"/>
    <p:sldId id="537" r:id="rId8"/>
    <p:sldId id="538" r:id="rId9"/>
    <p:sldId id="539" r:id="rId10"/>
    <p:sldId id="545" r:id="rId11"/>
    <p:sldId id="444" r:id="rId12"/>
    <p:sldId id="447" r:id="rId13"/>
    <p:sldId id="448" r:id="rId14"/>
    <p:sldId id="449" r:id="rId15"/>
    <p:sldId id="450" r:id="rId16"/>
    <p:sldId id="554" r:id="rId17"/>
    <p:sldId id="452" r:id="rId18"/>
    <p:sldId id="546" r:id="rId19"/>
    <p:sldId id="555" r:id="rId20"/>
    <p:sldId id="454" r:id="rId21"/>
    <p:sldId id="455" r:id="rId22"/>
    <p:sldId id="547" r:id="rId23"/>
    <p:sldId id="556" r:id="rId24"/>
    <p:sldId id="557" r:id="rId25"/>
    <p:sldId id="543" r:id="rId26"/>
    <p:sldId id="470" r:id="rId27"/>
    <p:sldId id="485" r:id="rId28"/>
    <p:sldId id="549" r:id="rId29"/>
    <p:sldId id="559" r:id="rId30"/>
    <p:sldId id="579" r:id="rId31"/>
    <p:sldId id="580" r:id="rId32"/>
    <p:sldId id="581" r:id="rId33"/>
    <p:sldId id="582" r:id="rId34"/>
    <p:sldId id="583" r:id="rId35"/>
    <p:sldId id="584" r:id="rId36"/>
    <p:sldId id="553" r:id="rId37"/>
    <p:sldId id="439" r:id="rId38"/>
    <p:sldId id="585" r:id="rId39"/>
    <p:sldId id="465" r:id="rId40"/>
    <p:sldId id="461" r:id="rId41"/>
    <p:sldId id="464" r:id="rId42"/>
    <p:sldId id="544" r:id="rId43"/>
    <p:sldId id="512" r:id="rId44"/>
    <p:sldId id="513" r:id="rId45"/>
    <p:sldId id="551" r:id="rId46"/>
    <p:sldId id="552" r:id="rId47"/>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7676"/>
    <a:srgbClr val="E58482"/>
    <a:srgbClr val="BB8D24"/>
    <a:srgbClr val="D5A029"/>
    <a:srgbClr val="005500"/>
    <a:srgbClr val="D5AE35"/>
    <a:srgbClr val="AE0101"/>
    <a:srgbClr val="FF939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207"/>
    <p:restoredTop sz="78760"/>
  </p:normalViewPr>
  <p:slideViewPr>
    <p:cSldViewPr snapToGrid="0" snapToObjects="1">
      <p:cViewPr varScale="1">
        <p:scale>
          <a:sx n="73" d="100"/>
          <a:sy n="73" d="100"/>
        </p:scale>
        <p:origin x="1332"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1928274-2B4D-E44E-BB3B-718AADA05079}" type="doc">
      <dgm:prSet loTypeId="urn:microsoft.com/office/officeart/2005/8/layout/arrow4" loCatId="" qsTypeId="urn:microsoft.com/office/officeart/2005/8/quickstyle/simple1" qsCatId="simple" csTypeId="urn:microsoft.com/office/officeart/2005/8/colors/accent1_2" csCatId="accent1" phldr="1"/>
      <dgm:spPr/>
      <dgm:t>
        <a:bodyPr/>
        <a:lstStyle/>
        <a:p>
          <a:endParaRPr lang="en-US"/>
        </a:p>
      </dgm:t>
    </dgm:pt>
    <dgm:pt modelId="{91CBF230-05B6-5E49-95A1-EC879563FF54}">
      <dgm:prSet phldrT="[Text]"/>
      <dgm:spPr/>
      <dgm:t>
        <a:bodyPr/>
        <a:lstStyle/>
        <a:p>
          <a:r>
            <a:rPr lang="en-US" b="1" dirty="0">
              <a:latin typeface="Century Gothic"/>
              <a:cs typeface="Century Gothic"/>
            </a:rPr>
            <a:t>Increase</a:t>
          </a:r>
          <a:r>
            <a:rPr lang="en-US" dirty="0">
              <a:latin typeface="Century Gothic"/>
              <a:cs typeface="Century Gothic"/>
            </a:rPr>
            <a:t> the number of minutes he remains in his work area, oriented towards the teacher or materials</a:t>
          </a:r>
        </a:p>
      </dgm:t>
    </dgm:pt>
    <dgm:pt modelId="{90787B7F-FF11-5845-A069-9A9E63EE09EA}" type="parTrans" cxnId="{F22BA055-A5ED-EF4A-8B39-D8EBB3C18121}">
      <dgm:prSet/>
      <dgm:spPr/>
      <dgm:t>
        <a:bodyPr/>
        <a:lstStyle/>
        <a:p>
          <a:endParaRPr lang="en-US"/>
        </a:p>
      </dgm:t>
    </dgm:pt>
    <dgm:pt modelId="{7436585E-701F-C441-B8E0-4C9BC748C785}" type="sibTrans" cxnId="{F22BA055-A5ED-EF4A-8B39-D8EBB3C18121}">
      <dgm:prSet/>
      <dgm:spPr/>
      <dgm:t>
        <a:bodyPr/>
        <a:lstStyle/>
        <a:p>
          <a:endParaRPr lang="en-US"/>
        </a:p>
      </dgm:t>
    </dgm:pt>
    <dgm:pt modelId="{96104448-133A-A245-8286-920291BC5942}">
      <dgm:prSet phldrT="[Text]"/>
      <dgm:spPr>
        <a:solidFill>
          <a:schemeClr val="bg1"/>
        </a:solidFill>
      </dgm:spPr>
      <dgm:t>
        <a:bodyPr/>
        <a:lstStyle/>
        <a:p>
          <a:r>
            <a:rPr lang="en-US" b="1" dirty="0">
              <a:latin typeface="Century Gothic"/>
              <a:cs typeface="Century Gothic"/>
            </a:rPr>
            <a:t>Decrease</a:t>
          </a:r>
          <a:r>
            <a:rPr lang="en-US" dirty="0">
              <a:latin typeface="Century Gothic"/>
              <a:cs typeface="Century Gothic"/>
            </a:rPr>
            <a:t> the number of times he engages in tantrum behavior</a:t>
          </a:r>
        </a:p>
      </dgm:t>
    </dgm:pt>
    <dgm:pt modelId="{645766FF-CED1-F347-946F-10ECFCD47575}" type="parTrans" cxnId="{589DDBE9-B64B-8B48-A817-2F6C8CA5F0A8}">
      <dgm:prSet/>
      <dgm:spPr/>
      <dgm:t>
        <a:bodyPr/>
        <a:lstStyle/>
        <a:p>
          <a:endParaRPr lang="en-US"/>
        </a:p>
      </dgm:t>
    </dgm:pt>
    <dgm:pt modelId="{556DF35F-0CA7-3E44-B15A-5C15C67D3517}" type="sibTrans" cxnId="{589DDBE9-B64B-8B48-A817-2F6C8CA5F0A8}">
      <dgm:prSet/>
      <dgm:spPr/>
      <dgm:t>
        <a:bodyPr/>
        <a:lstStyle/>
        <a:p>
          <a:endParaRPr lang="en-US"/>
        </a:p>
      </dgm:t>
    </dgm:pt>
    <dgm:pt modelId="{41934C0F-8A36-764D-96D1-39ECE36C1079}" type="pres">
      <dgm:prSet presAssocID="{51928274-2B4D-E44E-BB3B-718AADA05079}" presName="compositeShape" presStyleCnt="0">
        <dgm:presLayoutVars>
          <dgm:chMax val="2"/>
          <dgm:dir/>
          <dgm:resizeHandles val="exact"/>
        </dgm:presLayoutVars>
      </dgm:prSet>
      <dgm:spPr/>
    </dgm:pt>
    <dgm:pt modelId="{5963605B-6F29-1745-8ECE-D21BC2E95787}" type="pres">
      <dgm:prSet presAssocID="{91CBF230-05B6-5E49-95A1-EC879563FF54}" presName="upArrow" presStyleLbl="node1" presStyleIdx="0" presStyleCnt="2"/>
      <dgm:spPr/>
    </dgm:pt>
    <dgm:pt modelId="{2E7C8586-F769-BE4B-A13B-E350BD2548A1}" type="pres">
      <dgm:prSet presAssocID="{91CBF230-05B6-5E49-95A1-EC879563FF54}" presName="upArrowText" presStyleLbl="revTx" presStyleIdx="0" presStyleCnt="2">
        <dgm:presLayoutVars>
          <dgm:chMax val="0"/>
          <dgm:bulletEnabled val="1"/>
        </dgm:presLayoutVars>
      </dgm:prSet>
      <dgm:spPr/>
    </dgm:pt>
    <dgm:pt modelId="{C5C7DFFF-2035-2948-915B-029A896C9325}" type="pres">
      <dgm:prSet presAssocID="{96104448-133A-A245-8286-920291BC5942}" presName="downArrow" presStyleLbl="node1" presStyleIdx="1" presStyleCnt="2"/>
      <dgm:spPr>
        <a:solidFill>
          <a:srgbClr val="FF0000"/>
        </a:solidFill>
      </dgm:spPr>
    </dgm:pt>
    <dgm:pt modelId="{F6A032FD-48CA-7F4F-A9B9-2681160A1921}" type="pres">
      <dgm:prSet presAssocID="{96104448-133A-A245-8286-920291BC5942}" presName="downArrowText" presStyleLbl="revTx" presStyleIdx="1" presStyleCnt="2">
        <dgm:presLayoutVars>
          <dgm:chMax val="0"/>
          <dgm:bulletEnabled val="1"/>
        </dgm:presLayoutVars>
      </dgm:prSet>
      <dgm:spPr/>
    </dgm:pt>
  </dgm:ptLst>
  <dgm:cxnLst>
    <dgm:cxn modelId="{A953A115-9FAF-5348-B13F-2133A2FA378B}" type="presOf" srcId="{91CBF230-05B6-5E49-95A1-EC879563FF54}" destId="{2E7C8586-F769-BE4B-A13B-E350BD2548A1}" srcOrd="0" destOrd="0" presId="urn:microsoft.com/office/officeart/2005/8/layout/arrow4"/>
    <dgm:cxn modelId="{FAA05F74-8700-E243-B86D-2DB13DCBA986}" type="presOf" srcId="{51928274-2B4D-E44E-BB3B-718AADA05079}" destId="{41934C0F-8A36-764D-96D1-39ECE36C1079}" srcOrd="0" destOrd="0" presId="urn:microsoft.com/office/officeart/2005/8/layout/arrow4"/>
    <dgm:cxn modelId="{F22BA055-A5ED-EF4A-8B39-D8EBB3C18121}" srcId="{51928274-2B4D-E44E-BB3B-718AADA05079}" destId="{91CBF230-05B6-5E49-95A1-EC879563FF54}" srcOrd="0" destOrd="0" parTransId="{90787B7F-FF11-5845-A069-9A9E63EE09EA}" sibTransId="{7436585E-701F-C441-B8E0-4C9BC748C785}"/>
    <dgm:cxn modelId="{589DDBE9-B64B-8B48-A817-2F6C8CA5F0A8}" srcId="{51928274-2B4D-E44E-BB3B-718AADA05079}" destId="{96104448-133A-A245-8286-920291BC5942}" srcOrd="1" destOrd="0" parTransId="{645766FF-CED1-F347-946F-10ECFCD47575}" sibTransId="{556DF35F-0CA7-3E44-B15A-5C15C67D3517}"/>
    <dgm:cxn modelId="{2AC581EC-6B40-494F-A779-CBDD4AFD43AA}" type="presOf" srcId="{96104448-133A-A245-8286-920291BC5942}" destId="{F6A032FD-48CA-7F4F-A9B9-2681160A1921}" srcOrd="0" destOrd="0" presId="urn:microsoft.com/office/officeart/2005/8/layout/arrow4"/>
    <dgm:cxn modelId="{42806F15-F0AE-8E46-B7B9-DF32D644D769}" type="presParOf" srcId="{41934C0F-8A36-764D-96D1-39ECE36C1079}" destId="{5963605B-6F29-1745-8ECE-D21BC2E95787}" srcOrd="0" destOrd="0" presId="urn:microsoft.com/office/officeart/2005/8/layout/arrow4"/>
    <dgm:cxn modelId="{269E7A9E-43ED-9B47-A593-A8665F759529}" type="presParOf" srcId="{41934C0F-8A36-764D-96D1-39ECE36C1079}" destId="{2E7C8586-F769-BE4B-A13B-E350BD2548A1}" srcOrd="1" destOrd="0" presId="urn:microsoft.com/office/officeart/2005/8/layout/arrow4"/>
    <dgm:cxn modelId="{0A86EBEE-BE72-E94E-9D11-0300D511DFE9}" type="presParOf" srcId="{41934C0F-8A36-764D-96D1-39ECE36C1079}" destId="{C5C7DFFF-2035-2948-915B-029A896C9325}" srcOrd="2" destOrd="0" presId="urn:microsoft.com/office/officeart/2005/8/layout/arrow4"/>
    <dgm:cxn modelId="{80EC924C-D8CB-9744-8A7C-0F58157CE2C8}" type="presParOf" srcId="{41934C0F-8A36-764D-96D1-39ECE36C1079}" destId="{F6A032FD-48CA-7F4F-A9B9-2681160A1921}" srcOrd="3" destOrd="0" presId="urn:microsoft.com/office/officeart/2005/8/layout/arrow4"/>
  </dgm:cxnLst>
  <dgm:bg>
    <a:solidFill>
      <a:srgbClr val="FFFFFF"/>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63605B-6F29-1745-8ECE-D21BC2E95787}">
      <dsp:nvSpPr>
        <dsp:cNvPr id="0" name=""/>
        <dsp:cNvSpPr/>
      </dsp:nvSpPr>
      <dsp:spPr>
        <a:xfrm>
          <a:off x="4526" y="0"/>
          <a:ext cx="2715768" cy="2340864"/>
        </a:xfrm>
        <a:prstGeom prst="upArrow">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E7C8586-F769-BE4B-A13B-E350BD2548A1}">
      <dsp:nvSpPr>
        <dsp:cNvPr id="0" name=""/>
        <dsp:cNvSpPr/>
      </dsp:nvSpPr>
      <dsp:spPr>
        <a:xfrm>
          <a:off x="2801767" y="0"/>
          <a:ext cx="4608576" cy="23408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3360" tIns="0" rIns="213360" bIns="213360" numCol="1" spcCol="1270" anchor="ctr" anchorCtr="0">
          <a:noAutofit/>
        </a:bodyPr>
        <a:lstStyle/>
        <a:p>
          <a:pPr marL="0" lvl="0" indent="0" algn="l" defTabSz="1333500">
            <a:lnSpc>
              <a:spcPct val="90000"/>
            </a:lnSpc>
            <a:spcBef>
              <a:spcPct val="0"/>
            </a:spcBef>
            <a:spcAft>
              <a:spcPct val="35000"/>
            </a:spcAft>
            <a:buNone/>
          </a:pPr>
          <a:r>
            <a:rPr lang="en-US" sz="3000" b="1" kern="1200" dirty="0">
              <a:latin typeface="Century Gothic"/>
              <a:cs typeface="Century Gothic"/>
            </a:rPr>
            <a:t>Increase</a:t>
          </a:r>
          <a:r>
            <a:rPr lang="en-US" sz="3000" kern="1200" dirty="0">
              <a:latin typeface="Century Gothic"/>
              <a:cs typeface="Century Gothic"/>
            </a:rPr>
            <a:t> the number of minutes he remains in his work area, oriented towards the teacher or materials</a:t>
          </a:r>
        </a:p>
      </dsp:txBody>
      <dsp:txXfrm>
        <a:off x="2801767" y="0"/>
        <a:ext cx="4608576" cy="2340864"/>
      </dsp:txXfrm>
    </dsp:sp>
    <dsp:sp modelId="{C5C7DFFF-2035-2948-915B-029A896C9325}">
      <dsp:nvSpPr>
        <dsp:cNvPr id="0" name=""/>
        <dsp:cNvSpPr/>
      </dsp:nvSpPr>
      <dsp:spPr>
        <a:xfrm>
          <a:off x="819256" y="2535936"/>
          <a:ext cx="2715768" cy="2340864"/>
        </a:xfrm>
        <a:prstGeom prst="downArrow">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6A032FD-48CA-7F4F-A9B9-2681160A1921}">
      <dsp:nvSpPr>
        <dsp:cNvPr id="0" name=""/>
        <dsp:cNvSpPr/>
      </dsp:nvSpPr>
      <dsp:spPr>
        <a:xfrm>
          <a:off x="3616497" y="2535936"/>
          <a:ext cx="4608576" cy="2340864"/>
        </a:xfrm>
        <a:prstGeom prst="rect">
          <a:avLst/>
        </a:prstGeom>
        <a:solidFill>
          <a:schemeClr val="bg1"/>
        </a:solidFill>
        <a:ln>
          <a:noFill/>
        </a:ln>
        <a:effectLst/>
      </dsp:spPr>
      <dsp:style>
        <a:lnRef idx="0">
          <a:scrgbClr r="0" g="0" b="0"/>
        </a:lnRef>
        <a:fillRef idx="0">
          <a:scrgbClr r="0" g="0" b="0"/>
        </a:fillRef>
        <a:effectRef idx="0">
          <a:scrgbClr r="0" g="0" b="0"/>
        </a:effectRef>
        <a:fontRef idx="minor"/>
      </dsp:style>
      <dsp:txBody>
        <a:bodyPr spcFirstLastPara="0" vert="horz" wrap="square" lIns="213360" tIns="0" rIns="213360" bIns="213360" numCol="1" spcCol="1270" anchor="ctr" anchorCtr="0">
          <a:noAutofit/>
        </a:bodyPr>
        <a:lstStyle/>
        <a:p>
          <a:pPr marL="0" lvl="0" indent="0" algn="l" defTabSz="1333500">
            <a:lnSpc>
              <a:spcPct val="90000"/>
            </a:lnSpc>
            <a:spcBef>
              <a:spcPct val="0"/>
            </a:spcBef>
            <a:spcAft>
              <a:spcPct val="35000"/>
            </a:spcAft>
            <a:buNone/>
          </a:pPr>
          <a:r>
            <a:rPr lang="en-US" sz="3000" b="1" kern="1200" dirty="0">
              <a:latin typeface="Century Gothic"/>
              <a:cs typeface="Century Gothic"/>
            </a:rPr>
            <a:t>Decrease</a:t>
          </a:r>
          <a:r>
            <a:rPr lang="en-US" sz="3000" kern="1200" dirty="0">
              <a:latin typeface="Century Gothic"/>
              <a:cs typeface="Century Gothic"/>
            </a:rPr>
            <a:t> the number of times he engages in tantrum behavior</a:t>
          </a:r>
        </a:p>
      </dsp:txBody>
      <dsp:txXfrm>
        <a:off x="3616497" y="2535936"/>
        <a:ext cx="4608576" cy="2340864"/>
      </dsp:txXfrm>
    </dsp:sp>
  </dsp:spTree>
</dsp:drawing>
</file>

<file path=ppt/diagrams/layout1.xml><?xml version="1.0" encoding="utf-8"?>
<dgm:layoutDef xmlns:dgm="http://schemas.openxmlformats.org/drawingml/2006/diagram" xmlns:a="http://schemas.openxmlformats.org/drawingml/2006/main" uniqueId="urn:microsoft.com/office/officeart/2005/8/layout/arrow4">
  <dgm:title val=""/>
  <dgm:desc val=""/>
  <dgm:catLst>
    <dgm:cat type="relationship" pri="8000"/>
    <dgm:cat type="process" pri="30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shape xmlns:r="http://schemas.openxmlformats.org/officeDocument/2006/relationships" r:blip="">
      <dgm:adjLst/>
    </dgm:shape>
    <dgm:presOf/>
    <dgm:choose name="Name0">
      <dgm:if name="Name1" func="var" arg="dir" op="equ" val="norm">
        <dgm:choose name="Name2">
          <dgm:if name="Name3" axis="ch" ptType="node" func="cnt" op="lte" val="1">
            <dgm:constrLst>
              <dgm:constr type="primFontSz" for="des" ptType="node" op="equ" val="65"/>
              <dgm:constr type="w" for="ch" forName="upArrow" refType="w" fact="0.33"/>
              <dgm:constr type="h" for="ch" forName="upArrow" refType="h"/>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dgm:constr type="b" for="ch" forName="upArrowText" refType="h" fact="0.48"/>
              <dgm:constr type="l" for="ch" forName="upArrowText" refType="w" refFor="ch" refForName="upArrow" fact="1.03"/>
            </dgm:constrLst>
          </dgm:if>
          <dgm:else name="Name4">
            <dgm:constrLst>
              <dgm:constr type="primFontSz" for="des" ptType="node" op="equ" val="65"/>
              <dgm:constr type="w" for="ch" forName="upArrow" refType="w" fact="0.33"/>
              <dgm:constr type="h" for="ch" forName="upArrow" refType="h" fact="0.48"/>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fact="0.48"/>
              <dgm:constr type="b" for="ch" forName="upArrowText" refType="h" fact="0.48"/>
              <dgm:constr type="l" for="ch" forName="upArrowText" refType="w" refFor="ch" refForName="upArrow" fact="1.03"/>
              <dgm:constr type="w" for="ch" forName="downArrow" refType="w" fact="0.33"/>
              <dgm:constr type="h" for="ch" forName="downArrow" refType="h" fact="0.48"/>
              <dgm:constr type="t" for="ch" forName="downArrow" refType="h" fact="0.52"/>
              <dgm:constr type="l" for="ch" forName="downArrow" refType="w" refFor="ch" refForName="downArrow" fact="0.3"/>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refType="w" refFor="ch" refForName="downArrow" fact="1.33"/>
            </dgm:constrLst>
          </dgm:else>
        </dgm:choose>
      </dgm:if>
      <dgm:else name="Name5">
        <dgm:choose name="Name6">
          <dgm:if name="Name7" axis="ch" ptType="node" func="cnt" op="lte" val="1">
            <dgm:constrLst>
              <dgm:constr type="primFontSz" for="des" ptType="node" op="equ" val="65"/>
              <dgm:constr type="w" for="ch" forName="upArrow" refType="w" fact="0.33"/>
              <dgm:constr type="h" for="ch" forName="upArrow" refType="h"/>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dgm:constr type="t" for="ch" forName="upArrowText"/>
              <dgm:constr type="l" for="ch" forName="upArrowText" refType="w" fact="0.1"/>
            </dgm:constrLst>
          </dgm:if>
          <dgm:else name="Name8">
            <dgm:constrLst>
              <dgm:constr type="primFontSz" for="des" ptType="node" op="equ" val="65"/>
              <dgm:constr type="w" for="ch" forName="upArrow" refType="w" fact="0.33"/>
              <dgm:constr type="h" for="ch" forName="upArrow" refType="h" fact="0.48"/>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fact="0.48"/>
              <dgm:constr type="t" for="ch" forName="upArrowText"/>
              <dgm:constr type="l" for="ch" forName="upArrowText" refType="w" fact="0.1"/>
              <dgm:constr type="w" for="ch" forName="downArrow" refType="w" fact="0.33"/>
              <dgm:constr type="h" for="ch" forName="downArrow" refType="h" fact="0.48"/>
              <dgm:constr type="t" for="ch" forName="downArrow" refType="h" fact="0.52"/>
              <dgm:constr type="l" for="ch" forName="downArrow" refType="w" fact="0.57"/>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dgm:constrLst>
          </dgm:else>
        </dgm:choose>
      </dgm:else>
    </dgm:choose>
    <dgm:ruleLst/>
    <dgm:forEach name="Name9" axis="ch" ptType="node" cnt="1">
      <dgm:layoutNode name="upArrow" styleLbl="node1">
        <dgm:alg type="sp"/>
        <dgm:shape xmlns:r="http://schemas.openxmlformats.org/officeDocument/2006/relationships" type="upArrow" r:blip="">
          <dgm:adjLst/>
        </dgm:shape>
        <dgm:presOf/>
        <dgm:constrLst/>
        <dgm:ruleLst/>
      </dgm:layoutNode>
      <dgm:layoutNode name="upArrowText" styleLbl="revTx">
        <dgm:varLst>
          <dgm:chMax val="0"/>
          <dgm:bulletEnabled val="1"/>
        </dgm:varLst>
        <dgm:choose name="Name10">
          <dgm:if name="Name11" axis="root des" ptType="all node" func="maxDepth" op="gt" val="1">
            <dgm:alg type="tx">
              <dgm:param type="parTxLTRAlign" val="l"/>
              <dgm:param type="parTxRTLAlign" val="r"/>
              <dgm:param type="txAnchorVertCh" val="mid"/>
            </dgm:alg>
          </dgm:if>
          <dgm:else name="Name12">
            <dgm:choose name="Name13">
              <dgm:if name="Name14" func="var" arg="dir" op="equ" val="norm">
                <dgm:alg type="tx">
                  <dgm:param type="parTxLTRAlign" val="l"/>
                  <dgm:param type="parTxRTLAlign" val="l"/>
                  <dgm:param type="txAnchorVertCh" val="mid"/>
                </dgm:alg>
              </dgm:if>
              <dgm:else name="Name15">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forEach name="Name16" axis="ch" ptType="node" st="2"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chMax val="0"/>
          <dgm:bulletEnabled val="1"/>
        </dgm:varLst>
        <dgm:choose name="Name17">
          <dgm:if name="Name18" axis="root des" ptType="all node" func="maxDepth" op="gt" val="1">
            <dgm:alg type="tx">
              <dgm:param type="parTxLTRAlign" val="l"/>
              <dgm:param type="parTxRTLAlign" val="r"/>
              <dgm:param type="txAnchorVertCh" val="mid"/>
            </dgm:alg>
          </dgm:if>
          <dgm:else name="Name19">
            <dgm:choose name="Name20">
              <dgm:if name="Name21" func="var" arg="dir" op="equ" val="norm">
                <dgm:alg type="tx">
                  <dgm:param type="parTxLTRAlign" val="l"/>
                  <dgm:param type="parTxRTLAlign" val="l"/>
                  <dgm:param type="txAnchorVertCh" val="mid"/>
                </dgm:alg>
              </dgm:if>
              <dgm:else name="Name22">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7630574-F91E-40DB-8C1D-A256CB0D2837}"/>
              </a:ext>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3" name="Date Placeholder 2">
            <a:extLst>
              <a:ext uri="{FF2B5EF4-FFF2-40B4-BE49-F238E27FC236}">
                <a16:creationId xmlns:a16="http://schemas.microsoft.com/office/drawing/2014/main" id="{9C929237-B38C-4593-9F6A-C0BB305DAB8F}"/>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fld id="{23CDB92F-B613-4577-9E96-919D230E5F31}" type="datetimeFigureOut">
              <a:rPr lang="en-US" altLang="en-US"/>
              <a:pPr/>
              <a:t>2/3/2022</a:t>
            </a:fld>
            <a:endParaRPr lang="en-US" altLang="en-US"/>
          </a:p>
        </p:txBody>
      </p:sp>
      <p:sp>
        <p:nvSpPr>
          <p:cNvPr id="4" name="Footer Placeholder 3">
            <a:extLst>
              <a:ext uri="{FF2B5EF4-FFF2-40B4-BE49-F238E27FC236}">
                <a16:creationId xmlns:a16="http://schemas.microsoft.com/office/drawing/2014/main" id="{A850B9DF-303F-4FD7-90E9-90C591AE38E0}"/>
              </a:ext>
            </a:extLst>
          </p:cNvPr>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5" name="Slide Number Placeholder 4">
            <a:extLst>
              <a:ext uri="{FF2B5EF4-FFF2-40B4-BE49-F238E27FC236}">
                <a16:creationId xmlns:a16="http://schemas.microsoft.com/office/drawing/2014/main" id="{32174DC3-A408-4EBF-BA6D-AA54CF43703A}"/>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4F0D294D-572A-4B44-960F-0445BC146A95}"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B97636A-0382-4EF8-838D-CD7D1D278F80}"/>
              </a:ext>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3" name="Date Placeholder 2">
            <a:extLst>
              <a:ext uri="{FF2B5EF4-FFF2-40B4-BE49-F238E27FC236}">
                <a16:creationId xmlns:a16="http://schemas.microsoft.com/office/drawing/2014/main" id="{CFF0FE3E-DB42-4597-ADAF-4BC699B3F844}"/>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fld id="{2665BF1A-EA6E-4C24-8027-49831B922567}" type="datetimeFigureOut">
              <a:rPr lang="en-US" altLang="en-US"/>
              <a:pPr/>
              <a:t>2/3/2022</a:t>
            </a:fld>
            <a:endParaRPr lang="en-US" altLang="en-US"/>
          </a:p>
        </p:txBody>
      </p:sp>
      <p:sp>
        <p:nvSpPr>
          <p:cNvPr id="4" name="Slide Image Placeholder 3">
            <a:extLst>
              <a:ext uri="{FF2B5EF4-FFF2-40B4-BE49-F238E27FC236}">
                <a16:creationId xmlns:a16="http://schemas.microsoft.com/office/drawing/2014/main" id="{A31E465E-F31C-4252-9F49-433BA5DE4D44}"/>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0A7C8457-78B3-480B-B727-1D77F3F52765}"/>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28433223-DCED-4BA5-898D-375A22EA5429}"/>
              </a:ext>
            </a:extLst>
          </p:cNvPr>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7" name="Slide Number Placeholder 6">
            <a:extLst>
              <a:ext uri="{FF2B5EF4-FFF2-40B4-BE49-F238E27FC236}">
                <a16:creationId xmlns:a16="http://schemas.microsoft.com/office/drawing/2014/main" id="{A2320D2D-E68F-4725-B030-6BB3772989BE}"/>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11F42E0E-213C-4263-91E9-79917400F786}"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a:extLst>
              <a:ext uri="{FF2B5EF4-FFF2-40B4-BE49-F238E27FC236}">
                <a16:creationId xmlns:a16="http://schemas.microsoft.com/office/drawing/2014/main" id="{F7F602A9-4F1B-41A2-B011-17F9EF0CA5A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Notes Placeholder 2">
            <a:extLst>
              <a:ext uri="{FF2B5EF4-FFF2-40B4-BE49-F238E27FC236}">
                <a16:creationId xmlns:a16="http://schemas.microsoft.com/office/drawing/2014/main" id="{44E3A41F-5512-4802-9205-B4D79E493E4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7411" name="Slide Number Placeholder 3">
            <a:extLst>
              <a:ext uri="{FF2B5EF4-FFF2-40B4-BE49-F238E27FC236}">
                <a16:creationId xmlns:a16="http://schemas.microsoft.com/office/drawing/2014/main" id="{7BD54991-5FF6-479F-A30D-3080BFC9543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0184FAC0-59CF-49EE-84DF-A1B7D9925B12}" type="slidenum">
              <a:rPr lang="en-US" altLang="en-US"/>
              <a:pPr/>
              <a:t>1</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a:extLst>
              <a:ext uri="{FF2B5EF4-FFF2-40B4-BE49-F238E27FC236}">
                <a16:creationId xmlns:a16="http://schemas.microsoft.com/office/drawing/2014/main" id="{8F5A55C9-8E07-4D19-AC51-2D4121AA89B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A0FEF0AD-C2F1-425A-AF69-2E8B5649BEBA}" type="slidenum">
              <a:rPr lang="en-US" altLang="en-US"/>
              <a:pPr>
                <a:spcBef>
                  <a:spcPct val="0"/>
                </a:spcBef>
              </a:pPr>
              <a:t>10</a:t>
            </a:fld>
            <a:endParaRPr lang="en-US" altLang="en-US"/>
          </a:p>
        </p:txBody>
      </p:sp>
      <p:sp>
        <p:nvSpPr>
          <p:cNvPr id="43010" name="Rectangle 2">
            <a:extLst>
              <a:ext uri="{FF2B5EF4-FFF2-40B4-BE49-F238E27FC236}">
                <a16:creationId xmlns:a16="http://schemas.microsoft.com/office/drawing/2014/main" id="{8625B337-BCA8-47F0-9B13-862E8824B9B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Rectangle 3">
            <a:extLst>
              <a:ext uri="{FF2B5EF4-FFF2-40B4-BE49-F238E27FC236}">
                <a16:creationId xmlns:a16="http://schemas.microsoft.com/office/drawing/2014/main" id="{594DF793-345A-4D0E-8153-0854B65302CE}"/>
              </a:ext>
            </a:extLst>
          </p:cNvPr>
          <p:cNvSpPr>
            <a:spLocks noGrp="1" noChangeArrowheads="1"/>
          </p:cNvSpPr>
          <p:nvPr>
            <p:ph type="body" idx="1"/>
          </p:nvPr>
        </p:nvSpPr>
        <p:spPr bwMode="auto">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latin typeface="Arial" panose="020B0604020202020204" pitchFamily="34" charset="0"/>
            </a:endParaRPr>
          </a:p>
        </p:txBody>
      </p:sp>
    </p:spTree>
    <p:extLst>
      <p:ext uri="{BB962C8B-B14F-4D97-AF65-F5344CB8AC3E}">
        <p14:creationId xmlns:p14="http://schemas.microsoft.com/office/powerpoint/2010/main" val="16097463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Slide Image Placeholder 1">
            <a:extLst>
              <a:ext uri="{FF2B5EF4-FFF2-40B4-BE49-F238E27FC236}">
                <a16:creationId xmlns:a16="http://schemas.microsoft.com/office/drawing/2014/main" id="{9FD9B29A-89FC-4428-A97D-DAE44F75E60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0594" name="Notes Placeholder 2">
            <a:extLst>
              <a:ext uri="{FF2B5EF4-FFF2-40B4-BE49-F238E27FC236}">
                <a16:creationId xmlns:a16="http://schemas.microsoft.com/office/drawing/2014/main" id="{F82EA840-BC78-42EA-B3FE-EE67DA94670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Slide Image Placeholder 1">
            <a:extLst>
              <a:ext uri="{FF2B5EF4-FFF2-40B4-BE49-F238E27FC236}">
                <a16:creationId xmlns:a16="http://schemas.microsoft.com/office/drawing/2014/main" id="{6EC6697D-BB53-46C5-B65E-DA77B36DA5D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42" name="Notes Placeholder 2">
            <a:extLst>
              <a:ext uri="{FF2B5EF4-FFF2-40B4-BE49-F238E27FC236}">
                <a16:creationId xmlns:a16="http://schemas.microsoft.com/office/drawing/2014/main" id="{7E403DB5-1FF2-4C76-B5B6-191A72FB726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Slide Image Placeholder 1">
            <a:extLst>
              <a:ext uri="{FF2B5EF4-FFF2-40B4-BE49-F238E27FC236}">
                <a16:creationId xmlns:a16="http://schemas.microsoft.com/office/drawing/2014/main" id="{3A0CB8F4-3930-4767-AA91-0043E8E7A3B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4690" name="Notes Placeholder 2">
            <a:extLst>
              <a:ext uri="{FF2B5EF4-FFF2-40B4-BE49-F238E27FC236}">
                <a16:creationId xmlns:a16="http://schemas.microsoft.com/office/drawing/2014/main" id="{EC81D6C1-DEED-41EF-8EF3-3C0B8E829FC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14691" name="Slide Number Placeholder 3">
            <a:extLst>
              <a:ext uri="{FF2B5EF4-FFF2-40B4-BE49-F238E27FC236}">
                <a16:creationId xmlns:a16="http://schemas.microsoft.com/office/drawing/2014/main" id="{46B674AD-D7DE-4625-86FD-9200327B7483}"/>
              </a:ext>
            </a:extLst>
          </p:cNvPr>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2" tIns="45716" rIns="91432" bIns="45716" anchor="b"/>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lgn="r" eaLnBrk="1" hangingPunct="1">
              <a:spcBef>
                <a:spcPct val="0"/>
              </a:spcBef>
            </a:pPr>
            <a:fld id="{E4104EA7-8357-43B1-891C-877E452A2B34}" type="slidenum">
              <a:rPr lang="en-US" altLang="en-US"/>
              <a:pPr algn="r" eaLnBrk="1" hangingPunct="1">
                <a:spcBef>
                  <a:spcPct val="0"/>
                </a:spcBef>
              </a:pPr>
              <a:t>13</a:t>
            </a:fld>
            <a:endParaRPr lang="en-US" altLang="en-US"/>
          </a:p>
        </p:txBody>
      </p:sp>
      <p:sp>
        <p:nvSpPr>
          <p:cNvPr id="114692" name="Date Placeholder 1">
            <a:extLst>
              <a:ext uri="{FF2B5EF4-FFF2-40B4-BE49-F238E27FC236}">
                <a16:creationId xmlns:a16="http://schemas.microsoft.com/office/drawing/2014/main" id="{6B787711-501B-46A1-8013-F9B3D355EDF9}"/>
              </a:ext>
            </a:extLst>
          </p:cNvPr>
          <p:cNvSpPr txBox="1">
            <a:spLocks noGrp="1"/>
          </p:cNvSpPr>
          <p:nvPr/>
        </p:nvSpPr>
        <p:spPr bwMode="auto">
          <a:xfrm>
            <a:off x="3884613"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2" tIns="45716" rIns="91432" bIns="45716"/>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lgn="r" eaLnBrk="1" hangingPunct="1">
              <a:spcBef>
                <a:spcPct val="0"/>
              </a:spcBef>
            </a:pPr>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Slide Image Placeholder 1">
            <a:extLst>
              <a:ext uri="{FF2B5EF4-FFF2-40B4-BE49-F238E27FC236}">
                <a16:creationId xmlns:a16="http://schemas.microsoft.com/office/drawing/2014/main" id="{0AEC43AE-137B-4CED-91A2-0B30A153D9D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6738" name="Notes Placeholder 2">
            <a:extLst>
              <a:ext uri="{FF2B5EF4-FFF2-40B4-BE49-F238E27FC236}">
                <a16:creationId xmlns:a16="http://schemas.microsoft.com/office/drawing/2014/main" id="{8F10E145-6CE3-4D8F-8693-BE2C37FA6D8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16739" name="Slide Number Placeholder 3">
            <a:extLst>
              <a:ext uri="{FF2B5EF4-FFF2-40B4-BE49-F238E27FC236}">
                <a16:creationId xmlns:a16="http://schemas.microsoft.com/office/drawing/2014/main" id="{59AB5164-6A4A-4D57-964C-492E12D648E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4DBA1777-921D-4A77-AE64-BC20BC69E4E8}" type="slidenum">
              <a:rPr lang="en-US" altLang="en-US"/>
              <a:pPr>
                <a:spcBef>
                  <a:spcPct val="0"/>
                </a:spcBef>
              </a:pPr>
              <a:t>14</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Slide Image Placeholder 1">
            <a:extLst>
              <a:ext uri="{FF2B5EF4-FFF2-40B4-BE49-F238E27FC236}">
                <a16:creationId xmlns:a16="http://schemas.microsoft.com/office/drawing/2014/main" id="{99FD7CD5-AD10-490A-875B-184D8975CAA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8786" name="Notes Placeholder 2">
            <a:extLst>
              <a:ext uri="{FF2B5EF4-FFF2-40B4-BE49-F238E27FC236}">
                <a16:creationId xmlns:a16="http://schemas.microsoft.com/office/drawing/2014/main" id="{0DAE210D-0FE2-4CD8-AD79-94E7E83FD23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Slide Image Placeholder 1">
            <a:extLst>
              <a:ext uri="{FF2B5EF4-FFF2-40B4-BE49-F238E27FC236}">
                <a16:creationId xmlns:a16="http://schemas.microsoft.com/office/drawing/2014/main" id="{99FD7CD5-AD10-490A-875B-184D8975CAA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8786" name="Notes Placeholder 2">
            <a:extLst>
              <a:ext uri="{FF2B5EF4-FFF2-40B4-BE49-F238E27FC236}">
                <a16:creationId xmlns:a16="http://schemas.microsoft.com/office/drawing/2014/main" id="{0DAE210D-0FE2-4CD8-AD79-94E7E83FD23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extLst>
      <p:ext uri="{BB962C8B-B14F-4D97-AF65-F5344CB8AC3E}">
        <p14:creationId xmlns:p14="http://schemas.microsoft.com/office/powerpoint/2010/main" val="40374407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Slide Image Placeholder 1">
            <a:extLst>
              <a:ext uri="{FF2B5EF4-FFF2-40B4-BE49-F238E27FC236}">
                <a16:creationId xmlns:a16="http://schemas.microsoft.com/office/drawing/2014/main" id="{EA3559E7-D2E7-411E-956D-DC3C647536AA}"/>
              </a:ext>
            </a:extLst>
          </p:cNvPr>
          <p:cNvSpPr>
            <a:spLocks noGrp="1" noRot="1" noChangeAspect="1" noTextEdit="1"/>
          </p:cNvSpPr>
          <p:nvPr>
            <p:ph type="sldImg"/>
          </p:nvPr>
        </p:nvSpPr>
        <p:spPr bwMode="auto">
          <a:xfrm>
            <a:off x="1144588" y="684213"/>
            <a:ext cx="4570412"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4930" name="Notes Placeholder 2">
            <a:extLst>
              <a:ext uri="{FF2B5EF4-FFF2-40B4-BE49-F238E27FC236}">
                <a16:creationId xmlns:a16="http://schemas.microsoft.com/office/drawing/2014/main" id="{0057B0F0-2F2D-4FC4-A58B-1052CE59372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559" tIns="45279" rIns="90559" bIns="45279" numCol="1" anchor="t" anchorCtr="0" compatLnSpc="1">
            <a:prstTxWarp prst="textNoShape">
              <a:avLst/>
            </a:prstTxWarp>
          </a:bodyPr>
          <a:lstStyle/>
          <a:p>
            <a:pPr eaLnBrk="1" hangingPunct="1">
              <a:spcBef>
                <a:spcPct val="0"/>
              </a:spcBef>
            </a:pPr>
            <a:endParaRPr lang="en-US" altLang="en-US" dirty="0"/>
          </a:p>
        </p:txBody>
      </p:sp>
      <p:sp>
        <p:nvSpPr>
          <p:cNvPr id="124931" name="Slide Number Placeholder 3">
            <a:extLst>
              <a:ext uri="{FF2B5EF4-FFF2-40B4-BE49-F238E27FC236}">
                <a16:creationId xmlns:a16="http://schemas.microsoft.com/office/drawing/2014/main" id="{0390BE24-C3F7-4608-AC11-ED2BEBA68153}"/>
              </a:ext>
            </a:extLst>
          </p:cNvPr>
          <p:cNvSpPr txBox="1">
            <a:spLocks noGrp="1"/>
          </p:cNvSpPr>
          <p:nvPr/>
        </p:nvSpPr>
        <p:spPr bwMode="auto">
          <a:xfrm>
            <a:off x="3884613" y="8683625"/>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559" tIns="45279" rIns="90559" bIns="45279" anchor="b"/>
          <a:lstStyle>
            <a:lvl1pPr defTabSz="865188">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defTabSz="865188">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defTabSz="865188">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defTabSz="865188">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defTabSz="865188">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865188"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865188"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865188"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865188"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lgn="r" eaLnBrk="1" hangingPunct="1">
              <a:spcBef>
                <a:spcPct val="0"/>
              </a:spcBef>
            </a:pPr>
            <a:fld id="{DFA50599-C661-4FAE-AEDC-2EFD24B20C32}" type="slidenum">
              <a:rPr lang="en-US" altLang="en-US"/>
              <a:pPr algn="r" eaLnBrk="1" hangingPunct="1">
                <a:spcBef>
                  <a:spcPct val="0"/>
                </a:spcBef>
              </a:pPr>
              <a:t>17</a:t>
            </a:fld>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Slide Image Placeholder 1">
            <a:extLst>
              <a:ext uri="{FF2B5EF4-FFF2-40B4-BE49-F238E27FC236}">
                <a16:creationId xmlns:a16="http://schemas.microsoft.com/office/drawing/2014/main" id="{D9887770-FAC7-41A0-B236-71B9D329FBF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6978" name="Notes Placeholder 2">
            <a:extLst>
              <a:ext uri="{FF2B5EF4-FFF2-40B4-BE49-F238E27FC236}">
                <a16:creationId xmlns:a16="http://schemas.microsoft.com/office/drawing/2014/main" id="{327E68E3-F102-41C1-A867-E3FB638FF7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26979" name="Slide Number Placeholder 3">
            <a:extLst>
              <a:ext uri="{FF2B5EF4-FFF2-40B4-BE49-F238E27FC236}">
                <a16:creationId xmlns:a16="http://schemas.microsoft.com/office/drawing/2014/main" id="{0A65A57F-C14D-4531-9161-6D12EC1BB87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ACB6CE21-359B-4062-B3D6-8554C92A2FAC}" type="slidenum">
              <a:rPr lang="en-US" altLang="en-US"/>
              <a:pPr>
                <a:spcBef>
                  <a:spcPct val="0"/>
                </a:spcBef>
              </a:pPr>
              <a:t>18</a:t>
            </a:fld>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Slide Image Placeholder 1">
            <a:extLst>
              <a:ext uri="{FF2B5EF4-FFF2-40B4-BE49-F238E27FC236}">
                <a16:creationId xmlns:a16="http://schemas.microsoft.com/office/drawing/2014/main" id="{D9887770-FAC7-41A0-B236-71B9D329FBF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6978" name="Notes Placeholder 2">
            <a:extLst>
              <a:ext uri="{FF2B5EF4-FFF2-40B4-BE49-F238E27FC236}">
                <a16:creationId xmlns:a16="http://schemas.microsoft.com/office/drawing/2014/main" id="{327E68E3-F102-41C1-A867-E3FB638FF7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26979" name="Slide Number Placeholder 3">
            <a:extLst>
              <a:ext uri="{FF2B5EF4-FFF2-40B4-BE49-F238E27FC236}">
                <a16:creationId xmlns:a16="http://schemas.microsoft.com/office/drawing/2014/main" id="{0A65A57F-C14D-4531-9161-6D12EC1BB87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ACB6CE21-359B-4062-B3D6-8554C92A2FAC}" type="slidenum">
              <a:rPr lang="en-US" altLang="en-US"/>
              <a:pPr>
                <a:spcBef>
                  <a:spcPct val="0"/>
                </a:spcBef>
              </a:pPr>
              <a:t>19</a:t>
            </a:fld>
            <a:endParaRPr lang="en-US" altLang="en-US"/>
          </a:p>
        </p:txBody>
      </p:sp>
    </p:spTree>
    <p:extLst>
      <p:ext uri="{BB962C8B-B14F-4D97-AF65-F5344CB8AC3E}">
        <p14:creationId xmlns:p14="http://schemas.microsoft.com/office/powerpoint/2010/main" val="4377385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a:extLst>
              <a:ext uri="{FF2B5EF4-FFF2-40B4-BE49-F238E27FC236}">
                <a16:creationId xmlns:a16="http://schemas.microsoft.com/office/drawing/2014/main" id="{73293D13-5895-4E4C-AD0C-5F66597CFA8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8" name="Notes Placeholder 2">
            <a:extLst>
              <a:ext uri="{FF2B5EF4-FFF2-40B4-BE49-F238E27FC236}">
                <a16:creationId xmlns:a16="http://schemas.microsoft.com/office/drawing/2014/main" id="{B00B9321-FEE8-4E9B-82C3-AB42BA1D8DD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9459" name="Slide Number Placeholder 3">
            <a:extLst>
              <a:ext uri="{FF2B5EF4-FFF2-40B4-BE49-F238E27FC236}">
                <a16:creationId xmlns:a16="http://schemas.microsoft.com/office/drawing/2014/main" id="{5C7C2696-BFD8-4D5B-8E1D-6C56E2A88CD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89756F6E-EA6C-4410-A389-FBB5604CD9EC}" type="slidenum">
              <a:rPr lang="en-US" altLang="en-US"/>
              <a:pPr/>
              <a:t>2</a:t>
            </a:fld>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5" name="Slide Image Placeholder 1">
            <a:extLst>
              <a:ext uri="{FF2B5EF4-FFF2-40B4-BE49-F238E27FC236}">
                <a16:creationId xmlns:a16="http://schemas.microsoft.com/office/drawing/2014/main" id="{F7808086-B60F-4508-A043-2390FAAEC66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9026" name="Notes Placeholder 2">
            <a:extLst>
              <a:ext uri="{FF2B5EF4-FFF2-40B4-BE49-F238E27FC236}">
                <a16:creationId xmlns:a16="http://schemas.microsoft.com/office/drawing/2014/main" id="{8B8C620F-AAA7-43EB-A5D1-48453D7EAD4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29027" name="Slide Number Placeholder 3">
            <a:extLst>
              <a:ext uri="{FF2B5EF4-FFF2-40B4-BE49-F238E27FC236}">
                <a16:creationId xmlns:a16="http://schemas.microsoft.com/office/drawing/2014/main" id="{14D4C517-2DDF-49C0-9AE6-DC1FC462569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4A6D3F8D-C004-42A9-B05E-B477BE4A112E}" type="slidenum">
              <a:rPr lang="en-US" altLang="en-US"/>
              <a:pPr>
                <a:spcBef>
                  <a:spcPct val="0"/>
                </a:spcBef>
              </a:pPr>
              <a:t>20</a:t>
            </a:fld>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Rectangle 7">
            <a:extLst>
              <a:ext uri="{FF2B5EF4-FFF2-40B4-BE49-F238E27FC236}">
                <a16:creationId xmlns:a16="http://schemas.microsoft.com/office/drawing/2014/main" id="{A17C3C21-F8A0-4524-A6EF-3E9241AA01AB}"/>
              </a:ext>
            </a:extLst>
          </p:cNvPr>
          <p:cNvSpPr txBox="1">
            <a:spLocks noGrp="1" noChangeArrowheads="1"/>
          </p:cNvSpPr>
          <p:nvPr/>
        </p:nvSpPr>
        <p:spPr bwMode="auto">
          <a:xfrm>
            <a:off x="3884613" y="8683625"/>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567" tIns="45283" rIns="90567" bIns="45283" anchor="b"/>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lgn="r" eaLnBrk="1" hangingPunct="1">
              <a:spcBef>
                <a:spcPct val="0"/>
              </a:spcBef>
            </a:pPr>
            <a:fld id="{6B8CCBFB-CB49-4603-B209-70A0CE205E93}" type="slidenum">
              <a:rPr lang="en-US" altLang="en-US">
                <a:latin typeface="Arial" panose="020B0604020202020204" pitchFamily="34" charset="0"/>
              </a:rPr>
              <a:pPr algn="r" eaLnBrk="1" hangingPunct="1">
                <a:spcBef>
                  <a:spcPct val="0"/>
                </a:spcBef>
              </a:pPr>
              <a:t>21</a:t>
            </a:fld>
            <a:endParaRPr lang="en-US" altLang="en-US">
              <a:latin typeface="Arial" panose="020B0604020202020204" pitchFamily="34" charset="0"/>
            </a:endParaRPr>
          </a:p>
        </p:txBody>
      </p:sp>
      <p:sp>
        <p:nvSpPr>
          <p:cNvPr id="131074" name="Slide Image Placeholder 1">
            <a:extLst>
              <a:ext uri="{FF2B5EF4-FFF2-40B4-BE49-F238E27FC236}">
                <a16:creationId xmlns:a16="http://schemas.microsoft.com/office/drawing/2014/main" id="{FAAE5085-56F8-43E2-AE9B-74C15974440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1075" name="Notes Placeholder 2">
            <a:extLst>
              <a:ext uri="{FF2B5EF4-FFF2-40B4-BE49-F238E27FC236}">
                <a16:creationId xmlns:a16="http://schemas.microsoft.com/office/drawing/2014/main" id="{BE81A458-2FAA-4468-937B-6F181EF3FFB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31076" name="Slide Number Placeholder 3">
            <a:extLst>
              <a:ext uri="{FF2B5EF4-FFF2-40B4-BE49-F238E27FC236}">
                <a16:creationId xmlns:a16="http://schemas.microsoft.com/office/drawing/2014/main" id="{3E0AE83F-A049-4659-AE3E-B5D705C9C4EC}"/>
              </a:ext>
            </a:extLst>
          </p:cNvPr>
          <p:cNvSpPr txBox="1">
            <a:spLocks noGrp="1"/>
          </p:cNvSpPr>
          <p:nvPr/>
        </p:nvSpPr>
        <p:spPr bwMode="auto">
          <a:xfrm>
            <a:off x="3884613" y="8683625"/>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567" tIns="45283" rIns="90567" bIns="45283" anchor="b"/>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lgn="r" eaLnBrk="1" hangingPunct="1">
              <a:spcBef>
                <a:spcPct val="0"/>
              </a:spcBef>
            </a:pPr>
            <a:fld id="{ED3F737A-A9B1-4DAA-A80E-5051EC8B04E9}" type="slidenum">
              <a:rPr lang="en-US" altLang="en-US"/>
              <a:pPr algn="r" eaLnBrk="1" hangingPunct="1">
                <a:spcBef>
                  <a:spcPct val="0"/>
                </a:spcBef>
              </a:pPr>
              <a:t>21</a:t>
            </a:fld>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1" name="Rectangle 7">
            <a:extLst>
              <a:ext uri="{FF2B5EF4-FFF2-40B4-BE49-F238E27FC236}">
                <a16:creationId xmlns:a16="http://schemas.microsoft.com/office/drawing/2014/main" id="{5913D496-AECD-49F8-985C-00237EC95ABA}"/>
              </a:ext>
            </a:extLst>
          </p:cNvPr>
          <p:cNvSpPr txBox="1">
            <a:spLocks noGrp="1" noChangeArrowheads="1"/>
          </p:cNvSpPr>
          <p:nvPr/>
        </p:nvSpPr>
        <p:spPr bwMode="auto">
          <a:xfrm>
            <a:off x="3884613" y="8683625"/>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567" tIns="45283" rIns="90567" bIns="45283" anchor="b"/>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lgn="r" eaLnBrk="1" hangingPunct="1">
              <a:spcBef>
                <a:spcPct val="0"/>
              </a:spcBef>
            </a:pPr>
            <a:fld id="{29A000BB-7BE4-4467-A6B4-BE01E6C38BC5}" type="slidenum">
              <a:rPr lang="en-US" altLang="en-US">
                <a:latin typeface="Arial" panose="020B0604020202020204" pitchFamily="34" charset="0"/>
              </a:rPr>
              <a:pPr algn="r" eaLnBrk="1" hangingPunct="1">
                <a:spcBef>
                  <a:spcPct val="0"/>
                </a:spcBef>
              </a:pPr>
              <a:t>22</a:t>
            </a:fld>
            <a:endParaRPr lang="en-US" altLang="en-US">
              <a:latin typeface="Arial" panose="020B0604020202020204" pitchFamily="34" charset="0"/>
            </a:endParaRPr>
          </a:p>
        </p:txBody>
      </p:sp>
      <p:sp>
        <p:nvSpPr>
          <p:cNvPr id="133122" name="Rectangle 7">
            <a:extLst>
              <a:ext uri="{FF2B5EF4-FFF2-40B4-BE49-F238E27FC236}">
                <a16:creationId xmlns:a16="http://schemas.microsoft.com/office/drawing/2014/main" id="{00777D1B-073F-49CF-857E-FA8E58469063}"/>
              </a:ext>
            </a:extLst>
          </p:cNvPr>
          <p:cNvSpPr txBox="1">
            <a:spLocks noGrp="1" noChangeArrowheads="1"/>
          </p:cNvSpPr>
          <p:nvPr/>
        </p:nvSpPr>
        <p:spPr bwMode="auto">
          <a:xfrm>
            <a:off x="3884613" y="8683625"/>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567" tIns="45283" rIns="90567" bIns="45283" anchor="b"/>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lgn="r" eaLnBrk="1" hangingPunct="1">
              <a:spcBef>
                <a:spcPct val="0"/>
              </a:spcBef>
            </a:pPr>
            <a:fld id="{9A0BC88D-7EB8-4843-BDA2-F23FD28102E3}" type="slidenum">
              <a:rPr lang="en-US" altLang="en-US"/>
              <a:pPr algn="r" eaLnBrk="1" hangingPunct="1">
                <a:spcBef>
                  <a:spcPct val="0"/>
                </a:spcBef>
              </a:pPr>
              <a:t>22</a:t>
            </a:fld>
            <a:endParaRPr lang="en-US" altLang="en-US"/>
          </a:p>
        </p:txBody>
      </p:sp>
      <p:sp>
        <p:nvSpPr>
          <p:cNvPr id="133123" name="Rectangle 2">
            <a:extLst>
              <a:ext uri="{FF2B5EF4-FFF2-40B4-BE49-F238E27FC236}">
                <a16:creationId xmlns:a16="http://schemas.microsoft.com/office/drawing/2014/main" id="{E4F5DD5F-A778-43C9-B92B-F42082DB38B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24" name="Rectangle 3">
            <a:extLst>
              <a:ext uri="{FF2B5EF4-FFF2-40B4-BE49-F238E27FC236}">
                <a16:creationId xmlns:a16="http://schemas.microsoft.com/office/drawing/2014/main" id="{0D4937EB-51C0-44DD-8334-53ACDF83D61E}"/>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69" name="Slide Image Placeholder 1">
            <a:extLst>
              <a:ext uri="{FF2B5EF4-FFF2-40B4-BE49-F238E27FC236}">
                <a16:creationId xmlns:a16="http://schemas.microsoft.com/office/drawing/2014/main" id="{620FE388-78BE-47A8-BCB4-4FBD7F589E0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5170" name="Notes Placeholder 2">
            <a:extLst>
              <a:ext uri="{FF2B5EF4-FFF2-40B4-BE49-F238E27FC236}">
                <a16:creationId xmlns:a16="http://schemas.microsoft.com/office/drawing/2014/main" id="{0BF4D569-91C4-4950-9466-22EFAA4FCB2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35171" name="Slide Number Placeholder 3">
            <a:extLst>
              <a:ext uri="{FF2B5EF4-FFF2-40B4-BE49-F238E27FC236}">
                <a16:creationId xmlns:a16="http://schemas.microsoft.com/office/drawing/2014/main" id="{DFAABEE3-859F-4B4C-9100-3BDBB26B198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E7AE642B-F271-454B-B0BF-12E56EDC94DA}" type="slidenum">
              <a:rPr lang="en-US" altLang="en-US"/>
              <a:pPr>
                <a:spcBef>
                  <a:spcPct val="0"/>
                </a:spcBef>
              </a:pPr>
              <a:t>23</a:t>
            </a:fld>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7" name="Rectangle 7">
            <a:extLst>
              <a:ext uri="{FF2B5EF4-FFF2-40B4-BE49-F238E27FC236}">
                <a16:creationId xmlns:a16="http://schemas.microsoft.com/office/drawing/2014/main" id="{C60C2846-C866-4F70-A87B-16B747E9A649}"/>
              </a:ext>
            </a:extLst>
          </p:cNvPr>
          <p:cNvSpPr txBox="1">
            <a:spLocks noGrp="1" noChangeArrowheads="1"/>
          </p:cNvSpPr>
          <p:nvPr/>
        </p:nvSpPr>
        <p:spPr bwMode="auto">
          <a:xfrm>
            <a:off x="3884613" y="8683625"/>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567" tIns="45283" rIns="90567" bIns="45283" anchor="b"/>
          <a:lstStyle>
            <a:lvl1pPr defTabSz="957263">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defTabSz="957263">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defTabSz="957263">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defTabSz="957263">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defTabSz="957263">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957263"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957263"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957263"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957263"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lgn="r" eaLnBrk="1" hangingPunct="1">
              <a:spcBef>
                <a:spcPct val="0"/>
              </a:spcBef>
            </a:pPr>
            <a:fld id="{132679F7-1428-4C7A-B718-82E0184D6F93}" type="slidenum">
              <a:rPr lang="en-US" altLang="en-US">
                <a:latin typeface="Arial" panose="020B0604020202020204" pitchFamily="34" charset="0"/>
              </a:rPr>
              <a:pPr algn="r" eaLnBrk="1" hangingPunct="1">
                <a:spcBef>
                  <a:spcPct val="0"/>
                </a:spcBef>
              </a:pPr>
              <a:t>24</a:t>
            </a:fld>
            <a:endParaRPr lang="en-US" altLang="en-US">
              <a:latin typeface="Arial" panose="020B0604020202020204" pitchFamily="34" charset="0"/>
            </a:endParaRPr>
          </a:p>
        </p:txBody>
      </p:sp>
      <p:sp>
        <p:nvSpPr>
          <p:cNvPr id="137218" name="Rectangle 2">
            <a:extLst>
              <a:ext uri="{FF2B5EF4-FFF2-40B4-BE49-F238E27FC236}">
                <a16:creationId xmlns:a16="http://schemas.microsoft.com/office/drawing/2014/main" id="{8A7D48B2-E647-4D4F-B78A-689B19FD66C9}"/>
              </a:ext>
            </a:extLst>
          </p:cNvPr>
          <p:cNvSpPr>
            <a:spLocks noGrp="1" noRot="1" noChangeAspect="1" noChangeArrowheads="1" noTextEdit="1"/>
          </p:cNvSpPr>
          <p:nvPr>
            <p:ph type="sldImg"/>
          </p:nvPr>
        </p:nvSpPr>
        <p:spPr bwMode="auto">
          <a:xfrm>
            <a:off x="1144588" y="684213"/>
            <a:ext cx="4570412"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7219" name="Rectangle 3">
            <a:extLst>
              <a:ext uri="{FF2B5EF4-FFF2-40B4-BE49-F238E27FC236}">
                <a16:creationId xmlns:a16="http://schemas.microsoft.com/office/drawing/2014/main" id="{EEFE24F9-5F43-4F88-90B6-C7BC368B0BC0}"/>
              </a:ext>
            </a:extLst>
          </p:cNvPr>
          <p:cNvSpPr>
            <a:spLocks noGrp="1" noChangeArrowheads="1"/>
          </p:cNvSpPr>
          <p:nvPr>
            <p:ph type="body" idx="1"/>
          </p:nvPr>
        </p:nvSpPr>
        <p:spPr bwMode="auto">
          <a:xfrm>
            <a:off x="685800" y="4343400"/>
            <a:ext cx="5486400" cy="41163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567" tIns="45283" rIns="90567" bIns="45283"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3" name="Slide Image Placeholder 1">
            <a:extLst>
              <a:ext uri="{FF2B5EF4-FFF2-40B4-BE49-F238E27FC236}">
                <a16:creationId xmlns:a16="http://schemas.microsoft.com/office/drawing/2014/main" id="{CC37C6E4-CA0E-4206-BAD1-255F5BB9541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1314" name="Notes Placeholder 2">
            <a:extLst>
              <a:ext uri="{FF2B5EF4-FFF2-40B4-BE49-F238E27FC236}">
                <a16:creationId xmlns:a16="http://schemas.microsoft.com/office/drawing/2014/main" id="{C94EB191-FB84-436C-9A29-B2EA216FD4E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41315" name="Slide Number Placeholder 3">
            <a:extLst>
              <a:ext uri="{FF2B5EF4-FFF2-40B4-BE49-F238E27FC236}">
                <a16:creationId xmlns:a16="http://schemas.microsoft.com/office/drawing/2014/main" id="{2CD2E650-508C-471A-82B4-FBC2B7A8FDF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D2B74B60-7A28-4661-82A3-69B1D2B4CFD4}" type="slidenum">
              <a:rPr lang="en-US" altLang="en-US"/>
              <a:pPr>
                <a:spcBef>
                  <a:spcPct val="0"/>
                </a:spcBef>
              </a:pPr>
              <a:t>25</a:t>
            </a:fld>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1" name="Slide Image Placeholder 1">
            <a:extLst>
              <a:ext uri="{FF2B5EF4-FFF2-40B4-BE49-F238E27FC236}">
                <a16:creationId xmlns:a16="http://schemas.microsoft.com/office/drawing/2014/main" id="{E7B31EE7-79E2-4C3D-B156-7CB740AB282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62" name="Notes Placeholder 2">
            <a:extLst>
              <a:ext uri="{FF2B5EF4-FFF2-40B4-BE49-F238E27FC236}">
                <a16:creationId xmlns:a16="http://schemas.microsoft.com/office/drawing/2014/main" id="{A8EA6232-1705-486E-A09C-5027CADEB1C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43363" name="Slide Number Placeholder 3">
            <a:extLst>
              <a:ext uri="{FF2B5EF4-FFF2-40B4-BE49-F238E27FC236}">
                <a16:creationId xmlns:a16="http://schemas.microsoft.com/office/drawing/2014/main" id="{ABC1A769-8838-4795-BFE1-EA5B1A47CE9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4749454D-1E42-4F4D-880A-6E1D93FB3E4D}" type="slidenum">
              <a:rPr lang="en-US" altLang="en-US"/>
              <a:pPr>
                <a:spcBef>
                  <a:spcPct val="0"/>
                </a:spcBef>
              </a:pPr>
              <a:t>26</a:t>
            </a:fld>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Slide Image Placeholder 1">
            <a:extLst>
              <a:ext uri="{FF2B5EF4-FFF2-40B4-BE49-F238E27FC236}">
                <a16:creationId xmlns:a16="http://schemas.microsoft.com/office/drawing/2014/main" id="{EEDC95F8-4C47-4464-97B4-4C118214851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5410" name="Notes Placeholder 2">
            <a:extLst>
              <a:ext uri="{FF2B5EF4-FFF2-40B4-BE49-F238E27FC236}">
                <a16:creationId xmlns:a16="http://schemas.microsoft.com/office/drawing/2014/main" id="{A42114E1-8282-4685-9757-AFC302BE26B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5" name="Slide Image Placeholder 1">
            <a:extLst>
              <a:ext uri="{FF2B5EF4-FFF2-40B4-BE49-F238E27FC236}">
                <a16:creationId xmlns:a16="http://schemas.microsoft.com/office/drawing/2014/main" id="{42AE26E5-FB24-47E8-9D9D-C92514CA6B2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9506" name="Notes Placeholder 2">
            <a:extLst>
              <a:ext uri="{FF2B5EF4-FFF2-40B4-BE49-F238E27FC236}">
                <a16:creationId xmlns:a16="http://schemas.microsoft.com/office/drawing/2014/main" id="{62548155-8881-49FC-B8AA-5EAF6A66EB6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49507" name="Slide Number Placeholder 3">
            <a:extLst>
              <a:ext uri="{FF2B5EF4-FFF2-40B4-BE49-F238E27FC236}">
                <a16:creationId xmlns:a16="http://schemas.microsoft.com/office/drawing/2014/main" id="{D6E9C589-2168-4629-9ACC-9C6E31CF3FA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A80C6729-56B7-40F6-82BF-A1B4BD416B83}" type="slidenum">
              <a:rPr lang="en-US" altLang="en-US"/>
              <a:pPr/>
              <a:t>28</a:t>
            </a:fld>
            <a:endParaRPr lang="en-US"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Shape 158"/>
          <p:cNvSpPr txBox="1">
            <a:spLocks noGrp="1"/>
          </p:cNvSpPr>
          <p:nvPr>
            <p:ph type="body" idx="1"/>
          </p:nvPr>
        </p:nvSpPr>
        <p:spPr>
          <a:xfrm>
            <a:off x="710556" y="4459836"/>
            <a:ext cx="5681363" cy="4225433"/>
          </a:xfrm>
          <a:prstGeom prst="rect">
            <a:avLst/>
          </a:prstGeom>
          <a:noFill/>
          <a:ln>
            <a:noFill/>
          </a:ln>
        </p:spPr>
        <p:txBody>
          <a:bodyPr lIns="89121" tIns="89121" rIns="89121" bIns="89121" anchor="t" anchorCtr="0">
            <a:noAutofit/>
          </a:bodyPr>
          <a:lstStyle/>
          <a:p>
            <a:pPr>
              <a:spcBef>
                <a:spcPts val="0"/>
              </a:spcBef>
              <a:buSzPct val="25000"/>
            </a:pPr>
            <a:r>
              <a:rPr lang="en-US" dirty="0"/>
              <a:t>Define these terms clearly</a:t>
            </a:r>
          </a:p>
        </p:txBody>
      </p:sp>
      <p:sp>
        <p:nvSpPr>
          <p:cNvPr id="159" name="Shape 159"/>
          <p:cNvSpPr>
            <a:spLocks noGrp="1" noRot="1" noChangeAspect="1"/>
          </p:cNvSpPr>
          <p:nvPr>
            <p:ph type="sldImg" idx="2"/>
          </p:nvPr>
        </p:nvSpPr>
        <p:spPr>
          <a:xfrm>
            <a:off x="1203325" y="703263"/>
            <a:ext cx="4695825" cy="3521075"/>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a:headEnd type="none" w="med" len="med"/>
            <a:tailEnd type="none" w="med" len="med"/>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a:extLst>
              <a:ext uri="{FF2B5EF4-FFF2-40B4-BE49-F238E27FC236}">
                <a16:creationId xmlns:a16="http://schemas.microsoft.com/office/drawing/2014/main" id="{A606AEE2-111E-4EAB-95EB-8CF03144D2F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4" name="Notes Placeholder 2">
            <a:extLst>
              <a:ext uri="{FF2B5EF4-FFF2-40B4-BE49-F238E27FC236}">
                <a16:creationId xmlns:a16="http://schemas.microsoft.com/office/drawing/2014/main" id="{1EDE955E-D8C0-4000-872C-D02049A4E6F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23555" name="Slide Number Placeholder 3">
            <a:extLst>
              <a:ext uri="{FF2B5EF4-FFF2-40B4-BE49-F238E27FC236}">
                <a16:creationId xmlns:a16="http://schemas.microsoft.com/office/drawing/2014/main" id="{2DC9B67F-5ED6-40DE-8BB8-82792F3FAEF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FEDFC4EE-CB36-40BA-B0F5-E0829A5E6508}" type="slidenum">
              <a:rPr lang="en-US" altLang="en-US"/>
              <a:pPr/>
              <a:t>3</a:t>
            </a:fld>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3325" y="703263"/>
            <a:ext cx="4695825" cy="3521075"/>
          </a:xfrm>
        </p:spPr>
      </p:sp>
      <p:sp>
        <p:nvSpPr>
          <p:cNvPr id="3" name="Notes Placeholder 2"/>
          <p:cNvSpPr>
            <a:spLocks noGrp="1"/>
          </p:cNvSpPr>
          <p:nvPr>
            <p:ph type="body" idx="1"/>
          </p:nvPr>
        </p:nvSpPr>
        <p:spPr/>
        <p:txBody>
          <a:bodyPr/>
          <a:lstStyle/>
          <a:p>
            <a:r>
              <a:rPr lang="en-US" dirty="0"/>
              <a:t>Objective, measurable and observable</a:t>
            </a:r>
          </a:p>
          <a:p>
            <a:endParaRPr lang="en-US" dirty="0"/>
          </a:p>
          <a:p>
            <a:r>
              <a:rPr lang="en-US" dirty="0"/>
              <a:t>Emphasize that understanding of function is a working hypothesis—data collection is ongoing</a:t>
            </a:r>
          </a:p>
        </p:txBody>
      </p:sp>
      <p:sp>
        <p:nvSpPr>
          <p:cNvPr id="4" name="Slide Number Placeholder 3"/>
          <p:cNvSpPr>
            <a:spLocks noGrp="1"/>
          </p:cNvSpPr>
          <p:nvPr>
            <p:ph type="sldNum" idx="12"/>
          </p:nvPr>
        </p:nvSpPr>
        <p:spPr/>
        <p:txBody>
          <a:bodyPr/>
          <a:lstStyle/>
          <a:p>
            <a:pPr algn="r">
              <a:buClr>
                <a:schemeClr val="dk1"/>
              </a:buClr>
              <a:buSzPct val="25000"/>
            </a:pPr>
            <a:fld id="{00000000-1234-1234-1234-123412341234}" type="slidenum">
              <a:rPr lang="en-US" sz="1200">
                <a:solidFill>
                  <a:schemeClr val="dk1"/>
                </a:solidFill>
              </a:rPr>
              <a:pPr algn="r">
                <a:buClr>
                  <a:schemeClr val="dk1"/>
                </a:buClr>
                <a:buSzPct val="25000"/>
              </a:pPr>
              <a:t>30</a:t>
            </a:fld>
            <a:endParaRPr lang="en-US" sz="1200">
              <a:solidFill>
                <a:schemeClr val="dk1"/>
              </a:solidFill>
            </a:endParaRPr>
          </a:p>
        </p:txBody>
      </p:sp>
    </p:spTree>
    <p:extLst>
      <p:ext uri="{BB962C8B-B14F-4D97-AF65-F5344CB8AC3E}">
        <p14:creationId xmlns:p14="http://schemas.microsoft.com/office/powerpoint/2010/main" val="19212741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Shape 190"/>
          <p:cNvSpPr txBox="1">
            <a:spLocks noGrp="1"/>
          </p:cNvSpPr>
          <p:nvPr>
            <p:ph type="body" idx="1"/>
          </p:nvPr>
        </p:nvSpPr>
        <p:spPr>
          <a:xfrm>
            <a:off x="710556" y="4459836"/>
            <a:ext cx="5681363" cy="4225433"/>
          </a:xfrm>
          <a:prstGeom prst="rect">
            <a:avLst/>
          </a:prstGeom>
          <a:noFill/>
          <a:ln>
            <a:noFill/>
          </a:ln>
        </p:spPr>
        <p:txBody>
          <a:bodyPr lIns="89121" tIns="89121" rIns="89121" bIns="89121" anchor="t" anchorCtr="0">
            <a:noAutofit/>
          </a:bodyPr>
          <a:lstStyle/>
          <a:p>
            <a:pPr>
              <a:spcBef>
                <a:spcPts val="0"/>
              </a:spcBef>
              <a:buSzPct val="25000"/>
            </a:pPr>
            <a:endParaRPr lang="en-US" dirty="0"/>
          </a:p>
        </p:txBody>
      </p:sp>
      <p:sp>
        <p:nvSpPr>
          <p:cNvPr id="191" name="Shape 191"/>
          <p:cNvSpPr>
            <a:spLocks noGrp="1" noRot="1" noChangeAspect="1"/>
          </p:cNvSpPr>
          <p:nvPr>
            <p:ph type="sldImg" idx="2"/>
          </p:nvPr>
        </p:nvSpPr>
        <p:spPr>
          <a:xfrm>
            <a:off x="1203325" y="703263"/>
            <a:ext cx="4695825" cy="3521075"/>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a:headEnd type="none" w="med" len="med"/>
            <a:tailEnd type="none" w="med" len="med"/>
          </a:ln>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Shape 215"/>
          <p:cNvSpPr txBox="1">
            <a:spLocks noGrp="1"/>
          </p:cNvSpPr>
          <p:nvPr>
            <p:ph type="body" idx="1"/>
          </p:nvPr>
        </p:nvSpPr>
        <p:spPr>
          <a:xfrm>
            <a:off x="710556" y="4459836"/>
            <a:ext cx="5681363" cy="4225433"/>
          </a:xfrm>
          <a:prstGeom prst="rect">
            <a:avLst/>
          </a:prstGeom>
          <a:noFill/>
          <a:ln>
            <a:noFill/>
          </a:ln>
        </p:spPr>
        <p:txBody>
          <a:bodyPr lIns="89121" tIns="89121" rIns="89121" bIns="89121" anchor="t" anchorCtr="0">
            <a:noAutofit/>
          </a:bodyPr>
          <a:lstStyle/>
          <a:p>
            <a:pPr>
              <a:spcBef>
                <a:spcPts val="0"/>
              </a:spcBef>
              <a:buSzPct val="25000"/>
            </a:pPr>
            <a:endParaRPr lang="en-US" dirty="0"/>
          </a:p>
        </p:txBody>
      </p:sp>
      <p:sp>
        <p:nvSpPr>
          <p:cNvPr id="216" name="Shape 216"/>
          <p:cNvSpPr>
            <a:spLocks noGrp="1" noRot="1" noChangeAspect="1"/>
          </p:cNvSpPr>
          <p:nvPr>
            <p:ph type="sldImg" idx="2"/>
          </p:nvPr>
        </p:nvSpPr>
        <p:spPr>
          <a:xfrm>
            <a:off x="1203325" y="703263"/>
            <a:ext cx="4695825" cy="3521075"/>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a:headEnd type="none" w="med" len="med"/>
            <a:tailEnd type="none" w="med" len="med"/>
          </a:ln>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3325" y="703263"/>
            <a:ext cx="4695825" cy="3521075"/>
          </a:xfrm>
        </p:spPr>
      </p:sp>
      <p:sp>
        <p:nvSpPr>
          <p:cNvPr id="3" name="Notes Placeholder 2"/>
          <p:cNvSpPr>
            <a:spLocks noGrp="1"/>
          </p:cNvSpPr>
          <p:nvPr>
            <p:ph type="body" idx="1"/>
          </p:nvPr>
        </p:nvSpPr>
        <p:spPr/>
        <p:txBody>
          <a:bodyPr/>
          <a:lstStyle/>
          <a:p>
            <a:r>
              <a:rPr lang="en-US" dirty="0"/>
              <a:t>Objective, measurable and observable</a:t>
            </a:r>
          </a:p>
          <a:p>
            <a:endParaRPr lang="en-US" dirty="0"/>
          </a:p>
          <a:p>
            <a:r>
              <a:rPr lang="en-US" dirty="0"/>
              <a:t>Emphasize that understanding of function is a working hypothesis—data collection is ongoing</a:t>
            </a:r>
          </a:p>
          <a:p>
            <a:endParaRPr lang="en-US" dirty="0"/>
          </a:p>
          <a:p>
            <a:endParaRPr lang="en-US" dirty="0"/>
          </a:p>
          <a:p>
            <a:r>
              <a:rPr lang="en-US" dirty="0"/>
              <a:t>ALSO CONSIDER: Adult behavior can be tracked/considered in this format too! (Probably not time for that discussion in this webinar).</a:t>
            </a:r>
          </a:p>
        </p:txBody>
      </p:sp>
      <p:sp>
        <p:nvSpPr>
          <p:cNvPr id="4" name="Slide Number Placeholder 3"/>
          <p:cNvSpPr>
            <a:spLocks noGrp="1"/>
          </p:cNvSpPr>
          <p:nvPr>
            <p:ph type="sldNum" idx="12"/>
          </p:nvPr>
        </p:nvSpPr>
        <p:spPr/>
        <p:txBody>
          <a:bodyPr/>
          <a:lstStyle/>
          <a:p>
            <a:pPr algn="r">
              <a:buClr>
                <a:schemeClr val="dk1"/>
              </a:buClr>
              <a:buSzPct val="25000"/>
            </a:pPr>
            <a:fld id="{00000000-1234-1234-1234-123412341234}" type="slidenum">
              <a:rPr lang="en-US" sz="1200">
                <a:solidFill>
                  <a:schemeClr val="dk1"/>
                </a:solidFill>
              </a:rPr>
              <a:pPr algn="r">
                <a:buClr>
                  <a:schemeClr val="dk1"/>
                </a:buClr>
                <a:buSzPct val="25000"/>
              </a:pPr>
              <a:t>33</a:t>
            </a:fld>
            <a:endParaRPr lang="en-US" sz="1200">
              <a:solidFill>
                <a:schemeClr val="dk1"/>
              </a:solidFill>
            </a:endParaRPr>
          </a:p>
        </p:txBody>
      </p:sp>
    </p:spTree>
    <p:extLst>
      <p:ext uri="{BB962C8B-B14F-4D97-AF65-F5344CB8AC3E}">
        <p14:creationId xmlns:p14="http://schemas.microsoft.com/office/powerpoint/2010/main" val="292915729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Shape 247"/>
          <p:cNvSpPr txBox="1">
            <a:spLocks noGrp="1"/>
          </p:cNvSpPr>
          <p:nvPr>
            <p:ph type="body" idx="1"/>
          </p:nvPr>
        </p:nvSpPr>
        <p:spPr>
          <a:xfrm>
            <a:off x="710556" y="4459836"/>
            <a:ext cx="5681363" cy="4225433"/>
          </a:xfrm>
          <a:prstGeom prst="rect">
            <a:avLst/>
          </a:prstGeom>
          <a:noFill/>
          <a:ln>
            <a:noFill/>
          </a:ln>
        </p:spPr>
        <p:txBody>
          <a:bodyPr lIns="89121" tIns="89121" rIns="89121" bIns="89121" anchor="t" anchorCtr="0">
            <a:noAutofit/>
          </a:bodyPr>
          <a:lstStyle/>
          <a:p>
            <a:pPr>
              <a:spcBef>
                <a:spcPts val="0"/>
              </a:spcBef>
              <a:buSzPct val="25000"/>
            </a:pPr>
            <a:endParaRPr lang="en-US" dirty="0"/>
          </a:p>
        </p:txBody>
      </p:sp>
      <p:sp>
        <p:nvSpPr>
          <p:cNvPr id="248" name="Shape 248"/>
          <p:cNvSpPr>
            <a:spLocks noGrp="1" noRot="1" noChangeAspect="1"/>
          </p:cNvSpPr>
          <p:nvPr>
            <p:ph type="sldImg" idx="2"/>
          </p:nvPr>
        </p:nvSpPr>
        <p:spPr>
          <a:xfrm>
            <a:off x="1203325" y="703263"/>
            <a:ext cx="4695825" cy="3521075"/>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a:headEnd type="none" w="med" len="med"/>
            <a:tailEnd type="none" w="med" len="med"/>
          </a:ln>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Slide Image Placeholder 1">
            <a:extLst>
              <a:ext uri="{FF2B5EF4-FFF2-40B4-BE49-F238E27FC236}">
                <a16:creationId xmlns:a16="http://schemas.microsoft.com/office/drawing/2014/main" id="{EEDC95F8-4C47-4464-97B4-4C118214851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5410" name="Notes Placeholder 2">
            <a:extLst>
              <a:ext uri="{FF2B5EF4-FFF2-40B4-BE49-F238E27FC236}">
                <a16:creationId xmlns:a16="http://schemas.microsoft.com/office/drawing/2014/main" id="{A42114E1-8282-4685-9757-AFC302BE26B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extLst>
      <p:ext uri="{BB962C8B-B14F-4D97-AF65-F5344CB8AC3E}">
        <p14:creationId xmlns:p14="http://schemas.microsoft.com/office/powerpoint/2010/main" val="317995063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7" name="Slide Image Placeholder 1">
            <a:extLst>
              <a:ext uri="{FF2B5EF4-FFF2-40B4-BE49-F238E27FC236}">
                <a16:creationId xmlns:a16="http://schemas.microsoft.com/office/drawing/2014/main" id="{423AD717-975F-4FC1-B8E4-BF40B094196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7698" name="Notes Placeholder 2">
            <a:extLst>
              <a:ext uri="{FF2B5EF4-FFF2-40B4-BE49-F238E27FC236}">
                <a16:creationId xmlns:a16="http://schemas.microsoft.com/office/drawing/2014/main" id="{D3202430-8F49-45E1-9419-7A4E71D0B9B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57699" name="Slide Number Placeholder 3">
            <a:extLst>
              <a:ext uri="{FF2B5EF4-FFF2-40B4-BE49-F238E27FC236}">
                <a16:creationId xmlns:a16="http://schemas.microsoft.com/office/drawing/2014/main" id="{9F633DA8-62F9-4244-8867-D52E6A028AA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70246CCA-C3BC-4167-94E3-94390C18A986}" type="slidenum">
              <a:rPr lang="en-US" altLang="en-US"/>
              <a:pPr>
                <a:spcBef>
                  <a:spcPct val="0"/>
                </a:spcBef>
              </a:pPr>
              <a:t>36</a:t>
            </a:fld>
            <a:endParaRPr lang="en-US" altLang="en-US"/>
          </a:p>
        </p:txBody>
      </p:sp>
    </p:spTree>
    <p:extLst>
      <p:ext uri="{BB962C8B-B14F-4D97-AF65-F5344CB8AC3E}">
        <p14:creationId xmlns:p14="http://schemas.microsoft.com/office/powerpoint/2010/main" val="128493146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Slide Image Placeholder 1">
            <a:extLst>
              <a:ext uri="{FF2B5EF4-FFF2-40B4-BE49-F238E27FC236}">
                <a16:creationId xmlns:a16="http://schemas.microsoft.com/office/drawing/2014/main" id="{D54BCEC4-C528-4DCB-BE42-914ABC19A30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2098" name="Notes Placeholder 2">
            <a:extLst>
              <a:ext uri="{FF2B5EF4-FFF2-40B4-BE49-F238E27FC236}">
                <a16:creationId xmlns:a16="http://schemas.microsoft.com/office/drawing/2014/main" id="{8E265D56-0925-485E-A849-1E268179E67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32099" name="Slide Number Placeholder 3">
            <a:extLst>
              <a:ext uri="{FF2B5EF4-FFF2-40B4-BE49-F238E27FC236}">
                <a16:creationId xmlns:a16="http://schemas.microsoft.com/office/drawing/2014/main" id="{39296FFE-B7E7-4EA1-AC86-8C1A30F46A7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24A9F426-12B5-46FD-A8C4-829216A415B1}" type="slidenum">
              <a:rPr lang="en-US" altLang="en-US"/>
              <a:pPr>
                <a:spcBef>
                  <a:spcPct val="0"/>
                </a:spcBef>
              </a:pPr>
              <a:t>37</a:t>
            </a:fld>
            <a:endParaRPr lang="en-US"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5" name="Slide Image Placeholder 1">
            <a:extLst>
              <a:ext uri="{FF2B5EF4-FFF2-40B4-BE49-F238E27FC236}">
                <a16:creationId xmlns:a16="http://schemas.microsoft.com/office/drawing/2014/main" id="{666C3436-CC52-48DE-8282-F9E46DC0043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4146" name="Notes Placeholder 2">
            <a:extLst>
              <a:ext uri="{FF2B5EF4-FFF2-40B4-BE49-F238E27FC236}">
                <a16:creationId xmlns:a16="http://schemas.microsoft.com/office/drawing/2014/main" id="{68907E59-33E6-4A90-9A12-E9B751AFDCF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34147" name="Slide Number Placeholder 3">
            <a:extLst>
              <a:ext uri="{FF2B5EF4-FFF2-40B4-BE49-F238E27FC236}">
                <a16:creationId xmlns:a16="http://schemas.microsoft.com/office/drawing/2014/main" id="{6C6B8DE9-39A3-420A-8B6D-B882AE7B101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FB025347-6C9B-4431-92AD-781E70027294}" type="slidenum">
              <a:rPr lang="en-US" altLang="en-US"/>
              <a:pPr/>
              <a:t>38</a:t>
            </a:fld>
            <a:endParaRPr lang="en-US"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7" name="Slide Image Placeholder 1">
            <a:extLst>
              <a:ext uri="{FF2B5EF4-FFF2-40B4-BE49-F238E27FC236}">
                <a16:creationId xmlns:a16="http://schemas.microsoft.com/office/drawing/2014/main" id="{FC74B288-CA48-4680-A232-D4F5319969C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2338" name="Notes Placeholder 2">
            <a:extLst>
              <a:ext uri="{FF2B5EF4-FFF2-40B4-BE49-F238E27FC236}">
                <a16:creationId xmlns:a16="http://schemas.microsoft.com/office/drawing/2014/main" id="{0511BE17-60A5-495E-8F8D-DC83AF7F89C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42339" name="Slide Number Placeholder 3">
            <a:extLst>
              <a:ext uri="{FF2B5EF4-FFF2-40B4-BE49-F238E27FC236}">
                <a16:creationId xmlns:a16="http://schemas.microsoft.com/office/drawing/2014/main" id="{4FCAC6D4-7799-4DED-9870-CB8DB983350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89CFB90D-1AB8-4A05-9092-20F031581D7C}" type="slidenum">
              <a:rPr lang="en-US" altLang="en-US"/>
              <a:pPr/>
              <a:t>39</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6AA6B4AF-3111-4D58-8125-C2F15C13998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2" name="Notes Placeholder 2">
            <a:extLst>
              <a:ext uri="{FF2B5EF4-FFF2-40B4-BE49-F238E27FC236}">
                <a16:creationId xmlns:a16="http://schemas.microsoft.com/office/drawing/2014/main" id="{6684CA21-C2DE-43EC-B393-5F4523397CD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25603" name="Slide Number Placeholder 3">
            <a:extLst>
              <a:ext uri="{FF2B5EF4-FFF2-40B4-BE49-F238E27FC236}">
                <a16:creationId xmlns:a16="http://schemas.microsoft.com/office/drawing/2014/main" id="{7FB306BD-BED9-45CE-9B0D-6E3A207B9F9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A63E8D8A-ED6D-4CB6-9BDA-8482C4764404}" type="slidenum">
              <a:rPr lang="en-US" altLang="en-US"/>
              <a:pPr/>
              <a:t>4</a:t>
            </a:fld>
            <a:endParaRPr lang="en-US"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Slide Image Placeholder 1">
            <a:extLst>
              <a:ext uri="{FF2B5EF4-FFF2-40B4-BE49-F238E27FC236}">
                <a16:creationId xmlns:a16="http://schemas.microsoft.com/office/drawing/2014/main" id="{EC361AC9-6388-4AA9-817D-B45A4EF8115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8242" name="Notes Placeholder 2">
            <a:extLst>
              <a:ext uri="{FF2B5EF4-FFF2-40B4-BE49-F238E27FC236}">
                <a16:creationId xmlns:a16="http://schemas.microsoft.com/office/drawing/2014/main" id="{B922FC35-25DB-4BDC-A927-0FEB5AEA459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38243" name="Slide Number Placeholder 3">
            <a:extLst>
              <a:ext uri="{FF2B5EF4-FFF2-40B4-BE49-F238E27FC236}">
                <a16:creationId xmlns:a16="http://schemas.microsoft.com/office/drawing/2014/main" id="{61FEFFA7-4385-427A-A85B-8EB1783342A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4A189740-486F-4C0C-B201-559D44105D69}" type="slidenum">
              <a:rPr lang="en-US" altLang="en-US"/>
              <a:pPr/>
              <a:t>40</a:t>
            </a:fld>
            <a:endParaRPr lang="en-US"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89" name="Slide Image Placeholder 1">
            <a:extLst>
              <a:ext uri="{FF2B5EF4-FFF2-40B4-BE49-F238E27FC236}">
                <a16:creationId xmlns:a16="http://schemas.microsoft.com/office/drawing/2014/main" id="{6DA9F6C1-972F-4FD7-96C8-A1593B82A82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0290" name="Notes Placeholder 2">
            <a:extLst>
              <a:ext uri="{FF2B5EF4-FFF2-40B4-BE49-F238E27FC236}">
                <a16:creationId xmlns:a16="http://schemas.microsoft.com/office/drawing/2014/main" id="{C73069DC-9CA7-49BF-B879-AD4A7D3322A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Importance of baseline information for setting goals</a:t>
            </a:r>
          </a:p>
        </p:txBody>
      </p:sp>
      <p:sp>
        <p:nvSpPr>
          <p:cNvPr id="140291" name="Slide Number Placeholder 3">
            <a:extLst>
              <a:ext uri="{FF2B5EF4-FFF2-40B4-BE49-F238E27FC236}">
                <a16:creationId xmlns:a16="http://schemas.microsoft.com/office/drawing/2014/main" id="{FD3CF23E-4F1F-478D-AE7E-DD1DACEA086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D824DD43-9FF4-4D49-B205-F6F860DDF5BD}" type="slidenum">
              <a:rPr lang="en-US" altLang="en-US"/>
              <a:pPr/>
              <a:t>41</a:t>
            </a:fld>
            <a:endParaRPr lang="en-US"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Slide Image Placeholder 1">
            <a:extLst>
              <a:ext uri="{FF2B5EF4-FFF2-40B4-BE49-F238E27FC236}">
                <a16:creationId xmlns:a16="http://schemas.microsoft.com/office/drawing/2014/main" id="{A2EA01A7-2B84-4706-A3C2-D947BC272F7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1554" name="Notes Placeholder 2">
            <a:extLst>
              <a:ext uri="{FF2B5EF4-FFF2-40B4-BE49-F238E27FC236}">
                <a16:creationId xmlns:a16="http://schemas.microsoft.com/office/drawing/2014/main" id="{5F676E7D-CA2A-4B71-8318-51D21A1C1F7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51555" name="Slide Number Placeholder 3">
            <a:extLst>
              <a:ext uri="{FF2B5EF4-FFF2-40B4-BE49-F238E27FC236}">
                <a16:creationId xmlns:a16="http://schemas.microsoft.com/office/drawing/2014/main" id="{6D2F1B3E-043D-48F6-9C9C-F49303977DF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23B4B0A1-031C-41C9-9475-1B4084F617CE}" type="slidenum">
              <a:rPr lang="en-US" altLang="en-US"/>
              <a:pPr>
                <a:spcBef>
                  <a:spcPct val="0"/>
                </a:spcBef>
              </a:pPr>
              <a:t>42</a:t>
            </a:fld>
            <a:endParaRPr lang="en-US"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1" name="Slide Image Placeholder 1">
            <a:extLst>
              <a:ext uri="{FF2B5EF4-FFF2-40B4-BE49-F238E27FC236}">
                <a16:creationId xmlns:a16="http://schemas.microsoft.com/office/drawing/2014/main" id="{BE6E213D-6765-4C6B-A53A-9583445B837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02" name="Notes Placeholder 2">
            <a:extLst>
              <a:ext uri="{FF2B5EF4-FFF2-40B4-BE49-F238E27FC236}">
                <a16:creationId xmlns:a16="http://schemas.microsoft.com/office/drawing/2014/main" id="{496DF669-B16F-44FA-A68C-5796CC44FF5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53603" name="Slide Number Placeholder 3">
            <a:extLst>
              <a:ext uri="{FF2B5EF4-FFF2-40B4-BE49-F238E27FC236}">
                <a16:creationId xmlns:a16="http://schemas.microsoft.com/office/drawing/2014/main" id="{B001F02E-BC70-4CA9-9E9E-18EEDDB598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3F6CF8F7-831E-47E0-A11B-206EAE26F2FF}" type="slidenum">
              <a:rPr lang="en-US" altLang="en-US"/>
              <a:pPr>
                <a:spcBef>
                  <a:spcPct val="0"/>
                </a:spcBef>
              </a:pPr>
              <a:t>43</a:t>
            </a:fld>
            <a:endParaRPr lang="en-US"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49" name="Rectangle 7">
            <a:extLst>
              <a:ext uri="{FF2B5EF4-FFF2-40B4-BE49-F238E27FC236}">
                <a16:creationId xmlns:a16="http://schemas.microsoft.com/office/drawing/2014/main" id="{EDD2D860-38A3-4ED0-9019-C91CA1C4861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EE47B3C1-1F74-4234-8049-FE1E6E9871A2}" type="slidenum">
              <a:rPr lang="en-US" altLang="en-US"/>
              <a:pPr>
                <a:spcBef>
                  <a:spcPct val="0"/>
                </a:spcBef>
              </a:pPr>
              <a:t>44</a:t>
            </a:fld>
            <a:endParaRPr lang="en-US" altLang="en-US"/>
          </a:p>
        </p:txBody>
      </p:sp>
      <p:sp>
        <p:nvSpPr>
          <p:cNvPr id="155650" name="Rectangle 2">
            <a:extLst>
              <a:ext uri="{FF2B5EF4-FFF2-40B4-BE49-F238E27FC236}">
                <a16:creationId xmlns:a16="http://schemas.microsoft.com/office/drawing/2014/main" id="{385E33F9-7E99-4E1C-ACDD-0057477198E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5651" name="Rectangle 3">
            <a:extLst>
              <a:ext uri="{FF2B5EF4-FFF2-40B4-BE49-F238E27FC236}">
                <a16:creationId xmlns:a16="http://schemas.microsoft.com/office/drawing/2014/main" id="{47F12467-5032-46C5-8DD3-98DD4CAD924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7" name="Slide Image Placeholder 1">
            <a:extLst>
              <a:ext uri="{FF2B5EF4-FFF2-40B4-BE49-F238E27FC236}">
                <a16:creationId xmlns:a16="http://schemas.microsoft.com/office/drawing/2014/main" id="{423AD717-975F-4FC1-B8E4-BF40B094196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7698" name="Notes Placeholder 2">
            <a:extLst>
              <a:ext uri="{FF2B5EF4-FFF2-40B4-BE49-F238E27FC236}">
                <a16:creationId xmlns:a16="http://schemas.microsoft.com/office/drawing/2014/main" id="{D3202430-8F49-45E1-9419-7A4E71D0B9B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57699" name="Slide Number Placeholder 3">
            <a:extLst>
              <a:ext uri="{FF2B5EF4-FFF2-40B4-BE49-F238E27FC236}">
                <a16:creationId xmlns:a16="http://schemas.microsoft.com/office/drawing/2014/main" id="{9F633DA8-62F9-4244-8867-D52E6A028AA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70246CCA-C3BC-4167-94E3-94390C18A986}" type="slidenum">
              <a:rPr lang="en-US" altLang="en-US"/>
              <a:pPr>
                <a:spcBef>
                  <a:spcPct val="0"/>
                </a:spcBef>
              </a:pPr>
              <a:t>45</a:t>
            </a:fld>
            <a:endParaRPr lang="en-US"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5" name="Slide Image Placeholder 1">
            <a:extLst>
              <a:ext uri="{FF2B5EF4-FFF2-40B4-BE49-F238E27FC236}">
                <a16:creationId xmlns:a16="http://schemas.microsoft.com/office/drawing/2014/main" id="{A3D2CCB2-CA3D-43A9-860A-6A65B2AD58C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9746" name="Notes Placeholder 2">
            <a:extLst>
              <a:ext uri="{FF2B5EF4-FFF2-40B4-BE49-F238E27FC236}">
                <a16:creationId xmlns:a16="http://schemas.microsoft.com/office/drawing/2014/main" id="{5D5CBF74-49B5-4820-AB6F-69BFCBA10C3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59747" name="Slide Number Placeholder 3">
            <a:extLst>
              <a:ext uri="{FF2B5EF4-FFF2-40B4-BE49-F238E27FC236}">
                <a16:creationId xmlns:a16="http://schemas.microsoft.com/office/drawing/2014/main" id="{3B20FBD2-5349-498C-A8CD-604A4162E70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9D946E74-BA5E-4044-B046-6CFCDA3EDC17}" type="slidenum">
              <a:rPr lang="en-US" altLang="en-US"/>
              <a:pPr>
                <a:spcBef>
                  <a:spcPct val="0"/>
                </a:spcBef>
              </a:pPr>
              <a:t>46</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Slide Image Placeholder 1">
            <a:extLst>
              <a:ext uri="{FF2B5EF4-FFF2-40B4-BE49-F238E27FC236}">
                <a16:creationId xmlns:a16="http://schemas.microsoft.com/office/drawing/2014/main" id="{BE816EBE-1CAE-4A2F-AAEE-2DDC39F299D5}"/>
              </a:ext>
            </a:extLst>
          </p:cNvPr>
          <p:cNvSpPr>
            <a:spLocks noGrp="1" noRot="1" noChangeAspect="1" noTextEdit="1"/>
          </p:cNvSpPr>
          <p:nvPr>
            <p:ph type="sldImg"/>
          </p:nvPr>
        </p:nvSpPr>
        <p:spPr bwMode="auto">
          <a:xfrm>
            <a:off x="1144588" y="684213"/>
            <a:ext cx="4570412"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4" name="Notes Placeholder 2">
            <a:extLst>
              <a:ext uri="{FF2B5EF4-FFF2-40B4-BE49-F238E27FC236}">
                <a16:creationId xmlns:a16="http://schemas.microsoft.com/office/drawing/2014/main" id="{A2E45A93-C007-483A-A77F-57ACDF5060C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559" tIns="45279" rIns="90559" bIns="45279" numCol="1" anchor="t" anchorCtr="0" compatLnSpc="1">
            <a:prstTxWarp prst="textNoShape">
              <a:avLst/>
            </a:prstTxWarp>
          </a:bodyPr>
          <a:lstStyle/>
          <a:p>
            <a:pPr eaLnBrk="1" hangingPunct="1">
              <a:spcBef>
                <a:spcPct val="0"/>
              </a:spcBef>
            </a:pPr>
            <a:r>
              <a:rPr lang="en-US" altLang="en-US" sz="2800" dirty="0"/>
              <a:t>When understanding behavior, we want to learn what </a:t>
            </a:r>
            <a:r>
              <a:rPr lang="en-US" altLang="en-US" sz="2800" b="1" dirty="0">
                <a:solidFill>
                  <a:srgbClr val="B60202"/>
                </a:solidFill>
              </a:rPr>
              <a:t>FUNCTION</a:t>
            </a:r>
            <a:r>
              <a:rPr lang="en-US" altLang="en-US" sz="2800" dirty="0"/>
              <a:t> (or purpose) the behavior is serving for the student (what is the </a:t>
            </a:r>
            <a:r>
              <a:rPr lang="en-US" altLang="en-US" sz="2800" b="1" dirty="0">
                <a:solidFill>
                  <a:srgbClr val="B60202"/>
                </a:solidFill>
              </a:rPr>
              <a:t>pay-off</a:t>
            </a:r>
            <a:r>
              <a:rPr lang="en-US" altLang="en-US" sz="2800" dirty="0">
                <a:solidFill>
                  <a:srgbClr val="B60202"/>
                </a:solidFill>
              </a:rPr>
              <a:t> </a:t>
            </a:r>
            <a:r>
              <a:rPr lang="en-US" altLang="en-US" sz="2800" dirty="0"/>
              <a:t>for the student or what </a:t>
            </a:r>
            <a:r>
              <a:rPr lang="en-US" altLang="en-US" sz="2800" b="1" dirty="0">
                <a:solidFill>
                  <a:srgbClr val="B60202"/>
                </a:solidFill>
              </a:rPr>
              <a:t>maintains</a:t>
            </a:r>
            <a:r>
              <a:rPr lang="en-US" altLang="en-US" sz="2800" dirty="0"/>
              <a:t> that behavior?)</a:t>
            </a:r>
          </a:p>
          <a:p>
            <a:pPr eaLnBrk="1" hangingPunct="1">
              <a:spcBef>
                <a:spcPct val="0"/>
              </a:spcBef>
            </a:pPr>
            <a:endParaRPr lang="en-US" altLang="en-US" sz="1600" dirty="0"/>
          </a:p>
          <a:p>
            <a:pPr eaLnBrk="1" hangingPunct="1">
              <a:spcBef>
                <a:spcPct val="0"/>
              </a:spcBef>
            </a:pPr>
            <a:r>
              <a:rPr lang="en-US" altLang="en-US" sz="2800" dirty="0"/>
              <a:t>You need to understand from the </a:t>
            </a:r>
            <a:r>
              <a:rPr lang="en-US" altLang="en-US" sz="2800" b="1" dirty="0"/>
              <a:t>student</a:t>
            </a:r>
            <a:r>
              <a:rPr lang="ja-JP" altLang="en-US" sz="2800" b="1" dirty="0"/>
              <a:t>’</a:t>
            </a:r>
            <a:r>
              <a:rPr lang="en-US" altLang="ja-JP" sz="2800" b="1" dirty="0"/>
              <a:t>s perspective</a:t>
            </a:r>
            <a:r>
              <a:rPr lang="en-US" altLang="ja-JP" sz="2800" dirty="0"/>
              <a:t>…</a:t>
            </a:r>
          </a:p>
          <a:p>
            <a:pPr eaLnBrk="1" hangingPunct="1">
              <a:spcBef>
                <a:spcPct val="0"/>
              </a:spcBef>
            </a:pPr>
            <a:endParaRPr lang="en-US" altLang="ja-JP" sz="1000" dirty="0"/>
          </a:p>
          <a:p>
            <a:pPr lvl="1" eaLnBrk="1" hangingPunct="1">
              <a:spcBef>
                <a:spcPct val="0"/>
              </a:spcBef>
            </a:pPr>
            <a:r>
              <a:rPr lang="en-US" altLang="en-US" sz="2400" dirty="0"/>
              <a:t>What are they getting (or trying to get) from engaging in this behavior</a:t>
            </a:r>
          </a:p>
          <a:p>
            <a:pPr lvl="1" eaLnBrk="1" hangingPunct="1">
              <a:spcBef>
                <a:spcPct val="0"/>
              </a:spcBef>
            </a:pPr>
            <a:endParaRPr lang="en-US" altLang="en-US" sz="1000" dirty="0"/>
          </a:p>
          <a:p>
            <a:pPr lvl="1" eaLnBrk="1" hangingPunct="1">
              <a:spcBef>
                <a:spcPct val="0"/>
              </a:spcBef>
            </a:pPr>
            <a:r>
              <a:rPr lang="en-US" altLang="en-US" sz="2400" dirty="0"/>
              <a:t>What is the most important thing that the student wants to gain (or avoid) by using this behavior</a:t>
            </a:r>
          </a:p>
          <a:p>
            <a:pPr eaLnBrk="1" hangingPunct="1">
              <a:spcBef>
                <a:spcPct val="0"/>
              </a:spcBef>
            </a:pPr>
            <a:endParaRPr lang="en-US" altLang="en-US" dirty="0"/>
          </a:p>
        </p:txBody>
      </p:sp>
      <p:sp>
        <p:nvSpPr>
          <p:cNvPr id="100355" name="Slide Number Placeholder 3">
            <a:extLst>
              <a:ext uri="{FF2B5EF4-FFF2-40B4-BE49-F238E27FC236}">
                <a16:creationId xmlns:a16="http://schemas.microsoft.com/office/drawing/2014/main" id="{7199D4E0-F540-4763-9C58-0A2F05FA6015}"/>
              </a:ext>
            </a:extLst>
          </p:cNvPr>
          <p:cNvSpPr txBox="1">
            <a:spLocks noGrp="1"/>
          </p:cNvSpPr>
          <p:nvPr/>
        </p:nvSpPr>
        <p:spPr bwMode="auto">
          <a:xfrm>
            <a:off x="3884613" y="8683625"/>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559" tIns="45279" rIns="90559" bIns="45279" anchor="b"/>
          <a:lstStyle>
            <a:lvl1pPr defTabSz="865188">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defTabSz="865188">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defTabSz="865188">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defTabSz="865188">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defTabSz="865188">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865188"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865188"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865188"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865188"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lgn="r" eaLnBrk="1" hangingPunct="1">
              <a:spcBef>
                <a:spcPct val="0"/>
              </a:spcBef>
            </a:pPr>
            <a:fld id="{BE526240-2650-4806-9DDF-5F4C7991DAFC}" type="slidenum">
              <a:rPr lang="en-US" altLang="en-US"/>
              <a:pPr algn="r" eaLnBrk="1" hangingPunct="1">
                <a:spcBef>
                  <a:spcPct val="0"/>
                </a:spcBef>
              </a:pPr>
              <a:t>5</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Rectangle 2">
            <a:extLst>
              <a:ext uri="{FF2B5EF4-FFF2-40B4-BE49-F238E27FC236}">
                <a16:creationId xmlns:a16="http://schemas.microsoft.com/office/drawing/2014/main" id="{5DBB0BED-4153-4C6F-8499-A94E5950A005}"/>
              </a:ext>
            </a:extLst>
          </p:cNvPr>
          <p:cNvSpPr>
            <a:spLocks noGrp="1" noRot="1" noChangeAspect="1" noChangeArrowheads="1" noTextEdit="1"/>
          </p:cNvSpPr>
          <p:nvPr>
            <p:ph type="sldImg"/>
          </p:nvPr>
        </p:nvSpPr>
        <p:spPr bwMode="auto">
          <a:xfrm>
            <a:off x="1144588" y="685800"/>
            <a:ext cx="4570412"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2" name="Rectangle 3">
            <a:extLst>
              <a:ext uri="{FF2B5EF4-FFF2-40B4-BE49-F238E27FC236}">
                <a16:creationId xmlns:a16="http://schemas.microsoft.com/office/drawing/2014/main" id="{82DF203D-9BD2-428D-9048-513B109D455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04449" name="Shape 123">
            <a:extLst>
              <a:ext uri="{FF2B5EF4-FFF2-40B4-BE49-F238E27FC236}">
                <a16:creationId xmlns:a16="http://schemas.microsoft.com/office/drawing/2014/main" id="{91F0F6C8-7519-4C1F-96FC-5B03361A1525}"/>
              </a:ext>
            </a:extLst>
          </p:cNvPr>
          <p:cNvSpPr>
            <a:spLocks noGrp="1" noRot="1" noChangeAspect="1" noTextEdit="1"/>
          </p:cNvSpPr>
          <p:nvPr>
            <p:ph type="sldImg" idx="2"/>
          </p:nvPr>
        </p:nvSpPr>
        <p:spPr bwMode="auto">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0" y="0"/>
                </a:moveTo>
                <a:lnTo>
                  <a:pt x="120000" y="0"/>
                </a:lnTo>
                <a:lnTo>
                  <a:pt x="120000" y="120000"/>
                </a:lnTo>
                <a:lnTo>
                  <a:pt x="0" y="120000"/>
                </a:lnTo>
                <a:lnTo>
                  <a:pt x="0" y="0"/>
                </a:lnTo>
                <a:close/>
              </a:path>
            </a:pathLst>
          </a:custGeom>
          <a:noFill/>
          <a:ln>
            <a:solidFill>
              <a:srgbClr val="000000"/>
            </a:solidFill>
            <a:round/>
            <a:headEnd/>
            <a:tailEnd/>
          </a:ln>
          <a:extLst>
            <a:ext uri="{909E8E84-426E-40DD-AFC4-6F175D3DCCD1}">
              <a14:hiddenFill xmlns:a14="http://schemas.microsoft.com/office/drawing/2010/main">
                <a:solidFill>
                  <a:srgbClr val="FFFFFF"/>
                </a:solidFill>
              </a14:hiddenFill>
            </a:ext>
          </a:extLst>
        </p:spPr>
      </p:sp>
      <p:sp>
        <p:nvSpPr>
          <p:cNvPr id="104450" name="Shape 124">
            <a:extLst>
              <a:ext uri="{FF2B5EF4-FFF2-40B4-BE49-F238E27FC236}">
                <a16:creationId xmlns:a16="http://schemas.microsoft.com/office/drawing/2014/main" id="{811FDC11-1093-416D-947F-536FFD66E9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5" tIns="91425" rIns="91425" bIns="91425" numCol="1" anchor="t" anchorCtr="0" compatLnSpc="1">
            <a:prstTxWarp prst="textNoShape">
              <a:avLst/>
            </a:prstTxWarp>
          </a:bodyPr>
          <a:lstStyle/>
          <a:p>
            <a:pPr>
              <a:spcBef>
                <a:spcPct val="0"/>
              </a:spcBef>
            </a:pPr>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2">
            <a:extLst>
              <a:ext uri="{FF2B5EF4-FFF2-40B4-BE49-F238E27FC236}">
                <a16:creationId xmlns:a16="http://schemas.microsoft.com/office/drawing/2014/main" id="{61250F1F-4F7E-4FB3-9DEE-E5E5B98CF3D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6498" name="Rectangle 3">
            <a:extLst>
              <a:ext uri="{FF2B5EF4-FFF2-40B4-BE49-F238E27FC236}">
                <a16:creationId xmlns:a16="http://schemas.microsoft.com/office/drawing/2014/main" id="{BE7C9118-3B36-42E2-90EE-E19995EB389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Rectangle 2">
            <a:extLst>
              <a:ext uri="{FF2B5EF4-FFF2-40B4-BE49-F238E27FC236}">
                <a16:creationId xmlns:a16="http://schemas.microsoft.com/office/drawing/2014/main" id="{8ACE5C64-B664-4CC8-AA1E-198D8E70DFBE}"/>
              </a:ext>
            </a:extLst>
          </p:cNvPr>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108546" name="Rectangle 3">
            <a:extLst>
              <a:ext uri="{FF2B5EF4-FFF2-40B4-BE49-F238E27FC236}">
                <a16:creationId xmlns:a16="http://schemas.microsoft.com/office/drawing/2014/main" id="{089E27D5-C34F-45AE-BFB2-BF4F9DF7FD00}"/>
              </a:ext>
            </a:extLst>
          </p:cNvPr>
          <p:cNvSpPr>
            <a:spLocks noGrp="1" noChangeArrowheads="1"/>
          </p:cNvSpPr>
          <p:nvPr>
            <p:ph type="body" idx="1"/>
          </p:nvPr>
        </p:nvSpPr>
        <p:spPr bwMode="auto">
          <a:xfrm>
            <a:off x="914400" y="4343400"/>
            <a:ext cx="5029200" cy="4114800"/>
          </a:xfrm>
          <a:solidFill>
            <a:srgbClr val="FFFFFF"/>
          </a:solid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D1150E5D-1CC6-4DEE-A86B-3681E5C0F79B}"/>
              </a:ext>
            </a:extLst>
          </p:cNvPr>
          <p:cNvSpPr>
            <a:spLocks noGrp="1"/>
          </p:cNvSpPr>
          <p:nvPr>
            <p:ph type="dt" sz="half" idx="10"/>
          </p:nvPr>
        </p:nvSpPr>
        <p:spPr/>
        <p:txBody>
          <a:bodyPr/>
          <a:lstStyle>
            <a:lvl1pPr>
              <a:defRPr/>
            </a:lvl1pPr>
          </a:lstStyle>
          <a:p>
            <a:fld id="{C0B09436-B815-4D2C-A1B6-6CE699DB819D}" type="datetime1">
              <a:rPr lang="en-US" altLang="en-US"/>
              <a:pPr/>
              <a:t>2/3/2022</a:t>
            </a:fld>
            <a:endParaRPr lang="en-US" altLang="en-US"/>
          </a:p>
        </p:txBody>
      </p:sp>
      <p:sp>
        <p:nvSpPr>
          <p:cNvPr id="5" name="Footer Placeholder 4">
            <a:extLst>
              <a:ext uri="{FF2B5EF4-FFF2-40B4-BE49-F238E27FC236}">
                <a16:creationId xmlns:a16="http://schemas.microsoft.com/office/drawing/2014/main" id="{1BB1D3C2-148E-4906-9BD9-340445D51A6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2E0E2B8-15CF-411A-A3C4-A937193E8B37}"/>
              </a:ext>
            </a:extLst>
          </p:cNvPr>
          <p:cNvSpPr>
            <a:spLocks noGrp="1"/>
          </p:cNvSpPr>
          <p:nvPr>
            <p:ph type="sldNum" sz="quarter" idx="12"/>
          </p:nvPr>
        </p:nvSpPr>
        <p:spPr/>
        <p:txBody>
          <a:bodyPr/>
          <a:lstStyle>
            <a:lvl1pPr>
              <a:defRPr/>
            </a:lvl1pPr>
          </a:lstStyle>
          <a:p>
            <a:fld id="{130EEAAD-3A83-43F4-8403-4E7F6338DCEC}" type="slidenum">
              <a:rPr lang="en-US" altLang="en-US"/>
              <a:pPr/>
              <a:t>‹#›</a:t>
            </a:fld>
            <a:endParaRPr lang="en-US" altLang="en-US"/>
          </a:p>
        </p:txBody>
      </p:sp>
    </p:spTree>
    <p:extLst>
      <p:ext uri="{BB962C8B-B14F-4D97-AF65-F5344CB8AC3E}">
        <p14:creationId xmlns:p14="http://schemas.microsoft.com/office/powerpoint/2010/main" val="12310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C671BC-DBC1-460D-9758-CB1056CC1126}"/>
              </a:ext>
            </a:extLst>
          </p:cNvPr>
          <p:cNvSpPr>
            <a:spLocks noGrp="1"/>
          </p:cNvSpPr>
          <p:nvPr>
            <p:ph type="dt" sz="half" idx="10"/>
          </p:nvPr>
        </p:nvSpPr>
        <p:spPr/>
        <p:txBody>
          <a:bodyPr/>
          <a:lstStyle>
            <a:lvl1pPr>
              <a:defRPr/>
            </a:lvl1pPr>
          </a:lstStyle>
          <a:p>
            <a:fld id="{68D57781-218C-4DC8-B72E-930C6A441CDA}" type="datetime1">
              <a:rPr lang="en-US" altLang="en-US"/>
              <a:pPr/>
              <a:t>2/3/2022</a:t>
            </a:fld>
            <a:endParaRPr lang="en-US" altLang="en-US"/>
          </a:p>
        </p:txBody>
      </p:sp>
      <p:sp>
        <p:nvSpPr>
          <p:cNvPr id="5" name="Footer Placeholder 4">
            <a:extLst>
              <a:ext uri="{FF2B5EF4-FFF2-40B4-BE49-F238E27FC236}">
                <a16:creationId xmlns:a16="http://schemas.microsoft.com/office/drawing/2014/main" id="{0DDF11F5-59E6-49EE-B424-EFEB5D5A259A}"/>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FB391854-67F7-4ACF-9538-107141CCBC2A}"/>
              </a:ext>
            </a:extLst>
          </p:cNvPr>
          <p:cNvSpPr>
            <a:spLocks noGrp="1"/>
          </p:cNvSpPr>
          <p:nvPr>
            <p:ph type="sldNum" sz="quarter" idx="12"/>
          </p:nvPr>
        </p:nvSpPr>
        <p:spPr/>
        <p:txBody>
          <a:bodyPr/>
          <a:lstStyle>
            <a:lvl1pPr>
              <a:defRPr/>
            </a:lvl1pPr>
          </a:lstStyle>
          <a:p>
            <a:fld id="{327CADB3-5F9B-4F31-93CA-96A1D95D48E6}" type="slidenum">
              <a:rPr lang="en-US" altLang="en-US"/>
              <a:pPr/>
              <a:t>‹#›</a:t>
            </a:fld>
            <a:endParaRPr lang="en-US" altLang="en-US"/>
          </a:p>
        </p:txBody>
      </p:sp>
    </p:spTree>
    <p:extLst>
      <p:ext uri="{BB962C8B-B14F-4D97-AF65-F5344CB8AC3E}">
        <p14:creationId xmlns:p14="http://schemas.microsoft.com/office/powerpoint/2010/main" val="3380558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5FE231-9CF6-4039-B32A-CD24CCF71DA2}"/>
              </a:ext>
            </a:extLst>
          </p:cNvPr>
          <p:cNvSpPr>
            <a:spLocks noGrp="1"/>
          </p:cNvSpPr>
          <p:nvPr>
            <p:ph type="dt" sz="half" idx="10"/>
          </p:nvPr>
        </p:nvSpPr>
        <p:spPr/>
        <p:txBody>
          <a:bodyPr/>
          <a:lstStyle>
            <a:lvl1pPr>
              <a:defRPr/>
            </a:lvl1pPr>
          </a:lstStyle>
          <a:p>
            <a:fld id="{E1E783DA-9829-4A3A-802C-A1CDDCB06469}" type="datetime1">
              <a:rPr lang="en-US" altLang="en-US"/>
              <a:pPr/>
              <a:t>2/3/2022</a:t>
            </a:fld>
            <a:endParaRPr lang="en-US" altLang="en-US"/>
          </a:p>
        </p:txBody>
      </p:sp>
      <p:sp>
        <p:nvSpPr>
          <p:cNvPr id="5" name="Footer Placeholder 4">
            <a:extLst>
              <a:ext uri="{FF2B5EF4-FFF2-40B4-BE49-F238E27FC236}">
                <a16:creationId xmlns:a16="http://schemas.microsoft.com/office/drawing/2014/main" id="{5F1B894B-AE4A-4871-894A-00CF4B21AA2D}"/>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A412D88D-9648-48AF-9DB8-DDC6957D99C1}"/>
              </a:ext>
            </a:extLst>
          </p:cNvPr>
          <p:cNvSpPr>
            <a:spLocks noGrp="1"/>
          </p:cNvSpPr>
          <p:nvPr>
            <p:ph type="sldNum" sz="quarter" idx="12"/>
          </p:nvPr>
        </p:nvSpPr>
        <p:spPr/>
        <p:txBody>
          <a:bodyPr/>
          <a:lstStyle>
            <a:lvl1pPr>
              <a:defRPr/>
            </a:lvl1pPr>
          </a:lstStyle>
          <a:p>
            <a:fld id="{0C4A2F06-B5AC-4E36-B2A4-445238FDD1F4}" type="slidenum">
              <a:rPr lang="en-US" altLang="en-US"/>
              <a:pPr/>
              <a:t>‹#›</a:t>
            </a:fld>
            <a:endParaRPr lang="en-US" altLang="en-US"/>
          </a:p>
        </p:txBody>
      </p:sp>
    </p:spTree>
    <p:extLst>
      <p:ext uri="{BB962C8B-B14F-4D97-AF65-F5344CB8AC3E}">
        <p14:creationId xmlns:p14="http://schemas.microsoft.com/office/powerpoint/2010/main" val="25815730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457200" y="207505"/>
            <a:ext cx="8229600" cy="1392799"/>
          </a:xfrm>
          <a:prstGeom prst="rect">
            <a:avLst/>
          </a:prstGeom>
        </p:spPr>
        <p:txBody>
          <a:bodyPr lIns="91425" tIns="91425" rIns="91425" bIns="91425" anchor="b"/>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62" name="Shape 62"/>
          <p:cNvSpPr txBox="1">
            <a:spLocks noGrp="1"/>
          </p:cNvSpPr>
          <p:nvPr>
            <p:ph type="body" idx="1"/>
          </p:nvPr>
        </p:nvSpPr>
        <p:spPr>
          <a:xfrm>
            <a:off x="457200" y="1730373"/>
            <a:ext cx="8229600" cy="4837200"/>
          </a:xfrm>
          <a:prstGeom prst="rect">
            <a:avLst/>
          </a:prstGeom>
        </p:spPr>
        <p:txBody>
          <a:bodyPr lIns="91425" tIns="91425" rIns="91425" b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Tree>
    <p:extLst>
      <p:ext uri="{BB962C8B-B14F-4D97-AF65-F5344CB8AC3E}">
        <p14:creationId xmlns:p14="http://schemas.microsoft.com/office/powerpoint/2010/main" val="2665584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2C7B11-ED34-46C9-B156-79933CEC67A3}"/>
              </a:ext>
            </a:extLst>
          </p:cNvPr>
          <p:cNvSpPr>
            <a:spLocks noGrp="1"/>
          </p:cNvSpPr>
          <p:nvPr>
            <p:ph type="dt" sz="half" idx="10"/>
          </p:nvPr>
        </p:nvSpPr>
        <p:spPr/>
        <p:txBody>
          <a:bodyPr/>
          <a:lstStyle>
            <a:lvl1pPr>
              <a:defRPr/>
            </a:lvl1pPr>
          </a:lstStyle>
          <a:p>
            <a:fld id="{97461E11-7232-4FFD-B06C-65154B81AF3B}" type="datetime1">
              <a:rPr lang="en-US" altLang="en-US"/>
              <a:pPr/>
              <a:t>2/3/2022</a:t>
            </a:fld>
            <a:endParaRPr lang="en-US" altLang="en-US"/>
          </a:p>
        </p:txBody>
      </p:sp>
      <p:sp>
        <p:nvSpPr>
          <p:cNvPr id="5" name="Footer Placeholder 4">
            <a:extLst>
              <a:ext uri="{FF2B5EF4-FFF2-40B4-BE49-F238E27FC236}">
                <a16:creationId xmlns:a16="http://schemas.microsoft.com/office/drawing/2014/main" id="{791A9C1A-4728-49F2-AA4C-A278AD23DB61}"/>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137EC1B5-6B57-4DEA-82B6-F7C463485399}"/>
              </a:ext>
            </a:extLst>
          </p:cNvPr>
          <p:cNvSpPr>
            <a:spLocks noGrp="1"/>
          </p:cNvSpPr>
          <p:nvPr>
            <p:ph type="sldNum" sz="quarter" idx="12"/>
          </p:nvPr>
        </p:nvSpPr>
        <p:spPr/>
        <p:txBody>
          <a:bodyPr/>
          <a:lstStyle>
            <a:lvl1pPr>
              <a:defRPr/>
            </a:lvl1pPr>
          </a:lstStyle>
          <a:p>
            <a:fld id="{5B3C6C94-7BA6-4139-9424-B28B73AEDC2C}" type="slidenum">
              <a:rPr lang="en-US" altLang="en-US"/>
              <a:pPr/>
              <a:t>‹#›</a:t>
            </a:fld>
            <a:endParaRPr lang="en-US" altLang="en-US"/>
          </a:p>
        </p:txBody>
      </p:sp>
    </p:spTree>
    <p:extLst>
      <p:ext uri="{BB962C8B-B14F-4D97-AF65-F5344CB8AC3E}">
        <p14:creationId xmlns:p14="http://schemas.microsoft.com/office/powerpoint/2010/main" val="1548076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3EBFF1D-8754-4BC7-AD98-A819918DF94C}"/>
              </a:ext>
            </a:extLst>
          </p:cNvPr>
          <p:cNvSpPr>
            <a:spLocks noGrp="1"/>
          </p:cNvSpPr>
          <p:nvPr>
            <p:ph type="dt" sz="half" idx="10"/>
          </p:nvPr>
        </p:nvSpPr>
        <p:spPr/>
        <p:txBody>
          <a:bodyPr/>
          <a:lstStyle>
            <a:lvl1pPr>
              <a:defRPr/>
            </a:lvl1pPr>
          </a:lstStyle>
          <a:p>
            <a:fld id="{2549A613-91C3-475D-87C0-79A7F0BA0CC0}" type="datetime1">
              <a:rPr lang="en-US" altLang="en-US"/>
              <a:pPr/>
              <a:t>2/3/2022</a:t>
            </a:fld>
            <a:endParaRPr lang="en-US" altLang="en-US"/>
          </a:p>
        </p:txBody>
      </p:sp>
      <p:sp>
        <p:nvSpPr>
          <p:cNvPr id="5" name="Footer Placeholder 4">
            <a:extLst>
              <a:ext uri="{FF2B5EF4-FFF2-40B4-BE49-F238E27FC236}">
                <a16:creationId xmlns:a16="http://schemas.microsoft.com/office/drawing/2014/main" id="{12F256EA-015E-4541-93D6-DE7DBCC19077}"/>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CCE06922-DE03-4EBE-AE41-8386B0E61130}"/>
              </a:ext>
            </a:extLst>
          </p:cNvPr>
          <p:cNvSpPr>
            <a:spLocks noGrp="1"/>
          </p:cNvSpPr>
          <p:nvPr>
            <p:ph type="sldNum" sz="quarter" idx="12"/>
          </p:nvPr>
        </p:nvSpPr>
        <p:spPr/>
        <p:txBody>
          <a:bodyPr/>
          <a:lstStyle>
            <a:lvl1pPr>
              <a:defRPr/>
            </a:lvl1pPr>
          </a:lstStyle>
          <a:p>
            <a:fld id="{F71B9CDF-3569-446A-A1F2-56D5386A9FE5}" type="slidenum">
              <a:rPr lang="en-US" altLang="en-US"/>
              <a:pPr/>
              <a:t>‹#›</a:t>
            </a:fld>
            <a:endParaRPr lang="en-US" altLang="en-US"/>
          </a:p>
        </p:txBody>
      </p:sp>
    </p:spTree>
    <p:extLst>
      <p:ext uri="{BB962C8B-B14F-4D97-AF65-F5344CB8AC3E}">
        <p14:creationId xmlns:p14="http://schemas.microsoft.com/office/powerpoint/2010/main" val="2697660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F08AFF52-2CC2-4F22-BA62-F20F22AF541E}"/>
              </a:ext>
            </a:extLst>
          </p:cNvPr>
          <p:cNvSpPr>
            <a:spLocks noGrp="1"/>
          </p:cNvSpPr>
          <p:nvPr>
            <p:ph type="dt" sz="half" idx="10"/>
          </p:nvPr>
        </p:nvSpPr>
        <p:spPr/>
        <p:txBody>
          <a:bodyPr/>
          <a:lstStyle>
            <a:lvl1pPr>
              <a:defRPr/>
            </a:lvl1pPr>
          </a:lstStyle>
          <a:p>
            <a:fld id="{60529E51-CE5A-445D-A3FC-290B771B73D5}" type="datetime1">
              <a:rPr lang="en-US" altLang="en-US"/>
              <a:pPr/>
              <a:t>2/3/2022</a:t>
            </a:fld>
            <a:endParaRPr lang="en-US" altLang="en-US"/>
          </a:p>
        </p:txBody>
      </p:sp>
      <p:sp>
        <p:nvSpPr>
          <p:cNvPr id="6" name="Footer Placeholder 4">
            <a:extLst>
              <a:ext uri="{FF2B5EF4-FFF2-40B4-BE49-F238E27FC236}">
                <a16:creationId xmlns:a16="http://schemas.microsoft.com/office/drawing/2014/main" id="{575C28DA-E9A8-417E-904F-E827C98E608B}"/>
              </a:ext>
            </a:extLst>
          </p:cNvPr>
          <p:cNvSpPr>
            <a:spLocks noGrp="1"/>
          </p:cNvSpPr>
          <p:nvPr>
            <p:ph type="ftr" sz="quarter" idx="11"/>
          </p:nvPr>
        </p:nvSpPr>
        <p:spPr/>
        <p:txBody>
          <a:bodyPr/>
          <a:lstStyle>
            <a:lvl1pPr>
              <a:defRPr/>
            </a:lvl1pPr>
          </a:lstStyle>
          <a:p>
            <a:endParaRPr lang="en-US" altLang="en-US"/>
          </a:p>
        </p:txBody>
      </p:sp>
      <p:sp>
        <p:nvSpPr>
          <p:cNvPr id="7" name="Slide Number Placeholder 5">
            <a:extLst>
              <a:ext uri="{FF2B5EF4-FFF2-40B4-BE49-F238E27FC236}">
                <a16:creationId xmlns:a16="http://schemas.microsoft.com/office/drawing/2014/main" id="{3B706E2A-5CE9-4D0E-B7C2-2B8D670136DD}"/>
              </a:ext>
            </a:extLst>
          </p:cNvPr>
          <p:cNvSpPr>
            <a:spLocks noGrp="1"/>
          </p:cNvSpPr>
          <p:nvPr>
            <p:ph type="sldNum" sz="quarter" idx="12"/>
          </p:nvPr>
        </p:nvSpPr>
        <p:spPr/>
        <p:txBody>
          <a:bodyPr/>
          <a:lstStyle>
            <a:lvl1pPr>
              <a:defRPr/>
            </a:lvl1pPr>
          </a:lstStyle>
          <a:p>
            <a:fld id="{14E3A1FF-68DC-4EA8-9213-11307D834127}" type="slidenum">
              <a:rPr lang="en-US" altLang="en-US"/>
              <a:pPr/>
              <a:t>‹#›</a:t>
            </a:fld>
            <a:endParaRPr lang="en-US" altLang="en-US"/>
          </a:p>
        </p:txBody>
      </p:sp>
    </p:spTree>
    <p:extLst>
      <p:ext uri="{BB962C8B-B14F-4D97-AF65-F5344CB8AC3E}">
        <p14:creationId xmlns:p14="http://schemas.microsoft.com/office/powerpoint/2010/main" val="2873409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48E318EB-2799-49A6-83B8-75E516D964B8}"/>
              </a:ext>
            </a:extLst>
          </p:cNvPr>
          <p:cNvSpPr>
            <a:spLocks noGrp="1"/>
          </p:cNvSpPr>
          <p:nvPr>
            <p:ph type="dt" sz="half" idx="10"/>
          </p:nvPr>
        </p:nvSpPr>
        <p:spPr/>
        <p:txBody>
          <a:bodyPr/>
          <a:lstStyle>
            <a:lvl1pPr>
              <a:defRPr/>
            </a:lvl1pPr>
          </a:lstStyle>
          <a:p>
            <a:fld id="{17FAB3C2-EB29-41F4-B446-AC2E86F9D0B1}" type="datetime1">
              <a:rPr lang="en-US" altLang="en-US"/>
              <a:pPr/>
              <a:t>2/3/2022</a:t>
            </a:fld>
            <a:endParaRPr lang="en-US" altLang="en-US"/>
          </a:p>
        </p:txBody>
      </p:sp>
      <p:sp>
        <p:nvSpPr>
          <p:cNvPr id="8" name="Footer Placeholder 4">
            <a:extLst>
              <a:ext uri="{FF2B5EF4-FFF2-40B4-BE49-F238E27FC236}">
                <a16:creationId xmlns:a16="http://schemas.microsoft.com/office/drawing/2014/main" id="{2CAAF878-CEDC-4055-8A2F-B93B86760F3C}"/>
              </a:ext>
            </a:extLst>
          </p:cNvPr>
          <p:cNvSpPr>
            <a:spLocks noGrp="1"/>
          </p:cNvSpPr>
          <p:nvPr>
            <p:ph type="ftr" sz="quarter" idx="11"/>
          </p:nvPr>
        </p:nvSpPr>
        <p:spPr/>
        <p:txBody>
          <a:bodyPr/>
          <a:lstStyle>
            <a:lvl1pPr>
              <a:defRPr/>
            </a:lvl1pPr>
          </a:lstStyle>
          <a:p>
            <a:endParaRPr lang="en-US" altLang="en-US"/>
          </a:p>
        </p:txBody>
      </p:sp>
      <p:sp>
        <p:nvSpPr>
          <p:cNvPr id="9" name="Slide Number Placeholder 5">
            <a:extLst>
              <a:ext uri="{FF2B5EF4-FFF2-40B4-BE49-F238E27FC236}">
                <a16:creationId xmlns:a16="http://schemas.microsoft.com/office/drawing/2014/main" id="{620135CD-3F91-4F90-AC07-7BC1BE448D9B}"/>
              </a:ext>
            </a:extLst>
          </p:cNvPr>
          <p:cNvSpPr>
            <a:spLocks noGrp="1"/>
          </p:cNvSpPr>
          <p:nvPr>
            <p:ph type="sldNum" sz="quarter" idx="12"/>
          </p:nvPr>
        </p:nvSpPr>
        <p:spPr/>
        <p:txBody>
          <a:bodyPr/>
          <a:lstStyle>
            <a:lvl1pPr>
              <a:defRPr/>
            </a:lvl1pPr>
          </a:lstStyle>
          <a:p>
            <a:fld id="{817C031A-9EA0-4787-AAA9-FA8641FA6513}" type="slidenum">
              <a:rPr lang="en-US" altLang="en-US"/>
              <a:pPr/>
              <a:t>‹#›</a:t>
            </a:fld>
            <a:endParaRPr lang="en-US" altLang="en-US"/>
          </a:p>
        </p:txBody>
      </p:sp>
    </p:spTree>
    <p:extLst>
      <p:ext uri="{BB962C8B-B14F-4D97-AF65-F5344CB8AC3E}">
        <p14:creationId xmlns:p14="http://schemas.microsoft.com/office/powerpoint/2010/main" val="408827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10CB9139-9BA0-4FED-BBC8-4ADF196EACFB}"/>
              </a:ext>
            </a:extLst>
          </p:cNvPr>
          <p:cNvSpPr>
            <a:spLocks noGrp="1"/>
          </p:cNvSpPr>
          <p:nvPr>
            <p:ph type="dt" sz="half" idx="10"/>
          </p:nvPr>
        </p:nvSpPr>
        <p:spPr/>
        <p:txBody>
          <a:bodyPr/>
          <a:lstStyle>
            <a:lvl1pPr>
              <a:defRPr/>
            </a:lvl1pPr>
          </a:lstStyle>
          <a:p>
            <a:fld id="{884FCB23-AEB5-4334-B313-B1DE5FF98E0B}" type="datetime1">
              <a:rPr lang="en-US" altLang="en-US"/>
              <a:pPr/>
              <a:t>2/3/2022</a:t>
            </a:fld>
            <a:endParaRPr lang="en-US" altLang="en-US"/>
          </a:p>
        </p:txBody>
      </p:sp>
      <p:sp>
        <p:nvSpPr>
          <p:cNvPr id="4" name="Footer Placeholder 4">
            <a:extLst>
              <a:ext uri="{FF2B5EF4-FFF2-40B4-BE49-F238E27FC236}">
                <a16:creationId xmlns:a16="http://schemas.microsoft.com/office/drawing/2014/main" id="{B2F1ADE4-256B-49F4-83AB-9831A553706C}"/>
              </a:ext>
            </a:extLst>
          </p:cNvPr>
          <p:cNvSpPr>
            <a:spLocks noGrp="1"/>
          </p:cNvSpPr>
          <p:nvPr>
            <p:ph type="ftr" sz="quarter" idx="11"/>
          </p:nvPr>
        </p:nvSpPr>
        <p:spPr/>
        <p:txBody>
          <a:bodyPr/>
          <a:lstStyle>
            <a:lvl1pPr>
              <a:defRPr/>
            </a:lvl1pPr>
          </a:lstStyle>
          <a:p>
            <a:endParaRPr lang="en-US" altLang="en-US"/>
          </a:p>
        </p:txBody>
      </p:sp>
      <p:sp>
        <p:nvSpPr>
          <p:cNvPr id="5" name="Slide Number Placeholder 5">
            <a:extLst>
              <a:ext uri="{FF2B5EF4-FFF2-40B4-BE49-F238E27FC236}">
                <a16:creationId xmlns:a16="http://schemas.microsoft.com/office/drawing/2014/main" id="{2551F2B6-7E2E-443B-8B50-464C611335A9}"/>
              </a:ext>
            </a:extLst>
          </p:cNvPr>
          <p:cNvSpPr>
            <a:spLocks noGrp="1"/>
          </p:cNvSpPr>
          <p:nvPr>
            <p:ph type="sldNum" sz="quarter" idx="12"/>
          </p:nvPr>
        </p:nvSpPr>
        <p:spPr/>
        <p:txBody>
          <a:bodyPr/>
          <a:lstStyle>
            <a:lvl1pPr>
              <a:defRPr/>
            </a:lvl1pPr>
          </a:lstStyle>
          <a:p>
            <a:fld id="{CDFE3610-6F25-42A0-AFCC-0EC1DEEC7482}" type="slidenum">
              <a:rPr lang="en-US" altLang="en-US"/>
              <a:pPr/>
              <a:t>‹#›</a:t>
            </a:fld>
            <a:endParaRPr lang="en-US" altLang="en-US"/>
          </a:p>
        </p:txBody>
      </p:sp>
    </p:spTree>
    <p:extLst>
      <p:ext uri="{BB962C8B-B14F-4D97-AF65-F5344CB8AC3E}">
        <p14:creationId xmlns:p14="http://schemas.microsoft.com/office/powerpoint/2010/main" val="1308137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752BF271-21B7-41F0-9974-0E642698610F}"/>
              </a:ext>
            </a:extLst>
          </p:cNvPr>
          <p:cNvSpPr>
            <a:spLocks noGrp="1"/>
          </p:cNvSpPr>
          <p:nvPr>
            <p:ph type="dt" sz="half" idx="10"/>
          </p:nvPr>
        </p:nvSpPr>
        <p:spPr/>
        <p:txBody>
          <a:bodyPr/>
          <a:lstStyle>
            <a:lvl1pPr>
              <a:defRPr/>
            </a:lvl1pPr>
          </a:lstStyle>
          <a:p>
            <a:fld id="{7D8FDC51-BB1A-491F-B327-D9DE7423CFC9}" type="datetime1">
              <a:rPr lang="en-US" altLang="en-US"/>
              <a:pPr/>
              <a:t>2/3/2022</a:t>
            </a:fld>
            <a:endParaRPr lang="en-US" altLang="en-US"/>
          </a:p>
        </p:txBody>
      </p:sp>
      <p:sp>
        <p:nvSpPr>
          <p:cNvPr id="3" name="Footer Placeholder 4">
            <a:extLst>
              <a:ext uri="{FF2B5EF4-FFF2-40B4-BE49-F238E27FC236}">
                <a16:creationId xmlns:a16="http://schemas.microsoft.com/office/drawing/2014/main" id="{35374356-15C1-477E-A142-1854A80554F6}"/>
              </a:ext>
            </a:extLst>
          </p:cNvPr>
          <p:cNvSpPr>
            <a:spLocks noGrp="1"/>
          </p:cNvSpPr>
          <p:nvPr>
            <p:ph type="ftr" sz="quarter" idx="11"/>
          </p:nvPr>
        </p:nvSpPr>
        <p:spPr/>
        <p:txBody>
          <a:bodyPr/>
          <a:lstStyle>
            <a:lvl1pPr>
              <a:defRPr/>
            </a:lvl1pPr>
          </a:lstStyle>
          <a:p>
            <a:endParaRPr lang="en-US" altLang="en-US"/>
          </a:p>
        </p:txBody>
      </p:sp>
      <p:sp>
        <p:nvSpPr>
          <p:cNvPr id="4" name="Slide Number Placeholder 5">
            <a:extLst>
              <a:ext uri="{FF2B5EF4-FFF2-40B4-BE49-F238E27FC236}">
                <a16:creationId xmlns:a16="http://schemas.microsoft.com/office/drawing/2014/main" id="{8200A8DD-BB34-464C-A853-B48938FDA2C5}"/>
              </a:ext>
            </a:extLst>
          </p:cNvPr>
          <p:cNvSpPr>
            <a:spLocks noGrp="1"/>
          </p:cNvSpPr>
          <p:nvPr>
            <p:ph type="sldNum" sz="quarter" idx="12"/>
          </p:nvPr>
        </p:nvSpPr>
        <p:spPr/>
        <p:txBody>
          <a:bodyPr/>
          <a:lstStyle>
            <a:lvl1pPr>
              <a:defRPr/>
            </a:lvl1pPr>
          </a:lstStyle>
          <a:p>
            <a:fld id="{72151D41-CDE5-49EF-8B78-190018BD10E0}" type="slidenum">
              <a:rPr lang="en-US" altLang="en-US"/>
              <a:pPr/>
              <a:t>‹#›</a:t>
            </a:fld>
            <a:endParaRPr lang="en-US" altLang="en-US"/>
          </a:p>
        </p:txBody>
      </p:sp>
    </p:spTree>
    <p:extLst>
      <p:ext uri="{BB962C8B-B14F-4D97-AF65-F5344CB8AC3E}">
        <p14:creationId xmlns:p14="http://schemas.microsoft.com/office/powerpoint/2010/main" val="1751238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E1685F5B-C56A-4E96-A7AA-A0C60F4B5C36}"/>
              </a:ext>
            </a:extLst>
          </p:cNvPr>
          <p:cNvSpPr>
            <a:spLocks noGrp="1"/>
          </p:cNvSpPr>
          <p:nvPr>
            <p:ph type="dt" sz="half" idx="10"/>
          </p:nvPr>
        </p:nvSpPr>
        <p:spPr/>
        <p:txBody>
          <a:bodyPr/>
          <a:lstStyle>
            <a:lvl1pPr>
              <a:defRPr/>
            </a:lvl1pPr>
          </a:lstStyle>
          <a:p>
            <a:fld id="{C976766A-06D0-4989-9381-62D426C2B5A8}" type="datetime1">
              <a:rPr lang="en-US" altLang="en-US"/>
              <a:pPr/>
              <a:t>2/3/2022</a:t>
            </a:fld>
            <a:endParaRPr lang="en-US" altLang="en-US"/>
          </a:p>
        </p:txBody>
      </p:sp>
      <p:sp>
        <p:nvSpPr>
          <p:cNvPr id="6" name="Footer Placeholder 4">
            <a:extLst>
              <a:ext uri="{FF2B5EF4-FFF2-40B4-BE49-F238E27FC236}">
                <a16:creationId xmlns:a16="http://schemas.microsoft.com/office/drawing/2014/main" id="{1EE601BC-A3D4-46B7-851B-D1E13F52F740}"/>
              </a:ext>
            </a:extLst>
          </p:cNvPr>
          <p:cNvSpPr>
            <a:spLocks noGrp="1"/>
          </p:cNvSpPr>
          <p:nvPr>
            <p:ph type="ftr" sz="quarter" idx="11"/>
          </p:nvPr>
        </p:nvSpPr>
        <p:spPr/>
        <p:txBody>
          <a:bodyPr/>
          <a:lstStyle>
            <a:lvl1pPr>
              <a:defRPr/>
            </a:lvl1pPr>
          </a:lstStyle>
          <a:p>
            <a:endParaRPr lang="en-US" altLang="en-US"/>
          </a:p>
        </p:txBody>
      </p:sp>
      <p:sp>
        <p:nvSpPr>
          <p:cNvPr id="7" name="Slide Number Placeholder 5">
            <a:extLst>
              <a:ext uri="{FF2B5EF4-FFF2-40B4-BE49-F238E27FC236}">
                <a16:creationId xmlns:a16="http://schemas.microsoft.com/office/drawing/2014/main" id="{08684F81-074A-4A43-8CFD-D0EC7EB0D28C}"/>
              </a:ext>
            </a:extLst>
          </p:cNvPr>
          <p:cNvSpPr>
            <a:spLocks noGrp="1"/>
          </p:cNvSpPr>
          <p:nvPr>
            <p:ph type="sldNum" sz="quarter" idx="12"/>
          </p:nvPr>
        </p:nvSpPr>
        <p:spPr/>
        <p:txBody>
          <a:bodyPr/>
          <a:lstStyle>
            <a:lvl1pPr>
              <a:defRPr/>
            </a:lvl1pPr>
          </a:lstStyle>
          <a:p>
            <a:fld id="{9C88038E-3521-47CD-80BB-DB73CC431E63}" type="slidenum">
              <a:rPr lang="en-US" altLang="en-US"/>
              <a:pPr/>
              <a:t>‹#›</a:t>
            </a:fld>
            <a:endParaRPr lang="en-US" altLang="en-US"/>
          </a:p>
        </p:txBody>
      </p:sp>
    </p:spTree>
    <p:extLst>
      <p:ext uri="{BB962C8B-B14F-4D97-AF65-F5344CB8AC3E}">
        <p14:creationId xmlns:p14="http://schemas.microsoft.com/office/powerpoint/2010/main" val="368200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3E2390E6-0142-42E7-8808-B15587DA3426}"/>
              </a:ext>
            </a:extLst>
          </p:cNvPr>
          <p:cNvSpPr>
            <a:spLocks noGrp="1"/>
          </p:cNvSpPr>
          <p:nvPr>
            <p:ph type="dt" sz="half" idx="10"/>
          </p:nvPr>
        </p:nvSpPr>
        <p:spPr/>
        <p:txBody>
          <a:bodyPr/>
          <a:lstStyle>
            <a:lvl1pPr>
              <a:defRPr/>
            </a:lvl1pPr>
          </a:lstStyle>
          <a:p>
            <a:fld id="{7E6DF581-68EC-4DD9-9C7D-FF163B0CA2B8}" type="datetime1">
              <a:rPr lang="en-US" altLang="en-US"/>
              <a:pPr/>
              <a:t>2/3/2022</a:t>
            </a:fld>
            <a:endParaRPr lang="en-US" altLang="en-US"/>
          </a:p>
        </p:txBody>
      </p:sp>
      <p:sp>
        <p:nvSpPr>
          <p:cNvPr id="6" name="Footer Placeholder 4">
            <a:extLst>
              <a:ext uri="{FF2B5EF4-FFF2-40B4-BE49-F238E27FC236}">
                <a16:creationId xmlns:a16="http://schemas.microsoft.com/office/drawing/2014/main" id="{91112916-482B-46BD-9DFA-06F23BBD621A}"/>
              </a:ext>
            </a:extLst>
          </p:cNvPr>
          <p:cNvSpPr>
            <a:spLocks noGrp="1"/>
          </p:cNvSpPr>
          <p:nvPr>
            <p:ph type="ftr" sz="quarter" idx="11"/>
          </p:nvPr>
        </p:nvSpPr>
        <p:spPr/>
        <p:txBody>
          <a:bodyPr/>
          <a:lstStyle>
            <a:lvl1pPr>
              <a:defRPr/>
            </a:lvl1pPr>
          </a:lstStyle>
          <a:p>
            <a:endParaRPr lang="en-US" altLang="en-US"/>
          </a:p>
        </p:txBody>
      </p:sp>
      <p:sp>
        <p:nvSpPr>
          <p:cNvPr id="7" name="Slide Number Placeholder 5">
            <a:extLst>
              <a:ext uri="{FF2B5EF4-FFF2-40B4-BE49-F238E27FC236}">
                <a16:creationId xmlns:a16="http://schemas.microsoft.com/office/drawing/2014/main" id="{6EC4DC56-D4F7-4379-9554-E142ECB8F630}"/>
              </a:ext>
            </a:extLst>
          </p:cNvPr>
          <p:cNvSpPr>
            <a:spLocks noGrp="1"/>
          </p:cNvSpPr>
          <p:nvPr>
            <p:ph type="sldNum" sz="quarter" idx="12"/>
          </p:nvPr>
        </p:nvSpPr>
        <p:spPr/>
        <p:txBody>
          <a:bodyPr/>
          <a:lstStyle>
            <a:lvl1pPr>
              <a:defRPr/>
            </a:lvl1pPr>
          </a:lstStyle>
          <a:p>
            <a:fld id="{957B1370-2D56-4690-B3E6-8B6CBEE86C99}" type="slidenum">
              <a:rPr lang="en-US" altLang="en-US"/>
              <a:pPr/>
              <a:t>‹#›</a:t>
            </a:fld>
            <a:endParaRPr lang="en-US" altLang="en-US"/>
          </a:p>
        </p:txBody>
      </p:sp>
    </p:spTree>
    <p:extLst>
      <p:ext uri="{BB962C8B-B14F-4D97-AF65-F5344CB8AC3E}">
        <p14:creationId xmlns:p14="http://schemas.microsoft.com/office/powerpoint/2010/main" val="3183614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AFFE0"/>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DC4AABEA-E20C-4635-B2B1-751497207D11}"/>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DBF789EC-5067-4DCD-A802-70D33B6155AA}"/>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51DA3460-2404-42BB-85BC-F9AA3733A7E5}"/>
              </a:ext>
            </a:extLst>
          </p:cNvPr>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D8D8F"/>
                </a:solidFill>
              </a:defRPr>
            </a:lvl1pPr>
          </a:lstStyle>
          <a:p>
            <a:fld id="{383E9FC0-A28B-40D0-908B-82787800BBFA}" type="datetime1">
              <a:rPr lang="en-US" altLang="en-US"/>
              <a:pPr/>
              <a:t>2/3/2022</a:t>
            </a:fld>
            <a:endParaRPr lang="en-US" altLang="en-US"/>
          </a:p>
        </p:txBody>
      </p:sp>
      <p:sp>
        <p:nvSpPr>
          <p:cNvPr id="5" name="Footer Placeholder 4">
            <a:extLst>
              <a:ext uri="{FF2B5EF4-FFF2-40B4-BE49-F238E27FC236}">
                <a16:creationId xmlns:a16="http://schemas.microsoft.com/office/drawing/2014/main" id="{12CF46BF-B2C5-419F-9AC2-363EF7BA5E84}"/>
              </a:ext>
            </a:extLst>
          </p:cNvPr>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D8D8F"/>
                </a:solidFill>
              </a:defRPr>
            </a:lvl1pPr>
          </a:lstStyle>
          <a:p>
            <a:endParaRPr lang="en-US" altLang="en-US"/>
          </a:p>
        </p:txBody>
      </p:sp>
      <p:sp>
        <p:nvSpPr>
          <p:cNvPr id="6" name="Slide Number Placeholder 5">
            <a:extLst>
              <a:ext uri="{FF2B5EF4-FFF2-40B4-BE49-F238E27FC236}">
                <a16:creationId xmlns:a16="http://schemas.microsoft.com/office/drawing/2014/main" id="{20484CBB-3FF7-477D-BFFF-2568726322A8}"/>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D8D8F"/>
                </a:solidFill>
              </a:defRPr>
            </a:lvl1pPr>
          </a:lstStyle>
          <a:p>
            <a:fld id="{D2691786-CCC0-4AF2-954F-F61F234FDA63}"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ＭＳ Ｐゴシック"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0.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581008B1-FC33-4551-9A74-B04824C27025}"/>
              </a:ext>
            </a:extLst>
          </p:cNvPr>
          <p:cNvSpPr>
            <a:spLocks noGrp="1"/>
          </p:cNvSpPr>
          <p:nvPr>
            <p:ph type="title"/>
          </p:nvPr>
        </p:nvSpPr>
        <p:spPr/>
        <p:txBody>
          <a:bodyPr>
            <a:normAutofit fontScale="90000"/>
          </a:bodyPr>
          <a:lstStyle/>
          <a:p>
            <a:pPr eaLnBrk="1" hangingPunct="1"/>
            <a:br>
              <a:rPr lang="en-US" altLang="en-US" sz="3600"/>
            </a:br>
            <a:r>
              <a:rPr lang="en-US" altLang="en-US" sz="3800"/>
              <a:t> </a:t>
            </a:r>
            <a:r>
              <a:rPr lang="en-US" altLang="en-US" sz="5400" b="1"/>
              <a:t>Basic FBA to BSP</a:t>
            </a:r>
          </a:p>
        </p:txBody>
      </p:sp>
      <p:pic>
        <p:nvPicPr>
          <p:cNvPr id="16386" name="Content Placeholder 4" descr="vt-education-logo-1.JPG">
            <a:extLst>
              <a:ext uri="{FF2B5EF4-FFF2-40B4-BE49-F238E27FC236}">
                <a16:creationId xmlns:a16="http://schemas.microsoft.com/office/drawing/2014/main" id="{5D3AC2B1-1FB4-4A58-A339-0DCFEEAF3945}"/>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t="9518" b="9518"/>
          <a:stretch>
            <a:fillRect/>
          </a:stretch>
        </p:blipFill>
        <p:spPr>
          <a:xfrm>
            <a:off x="6335713" y="5727700"/>
            <a:ext cx="2351087" cy="915988"/>
          </a:xfrm>
        </p:spPr>
      </p:pic>
      <p:sp>
        <p:nvSpPr>
          <p:cNvPr id="9219" name="Text Box 5">
            <a:extLst>
              <a:ext uri="{FF2B5EF4-FFF2-40B4-BE49-F238E27FC236}">
                <a16:creationId xmlns:a16="http://schemas.microsoft.com/office/drawing/2014/main" id="{ABF1166D-1BE0-4E25-9257-EECB384BDD1C}"/>
              </a:ext>
            </a:extLst>
          </p:cNvPr>
          <p:cNvSpPr txBox="1">
            <a:spLocks noChangeArrowheads="1"/>
          </p:cNvSpPr>
          <p:nvPr/>
        </p:nvSpPr>
        <p:spPr bwMode="auto">
          <a:xfrm>
            <a:off x="685800" y="1690688"/>
            <a:ext cx="7772400" cy="4616648"/>
          </a:xfrm>
          <a:prstGeom prst="rect">
            <a:avLst/>
          </a:prstGeom>
          <a:noFill/>
          <a:ln>
            <a:noFill/>
          </a:ln>
          <a:effectLst/>
          <a:extLst>
            <a:ext uri="{909E8E84-426E-40dd-AFC4-6F175D3DCCD1}"/>
            <a:ext uri="{91240B29-F687-4f45-9708-019B960494DF}"/>
            <a:ext uri="{AF507438-7753-43e0-B8FC-AC1667EBCBE1}"/>
          </a:extLst>
        </p:spPr>
        <p:txBody>
          <a:bodyPr>
            <a:spAutoFit/>
          </a:bodyPr>
          <a:lstStyle>
            <a:lvl1pPr eaLnBrk="0" hangingPunct="0">
              <a:defRPr>
                <a:solidFill>
                  <a:schemeClr val="tx1"/>
                </a:solidFill>
                <a:latin typeface="Arial" charset="0"/>
                <a:ea typeface="MS PGothic" charset="0"/>
                <a:cs typeface="MS PGothic" charset="0"/>
              </a:defRPr>
            </a:lvl1pPr>
            <a:lvl2pPr marL="742950" indent="-285750" eaLnBrk="0" hangingPunct="0">
              <a:defRPr>
                <a:solidFill>
                  <a:schemeClr val="tx1"/>
                </a:solidFill>
                <a:latin typeface="Arial" charset="0"/>
                <a:ea typeface="MS PGothic" charset="0"/>
                <a:cs typeface="MS PGothic" charset="0"/>
              </a:defRPr>
            </a:lvl2pPr>
            <a:lvl3pPr marL="1143000" indent="-228600" eaLnBrk="0" hangingPunct="0">
              <a:defRPr>
                <a:solidFill>
                  <a:schemeClr val="tx1"/>
                </a:solidFill>
                <a:latin typeface="Arial" charset="0"/>
                <a:ea typeface="MS PGothic" charset="0"/>
                <a:cs typeface="MS PGothic" charset="0"/>
              </a:defRPr>
            </a:lvl3pPr>
            <a:lvl4pPr marL="1600200" indent="-228600" eaLnBrk="0" hangingPunct="0">
              <a:defRPr>
                <a:solidFill>
                  <a:schemeClr val="tx1"/>
                </a:solidFill>
                <a:latin typeface="Arial" charset="0"/>
                <a:ea typeface="MS PGothic" charset="0"/>
                <a:cs typeface="MS PGothic" charset="0"/>
              </a:defRPr>
            </a:lvl4pPr>
            <a:lvl5pPr marL="2057400" indent="-228600" eaLnBrk="0" hangingPunct="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algn="ctr" eaLnBrk="1" fontAlgn="auto" hangingPunct="1">
              <a:spcBef>
                <a:spcPct val="50000"/>
              </a:spcBef>
              <a:spcAft>
                <a:spcPts val="0"/>
              </a:spcAft>
              <a:defRPr/>
            </a:pPr>
            <a:r>
              <a:rPr lang="en-US" sz="3000" b="1" dirty="0">
                <a:solidFill>
                  <a:srgbClr val="B60202"/>
                </a:solidFill>
                <a:latin typeface="+mn-lt"/>
                <a:cs typeface="Arial" charset="0"/>
              </a:rPr>
              <a:t>Using Functional Behavioral Assessment (FBA) to Develop Function-Based                       Behavior Support Plans (BSP)</a:t>
            </a:r>
          </a:p>
          <a:p>
            <a:pPr algn="ctr" eaLnBrk="1" fontAlgn="auto" hangingPunct="1">
              <a:spcBef>
                <a:spcPct val="50000"/>
              </a:spcBef>
              <a:spcAft>
                <a:spcPts val="0"/>
              </a:spcAft>
              <a:defRPr/>
            </a:pPr>
            <a:r>
              <a:rPr lang="en-US" sz="2400" i="1" dirty="0">
                <a:solidFill>
                  <a:srgbClr val="B60202"/>
                </a:solidFill>
                <a:cs typeface="Arial" charset="0"/>
              </a:rPr>
              <a:t>Adapted from </a:t>
            </a:r>
            <a:r>
              <a:rPr lang="en-US" sz="2400" i="1" dirty="0">
                <a:solidFill>
                  <a:srgbClr val="B60202"/>
                </a:solidFill>
                <a:latin typeface="Calibri"/>
                <a:cs typeface="Calibri"/>
              </a:rPr>
              <a:t>Sheldon </a:t>
            </a:r>
            <a:r>
              <a:rPr lang="en-US" sz="2400" i="1" dirty="0" err="1">
                <a:solidFill>
                  <a:srgbClr val="B60202"/>
                </a:solidFill>
                <a:latin typeface="Calibri"/>
                <a:cs typeface="Calibri"/>
              </a:rPr>
              <a:t>Loman</a:t>
            </a:r>
            <a:r>
              <a:rPr lang="en-US" sz="2400" i="1" dirty="0">
                <a:solidFill>
                  <a:srgbClr val="B60202"/>
                </a:solidFill>
                <a:latin typeface="Calibri"/>
                <a:cs typeface="Calibri"/>
              </a:rPr>
              <a:t> and others</a:t>
            </a:r>
            <a:endParaRPr lang="en-US" sz="2400" b="1" dirty="0">
              <a:solidFill>
                <a:srgbClr val="292934"/>
              </a:solidFill>
              <a:latin typeface="+mn-lt"/>
              <a:cs typeface="Arial" charset="0"/>
            </a:endParaRPr>
          </a:p>
          <a:p>
            <a:pPr algn="ctr" eaLnBrk="1" fontAlgn="auto" hangingPunct="1">
              <a:spcBef>
                <a:spcPct val="50000"/>
              </a:spcBef>
              <a:spcAft>
                <a:spcPts val="0"/>
              </a:spcAft>
              <a:defRPr/>
            </a:pPr>
            <a:r>
              <a:rPr lang="en-US" sz="2800" b="1" dirty="0">
                <a:solidFill>
                  <a:srgbClr val="292934"/>
                </a:solidFill>
                <a:latin typeface="+mn-lt"/>
                <a:cs typeface="Arial" charset="0"/>
              </a:rPr>
              <a:t>Day Two</a:t>
            </a:r>
          </a:p>
          <a:p>
            <a:pPr algn="ctr" eaLnBrk="1" fontAlgn="auto" hangingPunct="1">
              <a:spcBef>
                <a:spcPct val="50000"/>
              </a:spcBef>
              <a:spcAft>
                <a:spcPts val="0"/>
              </a:spcAft>
              <a:defRPr/>
            </a:pPr>
            <a:endParaRPr lang="en-US" sz="1200" b="1" dirty="0">
              <a:solidFill>
                <a:srgbClr val="292934"/>
              </a:solidFill>
              <a:latin typeface="+mn-lt"/>
              <a:cs typeface="Arial" charset="0"/>
            </a:endParaRPr>
          </a:p>
          <a:p>
            <a:pPr algn="ctr" eaLnBrk="1" fontAlgn="auto" hangingPunct="1">
              <a:spcBef>
                <a:spcPct val="50000"/>
              </a:spcBef>
              <a:spcAft>
                <a:spcPts val="0"/>
              </a:spcAft>
              <a:defRPr/>
            </a:pPr>
            <a:endParaRPr lang="en-US" sz="2400" b="1" dirty="0">
              <a:solidFill>
                <a:srgbClr val="292934"/>
              </a:solidFill>
              <a:latin typeface="+mn-lt"/>
              <a:cs typeface="Arial" charset="0"/>
            </a:endParaRPr>
          </a:p>
          <a:p>
            <a:pPr algn="ctr" eaLnBrk="1" fontAlgn="auto" hangingPunct="1">
              <a:spcBef>
                <a:spcPct val="50000"/>
              </a:spcBef>
              <a:spcAft>
                <a:spcPts val="0"/>
              </a:spcAft>
              <a:defRPr/>
            </a:pPr>
            <a:endParaRPr lang="en-US" sz="2400" b="1" dirty="0">
              <a:solidFill>
                <a:srgbClr val="292934"/>
              </a:solidFill>
              <a:latin typeface="+mn-lt"/>
              <a:cs typeface="Arial" charset="0"/>
            </a:endParaRPr>
          </a:p>
          <a:p>
            <a:pPr algn="ctr" eaLnBrk="1" fontAlgn="auto" hangingPunct="1">
              <a:spcBef>
                <a:spcPct val="50000"/>
              </a:spcBef>
              <a:spcAft>
                <a:spcPts val="0"/>
              </a:spcAft>
              <a:defRPr/>
            </a:pPr>
            <a:endParaRPr lang="en-US" sz="2400" b="1" dirty="0">
              <a:solidFill>
                <a:srgbClr val="292934"/>
              </a:solidFill>
              <a:latin typeface="+mn-lt"/>
              <a:cs typeface="Arial" charset="0"/>
            </a:endParaRPr>
          </a:p>
        </p:txBody>
      </p:sp>
      <p:pic>
        <p:nvPicPr>
          <p:cNvPr id="16388" name="Picture 5" descr="cdci.jpg">
            <a:extLst>
              <a:ext uri="{FF2B5EF4-FFF2-40B4-BE49-F238E27FC236}">
                <a16:creationId xmlns:a16="http://schemas.microsoft.com/office/drawing/2014/main" id="{B99DAF6C-3366-4156-99D1-EBC76A0F5F8E}"/>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54000" y="5727700"/>
            <a:ext cx="2536825"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9" name="Picture 6">
            <a:extLst>
              <a:ext uri="{FF2B5EF4-FFF2-40B4-BE49-F238E27FC236}">
                <a16:creationId xmlns:a16="http://schemas.microsoft.com/office/drawing/2014/main" id="{C057CE91-8FA0-4330-B10D-149CECA21936}"/>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481388" y="4740275"/>
            <a:ext cx="2192337" cy="192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0" name="Slide Number Placeholder 2">
            <a:extLst>
              <a:ext uri="{FF2B5EF4-FFF2-40B4-BE49-F238E27FC236}">
                <a16:creationId xmlns:a16="http://schemas.microsoft.com/office/drawing/2014/main" id="{A2FFD9E1-0606-49BE-B776-40852C13DC9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3B86F515-4B77-47E8-8085-EE2D4CC4DE27}" type="slidenum">
              <a:rPr lang="en-US" altLang="en-US" sz="1200">
                <a:solidFill>
                  <a:srgbClr val="8D8D8F"/>
                </a:solidFill>
              </a:rPr>
              <a:pPr>
                <a:spcBef>
                  <a:spcPct val="0"/>
                </a:spcBef>
                <a:buFontTx/>
                <a:buNone/>
              </a:pPr>
              <a:t>1</a:t>
            </a:fld>
            <a:endParaRPr lang="en-US" altLang="en-US" sz="1200">
              <a:solidFill>
                <a:srgbClr val="8D8D8F"/>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a:extLst>
              <a:ext uri="{FF2B5EF4-FFF2-40B4-BE49-F238E27FC236}">
                <a16:creationId xmlns:a16="http://schemas.microsoft.com/office/drawing/2014/main" id="{78F2FE1F-92E9-47DE-9E33-BC3FCFAC8218}"/>
              </a:ext>
            </a:extLst>
          </p:cNvPr>
          <p:cNvSpPr>
            <a:spLocks noGrp="1" noChangeArrowheads="1"/>
          </p:cNvSpPr>
          <p:nvPr>
            <p:ph type="title"/>
          </p:nvPr>
        </p:nvSpPr>
        <p:spPr/>
        <p:txBody>
          <a:bodyPr/>
          <a:lstStyle/>
          <a:p>
            <a:pPr eaLnBrk="1" hangingPunct="1"/>
            <a:r>
              <a:rPr lang="en-US" altLang="en-US" sz="3200" b="1" dirty="0"/>
              <a:t>Reminder: Examples of Targeted Group Interventions Based on Functions of Behavior </a:t>
            </a:r>
          </a:p>
        </p:txBody>
      </p:sp>
      <p:sp>
        <p:nvSpPr>
          <p:cNvPr id="81922" name="Rectangle 3">
            <a:extLst>
              <a:ext uri="{FF2B5EF4-FFF2-40B4-BE49-F238E27FC236}">
                <a16:creationId xmlns:a16="http://schemas.microsoft.com/office/drawing/2014/main" id="{50079D38-22B8-458B-9DBF-CC1E37D779C6}"/>
              </a:ext>
            </a:extLst>
          </p:cNvPr>
          <p:cNvSpPr>
            <a:spLocks noGrp="1" noChangeArrowheads="1"/>
          </p:cNvSpPr>
          <p:nvPr>
            <p:ph sz="half" idx="1"/>
          </p:nvPr>
        </p:nvSpPr>
        <p:spPr>
          <a:xfrm>
            <a:off x="457200" y="1460501"/>
            <a:ext cx="4038600" cy="5135562"/>
          </a:xfrm>
        </p:spPr>
        <p:txBody>
          <a:bodyPr rtlCol="0">
            <a:normAutofit/>
          </a:bodyPr>
          <a:lstStyle/>
          <a:p>
            <a:pPr marL="0" indent="0" eaLnBrk="1" fontAlgn="auto" hangingPunct="1">
              <a:spcAft>
                <a:spcPts val="0"/>
              </a:spcAft>
              <a:buClr>
                <a:schemeClr val="accent2"/>
              </a:buClr>
              <a:buSzPct val="80000"/>
              <a:buFont typeface="Arial" charset="0"/>
              <a:buNone/>
              <a:defRPr/>
            </a:pPr>
            <a:r>
              <a:rPr lang="en-US" sz="2400" dirty="0">
                <a:solidFill>
                  <a:srgbClr val="FF0000"/>
                </a:solidFill>
                <a:latin typeface="Cambria" charset="0"/>
                <a:ea typeface="ＭＳ Ｐゴシック" charset="0"/>
                <a:cs typeface="Cambria" charset="0"/>
              </a:rPr>
              <a:t>Access Adult Attention/Support:</a:t>
            </a:r>
          </a:p>
          <a:p>
            <a:pPr lvl="1" eaLnBrk="1" fontAlgn="auto" hangingPunct="1">
              <a:spcAft>
                <a:spcPts val="0"/>
              </a:spcAft>
              <a:buSzPct val="80000"/>
              <a:buFont typeface="Wingdings" charset="0"/>
              <a:buChar char="ü"/>
              <a:defRPr/>
            </a:pPr>
            <a:r>
              <a:rPr lang="en-US" dirty="0">
                <a:solidFill>
                  <a:srgbClr val="000000"/>
                </a:solidFill>
                <a:latin typeface="Cambria" charset="0"/>
                <a:ea typeface="ＭＳ Ｐゴシック" charset="0"/>
                <a:cs typeface="Cambria" charset="0"/>
              </a:rPr>
              <a:t>Adult Mentoring Programs  </a:t>
            </a:r>
          </a:p>
          <a:p>
            <a:pPr marL="0" indent="0" eaLnBrk="1" fontAlgn="auto" hangingPunct="1">
              <a:spcAft>
                <a:spcPts val="0"/>
              </a:spcAft>
              <a:buClr>
                <a:schemeClr val="accent2"/>
              </a:buClr>
              <a:buSzPct val="80000"/>
              <a:buFont typeface="Arial" charset="0"/>
              <a:buNone/>
              <a:defRPr/>
            </a:pPr>
            <a:endParaRPr lang="en-US" sz="2400" dirty="0">
              <a:solidFill>
                <a:srgbClr val="FF0000"/>
              </a:solidFill>
              <a:latin typeface="Cambria" charset="0"/>
              <a:ea typeface="ＭＳ Ｐゴシック" charset="0"/>
              <a:cs typeface="Cambria" charset="0"/>
            </a:endParaRPr>
          </a:p>
          <a:p>
            <a:pPr marL="0" indent="0" eaLnBrk="1" fontAlgn="auto" hangingPunct="1">
              <a:spcAft>
                <a:spcPts val="0"/>
              </a:spcAft>
              <a:buClr>
                <a:schemeClr val="accent2"/>
              </a:buClr>
              <a:buSzPct val="80000"/>
              <a:buFont typeface="Arial" charset="0"/>
              <a:buNone/>
              <a:defRPr/>
            </a:pPr>
            <a:r>
              <a:rPr lang="en-US" sz="2400" dirty="0">
                <a:solidFill>
                  <a:srgbClr val="FF0000"/>
                </a:solidFill>
                <a:latin typeface="Cambria" charset="0"/>
                <a:ea typeface="ＭＳ Ｐゴシック" charset="0"/>
                <a:cs typeface="Cambria" charset="0"/>
              </a:rPr>
              <a:t>Access Peer Attention/Support:</a:t>
            </a:r>
          </a:p>
          <a:p>
            <a:pPr lvl="1" eaLnBrk="1" fontAlgn="auto" hangingPunct="1">
              <a:spcAft>
                <a:spcPts val="0"/>
              </a:spcAft>
              <a:buSzPct val="80000"/>
              <a:buFont typeface="Wingdings" charset="0"/>
              <a:buChar char="ü"/>
              <a:defRPr/>
            </a:pPr>
            <a:r>
              <a:rPr lang="en-US" dirty="0">
                <a:solidFill>
                  <a:srgbClr val="000000"/>
                </a:solidFill>
                <a:latin typeface="Cambria" charset="0"/>
                <a:ea typeface="ＭＳ Ｐゴシック" charset="0"/>
                <a:cs typeface="Cambria" charset="0"/>
              </a:rPr>
              <a:t>Social Skills Instruction</a:t>
            </a:r>
          </a:p>
          <a:p>
            <a:pPr lvl="1" eaLnBrk="1" fontAlgn="auto" hangingPunct="1">
              <a:spcAft>
                <a:spcPts val="0"/>
              </a:spcAft>
              <a:buSzPct val="80000"/>
              <a:buFont typeface="Wingdings" charset="0"/>
              <a:buChar char="ü"/>
              <a:defRPr/>
            </a:pPr>
            <a:r>
              <a:rPr lang="en-US" dirty="0">
                <a:solidFill>
                  <a:srgbClr val="000000"/>
                </a:solidFill>
                <a:latin typeface="Cambria" charset="0"/>
                <a:ea typeface="ＭＳ Ｐゴシック" charset="0"/>
                <a:cs typeface="Cambria" charset="0"/>
              </a:rPr>
              <a:t>Peer Mentoring</a:t>
            </a:r>
          </a:p>
          <a:p>
            <a:pPr lvl="1" eaLnBrk="1" fontAlgn="auto" hangingPunct="1">
              <a:spcAft>
                <a:spcPts val="0"/>
              </a:spcAft>
              <a:buSzPct val="80000"/>
              <a:buFont typeface="Wingdings" charset="0"/>
              <a:buChar char="ü"/>
              <a:defRPr/>
            </a:pPr>
            <a:r>
              <a:rPr lang="en-US" dirty="0">
                <a:solidFill>
                  <a:srgbClr val="000000"/>
                </a:solidFill>
                <a:latin typeface="Cambria" charset="0"/>
                <a:ea typeface="ＭＳ Ｐゴシック" charset="0"/>
                <a:cs typeface="Cambria" charset="0"/>
              </a:rPr>
              <a:t>Self-Monitoring with Peer Support (function: academic task escape)</a:t>
            </a:r>
          </a:p>
        </p:txBody>
      </p:sp>
      <p:sp>
        <p:nvSpPr>
          <p:cNvPr id="81923" name="Content Placeholder 1">
            <a:extLst>
              <a:ext uri="{FF2B5EF4-FFF2-40B4-BE49-F238E27FC236}">
                <a16:creationId xmlns:a16="http://schemas.microsoft.com/office/drawing/2014/main" id="{1C394390-DFFD-4F40-B331-0412A93A5AEE}"/>
              </a:ext>
            </a:extLst>
          </p:cNvPr>
          <p:cNvSpPr>
            <a:spLocks noGrp="1"/>
          </p:cNvSpPr>
          <p:nvPr>
            <p:ph sz="half" idx="2"/>
          </p:nvPr>
        </p:nvSpPr>
        <p:spPr>
          <a:xfrm>
            <a:off x="4681538" y="1447801"/>
            <a:ext cx="4038600" cy="2743200"/>
          </a:xfrm>
        </p:spPr>
        <p:txBody>
          <a:bodyPr>
            <a:normAutofit/>
          </a:bodyPr>
          <a:lstStyle/>
          <a:p>
            <a:pPr marL="0" indent="0" eaLnBrk="1" hangingPunct="1">
              <a:lnSpc>
                <a:spcPct val="90000"/>
              </a:lnSpc>
              <a:buClr>
                <a:schemeClr val="accent2"/>
              </a:buClr>
              <a:buSzPct val="80000"/>
              <a:buNone/>
            </a:pPr>
            <a:r>
              <a:rPr lang="en-US" altLang="en-US" sz="2400" dirty="0">
                <a:solidFill>
                  <a:srgbClr val="FF0000"/>
                </a:solidFill>
                <a:latin typeface="Cambria" panose="02040503050406030204" pitchFamily="18" charset="0"/>
              </a:rPr>
              <a:t>Academic Skills Support: </a:t>
            </a:r>
          </a:p>
          <a:p>
            <a:pPr lvl="1" eaLnBrk="1" hangingPunct="1">
              <a:lnSpc>
                <a:spcPct val="90000"/>
              </a:lnSpc>
              <a:buSzPct val="80000"/>
              <a:buFont typeface="Wingdings" panose="05000000000000000000" pitchFamily="2" charset="2"/>
              <a:buChar char="ü"/>
            </a:pPr>
            <a:r>
              <a:rPr lang="en-US" altLang="en-US" dirty="0">
                <a:solidFill>
                  <a:srgbClr val="000000"/>
                </a:solidFill>
                <a:latin typeface="Cambria" panose="02040503050406030204" pitchFamily="18" charset="0"/>
              </a:rPr>
              <a:t>Organization/ Homework planning support</a:t>
            </a:r>
          </a:p>
          <a:p>
            <a:pPr lvl="1" eaLnBrk="1" hangingPunct="1">
              <a:lnSpc>
                <a:spcPct val="90000"/>
              </a:lnSpc>
              <a:buSzPct val="80000"/>
              <a:buFont typeface="Wingdings" panose="05000000000000000000" pitchFamily="2" charset="2"/>
              <a:buChar char="ü"/>
            </a:pPr>
            <a:r>
              <a:rPr lang="en-US" altLang="en-US" dirty="0">
                <a:solidFill>
                  <a:srgbClr val="000000"/>
                </a:solidFill>
                <a:latin typeface="Cambria" panose="02040503050406030204" pitchFamily="18" charset="0"/>
              </a:rPr>
              <a:t>Homework completion club</a:t>
            </a:r>
          </a:p>
          <a:p>
            <a:pPr lvl="1" eaLnBrk="1" hangingPunct="1">
              <a:lnSpc>
                <a:spcPct val="90000"/>
              </a:lnSpc>
              <a:buSzPct val="80000"/>
              <a:buFont typeface="Wingdings" panose="05000000000000000000" pitchFamily="2" charset="2"/>
              <a:buChar char="ü"/>
            </a:pPr>
            <a:r>
              <a:rPr lang="en-US" altLang="en-US" dirty="0">
                <a:solidFill>
                  <a:srgbClr val="000000"/>
                </a:solidFill>
                <a:latin typeface="Cambria" panose="02040503050406030204" pitchFamily="18" charset="0"/>
              </a:rPr>
              <a:t>Tutoring</a:t>
            </a:r>
          </a:p>
          <a:p>
            <a:pPr eaLnBrk="1" hangingPunct="1">
              <a:lnSpc>
                <a:spcPct val="90000"/>
              </a:lnSpc>
            </a:pPr>
            <a:endParaRPr lang="en-US" altLang="en-US" dirty="0"/>
          </a:p>
        </p:txBody>
      </p:sp>
      <p:sp>
        <p:nvSpPr>
          <p:cNvPr id="41988" name="Slide Number Placeholder 1">
            <a:extLst>
              <a:ext uri="{FF2B5EF4-FFF2-40B4-BE49-F238E27FC236}">
                <a16:creationId xmlns:a16="http://schemas.microsoft.com/office/drawing/2014/main" id="{02F4034E-1167-48DF-BF7D-D06FA6DA985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ECF33CDE-890E-4BD5-80DA-054021AA8FA6}" type="slidenum">
              <a:rPr lang="en-US" altLang="en-US" sz="1200">
                <a:solidFill>
                  <a:srgbClr val="8D8D8F"/>
                </a:solidFill>
              </a:rPr>
              <a:pPr>
                <a:spcBef>
                  <a:spcPct val="0"/>
                </a:spcBef>
                <a:buFontTx/>
                <a:buNone/>
              </a:pPr>
              <a:t>10</a:t>
            </a:fld>
            <a:endParaRPr lang="en-US" altLang="en-US" sz="1200">
              <a:solidFill>
                <a:srgbClr val="8D8D8F"/>
              </a:solidFill>
            </a:endParaRPr>
          </a:p>
        </p:txBody>
      </p:sp>
      <p:sp>
        <p:nvSpPr>
          <p:cNvPr id="6" name="Content Placeholder 1">
            <a:extLst>
              <a:ext uri="{FF2B5EF4-FFF2-40B4-BE49-F238E27FC236}">
                <a16:creationId xmlns:a16="http://schemas.microsoft.com/office/drawing/2014/main" id="{4829475E-1A8B-415B-9C75-E31E61AB03CD}"/>
              </a:ext>
            </a:extLst>
          </p:cNvPr>
          <p:cNvSpPr txBox="1">
            <a:spLocks/>
          </p:cNvSpPr>
          <p:nvPr/>
        </p:nvSpPr>
        <p:spPr bwMode="auto">
          <a:xfrm>
            <a:off x="4851400" y="4548982"/>
            <a:ext cx="40386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42900" indent="-34290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ＭＳ Ｐゴシック"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1800" kern="1200">
                <a:solidFill>
                  <a:schemeClr val="tx1"/>
                </a:solidFill>
                <a:latin typeface="+mn-lt"/>
                <a:ea typeface="MS PGothic" panose="020B0600070205080204"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18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marL="0" indent="0" eaLnBrk="1" hangingPunct="1">
              <a:lnSpc>
                <a:spcPct val="90000"/>
              </a:lnSpc>
              <a:buClr>
                <a:schemeClr val="accent2"/>
              </a:buClr>
              <a:buSzPct val="80000"/>
              <a:buFont typeface="Arial" panose="020B0604020202020204" pitchFamily="34" charset="0"/>
              <a:buNone/>
            </a:pPr>
            <a:r>
              <a:rPr lang="en-US" altLang="en-US" sz="2400" dirty="0">
                <a:solidFill>
                  <a:srgbClr val="FF0000"/>
                </a:solidFill>
                <a:latin typeface="Cambria" panose="02040503050406030204" pitchFamily="18" charset="0"/>
              </a:rPr>
              <a:t>Multiple Function: </a:t>
            </a:r>
          </a:p>
          <a:p>
            <a:pPr lvl="1" eaLnBrk="1" hangingPunct="1">
              <a:lnSpc>
                <a:spcPct val="90000"/>
              </a:lnSpc>
              <a:buSzPct val="80000"/>
              <a:buFont typeface="Wingdings" panose="05000000000000000000" pitchFamily="2" charset="2"/>
              <a:buChar char="ü"/>
            </a:pPr>
            <a:r>
              <a:rPr lang="en-US" altLang="en-US" dirty="0">
                <a:solidFill>
                  <a:srgbClr val="000000"/>
                </a:solidFill>
                <a:latin typeface="Cambria" panose="02040503050406030204" pitchFamily="18" charset="0"/>
              </a:rPr>
              <a:t>Check-in/Check-out</a:t>
            </a:r>
          </a:p>
          <a:p>
            <a:pPr eaLnBrk="1" hangingPunct="1">
              <a:lnSpc>
                <a:spcPct val="90000"/>
              </a:lnSpc>
            </a:pPr>
            <a:endParaRPr lang="en-US" altLang="en-US" dirty="0"/>
          </a:p>
        </p:txBody>
      </p:sp>
    </p:spTree>
    <p:extLst>
      <p:ext uri="{BB962C8B-B14F-4D97-AF65-F5344CB8AC3E}">
        <p14:creationId xmlns:p14="http://schemas.microsoft.com/office/powerpoint/2010/main" val="390868068"/>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a:extLst>
              <a:ext uri="{FF2B5EF4-FFF2-40B4-BE49-F238E27FC236}">
                <a16:creationId xmlns:a16="http://schemas.microsoft.com/office/drawing/2014/main" id="{4AF4B494-BBA2-45A7-8CDD-BABF42C85BC5}"/>
              </a:ext>
            </a:extLst>
          </p:cNvPr>
          <p:cNvSpPr>
            <a:spLocks noGrp="1"/>
          </p:cNvSpPr>
          <p:nvPr>
            <p:ph type="title"/>
          </p:nvPr>
        </p:nvSpPr>
        <p:spPr>
          <a:xfrm>
            <a:off x="457200" y="228600"/>
            <a:ext cx="8229600" cy="1143000"/>
          </a:xfrm>
        </p:spPr>
        <p:txBody>
          <a:bodyPr rtlCol="0">
            <a:normAutofit fontScale="90000"/>
          </a:bodyPr>
          <a:lstStyle/>
          <a:p>
            <a:pPr eaLnBrk="1" fontAlgn="auto" hangingPunct="1">
              <a:spcAft>
                <a:spcPts val="0"/>
              </a:spcAft>
              <a:defRPr/>
            </a:pPr>
            <a:r>
              <a:rPr lang="en-US" b="1" dirty="0">
                <a:ea typeface="MS PGothic" charset="0"/>
                <a:cs typeface="+mj-cs"/>
              </a:rPr>
              <a:t>Understanding </a:t>
            </a:r>
            <a:r>
              <a:rPr lang="en-US" b="1" dirty="0">
                <a:solidFill>
                  <a:srgbClr val="B60202"/>
                </a:solidFill>
                <a:ea typeface="MS PGothic" charset="0"/>
                <a:cs typeface="+mj-cs"/>
              </a:rPr>
              <a:t>FUNCTION: </a:t>
            </a:r>
            <a:r>
              <a:rPr lang="en-US" b="1" dirty="0">
                <a:ea typeface="MS PGothic" charset="0"/>
                <a:cs typeface="+mj-cs"/>
              </a:rPr>
              <a:t>WHY? What maintains the behavior?</a:t>
            </a:r>
          </a:p>
        </p:txBody>
      </p:sp>
      <p:sp>
        <p:nvSpPr>
          <p:cNvPr id="109570" name="Content Placeholder 2">
            <a:extLst>
              <a:ext uri="{FF2B5EF4-FFF2-40B4-BE49-F238E27FC236}">
                <a16:creationId xmlns:a16="http://schemas.microsoft.com/office/drawing/2014/main" id="{40A1EDFA-DE65-46C3-9A56-5FCC65E3797D}"/>
              </a:ext>
            </a:extLst>
          </p:cNvPr>
          <p:cNvSpPr>
            <a:spLocks noGrp="1"/>
          </p:cNvSpPr>
          <p:nvPr>
            <p:ph idx="1"/>
          </p:nvPr>
        </p:nvSpPr>
        <p:spPr>
          <a:xfrm>
            <a:off x="609600" y="1524000"/>
            <a:ext cx="8305800" cy="5181600"/>
          </a:xfrm>
        </p:spPr>
        <p:txBody>
          <a:bodyPr/>
          <a:lstStyle/>
          <a:p>
            <a:pPr eaLnBrk="1" hangingPunct="1">
              <a:buFont typeface="Arial" panose="020B0604020202020204" pitchFamily="34" charset="0"/>
              <a:buNone/>
            </a:pPr>
            <a:r>
              <a:rPr lang="en-US" altLang="en-US" sz="3000"/>
              <a:t>Use information about the routine, antecedent, behavior, &amp; consequence to determine that the function of the behavior is either to:</a:t>
            </a:r>
          </a:p>
          <a:p>
            <a:pPr eaLnBrk="1" hangingPunct="1">
              <a:buFont typeface="Arial" panose="020B0604020202020204" pitchFamily="34" charset="0"/>
              <a:buNone/>
            </a:pPr>
            <a:r>
              <a:rPr lang="en-US" altLang="en-US"/>
              <a:t>		</a:t>
            </a:r>
            <a:r>
              <a:rPr lang="en-US" altLang="en-US" sz="2800"/>
              <a:t>-Get or avoid something in the environment</a:t>
            </a:r>
          </a:p>
          <a:p>
            <a:pPr eaLnBrk="1" hangingPunct="1">
              <a:buFont typeface="Arial" panose="020B0604020202020204" pitchFamily="34" charset="0"/>
              <a:buNone/>
            </a:pPr>
            <a:r>
              <a:rPr lang="en-US" altLang="en-US"/>
              <a:t>Routine: During ________________</a:t>
            </a:r>
          </a:p>
          <a:p>
            <a:pPr eaLnBrk="1" hangingPunct="1">
              <a:buFont typeface="Arial" panose="020B0604020202020204" pitchFamily="34" charset="0"/>
              <a:buNone/>
            </a:pPr>
            <a:endParaRPr lang="en-US" altLang="en-US"/>
          </a:p>
          <a:p>
            <a:pPr eaLnBrk="1" hangingPunct="1">
              <a:buFont typeface="Arial" panose="020B0604020202020204" pitchFamily="34" charset="0"/>
              <a:buNone/>
            </a:pPr>
            <a:endParaRPr lang="en-US" altLang="en-US"/>
          </a:p>
        </p:txBody>
      </p:sp>
      <p:sp>
        <p:nvSpPr>
          <p:cNvPr id="109571" name="Rectangle 5">
            <a:extLst>
              <a:ext uri="{FF2B5EF4-FFF2-40B4-BE49-F238E27FC236}">
                <a16:creationId xmlns:a16="http://schemas.microsoft.com/office/drawing/2014/main" id="{EEF37C32-B89C-4C09-BB56-4722848B266F}"/>
              </a:ext>
            </a:extLst>
          </p:cNvPr>
          <p:cNvSpPr>
            <a:spLocks noChangeArrowheads="1"/>
          </p:cNvSpPr>
          <p:nvPr/>
        </p:nvSpPr>
        <p:spPr bwMode="auto">
          <a:xfrm>
            <a:off x="609600" y="4343400"/>
            <a:ext cx="2286000" cy="1676400"/>
          </a:xfrm>
          <a:prstGeom prst="rect">
            <a:avLst/>
          </a:prstGeom>
          <a:solidFill>
            <a:schemeClr val="bg1"/>
          </a:solidFill>
          <a:ln w="25400">
            <a:solidFill>
              <a:schemeClr val="tx1"/>
            </a:solidFill>
            <a:miter lim="800000"/>
            <a:headEnd/>
            <a:tailEnd/>
          </a:ln>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292934"/>
                </a:solidFill>
              </a:rPr>
              <a:t>Antecedent/Trigger: </a:t>
            </a:r>
          </a:p>
          <a:p>
            <a:pPr algn="ctr" eaLnBrk="1" hangingPunct="1">
              <a:spcBef>
                <a:spcPct val="0"/>
              </a:spcBef>
              <a:buFontTx/>
              <a:buNone/>
            </a:pPr>
            <a:r>
              <a:rPr lang="en-US" altLang="en-US" sz="1800">
                <a:solidFill>
                  <a:srgbClr val="292934"/>
                </a:solidFill>
              </a:rPr>
              <a:t>When _________</a:t>
            </a:r>
          </a:p>
        </p:txBody>
      </p:sp>
      <p:sp>
        <p:nvSpPr>
          <p:cNvPr id="109572" name="Rectangle 7">
            <a:extLst>
              <a:ext uri="{FF2B5EF4-FFF2-40B4-BE49-F238E27FC236}">
                <a16:creationId xmlns:a16="http://schemas.microsoft.com/office/drawing/2014/main" id="{0A46DC01-A8B4-473E-AC18-1DB211A1D845}"/>
              </a:ext>
            </a:extLst>
          </p:cNvPr>
          <p:cNvSpPr>
            <a:spLocks noChangeArrowheads="1"/>
          </p:cNvSpPr>
          <p:nvPr/>
        </p:nvSpPr>
        <p:spPr bwMode="auto">
          <a:xfrm>
            <a:off x="3505200" y="4343400"/>
            <a:ext cx="2286000" cy="1676400"/>
          </a:xfrm>
          <a:prstGeom prst="rect">
            <a:avLst/>
          </a:prstGeom>
          <a:solidFill>
            <a:schemeClr val="bg1"/>
          </a:solidFill>
          <a:ln w="25400">
            <a:solidFill>
              <a:schemeClr val="tx1"/>
            </a:solidFill>
            <a:miter lim="800000"/>
            <a:headEnd/>
            <a:tailEnd/>
          </a:ln>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292934"/>
                </a:solidFill>
              </a:rPr>
              <a:t>Behavior: </a:t>
            </a:r>
          </a:p>
          <a:p>
            <a:pPr algn="ctr" eaLnBrk="1" hangingPunct="1">
              <a:spcBef>
                <a:spcPct val="0"/>
              </a:spcBef>
              <a:buFontTx/>
              <a:buNone/>
            </a:pPr>
            <a:r>
              <a:rPr lang="en-US" altLang="en-US" sz="1800">
                <a:solidFill>
                  <a:srgbClr val="292934"/>
                </a:solidFill>
              </a:rPr>
              <a:t>Student does _________</a:t>
            </a:r>
          </a:p>
        </p:txBody>
      </p:sp>
      <p:sp>
        <p:nvSpPr>
          <p:cNvPr id="109573" name="Rectangle 8">
            <a:extLst>
              <a:ext uri="{FF2B5EF4-FFF2-40B4-BE49-F238E27FC236}">
                <a16:creationId xmlns:a16="http://schemas.microsoft.com/office/drawing/2014/main" id="{82D9A8EE-6120-439B-AFD5-6A8B5C476708}"/>
              </a:ext>
            </a:extLst>
          </p:cNvPr>
          <p:cNvSpPr>
            <a:spLocks noChangeArrowheads="1"/>
          </p:cNvSpPr>
          <p:nvPr/>
        </p:nvSpPr>
        <p:spPr bwMode="auto">
          <a:xfrm>
            <a:off x="6248400" y="4267200"/>
            <a:ext cx="2667000" cy="2362200"/>
          </a:xfrm>
          <a:prstGeom prst="rect">
            <a:avLst/>
          </a:prstGeom>
          <a:solidFill>
            <a:schemeClr val="bg1"/>
          </a:solidFill>
          <a:ln w="25400">
            <a:solidFill>
              <a:schemeClr val="tx1"/>
            </a:solidFill>
            <a:miter lim="800000"/>
            <a:headEnd/>
            <a:tailEnd/>
          </a:ln>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dirty="0">
                <a:solidFill>
                  <a:srgbClr val="000000"/>
                </a:solidFill>
              </a:rPr>
              <a:t>Consequence/Outcome: </a:t>
            </a:r>
          </a:p>
          <a:p>
            <a:pPr algn="ctr" eaLnBrk="1" hangingPunct="1">
              <a:spcBef>
                <a:spcPct val="0"/>
              </a:spcBef>
              <a:buFontTx/>
              <a:buNone/>
            </a:pPr>
            <a:r>
              <a:rPr lang="en-US" altLang="en-US" sz="1800" dirty="0">
                <a:solidFill>
                  <a:srgbClr val="000000"/>
                </a:solidFill>
              </a:rPr>
              <a:t>and as a result… __________</a:t>
            </a:r>
          </a:p>
          <a:p>
            <a:pPr algn="ctr" eaLnBrk="1" hangingPunct="1">
              <a:spcBef>
                <a:spcPct val="0"/>
              </a:spcBef>
              <a:buFontTx/>
              <a:buNone/>
            </a:pPr>
            <a:endParaRPr lang="en-US" altLang="en-US" sz="1800" dirty="0">
              <a:solidFill>
                <a:srgbClr val="000000"/>
              </a:solidFill>
            </a:endParaRPr>
          </a:p>
          <a:p>
            <a:pPr algn="ctr" eaLnBrk="1" hangingPunct="1">
              <a:spcBef>
                <a:spcPct val="0"/>
              </a:spcBef>
              <a:buFontTx/>
              <a:buNone/>
            </a:pPr>
            <a:endParaRPr lang="en-US" altLang="en-US" sz="1800" dirty="0">
              <a:solidFill>
                <a:srgbClr val="000000"/>
              </a:solidFill>
            </a:endParaRPr>
          </a:p>
          <a:p>
            <a:pPr eaLnBrk="1" hangingPunct="1">
              <a:spcBef>
                <a:spcPct val="0"/>
              </a:spcBef>
              <a:buFontTx/>
              <a:buNone/>
            </a:pPr>
            <a:r>
              <a:rPr lang="en-US" altLang="en-US" sz="1800" dirty="0">
                <a:solidFill>
                  <a:srgbClr val="000000"/>
                </a:solidFill>
              </a:rPr>
              <a:t>Therefore, the function of the behavior is to:  get/avoid ____________</a:t>
            </a:r>
          </a:p>
        </p:txBody>
      </p:sp>
      <p:sp>
        <p:nvSpPr>
          <p:cNvPr id="10" name="Right Arrow 9">
            <a:extLst>
              <a:ext uri="{FF2B5EF4-FFF2-40B4-BE49-F238E27FC236}">
                <a16:creationId xmlns:a16="http://schemas.microsoft.com/office/drawing/2014/main" id="{C4552529-5422-4C91-AF2E-97737B0AEA5B}"/>
              </a:ext>
            </a:extLst>
          </p:cNvPr>
          <p:cNvSpPr/>
          <p:nvPr/>
        </p:nvSpPr>
        <p:spPr>
          <a:xfrm>
            <a:off x="2895600" y="5029200"/>
            <a:ext cx="6096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1" name="Right Arrow 10">
            <a:extLst>
              <a:ext uri="{FF2B5EF4-FFF2-40B4-BE49-F238E27FC236}">
                <a16:creationId xmlns:a16="http://schemas.microsoft.com/office/drawing/2014/main" id="{CC2760DF-1CF5-49AD-A743-6F8A0FD4D596}"/>
              </a:ext>
            </a:extLst>
          </p:cNvPr>
          <p:cNvSpPr/>
          <p:nvPr/>
        </p:nvSpPr>
        <p:spPr>
          <a:xfrm>
            <a:off x="5715000" y="5029200"/>
            <a:ext cx="6096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09576" name="Rectangle 11">
            <a:extLst>
              <a:ext uri="{FF2B5EF4-FFF2-40B4-BE49-F238E27FC236}">
                <a16:creationId xmlns:a16="http://schemas.microsoft.com/office/drawing/2014/main" id="{2FAABDFC-3171-43EE-BA89-9188D2A4050E}"/>
              </a:ext>
            </a:extLst>
          </p:cNvPr>
          <p:cNvSpPr>
            <a:spLocks noChangeArrowheads="1"/>
          </p:cNvSpPr>
          <p:nvPr/>
        </p:nvSpPr>
        <p:spPr bwMode="auto">
          <a:xfrm>
            <a:off x="609600" y="3657600"/>
            <a:ext cx="6324600" cy="6096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endParaRPr lang="en-US" altLang="en-US" sz="1800">
              <a:solidFill>
                <a:srgbClr val="FFFFFF"/>
              </a:solidFill>
            </a:endParaRPr>
          </a:p>
        </p:txBody>
      </p:sp>
      <p:sp>
        <p:nvSpPr>
          <p:cNvPr id="13" name="Oval 12">
            <a:extLst>
              <a:ext uri="{FF2B5EF4-FFF2-40B4-BE49-F238E27FC236}">
                <a16:creationId xmlns:a16="http://schemas.microsoft.com/office/drawing/2014/main" id="{5D6F24AA-D872-4924-B0BB-C130442277BF}"/>
              </a:ext>
            </a:extLst>
          </p:cNvPr>
          <p:cNvSpPr/>
          <p:nvPr/>
        </p:nvSpPr>
        <p:spPr>
          <a:xfrm>
            <a:off x="744538" y="2899362"/>
            <a:ext cx="7561262" cy="869950"/>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cxnSp>
        <p:nvCxnSpPr>
          <p:cNvPr id="15" name="Straight Arrow Connector 14">
            <a:extLst>
              <a:ext uri="{FF2B5EF4-FFF2-40B4-BE49-F238E27FC236}">
                <a16:creationId xmlns:a16="http://schemas.microsoft.com/office/drawing/2014/main" id="{AA6B0B4E-95C4-4F8A-8EBB-04859C664149}"/>
              </a:ext>
            </a:extLst>
          </p:cNvPr>
          <p:cNvCxnSpPr/>
          <p:nvPr/>
        </p:nvCxnSpPr>
        <p:spPr>
          <a:xfrm rot="5400000">
            <a:off x="6972300" y="4381500"/>
            <a:ext cx="2133600" cy="2286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Oval 15">
            <a:extLst>
              <a:ext uri="{FF2B5EF4-FFF2-40B4-BE49-F238E27FC236}">
                <a16:creationId xmlns:a16="http://schemas.microsoft.com/office/drawing/2014/main" id="{8AE07693-6A53-4DDE-8FBA-34379706F17F}"/>
              </a:ext>
            </a:extLst>
          </p:cNvPr>
          <p:cNvSpPr/>
          <p:nvPr/>
        </p:nvSpPr>
        <p:spPr>
          <a:xfrm>
            <a:off x="5867400" y="5396146"/>
            <a:ext cx="3276600" cy="13716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09580" name="Slide Number Placeholder 1">
            <a:extLst>
              <a:ext uri="{FF2B5EF4-FFF2-40B4-BE49-F238E27FC236}">
                <a16:creationId xmlns:a16="http://schemas.microsoft.com/office/drawing/2014/main" id="{1F10795D-94EF-43DC-8C29-7934CDB7429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11269116-D3A3-4816-8EC4-038E9E7A6350}" type="slidenum">
              <a:rPr lang="en-US" altLang="en-US" sz="1200">
                <a:solidFill>
                  <a:srgbClr val="8D8D8F"/>
                </a:solidFill>
              </a:rPr>
              <a:pPr>
                <a:spcBef>
                  <a:spcPct val="0"/>
                </a:spcBef>
                <a:buFontTx/>
                <a:buNone/>
              </a:pPr>
              <a:t>11</a:t>
            </a:fld>
            <a:endParaRPr lang="en-US" altLang="en-US" sz="1200">
              <a:solidFill>
                <a:srgbClr val="8D8D8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ppt_x"/>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a:extLst>
              <a:ext uri="{FF2B5EF4-FFF2-40B4-BE49-F238E27FC236}">
                <a16:creationId xmlns:a16="http://schemas.microsoft.com/office/drawing/2014/main" id="{FCAECE18-8018-4B97-8769-82A17966CABB}"/>
              </a:ext>
            </a:extLst>
          </p:cNvPr>
          <p:cNvSpPr>
            <a:spLocks noGrp="1"/>
          </p:cNvSpPr>
          <p:nvPr>
            <p:ph type="title"/>
          </p:nvPr>
        </p:nvSpPr>
        <p:spPr>
          <a:xfrm>
            <a:off x="457200" y="304800"/>
            <a:ext cx="8229600" cy="1143000"/>
          </a:xfrm>
        </p:spPr>
        <p:txBody>
          <a:bodyPr>
            <a:normAutofit fontScale="90000"/>
          </a:bodyPr>
          <a:lstStyle/>
          <a:p>
            <a:pPr eaLnBrk="1" hangingPunct="1">
              <a:defRPr/>
            </a:pPr>
            <a:r>
              <a:rPr lang="en-US" altLang="x-none" sz="4000" b="1">
                <a:ea typeface="MS PGothic" charset="-128"/>
              </a:rPr>
              <a:t>What is the Function </a:t>
            </a:r>
            <a:br>
              <a:rPr lang="en-US" altLang="x-none" sz="4000" b="1">
                <a:ea typeface="MS PGothic" charset="-128"/>
              </a:rPr>
            </a:br>
            <a:r>
              <a:rPr lang="en-US" altLang="x-none" sz="4000" b="1">
                <a:ea typeface="MS PGothic" charset="-128"/>
              </a:rPr>
              <a:t>of Jane</a:t>
            </a:r>
            <a:r>
              <a:rPr lang="en-US" altLang="en-US" sz="4000" b="1">
                <a:ea typeface="MS PGothic" charset="-128"/>
              </a:rPr>
              <a:t>’</a:t>
            </a:r>
            <a:r>
              <a:rPr lang="en-US" altLang="ja-JP" sz="4000" b="1">
                <a:ea typeface="MS PGothic" charset="-128"/>
              </a:rPr>
              <a:t>s Behavior?</a:t>
            </a:r>
            <a:endParaRPr lang="en-US" altLang="x-none" sz="4000" b="1">
              <a:ea typeface="MS PGothic" charset="-128"/>
            </a:endParaRPr>
          </a:p>
        </p:txBody>
      </p:sp>
      <p:sp>
        <p:nvSpPr>
          <p:cNvPr id="111618" name="Content Placeholder 2">
            <a:extLst>
              <a:ext uri="{FF2B5EF4-FFF2-40B4-BE49-F238E27FC236}">
                <a16:creationId xmlns:a16="http://schemas.microsoft.com/office/drawing/2014/main" id="{3DB077AD-EB95-4B69-B1F1-AF6C82D59434}"/>
              </a:ext>
            </a:extLst>
          </p:cNvPr>
          <p:cNvSpPr>
            <a:spLocks noGrp="1"/>
          </p:cNvSpPr>
          <p:nvPr>
            <p:ph idx="1"/>
          </p:nvPr>
        </p:nvSpPr>
        <p:spPr>
          <a:xfrm>
            <a:off x="457200" y="2085975"/>
            <a:ext cx="8229600" cy="4265613"/>
          </a:xfrm>
        </p:spPr>
        <p:txBody>
          <a:bodyPr/>
          <a:lstStyle/>
          <a:p>
            <a:pPr eaLnBrk="1" hangingPunct="1">
              <a:lnSpc>
                <a:spcPct val="90000"/>
              </a:lnSpc>
              <a:buFont typeface="Arial" panose="020B0604020202020204" pitchFamily="34" charset="0"/>
              <a:buNone/>
            </a:pPr>
            <a:r>
              <a:rPr lang="en-US" altLang="en-US" sz="2600" dirty="0"/>
              <a:t>Jane, a fifth-grade student, was referred to the student support team by her teacher, Mrs. O’</a:t>
            </a:r>
            <a:r>
              <a:rPr lang="en-US" altLang="ja-JP" sz="2600" dirty="0"/>
              <a:t>Neil. </a:t>
            </a:r>
          </a:p>
          <a:p>
            <a:pPr eaLnBrk="1" hangingPunct="1">
              <a:lnSpc>
                <a:spcPct val="90000"/>
              </a:lnSpc>
              <a:buFont typeface="Arial" panose="020B0604020202020204" pitchFamily="34" charset="0"/>
              <a:buNone/>
            </a:pPr>
            <a:endParaRPr lang="en-US" altLang="ja-JP" sz="1000" dirty="0"/>
          </a:p>
          <a:p>
            <a:pPr eaLnBrk="1" hangingPunct="1">
              <a:lnSpc>
                <a:spcPct val="90000"/>
              </a:lnSpc>
              <a:buFont typeface="Arial" panose="020B0604020202020204" pitchFamily="34" charset="0"/>
              <a:buNone/>
            </a:pPr>
            <a:r>
              <a:rPr lang="en-US" altLang="ja-JP" sz="2600" dirty="0"/>
              <a:t>After interviewing Mrs. O’Neil and conducting several observations of Jane in the classroom, the team determined that during transitions (from lunch, recess, dismissal) in the hallway when staff are present, she shouts profanities. </a:t>
            </a:r>
          </a:p>
          <a:p>
            <a:pPr eaLnBrk="1" hangingPunct="1">
              <a:lnSpc>
                <a:spcPct val="90000"/>
              </a:lnSpc>
              <a:buFont typeface="Arial" panose="020B0604020202020204" pitchFamily="34" charset="0"/>
              <a:buNone/>
            </a:pPr>
            <a:endParaRPr lang="en-US" altLang="ja-JP" sz="1000" dirty="0"/>
          </a:p>
          <a:p>
            <a:pPr eaLnBrk="1" hangingPunct="1">
              <a:lnSpc>
                <a:spcPct val="90000"/>
              </a:lnSpc>
              <a:buFont typeface="Arial" panose="020B0604020202020204" pitchFamily="34" charset="0"/>
              <a:buNone/>
            </a:pPr>
            <a:r>
              <a:rPr lang="en-US" altLang="ja-JP" sz="2600" dirty="0"/>
              <a:t>Then, adults spend time talking with her about her behavior. </a:t>
            </a:r>
          </a:p>
          <a:p>
            <a:pPr eaLnBrk="1" hangingPunct="1">
              <a:lnSpc>
                <a:spcPct val="90000"/>
              </a:lnSpc>
              <a:buFont typeface="Arial" panose="020B0604020202020204" pitchFamily="34" charset="0"/>
              <a:buNone/>
            </a:pPr>
            <a:endParaRPr lang="en-US" altLang="en-US" sz="2600" dirty="0"/>
          </a:p>
          <a:p>
            <a:pPr eaLnBrk="1" hangingPunct="1">
              <a:lnSpc>
                <a:spcPct val="90000"/>
              </a:lnSpc>
              <a:buFont typeface="Arial" panose="020B0604020202020204" pitchFamily="34" charset="0"/>
              <a:buNone/>
            </a:pPr>
            <a:endParaRPr lang="en-US" altLang="en-US" sz="2600" dirty="0"/>
          </a:p>
        </p:txBody>
      </p:sp>
      <p:sp>
        <p:nvSpPr>
          <p:cNvPr id="111619" name="Slide Number Placeholder 1">
            <a:extLst>
              <a:ext uri="{FF2B5EF4-FFF2-40B4-BE49-F238E27FC236}">
                <a16:creationId xmlns:a16="http://schemas.microsoft.com/office/drawing/2014/main" id="{E542EC54-5794-44C7-BAAB-0F6C716742D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26BDE082-2B0C-42FE-BD33-891F35F8CC4F}" type="slidenum">
              <a:rPr lang="en-US" altLang="en-US" sz="1200">
                <a:solidFill>
                  <a:srgbClr val="8D8D8F"/>
                </a:solidFill>
              </a:rPr>
              <a:pPr>
                <a:spcBef>
                  <a:spcPct val="0"/>
                </a:spcBef>
                <a:buFontTx/>
                <a:buNone/>
              </a:pPr>
              <a:t>12</a:t>
            </a:fld>
            <a:endParaRPr lang="en-US" altLang="en-US" sz="1200">
              <a:solidFill>
                <a:srgbClr val="8D8D8F"/>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Title 1">
            <a:extLst>
              <a:ext uri="{FF2B5EF4-FFF2-40B4-BE49-F238E27FC236}">
                <a16:creationId xmlns:a16="http://schemas.microsoft.com/office/drawing/2014/main" id="{B8AF347C-FB8F-4D06-A19B-D241C12DB3DC}"/>
              </a:ext>
            </a:extLst>
          </p:cNvPr>
          <p:cNvSpPr>
            <a:spLocks noGrp="1"/>
          </p:cNvSpPr>
          <p:nvPr>
            <p:ph type="title" idx="4294967295"/>
          </p:nvPr>
        </p:nvSpPr>
        <p:spPr>
          <a:xfrm>
            <a:off x="457200" y="304800"/>
            <a:ext cx="8229600" cy="1143000"/>
          </a:xfrm>
        </p:spPr>
        <p:txBody>
          <a:bodyPr/>
          <a:lstStyle/>
          <a:p>
            <a:pPr eaLnBrk="1" hangingPunct="1"/>
            <a:r>
              <a:rPr lang="en-US" altLang="en-US" b="1"/>
              <a:t>Jane’</a:t>
            </a:r>
            <a:r>
              <a:rPr lang="en-US" altLang="ja-JP" b="1"/>
              <a:t>s Summary Statement</a:t>
            </a:r>
            <a:endParaRPr lang="en-US" altLang="en-US" b="1"/>
          </a:p>
        </p:txBody>
      </p:sp>
      <p:sp>
        <p:nvSpPr>
          <p:cNvPr id="113666" name="Content Placeholder 2">
            <a:extLst>
              <a:ext uri="{FF2B5EF4-FFF2-40B4-BE49-F238E27FC236}">
                <a16:creationId xmlns:a16="http://schemas.microsoft.com/office/drawing/2014/main" id="{E18CFE09-F890-4B49-BC25-692D2F9C9DAD}"/>
              </a:ext>
            </a:extLst>
          </p:cNvPr>
          <p:cNvSpPr>
            <a:spLocks noGrp="1"/>
          </p:cNvSpPr>
          <p:nvPr>
            <p:ph idx="4294967295"/>
          </p:nvPr>
        </p:nvSpPr>
        <p:spPr>
          <a:xfrm>
            <a:off x="533400" y="1295400"/>
            <a:ext cx="8305800" cy="5181600"/>
          </a:xfrm>
        </p:spPr>
        <p:txBody>
          <a:bodyPr/>
          <a:lstStyle/>
          <a:p>
            <a:pPr eaLnBrk="1" hangingPunct="1">
              <a:buFont typeface="Arial" panose="020B0604020202020204" pitchFamily="34" charset="0"/>
              <a:buNone/>
            </a:pPr>
            <a:endParaRPr lang="en-US" altLang="en-US"/>
          </a:p>
          <a:p>
            <a:pPr eaLnBrk="1" hangingPunct="1">
              <a:buFont typeface="Arial" panose="020B0604020202020204" pitchFamily="34" charset="0"/>
              <a:buNone/>
            </a:pPr>
            <a:endParaRPr lang="en-US" altLang="en-US"/>
          </a:p>
          <a:p>
            <a:pPr eaLnBrk="1" hangingPunct="1">
              <a:buFont typeface="Arial" panose="020B0604020202020204" pitchFamily="34" charset="0"/>
              <a:buNone/>
            </a:pPr>
            <a:endParaRPr lang="en-US" altLang="en-US"/>
          </a:p>
          <a:p>
            <a:pPr eaLnBrk="1" hangingPunct="1">
              <a:buFont typeface="Arial" panose="020B0604020202020204" pitchFamily="34" charset="0"/>
              <a:buNone/>
            </a:pPr>
            <a:endParaRPr lang="en-US" altLang="en-US"/>
          </a:p>
        </p:txBody>
      </p:sp>
      <p:sp>
        <p:nvSpPr>
          <p:cNvPr id="113667" name="Rectangle 5">
            <a:extLst>
              <a:ext uri="{FF2B5EF4-FFF2-40B4-BE49-F238E27FC236}">
                <a16:creationId xmlns:a16="http://schemas.microsoft.com/office/drawing/2014/main" id="{34214645-9044-4EBD-8EE8-99A912AE7767}"/>
              </a:ext>
            </a:extLst>
          </p:cNvPr>
          <p:cNvSpPr>
            <a:spLocks noChangeArrowheads="1"/>
          </p:cNvSpPr>
          <p:nvPr/>
        </p:nvSpPr>
        <p:spPr bwMode="auto">
          <a:xfrm>
            <a:off x="609600" y="3200400"/>
            <a:ext cx="2286000" cy="1676400"/>
          </a:xfrm>
          <a:prstGeom prst="rect">
            <a:avLst/>
          </a:prstGeom>
          <a:solidFill>
            <a:schemeClr val="bg1"/>
          </a:solidFill>
          <a:ln w="25400">
            <a:solidFill>
              <a:schemeClr val="tx1"/>
            </a:solidFill>
            <a:miter lim="800000"/>
            <a:headEnd/>
            <a:tailEnd/>
          </a:ln>
        </p:spPr>
        <p:txBody>
          <a:bodyPr anchorCtr="1"/>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000000"/>
                </a:solidFill>
              </a:rPr>
              <a:t>Antecedent/Trigger: </a:t>
            </a:r>
          </a:p>
          <a:p>
            <a:pPr algn="ctr" eaLnBrk="1" hangingPunct="1">
              <a:spcBef>
                <a:spcPct val="0"/>
              </a:spcBef>
              <a:buFontTx/>
              <a:buNone/>
            </a:pPr>
            <a:r>
              <a:rPr lang="en-US" altLang="en-US" sz="1800">
                <a:solidFill>
                  <a:srgbClr val="000000"/>
                </a:solidFill>
              </a:rPr>
              <a:t>When ..</a:t>
            </a:r>
          </a:p>
          <a:p>
            <a:pPr algn="ctr" eaLnBrk="1" hangingPunct="1">
              <a:spcBef>
                <a:spcPct val="0"/>
              </a:spcBef>
              <a:buFontTx/>
              <a:buNone/>
            </a:pPr>
            <a:endParaRPr lang="en-US" altLang="en-US" sz="1800" b="1">
              <a:solidFill>
                <a:srgbClr val="FF0000"/>
              </a:solidFill>
            </a:endParaRPr>
          </a:p>
        </p:txBody>
      </p:sp>
      <p:sp>
        <p:nvSpPr>
          <p:cNvPr id="113668" name="Rectangle 7">
            <a:extLst>
              <a:ext uri="{FF2B5EF4-FFF2-40B4-BE49-F238E27FC236}">
                <a16:creationId xmlns:a16="http://schemas.microsoft.com/office/drawing/2014/main" id="{C1F5D790-6E05-4D0F-B5C0-E80B71B961C9}"/>
              </a:ext>
            </a:extLst>
          </p:cNvPr>
          <p:cNvSpPr>
            <a:spLocks noChangeArrowheads="1"/>
          </p:cNvSpPr>
          <p:nvPr/>
        </p:nvSpPr>
        <p:spPr bwMode="auto">
          <a:xfrm>
            <a:off x="3505200" y="3200400"/>
            <a:ext cx="2286000" cy="1676400"/>
          </a:xfrm>
          <a:prstGeom prst="rect">
            <a:avLst/>
          </a:prstGeom>
          <a:solidFill>
            <a:schemeClr val="bg1"/>
          </a:solidFill>
          <a:ln w="25400">
            <a:solidFill>
              <a:schemeClr val="tx1"/>
            </a:solidFill>
            <a:miter lim="800000"/>
            <a:headEnd/>
            <a:tailEnd/>
          </a:ln>
        </p:spPr>
        <p:txBody>
          <a:bodyPr anchorCtr="1"/>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000000"/>
                </a:solidFill>
              </a:rPr>
              <a:t>Behavior: </a:t>
            </a:r>
          </a:p>
          <a:p>
            <a:pPr algn="ctr" eaLnBrk="1" hangingPunct="1">
              <a:spcBef>
                <a:spcPct val="0"/>
              </a:spcBef>
              <a:buFontTx/>
              <a:buNone/>
            </a:pPr>
            <a:r>
              <a:rPr lang="en-US" altLang="en-US" sz="1800">
                <a:solidFill>
                  <a:srgbClr val="000000"/>
                </a:solidFill>
              </a:rPr>
              <a:t>Student..</a:t>
            </a:r>
            <a:endParaRPr lang="en-US" altLang="en-US" sz="1800" b="1">
              <a:solidFill>
                <a:srgbClr val="FF0000"/>
              </a:solidFill>
            </a:endParaRPr>
          </a:p>
        </p:txBody>
      </p:sp>
      <p:sp>
        <p:nvSpPr>
          <p:cNvPr id="113669" name="Rectangle 8">
            <a:extLst>
              <a:ext uri="{FF2B5EF4-FFF2-40B4-BE49-F238E27FC236}">
                <a16:creationId xmlns:a16="http://schemas.microsoft.com/office/drawing/2014/main" id="{9EBDD9F9-4FAA-4B92-8A98-EBDE6F9B020F}"/>
              </a:ext>
            </a:extLst>
          </p:cNvPr>
          <p:cNvSpPr>
            <a:spLocks noChangeArrowheads="1"/>
          </p:cNvSpPr>
          <p:nvPr/>
        </p:nvSpPr>
        <p:spPr bwMode="auto">
          <a:xfrm>
            <a:off x="6172200" y="3200400"/>
            <a:ext cx="2667000" cy="3048000"/>
          </a:xfrm>
          <a:prstGeom prst="rect">
            <a:avLst/>
          </a:prstGeom>
          <a:solidFill>
            <a:schemeClr val="bg1"/>
          </a:solidFill>
          <a:ln w="25400">
            <a:solidFill>
              <a:schemeClr val="tx1"/>
            </a:solidFill>
            <a:miter lim="800000"/>
            <a:headEnd/>
            <a:tailEnd/>
          </a:ln>
        </p:spPr>
        <p:txBody>
          <a:bodyPr anchorCtr="1"/>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000000"/>
                </a:solidFill>
              </a:rPr>
              <a:t>Consequence/Outcome: and as a result...</a:t>
            </a:r>
          </a:p>
          <a:p>
            <a:pPr algn="ctr" eaLnBrk="1" hangingPunct="1">
              <a:spcBef>
                <a:spcPct val="0"/>
              </a:spcBef>
              <a:buFontTx/>
              <a:buNone/>
            </a:pPr>
            <a:endParaRPr lang="en-US" altLang="en-US" sz="1800">
              <a:solidFill>
                <a:srgbClr val="000000"/>
              </a:solidFill>
            </a:endParaRPr>
          </a:p>
          <a:p>
            <a:pPr algn="ctr" eaLnBrk="1" hangingPunct="1">
              <a:spcBef>
                <a:spcPct val="0"/>
              </a:spcBef>
              <a:buFontTx/>
              <a:buNone/>
            </a:pPr>
            <a:endParaRPr lang="en-US" altLang="en-US" sz="1800" b="1">
              <a:solidFill>
                <a:srgbClr val="FF0000"/>
              </a:solidFill>
            </a:endParaRPr>
          </a:p>
          <a:p>
            <a:pPr algn="ctr" eaLnBrk="1" hangingPunct="1">
              <a:spcBef>
                <a:spcPct val="0"/>
              </a:spcBef>
              <a:buFontTx/>
              <a:buNone/>
            </a:pPr>
            <a:endParaRPr lang="en-US" altLang="en-US" sz="1800">
              <a:solidFill>
                <a:srgbClr val="000000"/>
              </a:solidFill>
            </a:endParaRPr>
          </a:p>
          <a:p>
            <a:pPr algn="ctr" eaLnBrk="1" hangingPunct="1">
              <a:spcBef>
                <a:spcPct val="0"/>
              </a:spcBef>
              <a:buFontTx/>
              <a:buNone/>
            </a:pPr>
            <a:r>
              <a:rPr lang="en-US" altLang="en-US" sz="1800">
                <a:solidFill>
                  <a:srgbClr val="000000"/>
                </a:solidFill>
              </a:rPr>
              <a:t>Therefore, the function of the behavior is to:</a:t>
            </a:r>
          </a:p>
          <a:p>
            <a:pPr algn="ctr" eaLnBrk="1" hangingPunct="1">
              <a:spcBef>
                <a:spcPct val="0"/>
              </a:spcBef>
              <a:buFontTx/>
              <a:buNone/>
            </a:pPr>
            <a:r>
              <a:rPr lang="en-US" altLang="en-US" sz="1800">
                <a:solidFill>
                  <a:srgbClr val="000000"/>
                </a:solidFill>
              </a:rPr>
              <a:t>  get/avoid </a:t>
            </a:r>
            <a:endParaRPr lang="en-US" altLang="en-US" sz="1800" b="1">
              <a:solidFill>
                <a:srgbClr val="FF0000"/>
              </a:solidFill>
            </a:endParaRPr>
          </a:p>
        </p:txBody>
      </p:sp>
      <p:sp>
        <p:nvSpPr>
          <p:cNvPr id="10" name="Right Arrow 9">
            <a:extLst>
              <a:ext uri="{FF2B5EF4-FFF2-40B4-BE49-F238E27FC236}">
                <a16:creationId xmlns:a16="http://schemas.microsoft.com/office/drawing/2014/main" id="{3079F72F-6F43-4776-9DF7-F43FF5FF0480}"/>
              </a:ext>
            </a:extLst>
          </p:cNvPr>
          <p:cNvSpPr/>
          <p:nvPr/>
        </p:nvSpPr>
        <p:spPr>
          <a:xfrm>
            <a:off x="2895600" y="3886200"/>
            <a:ext cx="609600" cy="228600"/>
          </a:xfrm>
          <a:prstGeom prst="rightArrow">
            <a:avLst/>
          </a:prstGeom>
          <a:solidFill>
            <a:srgbClr val="008000"/>
          </a:solidFill>
          <a:ln>
            <a:solidFill>
              <a:srgbClr val="FFD95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1" name="Right Arrow 10">
            <a:extLst>
              <a:ext uri="{FF2B5EF4-FFF2-40B4-BE49-F238E27FC236}">
                <a16:creationId xmlns:a16="http://schemas.microsoft.com/office/drawing/2014/main" id="{FED514F6-5CA0-4E4A-8A7D-E43973904404}"/>
              </a:ext>
            </a:extLst>
          </p:cNvPr>
          <p:cNvSpPr/>
          <p:nvPr/>
        </p:nvSpPr>
        <p:spPr>
          <a:xfrm>
            <a:off x="5715000" y="3886200"/>
            <a:ext cx="609600" cy="228600"/>
          </a:xfrm>
          <a:prstGeom prst="rightArrow">
            <a:avLst/>
          </a:prstGeom>
          <a:solidFill>
            <a:srgbClr val="008000"/>
          </a:solidFill>
          <a:ln>
            <a:solidFill>
              <a:srgbClr val="FFD95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2" name="Oval 11">
            <a:extLst>
              <a:ext uri="{FF2B5EF4-FFF2-40B4-BE49-F238E27FC236}">
                <a16:creationId xmlns:a16="http://schemas.microsoft.com/office/drawing/2014/main" id="{3B40E449-4423-4686-BCD0-9F3881749341}"/>
              </a:ext>
            </a:extLst>
          </p:cNvPr>
          <p:cNvSpPr>
            <a:spLocks noChangeArrowheads="1"/>
          </p:cNvSpPr>
          <p:nvPr/>
        </p:nvSpPr>
        <p:spPr bwMode="auto">
          <a:xfrm>
            <a:off x="6946900" y="5160963"/>
            <a:ext cx="609600" cy="304800"/>
          </a:xfrm>
          <a:prstGeom prst="ellipse">
            <a:avLst/>
          </a:prstGeom>
          <a:noFill/>
          <a:ln w="50800">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endParaRPr lang="en-US" altLang="en-US" sz="1800">
              <a:solidFill>
                <a:srgbClr val="FFFFFF"/>
              </a:solidFill>
            </a:endParaRPr>
          </a:p>
        </p:txBody>
      </p:sp>
      <p:sp>
        <p:nvSpPr>
          <p:cNvPr id="164875" name="TextBox 12">
            <a:extLst>
              <a:ext uri="{FF2B5EF4-FFF2-40B4-BE49-F238E27FC236}">
                <a16:creationId xmlns:a16="http://schemas.microsoft.com/office/drawing/2014/main" id="{C03C5AFE-45B2-4842-8FF4-8A84C04B86BE}"/>
              </a:ext>
            </a:extLst>
          </p:cNvPr>
          <p:cNvSpPr txBox="1">
            <a:spLocks noChangeArrowheads="1"/>
          </p:cNvSpPr>
          <p:nvPr/>
        </p:nvSpPr>
        <p:spPr bwMode="auto">
          <a:xfrm>
            <a:off x="533400" y="5296694"/>
            <a:ext cx="4953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2400" dirty="0">
                <a:latin typeface="Arial" panose="020B0604020202020204" pitchFamily="34" charset="0"/>
              </a:rPr>
              <a:t>The pattern suggests that adult attention maintains the behavior.</a:t>
            </a:r>
          </a:p>
        </p:txBody>
      </p:sp>
      <p:sp>
        <p:nvSpPr>
          <p:cNvPr id="113674" name="Rectangle 12">
            <a:extLst>
              <a:ext uri="{FF2B5EF4-FFF2-40B4-BE49-F238E27FC236}">
                <a16:creationId xmlns:a16="http://schemas.microsoft.com/office/drawing/2014/main" id="{E11A20BA-B476-481B-BF83-ACFBBD50848E}"/>
              </a:ext>
            </a:extLst>
          </p:cNvPr>
          <p:cNvSpPr>
            <a:spLocks noChangeArrowheads="1"/>
          </p:cNvSpPr>
          <p:nvPr/>
        </p:nvSpPr>
        <p:spPr bwMode="auto">
          <a:xfrm>
            <a:off x="609600" y="2057400"/>
            <a:ext cx="7543800" cy="8382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endParaRPr lang="en-US" altLang="en-US" sz="1800">
              <a:solidFill>
                <a:srgbClr val="FFFFFF"/>
              </a:solidFill>
            </a:endParaRPr>
          </a:p>
        </p:txBody>
      </p:sp>
      <p:sp>
        <p:nvSpPr>
          <p:cNvPr id="113675" name="Text Box 13">
            <a:extLst>
              <a:ext uri="{FF2B5EF4-FFF2-40B4-BE49-F238E27FC236}">
                <a16:creationId xmlns:a16="http://schemas.microsoft.com/office/drawing/2014/main" id="{BB589D3C-5D27-48EF-AE79-FB2EDA8110A4}"/>
              </a:ext>
            </a:extLst>
          </p:cNvPr>
          <p:cNvSpPr txBox="1">
            <a:spLocks noChangeArrowheads="1"/>
          </p:cNvSpPr>
          <p:nvPr/>
        </p:nvSpPr>
        <p:spPr bwMode="auto">
          <a:xfrm>
            <a:off x="609600" y="2286000"/>
            <a:ext cx="75438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a:t>Routine: During ________________</a:t>
            </a:r>
          </a:p>
        </p:txBody>
      </p:sp>
      <p:sp>
        <p:nvSpPr>
          <p:cNvPr id="113676" name="Text Box 14">
            <a:extLst>
              <a:ext uri="{FF2B5EF4-FFF2-40B4-BE49-F238E27FC236}">
                <a16:creationId xmlns:a16="http://schemas.microsoft.com/office/drawing/2014/main" id="{7C6AE758-D863-44C2-9D34-F3336A9ED25A}"/>
              </a:ext>
            </a:extLst>
          </p:cNvPr>
          <p:cNvSpPr txBox="1">
            <a:spLocks noChangeArrowheads="1"/>
          </p:cNvSpPr>
          <p:nvPr/>
        </p:nvSpPr>
        <p:spPr bwMode="auto">
          <a:xfrm>
            <a:off x="3886200" y="2286000"/>
            <a:ext cx="20574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a:solidFill>
                  <a:srgbClr val="FF0000"/>
                </a:solidFill>
              </a:rPr>
              <a:t>Transitions</a:t>
            </a:r>
          </a:p>
        </p:txBody>
      </p:sp>
      <p:sp>
        <p:nvSpPr>
          <p:cNvPr id="113677" name="Text Box 15">
            <a:extLst>
              <a:ext uri="{FF2B5EF4-FFF2-40B4-BE49-F238E27FC236}">
                <a16:creationId xmlns:a16="http://schemas.microsoft.com/office/drawing/2014/main" id="{564D8CCB-8506-4172-8951-A583AD1DD83B}"/>
              </a:ext>
            </a:extLst>
          </p:cNvPr>
          <p:cNvSpPr txBox="1">
            <a:spLocks noChangeArrowheads="1"/>
          </p:cNvSpPr>
          <p:nvPr/>
        </p:nvSpPr>
        <p:spPr bwMode="auto">
          <a:xfrm>
            <a:off x="762000" y="3929063"/>
            <a:ext cx="1752600" cy="10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b="1">
                <a:solidFill>
                  <a:srgbClr val="FF0000"/>
                </a:solidFill>
                <a:latin typeface="Arial" panose="020B0604020202020204" pitchFamily="34" charset="0"/>
              </a:rPr>
              <a:t>Staff are present</a:t>
            </a:r>
          </a:p>
          <a:p>
            <a:pPr eaLnBrk="1" hangingPunct="1">
              <a:spcBef>
                <a:spcPct val="50000"/>
              </a:spcBef>
              <a:buFontTx/>
              <a:buNone/>
            </a:pPr>
            <a:endParaRPr lang="en-US" altLang="en-US" sz="1800">
              <a:latin typeface="Arial" panose="020B0604020202020204" pitchFamily="34" charset="0"/>
            </a:endParaRPr>
          </a:p>
        </p:txBody>
      </p:sp>
      <p:sp>
        <p:nvSpPr>
          <p:cNvPr id="113678" name="Text Box 16">
            <a:extLst>
              <a:ext uri="{FF2B5EF4-FFF2-40B4-BE49-F238E27FC236}">
                <a16:creationId xmlns:a16="http://schemas.microsoft.com/office/drawing/2014/main" id="{79B0D31A-A4AB-48D8-B6A4-BF5289659813}"/>
              </a:ext>
            </a:extLst>
          </p:cNvPr>
          <p:cNvSpPr txBox="1">
            <a:spLocks noChangeArrowheads="1"/>
          </p:cNvSpPr>
          <p:nvPr/>
        </p:nvSpPr>
        <p:spPr bwMode="auto">
          <a:xfrm>
            <a:off x="3733800" y="3810000"/>
            <a:ext cx="1752600" cy="10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b="1">
                <a:solidFill>
                  <a:srgbClr val="FF0000"/>
                </a:solidFill>
                <a:latin typeface="Arial" panose="020B0604020202020204" pitchFamily="34" charset="0"/>
              </a:rPr>
              <a:t>Shouts profanities</a:t>
            </a:r>
          </a:p>
          <a:p>
            <a:pPr eaLnBrk="1" hangingPunct="1">
              <a:spcBef>
                <a:spcPct val="50000"/>
              </a:spcBef>
              <a:buFontTx/>
              <a:buNone/>
            </a:pPr>
            <a:endParaRPr lang="en-US" altLang="en-US" sz="1800">
              <a:latin typeface="Arial" panose="020B0604020202020204" pitchFamily="34" charset="0"/>
            </a:endParaRPr>
          </a:p>
        </p:txBody>
      </p:sp>
      <p:sp>
        <p:nvSpPr>
          <p:cNvPr id="113679" name="Text Box 17">
            <a:extLst>
              <a:ext uri="{FF2B5EF4-FFF2-40B4-BE49-F238E27FC236}">
                <a16:creationId xmlns:a16="http://schemas.microsoft.com/office/drawing/2014/main" id="{5E56314A-4D96-49F7-AF5C-1BF1D704225F}"/>
              </a:ext>
            </a:extLst>
          </p:cNvPr>
          <p:cNvSpPr txBox="1">
            <a:spLocks noChangeArrowheads="1"/>
          </p:cNvSpPr>
          <p:nvPr/>
        </p:nvSpPr>
        <p:spPr bwMode="auto">
          <a:xfrm>
            <a:off x="6553200" y="3886200"/>
            <a:ext cx="1905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endParaRPr lang="en-US" altLang="en-US" sz="1800">
              <a:latin typeface="Arial" panose="020B0604020202020204" pitchFamily="34" charset="0"/>
            </a:endParaRPr>
          </a:p>
        </p:txBody>
      </p:sp>
      <p:sp>
        <p:nvSpPr>
          <p:cNvPr id="113680" name="Text Box 18">
            <a:extLst>
              <a:ext uri="{FF2B5EF4-FFF2-40B4-BE49-F238E27FC236}">
                <a16:creationId xmlns:a16="http://schemas.microsoft.com/office/drawing/2014/main" id="{642CF582-89DF-48B2-A312-2D4F889BE46E}"/>
              </a:ext>
            </a:extLst>
          </p:cNvPr>
          <p:cNvSpPr txBox="1">
            <a:spLocks noChangeArrowheads="1"/>
          </p:cNvSpPr>
          <p:nvPr/>
        </p:nvSpPr>
        <p:spPr bwMode="auto">
          <a:xfrm>
            <a:off x="6477000" y="3962400"/>
            <a:ext cx="2133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sz="1800" b="1">
                <a:solidFill>
                  <a:srgbClr val="FF0000"/>
                </a:solidFill>
                <a:latin typeface="Arial" panose="020B0604020202020204" pitchFamily="34" charset="0"/>
              </a:rPr>
              <a:t>Adults talk to her</a:t>
            </a:r>
          </a:p>
        </p:txBody>
      </p:sp>
      <p:sp>
        <p:nvSpPr>
          <p:cNvPr id="47123" name="Text Box 19">
            <a:extLst>
              <a:ext uri="{FF2B5EF4-FFF2-40B4-BE49-F238E27FC236}">
                <a16:creationId xmlns:a16="http://schemas.microsoft.com/office/drawing/2014/main" id="{A56DA5AE-4522-4D90-A31F-1FE0021A28BA}"/>
              </a:ext>
            </a:extLst>
          </p:cNvPr>
          <p:cNvSpPr txBox="1">
            <a:spLocks noChangeArrowheads="1"/>
          </p:cNvSpPr>
          <p:nvPr/>
        </p:nvSpPr>
        <p:spPr bwMode="auto">
          <a:xfrm>
            <a:off x="6400800" y="5562600"/>
            <a:ext cx="21336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sz="1800" b="1">
                <a:solidFill>
                  <a:srgbClr val="FF0000"/>
                </a:solidFill>
                <a:latin typeface="Arial" panose="020B0604020202020204" pitchFamily="34" charset="0"/>
              </a:rPr>
              <a:t>Attention from  	Adults</a:t>
            </a:r>
          </a:p>
        </p:txBody>
      </p:sp>
      <p:sp>
        <p:nvSpPr>
          <p:cNvPr id="113682" name="Slide Number Placeholder 1">
            <a:extLst>
              <a:ext uri="{FF2B5EF4-FFF2-40B4-BE49-F238E27FC236}">
                <a16:creationId xmlns:a16="http://schemas.microsoft.com/office/drawing/2014/main" id="{D0546AE7-5034-4AAA-A4EA-268F35C4719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8040F3CF-D7B1-45A5-B5FB-C86036AA2541}" type="slidenum">
              <a:rPr lang="en-US" altLang="en-US" sz="1200">
                <a:solidFill>
                  <a:srgbClr val="8D8D8F"/>
                </a:solidFill>
              </a:rPr>
              <a:pPr>
                <a:spcBef>
                  <a:spcPct val="0"/>
                </a:spcBef>
                <a:buFontTx/>
                <a:buNone/>
              </a:pPr>
              <a:t>13</a:t>
            </a:fld>
            <a:endParaRPr lang="en-US" altLang="en-US" sz="1200">
              <a:solidFill>
                <a:srgbClr val="8D8D8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7123"/>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64875"/>
                                        </p:tgtEl>
                                        <p:attrNameLst>
                                          <p:attrName>style.visibility</p:attrName>
                                        </p:attrNameLst>
                                      </p:cBhvr>
                                      <p:to>
                                        <p:strVal val="visible"/>
                                      </p:to>
                                    </p:set>
                                    <p:anim calcmode="lin" valueType="num">
                                      <p:cBhvr additive="base">
                                        <p:cTn id="17" dur="500" fill="hold"/>
                                        <p:tgtEl>
                                          <p:spTgt spid="164875"/>
                                        </p:tgtEl>
                                        <p:attrNameLst>
                                          <p:attrName>ppt_x</p:attrName>
                                        </p:attrNameLst>
                                      </p:cBhvr>
                                      <p:tavLst>
                                        <p:tav tm="0">
                                          <p:val>
                                            <p:strVal val="#ppt_x"/>
                                          </p:val>
                                        </p:tav>
                                        <p:tav tm="100000">
                                          <p:val>
                                            <p:strVal val="#ppt_x"/>
                                          </p:val>
                                        </p:tav>
                                      </p:tavLst>
                                    </p:anim>
                                    <p:anim calcmode="lin" valueType="num">
                                      <p:cBhvr additive="base">
                                        <p:cTn id="18" dur="500" fill="hold"/>
                                        <p:tgtEl>
                                          <p:spTgt spid="16487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64875" grpId="0"/>
      <p:bldP spid="4712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Title 3">
            <a:extLst>
              <a:ext uri="{FF2B5EF4-FFF2-40B4-BE49-F238E27FC236}">
                <a16:creationId xmlns:a16="http://schemas.microsoft.com/office/drawing/2014/main" id="{1FB9B2A0-8F78-4ADC-B022-A110E907BABB}"/>
              </a:ext>
            </a:extLst>
          </p:cNvPr>
          <p:cNvSpPr>
            <a:spLocks noGrp="1"/>
          </p:cNvSpPr>
          <p:nvPr>
            <p:ph type="title"/>
          </p:nvPr>
        </p:nvSpPr>
        <p:spPr/>
        <p:txBody>
          <a:bodyPr/>
          <a:lstStyle/>
          <a:p>
            <a:pPr eaLnBrk="1" hangingPunct="1"/>
            <a:r>
              <a:rPr lang="en-US" altLang="en-US" b="1">
                <a:solidFill>
                  <a:srgbClr val="B60202"/>
                </a:solidFill>
              </a:rPr>
              <a:t>ACTIVITY 5:</a:t>
            </a:r>
          </a:p>
        </p:txBody>
      </p:sp>
      <p:sp>
        <p:nvSpPr>
          <p:cNvPr id="115714" name="Vertical Text Placeholder 4">
            <a:extLst>
              <a:ext uri="{FF2B5EF4-FFF2-40B4-BE49-F238E27FC236}">
                <a16:creationId xmlns:a16="http://schemas.microsoft.com/office/drawing/2014/main" id="{188C9980-1708-4A9D-A2FA-9AE22BB1F60A}"/>
              </a:ext>
            </a:extLst>
          </p:cNvPr>
          <p:cNvSpPr>
            <a:spLocks noGrp="1"/>
          </p:cNvSpPr>
          <p:nvPr>
            <p:ph idx="1"/>
          </p:nvPr>
        </p:nvSpPr>
        <p:spPr>
          <a:xfrm>
            <a:off x="457200" y="1760538"/>
            <a:ext cx="8229600" cy="4152900"/>
          </a:xfrm>
        </p:spPr>
        <p:txBody>
          <a:bodyPr/>
          <a:lstStyle/>
          <a:p>
            <a:pPr eaLnBrk="1" hangingPunct="1">
              <a:buFont typeface="Arial" panose="020B0604020202020204" pitchFamily="34" charset="0"/>
              <a:buNone/>
            </a:pPr>
            <a:r>
              <a:rPr lang="en-US" altLang="en-US" dirty="0">
                <a:solidFill>
                  <a:srgbClr val="292934"/>
                </a:solidFill>
              </a:rPr>
              <a:t>1. Using your workbook, identify the behavior, routine, antecedent, and consequence in  scenario #1. </a:t>
            </a:r>
          </a:p>
          <a:p>
            <a:pPr eaLnBrk="1" hangingPunct="1">
              <a:buFont typeface="Arial" panose="020B0604020202020204" pitchFamily="34" charset="0"/>
              <a:buNone/>
            </a:pPr>
            <a:r>
              <a:rPr lang="en-US" altLang="en-US" sz="2800" dirty="0">
                <a:solidFill>
                  <a:srgbClr val="292934"/>
                </a:solidFill>
              </a:rPr>
              <a:t>2. </a:t>
            </a:r>
            <a:r>
              <a:rPr lang="en-US" altLang="en-US" dirty="0">
                <a:solidFill>
                  <a:srgbClr val="292934"/>
                </a:solidFill>
              </a:rPr>
              <a:t>Complete this exercise for your chosen student (scenario #2).</a:t>
            </a:r>
          </a:p>
          <a:p>
            <a:pPr eaLnBrk="1" hangingPunct="1">
              <a:buFont typeface="Arial" panose="020B0604020202020204" pitchFamily="34" charset="0"/>
              <a:buNone/>
            </a:pPr>
            <a:endParaRPr lang="en-US" altLang="en-US" sz="2800" dirty="0">
              <a:solidFill>
                <a:srgbClr val="292934"/>
              </a:solidFill>
            </a:endParaRPr>
          </a:p>
          <a:p>
            <a:pPr eaLnBrk="1" hangingPunct="1">
              <a:buFont typeface="Arial" panose="020B0604020202020204" pitchFamily="34" charset="0"/>
              <a:buNone/>
            </a:pPr>
            <a:r>
              <a:rPr lang="en-US" altLang="en-US" dirty="0">
                <a:solidFill>
                  <a:srgbClr val="292934"/>
                </a:solidFill>
              </a:rPr>
              <a:t>Use this information to hypothesize the </a:t>
            </a:r>
            <a:r>
              <a:rPr lang="en-US" altLang="en-US" u="sng" dirty="0">
                <a:solidFill>
                  <a:srgbClr val="292934"/>
                </a:solidFill>
              </a:rPr>
              <a:t>most likely</a:t>
            </a:r>
            <a:r>
              <a:rPr lang="en-US" altLang="en-US" dirty="0">
                <a:solidFill>
                  <a:srgbClr val="292934"/>
                </a:solidFill>
              </a:rPr>
              <a:t> </a:t>
            </a:r>
            <a:r>
              <a:rPr lang="en-US" altLang="en-US" b="1" dirty="0">
                <a:solidFill>
                  <a:srgbClr val="B60202"/>
                </a:solidFill>
              </a:rPr>
              <a:t>FUNCTION</a:t>
            </a:r>
            <a:r>
              <a:rPr lang="en-US" altLang="en-US" dirty="0">
                <a:solidFill>
                  <a:srgbClr val="292934"/>
                </a:solidFill>
              </a:rPr>
              <a:t> of the behavior		</a:t>
            </a:r>
            <a:endParaRPr lang="en-US" altLang="en-US" u="sng" dirty="0">
              <a:solidFill>
                <a:srgbClr val="292934"/>
              </a:solidFill>
            </a:endParaRPr>
          </a:p>
        </p:txBody>
      </p:sp>
      <p:sp>
        <p:nvSpPr>
          <p:cNvPr id="115715" name="Slide Number Placeholder 1">
            <a:extLst>
              <a:ext uri="{FF2B5EF4-FFF2-40B4-BE49-F238E27FC236}">
                <a16:creationId xmlns:a16="http://schemas.microsoft.com/office/drawing/2014/main" id="{12D8FD1C-A3DC-4EE6-9848-C94EE32A6B2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ECE14D72-BBD3-40DD-870F-2AE8E00D130C}" type="slidenum">
              <a:rPr lang="en-US" altLang="en-US" sz="1200">
                <a:solidFill>
                  <a:srgbClr val="8D8D8F"/>
                </a:solidFill>
              </a:rPr>
              <a:pPr>
                <a:spcBef>
                  <a:spcPct val="0"/>
                </a:spcBef>
                <a:buFontTx/>
                <a:buNone/>
              </a:pPr>
              <a:t>14</a:t>
            </a:fld>
            <a:endParaRPr lang="en-US" altLang="en-US" sz="1200">
              <a:solidFill>
                <a:srgbClr val="8D8D8F"/>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Content Placeholder 2">
            <a:extLst>
              <a:ext uri="{FF2B5EF4-FFF2-40B4-BE49-F238E27FC236}">
                <a16:creationId xmlns:a16="http://schemas.microsoft.com/office/drawing/2014/main" id="{BD279F9B-FDDA-436C-A027-DAFDCA78A673}"/>
              </a:ext>
            </a:extLst>
          </p:cNvPr>
          <p:cNvSpPr>
            <a:spLocks noGrp="1"/>
          </p:cNvSpPr>
          <p:nvPr>
            <p:ph idx="1"/>
          </p:nvPr>
        </p:nvSpPr>
        <p:spPr>
          <a:xfrm>
            <a:off x="609600" y="1524000"/>
            <a:ext cx="8305800" cy="5181600"/>
          </a:xfrm>
        </p:spPr>
        <p:txBody>
          <a:bodyPr/>
          <a:lstStyle/>
          <a:p>
            <a:pPr eaLnBrk="1" hangingPunct="1">
              <a:buFont typeface="Arial" panose="020B0604020202020204" pitchFamily="34" charset="0"/>
              <a:buNone/>
            </a:pPr>
            <a:r>
              <a:rPr lang="en-US" altLang="en-US" sz="2400" dirty="0">
                <a:latin typeface="Arial" panose="020B0604020202020204" pitchFamily="34" charset="0"/>
              </a:rPr>
              <a:t>When asked to sit with to his peers in morning circle, Mike pulls the hair of the girl sitting next to him. The teacher tells Mike to go back and sit at his desk.</a:t>
            </a:r>
          </a:p>
          <a:p>
            <a:pPr eaLnBrk="1" hangingPunct="1">
              <a:buFont typeface="Arial" panose="020B0604020202020204" pitchFamily="34" charset="0"/>
              <a:buNone/>
            </a:pPr>
            <a:endParaRPr lang="en-US" altLang="en-US" sz="2400" dirty="0">
              <a:latin typeface="Arial" panose="020B0604020202020204" pitchFamily="34" charset="0"/>
            </a:endParaRPr>
          </a:p>
          <a:p>
            <a:pPr eaLnBrk="1" hangingPunct="1">
              <a:buFont typeface="Arial" panose="020B0604020202020204" pitchFamily="34" charset="0"/>
              <a:buNone/>
            </a:pPr>
            <a:endParaRPr lang="en-US" altLang="en-US" dirty="0"/>
          </a:p>
          <a:p>
            <a:pPr eaLnBrk="1" hangingPunct="1">
              <a:buFont typeface="Arial" panose="020B0604020202020204" pitchFamily="34" charset="0"/>
              <a:buNone/>
            </a:pPr>
            <a:endParaRPr lang="en-US" altLang="en-US" dirty="0"/>
          </a:p>
          <a:p>
            <a:pPr eaLnBrk="1" hangingPunct="1">
              <a:buFont typeface="Arial" panose="020B0604020202020204" pitchFamily="34" charset="0"/>
              <a:buNone/>
            </a:pPr>
            <a:endParaRPr lang="en-US" altLang="en-US" dirty="0"/>
          </a:p>
          <a:p>
            <a:pPr eaLnBrk="1" hangingPunct="1">
              <a:buFont typeface="Arial" panose="020B0604020202020204" pitchFamily="34" charset="0"/>
              <a:buNone/>
            </a:pPr>
            <a:endParaRPr lang="en-US" altLang="en-US" dirty="0"/>
          </a:p>
        </p:txBody>
      </p:sp>
      <p:sp>
        <p:nvSpPr>
          <p:cNvPr id="117762" name="Text Box 16">
            <a:extLst>
              <a:ext uri="{FF2B5EF4-FFF2-40B4-BE49-F238E27FC236}">
                <a16:creationId xmlns:a16="http://schemas.microsoft.com/office/drawing/2014/main" id="{0C517C26-CB9B-44BD-B89D-E97EB7446C32}"/>
              </a:ext>
            </a:extLst>
          </p:cNvPr>
          <p:cNvSpPr txBox="1">
            <a:spLocks noChangeArrowheads="1"/>
          </p:cNvSpPr>
          <p:nvPr/>
        </p:nvSpPr>
        <p:spPr bwMode="auto">
          <a:xfrm>
            <a:off x="762000" y="3276600"/>
            <a:ext cx="7543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sz="2400" dirty="0"/>
              <a:t>Routine: </a:t>
            </a:r>
            <a:r>
              <a:rPr lang="ja-JP" altLang="en-US" sz="2400" dirty="0"/>
              <a:t>“</a:t>
            </a:r>
            <a:r>
              <a:rPr lang="en-US" altLang="ja-JP" sz="2400" dirty="0"/>
              <a:t>During ________________”</a:t>
            </a:r>
            <a:endParaRPr lang="en-US" altLang="en-US" sz="2400" dirty="0"/>
          </a:p>
        </p:txBody>
      </p:sp>
      <p:sp>
        <p:nvSpPr>
          <p:cNvPr id="117763" name="Title 1">
            <a:extLst>
              <a:ext uri="{FF2B5EF4-FFF2-40B4-BE49-F238E27FC236}">
                <a16:creationId xmlns:a16="http://schemas.microsoft.com/office/drawing/2014/main" id="{6800BB70-AF4B-4520-9E0F-62E69E3A8520}"/>
              </a:ext>
            </a:extLst>
          </p:cNvPr>
          <p:cNvSpPr>
            <a:spLocks noGrp="1"/>
          </p:cNvSpPr>
          <p:nvPr>
            <p:ph type="title"/>
          </p:nvPr>
        </p:nvSpPr>
        <p:spPr>
          <a:xfrm>
            <a:off x="381000" y="228600"/>
            <a:ext cx="8229600" cy="1143000"/>
          </a:xfrm>
        </p:spPr>
        <p:txBody>
          <a:bodyPr/>
          <a:lstStyle/>
          <a:p>
            <a:pPr eaLnBrk="1" hangingPunct="1"/>
            <a:r>
              <a:rPr lang="en-US" altLang="en-US" b="1"/>
              <a:t>Scenario #1</a:t>
            </a:r>
          </a:p>
        </p:txBody>
      </p:sp>
      <p:sp>
        <p:nvSpPr>
          <p:cNvPr id="117764" name="Rectangle 5">
            <a:extLst>
              <a:ext uri="{FF2B5EF4-FFF2-40B4-BE49-F238E27FC236}">
                <a16:creationId xmlns:a16="http://schemas.microsoft.com/office/drawing/2014/main" id="{8071115E-2098-4845-A936-FDD1C762CA1E}"/>
              </a:ext>
            </a:extLst>
          </p:cNvPr>
          <p:cNvSpPr>
            <a:spLocks noChangeArrowheads="1"/>
          </p:cNvSpPr>
          <p:nvPr/>
        </p:nvSpPr>
        <p:spPr bwMode="auto">
          <a:xfrm>
            <a:off x="609600" y="4038600"/>
            <a:ext cx="2286000" cy="2286000"/>
          </a:xfrm>
          <a:prstGeom prst="rect">
            <a:avLst/>
          </a:prstGeom>
          <a:solidFill>
            <a:schemeClr val="bg1"/>
          </a:solidFill>
          <a:ln w="25400">
            <a:solidFill>
              <a:schemeClr val="tx1"/>
            </a:solidFill>
            <a:miter lim="800000"/>
            <a:headEnd/>
            <a:tailEnd/>
          </a:ln>
        </p:spPr>
        <p:txBody>
          <a:bodyPr anchorCtr="1"/>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000000"/>
                </a:solidFill>
              </a:rPr>
              <a:t>Antecedent/Trigger: </a:t>
            </a:r>
          </a:p>
          <a:p>
            <a:pPr algn="ctr" eaLnBrk="1" hangingPunct="1">
              <a:spcBef>
                <a:spcPct val="0"/>
              </a:spcBef>
              <a:buFontTx/>
              <a:buNone/>
            </a:pPr>
            <a:r>
              <a:rPr lang="ja-JP" altLang="en-US" sz="1800">
                <a:solidFill>
                  <a:srgbClr val="000000"/>
                </a:solidFill>
              </a:rPr>
              <a:t>“</a:t>
            </a:r>
            <a:r>
              <a:rPr lang="en-US" altLang="ja-JP" sz="1800">
                <a:solidFill>
                  <a:srgbClr val="000000"/>
                </a:solidFill>
              </a:rPr>
              <a:t>When …</a:t>
            </a:r>
            <a:endParaRPr lang="en-US" altLang="en-US" sz="1800">
              <a:solidFill>
                <a:srgbClr val="000000"/>
              </a:solidFill>
            </a:endParaRPr>
          </a:p>
        </p:txBody>
      </p:sp>
      <p:sp>
        <p:nvSpPr>
          <p:cNvPr id="117765" name="Rectangle 7">
            <a:extLst>
              <a:ext uri="{FF2B5EF4-FFF2-40B4-BE49-F238E27FC236}">
                <a16:creationId xmlns:a16="http://schemas.microsoft.com/office/drawing/2014/main" id="{A7E08F3D-F668-4B59-BF4E-3A4145C3F5E7}"/>
              </a:ext>
            </a:extLst>
          </p:cNvPr>
          <p:cNvSpPr>
            <a:spLocks noChangeArrowheads="1"/>
          </p:cNvSpPr>
          <p:nvPr/>
        </p:nvSpPr>
        <p:spPr bwMode="auto">
          <a:xfrm>
            <a:off x="3352800" y="4038600"/>
            <a:ext cx="2286000" cy="2286000"/>
          </a:xfrm>
          <a:prstGeom prst="rect">
            <a:avLst/>
          </a:prstGeom>
          <a:solidFill>
            <a:schemeClr val="bg1"/>
          </a:solidFill>
          <a:ln w="25400">
            <a:solidFill>
              <a:schemeClr val="tx1"/>
            </a:solidFill>
            <a:miter lim="800000"/>
            <a:headEnd/>
            <a:tailEnd/>
          </a:ln>
        </p:spPr>
        <p:txBody>
          <a:bodyPr anchorCtr="1"/>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000000"/>
                </a:solidFill>
              </a:rPr>
              <a:t>Behavior: </a:t>
            </a:r>
          </a:p>
          <a:p>
            <a:pPr algn="ctr" eaLnBrk="1" hangingPunct="1">
              <a:spcBef>
                <a:spcPct val="0"/>
              </a:spcBef>
              <a:buFontTx/>
              <a:buNone/>
            </a:pPr>
            <a:r>
              <a:rPr lang="en-US" altLang="ja-JP" sz="1800">
                <a:solidFill>
                  <a:srgbClr val="000000"/>
                </a:solidFill>
              </a:rPr>
              <a:t>Student does…</a:t>
            </a:r>
          </a:p>
          <a:p>
            <a:pPr algn="ctr" eaLnBrk="1" hangingPunct="1">
              <a:spcBef>
                <a:spcPct val="0"/>
              </a:spcBef>
              <a:buFontTx/>
              <a:buNone/>
            </a:pPr>
            <a:endParaRPr lang="en-US" altLang="en-US" sz="1800">
              <a:solidFill>
                <a:srgbClr val="FF0000"/>
              </a:solidFill>
            </a:endParaRPr>
          </a:p>
        </p:txBody>
      </p:sp>
      <p:sp>
        <p:nvSpPr>
          <p:cNvPr id="9" name="Rectangle 8">
            <a:extLst>
              <a:ext uri="{FF2B5EF4-FFF2-40B4-BE49-F238E27FC236}">
                <a16:creationId xmlns:a16="http://schemas.microsoft.com/office/drawing/2014/main" id="{3E06E456-7203-4FBF-AD1D-0E360F313F85}"/>
              </a:ext>
            </a:extLst>
          </p:cNvPr>
          <p:cNvSpPr>
            <a:spLocks noChangeArrowheads="1"/>
          </p:cNvSpPr>
          <p:nvPr/>
        </p:nvSpPr>
        <p:spPr bwMode="auto">
          <a:xfrm>
            <a:off x="6172200" y="3962400"/>
            <a:ext cx="2667000" cy="2438400"/>
          </a:xfrm>
          <a:prstGeom prst="rect">
            <a:avLst/>
          </a:prstGeom>
          <a:solidFill>
            <a:schemeClr val="bg1"/>
          </a:solidFill>
          <a:ln w="25400">
            <a:solidFill>
              <a:schemeClr val="tx1"/>
            </a:solidFill>
            <a:miter lim="800000"/>
            <a:headEnd/>
            <a:tailEnd/>
          </a:ln>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000000"/>
                </a:solidFill>
              </a:rPr>
              <a:t>Consequence/Outcome: </a:t>
            </a:r>
          </a:p>
          <a:p>
            <a:pPr algn="ctr" eaLnBrk="1" hangingPunct="1">
              <a:spcBef>
                <a:spcPct val="0"/>
              </a:spcBef>
              <a:buFontTx/>
              <a:buNone/>
            </a:pPr>
            <a:r>
              <a:rPr lang="en-US" altLang="ja-JP" sz="1800">
                <a:solidFill>
                  <a:srgbClr val="000000"/>
                </a:solidFill>
              </a:rPr>
              <a:t>and as a result…</a:t>
            </a:r>
          </a:p>
          <a:p>
            <a:pPr algn="ctr" eaLnBrk="1" hangingPunct="1">
              <a:spcBef>
                <a:spcPct val="0"/>
              </a:spcBef>
              <a:buFontTx/>
              <a:buNone/>
            </a:pPr>
            <a:r>
              <a:rPr lang="en-US" altLang="en-US" sz="1800">
                <a:solidFill>
                  <a:srgbClr val="FF0000"/>
                </a:solidFill>
              </a:rPr>
              <a:t> </a:t>
            </a:r>
          </a:p>
          <a:p>
            <a:pPr algn="ctr" eaLnBrk="1" hangingPunct="1">
              <a:spcBef>
                <a:spcPct val="0"/>
              </a:spcBef>
              <a:buFontTx/>
              <a:buNone/>
            </a:pPr>
            <a:endParaRPr lang="en-US" altLang="en-US" sz="1800">
              <a:solidFill>
                <a:srgbClr val="000000"/>
              </a:solidFill>
            </a:endParaRPr>
          </a:p>
          <a:p>
            <a:pPr algn="ctr" eaLnBrk="1" hangingPunct="1">
              <a:spcBef>
                <a:spcPct val="0"/>
              </a:spcBef>
              <a:buFontTx/>
              <a:buNone/>
            </a:pPr>
            <a:r>
              <a:rPr lang="en-US" altLang="en-US" sz="1800">
                <a:solidFill>
                  <a:srgbClr val="000000"/>
                </a:solidFill>
              </a:rPr>
              <a:t>Therefore, the function of the behavior is to:  get/avoid </a:t>
            </a:r>
          </a:p>
          <a:p>
            <a:pPr algn="ctr" eaLnBrk="1" hangingPunct="1">
              <a:spcBef>
                <a:spcPct val="0"/>
              </a:spcBef>
              <a:buFontTx/>
              <a:buNone/>
            </a:pPr>
            <a:endParaRPr lang="en-US" altLang="en-US" sz="1800" b="1">
              <a:solidFill>
                <a:srgbClr val="FF0000"/>
              </a:solidFill>
            </a:endParaRPr>
          </a:p>
          <a:p>
            <a:pPr algn="ctr" eaLnBrk="1" hangingPunct="1">
              <a:spcBef>
                <a:spcPct val="0"/>
              </a:spcBef>
              <a:buFontTx/>
              <a:buNone/>
            </a:pPr>
            <a:endParaRPr lang="en-US" altLang="en-US" sz="1800">
              <a:solidFill>
                <a:srgbClr val="FF0000"/>
              </a:solidFill>
            </a:endParaRPr>
          </a:p>
        </p:txBody>
      </p:sp>
      <p:sp>
        <p:nvSpPr>
          <p:cNvPr id="10" name="Right Arrow 9">
            <a:extLst>
              <a:ext uri="{FF2B5EF4-FFF2-40B4-BE49-F238E27FC236}">
                <a16:creationId xmlns:a16="http://schemas.microsoft.com/office/drawing/2014/main" id="{9932C147-A28C-439F-B5EC-6B34415C0E5B}"/>
              </a:ext>
            </a:extLst>
          </p:cNvPr>
          <p:cNvSpPr/>
          <p:nvPr/>
        </p:nvSpPr>
        <p:spPr>
          <a:xfrm>
            <a:off x="2743200" y="4572000"/>
            <a:ext cx="609600" cy="228600"/>
          </a:xfrm>
          <a:prstGeom prst="rightArrow">
            <a:avLst/>
          </a:prstGeom>
          <a:solidFill>
            <a:srgbClr val="008000"/>
          </a:solidFill>
          <a:ln>
            <a:solidFill>
              <a:srgbClr val="FFD95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1" name="Right Arrow 10">
            <a:extLst>
              <a:ext uri="{FF2B5EF4-FFF2-40B4-BE49-F238E27FC236}">
                <a16:creationId xmlns:a16="http://schemas.microsoft.com/office/drawing/2014/main" id="{E1184CE0-D8AD-4B94-B041-3D832FE9AEBA}"/>
              </a:ext>
            </a:extLst>
          </p:cNvPr>
          <p:cNvSpPr/>
          <p:nvPr/>
        </p:nvSpPr>
        <p:spPr>
          <a:xfrm>
            <a:off x="5562600" y="4572000"/>
            <a:ext cx="609600" cy="228600"/>
          </a:xfrm>
          <a:prstGeom prst="rightArrow">
            <a:avLst/>
          </a:prstGeom>
          <a:solidFill>
            <a:srgbClr val="008000"/>
          </a:solidFill>
          <a:ln>
            <a:solidFill>
              <a:srgbClr val="FFD95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2" name="Oval 11">
            <a:extLst>
              <a:ext uri="{FF2B5EF4-FFF2-40B4-BE49-F238E27FC236}">
                <a16:creationId xmlns:a16="http://schemas.microsoft.com/office/drawing/2014/main" id="{74B20B06-18CC-4C41-B6A8-FEB82B6487A2}"/>
              </a:ext>
            </a:extLst>
          </p:cNvPr>
          <p:cNvSpPr/>
          <p:nvPr/>
        </p:nvSpPr>
        <p:spPr>
          <a:xfrm>
            <a:off x="7281863" y="5575300"/>
            <a:ext cx="879475" cy="382588"/>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17770" name="Rectangle 12">
            <a:extLst>
              <a:ext uri="{FF2B5EF4-FFF2-40B4-BE49-F238E27FC236}">
                <a16:creationId xmlns:a16="http://schemas.microsoft.com/office/drawing/2014/main" id="{02695319-3B1D-4A52-8773-EAF680F3681E}"/>
              </a:ext>
            </a:extLst>
          </p:cNvPr>
          <p:cNvSpPr>
            <a:spLocks noChangeArrowheads="1"/>
          </p:cNvSpPr>
          <p:nvPr/>
        </p:nvSpPr>
        <p:spPr bwMode="auto">
          <a:xfrm>
            <a:off x="685800" y="3200400"/>
            <a:ext cx="6172200" cy="6858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endParaRPr lang="en-US" altLang="en-US" sz="1800">
              <a:solidFill>
                <a:srgbClr val="FFFFFF"/>
              </a:solidFill>
            </a:endParaRPr>
          </a:p>
        </p:txBody>
      </p:sp>
      <p:sp>
        <p:nvSpPr>
          <p:cNvPr id="14" name="TextBox 13">
            <a:extLst>
              <a:ext uri="{FF2B5EF4-FFF2-40B4-BE49-F238E27FC236}">
                <a16:creationId xmlns:a16="http://schemas.microsoft.com/office/drawing/2014/main" id="{1E6CBEA0-53BC-4450-8F89-E9B74478BED1}"/>
              </a:ext>
            </a:extLst>
          </p:cNvPr>
          <p:cNvSpPr txBox="1">
            <a:spLocks noChangeArrowheads="1"/>
          </p:cNvSpPr>
          <p:nvPr/>
        </p:nvSpPr>
        <p:spPr bwMode="auto">
          <a:xfrm>
            <a:off x="762000" y="5105400"/>
            <a:ext cx="19812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b="1">
                <a:solidFill>
                  <a:srgbClr val="FF0000"/>
                </a:solidFill>
                <a:latin typeface="Arial" panose="020B0604020202020204" pitchFamily="34" charset="0"/>
              </a:rPr>
              <a:t>Asked to sit with peers</a:t>
            </a:r>
          </a:p>
        </p:txBody>
      </p:sp>
      <p:sp>
        <p:nvSpPr>
          <p:cNvPr id="15" name="TextBox 14">
            <a:extLst>
              <a:ext uri="{FF2B5EF4-FFF2-40B4-BE49-F238E27FC236}">
                <a16:creationId xmlns:a16="http://schemas.microsoft.com/office/drawing/2014/main" id="{F6209D9F-C7F3-49ED-9FA0-1964EBCDB02A}"/>
              </a:ext>
            </a:extLst>
          </p:cNvPr>
          <p:cNvSpPr txBox="1">
            <a:spLocks noChangeArrowheads="1"/>
          </p:cNvSpPr>
          <p:nvPr/>
        </p:nvSpPr>
        <p:spPr bwMode="auto">
          <a:xfrm>
            <a:off x="3200400" y="3314700"/>
            <a:ext cx="2514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b="1" dirty="0">
                <a:solidFill>
                  <a:srgbClr val="FF0000"/>
                </a:solidFill>
                <a:latin typeface="Arial" panose="020B0604020202020204" pitchFamily="34" charset="0"/>
              </a:rPr>
              <a:t>Morning Circle</a:t>
            </a:r>
          </a:p>
        </p:txBody>
      </p:sp>
      <p:sp>
        <p:nvSpPr>
          <p:cNvPr id="16" name="TextBox 15">
            <a:extLst>
              <a:ext uri="{FF2B5EF4-FFF2-40B4-BE49-F238E27FC236}">
                <a16:creationId xmlns:a16="http://schemas.microsoft.com/office/drawing/2014/main" id="{1EE3D712-5848-4BBB-B564-D6BF868B6A04}"/>
              </a:ext>
            </a:extLst>
          </p:cNvPr>
          <p:cNvSpPr txBox="1">
            <a:spLocks noChangeArrowheads="1"/>
          </p:cNvSpPr>
          <p:nvPr/>
        </p:nvSpPr>
        <p:spPr bwMode="auto">
          <a:xfrm>
            <a:off x="3429000" y="5105400"/>
            <a:ext cx="2209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b="1">
                <a:solidFill>
                  <a:srgbClr val="FF0000"/>
                </a:solidFill>
                <a:latin typeface="Arial" panose="020B0604020202020204" pitchFamily="34" charset="0"/>
              </a:rPr>
              <a:t>Pulls hair of girl next to him</a:t>
            </a:r>
          </a:p>
        </p:txBody>
      </p:sp>
      <p:sp>
        <p:nvSpPr>
          <p:cNvPr id="49169" name="Text Box 18">
            <a:extLst>
              <a:ext uri="{FF2B5EF4-FFF2-40B4-BE49-F238E27FC236}">
                <a16:creationId xmlns:a16="http://schemas.microsoft.com/office/drawing/2014/main" id="{72E895A6-6B01-4248-9832-C7C014E6795B}"/>
              </a:ext>
            </a:extLst>
          </p:cNvPr>
          <p:cNvSpPr txBox="1">
            <a:spLocks noChangeArrowheads="1"/>
          </p:cNvSpPr>
          <p:nvPr/>
        </p:nvSpPr>
        <p:spPr bwMode="auto">
          <a:xfrm>
            <a:off x="6400800" y="4535488"/>
            <a:ext cx="22098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sz="1800" b="1">
                <a:solidFill>
                  <a:srgbClr val="FF0000"/>
                </a:solidFill>
                <a:latin typeface="Arial" panose="020B0604020202020204" pitchFamily="34" charset="0"/>
              </a:rPr>
              <a:t>Sent to sit at desk</a:t>
            </a:r>
          </a:p>
        </p:txBody>
      </p:sp>
      <p:sp>
        <p:nvSpPr>
          <p:cNvPr id="49170" name="Text Box 19">
            <a:extLst>
              <a:ext uri="{FF2B5EF4-FFF2-40B4-BE49-F238E27FC236}">
                <a16:creationId xmlns:a16="http://schemas.microsoft.com/office/drawing/2014/main" id="{064121B1-08EF-4697-B1CE-4E851D390386}"/>
              </a:ext>
            </a:extLst>
          </p:cNvPr>
          <p:cNvSpPr txBox="1">
            <a:spLocks noChangeArrowheads="1"/>
          </p:cNvSpPr>
          <p:nvPr/>
        </p:nvSpPr>
        <p:spPr bwMode="auto">
          <a:xfrm>
            <a:off x="6096000" y="5957888"/>
            <a:ext cx="28194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sz="1800" b="1">
                <a:solidFill>
                  <a:srgbClr val="FF0000"/>
                </a:solidFill>
                <a:latin typeface="Arial" panose="020B0604020202020204" pitchFamily="34" charset="0"/>
              </a:rPr>
              <a:t>Sitting at morning circle</a:t>
            </a:r>
          </a:p>
        </p:txBody>
      </p:sp>
      <p:sp>
        <p:nvSpPr>
          <p:cNvPr id="117776" name="Slide Number Placeholder 1">
            <a:extLst>
              <a:ext uri="{FF2B5EF4-FFF2-40B4-BE49-F238E27FC236}">
                <a16:creationId xmlns:a16="http://schemas.microsoft.com/office/drawing/2014/main" id="{6DDCB512-B46F-41B1-B125-838AC973E6C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23305461-F1C9-4416-96E4-56216813075E}" type="slidenum">
              <a:rPr lang="en-US" altLang="en-US" sz="1200">
                <a:solidFill>
                  <a:srgbClr val="8D8D8F"/>
                </a:solidFill>
              </a:rPr>
              <a:pPr>
                <a:spcBef>
                  <a:spcPct val="0"/>
                </a:spcBef>
                <a:buFontTx/>
                <a:buNone/>
              </a:pPr>
              <a:t>15</a:t>
            </a:fld>
            <a:endParaRPr lang="en-US" altLang="en-US" sz="1200">
              <a:solidFill>
                <a:srgbClr val="8D8D8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ppt_x"/>
                                          </p:val>
                                        </p:tav>
                                        <p:tav tm="100000">
                                          <p:val>
                                            <p:strVal val="#ppt_x"/>
                                          </p:val>
                                        </p:tav>
                                      </p:tavLst>
                                    </p:anim>
                                    <p:anim calcmode="lin" valueType="num">
                                      <p:cBhvr additive="base">
                                        <p:cTn id="2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9">
                                            <p:txEl>
                                              <p:pRg st="2" end="2"/>
                                            </p:txEl>
                                          </p:spTgt>
                                        </p:tgtEl>
                                        <p:attrNameLst>
                                          <p:attrName>style.visibility</p:attrName>
                                        </p:attrNameLst>
                                      </p:cBhvr>
                                      <p:to>
                                        <p:strVal val="visible"/>
                                      </p:to>
                                    </p:set>
                                    <p:anim calcmode="lin" valueType="num">
                                      <p:cBhvr additive="base">
                                        <p:cTn id="25"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9169"/>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 calcmode="lin" valueType="num">
                                      <p:cBhvr additive="base">
                                        <p:cTn id="35" dur="500" fill="hold"/>
                                        <p:tgtEl>
                                          <p:spTgt spid="12"/>
                                        </p:tgtEl>
                                        <p:attrNameLst>
                                          <p:attrName>ppt_x</p:attrName>
                                        </p:attrNameLst>
                                      </p:cBhvr>
                                      <p:tavLst>
                                        <p:tav tm="0">
                                          <p:val>
                                            <p:strVal val="#ppt_x"/>
                                          </p:val>
                                        </p:tav>
                                        <p:tav tm="100000">
                                          <p:val>
                                            <p:strVal val="#ppt_x"/>
                                          </p:val>
                                        </p:tav>
                                      </p:tavLst>
                                    </p:anim>
                                    <p:anim calcmode="lin" valueType="num">
                                      <p:cBhvr additive="base">
                                        <p:cTn id="36" dur="500" fill="hold"/>
                                        <p:tgtEl>
                                          <p:spTgt spid="12"/>
                                        </p:tgtEl>
                                        <p:attrNameLst>
                                          <p:attrName>ppt_y</p:attrName>
                                        </p:attrNameLst>
                                      </p:cBhvr>
                                      <p:tavLst>
                                        <p:tav tm="0">
                                          <p:val>
                                            <p:strVal val="1+#ppt_h/2"/>
                                          </p:val>
                                        </p:tav>
                                        <p:tav tm="100000">
                                          <p:val>
                                            <p:strVal val="#ppt_y"/>
                                          </p:val>
                                        </p:tav>
                                      </p:tavLst>
                                    </p:anim>
                                  </p:childTnLst>
                                </p:cTn>
                              </p:par>
                              <p:par>
                                <p:cTn id="37" presetID="1" presetClass="entr" presetSubtype="0" fill="hold" grpId="0" nodeType="withEffect">
                                  <p:stCondLst>
                                    <p:cond delay="0"/>
                                  </p:stCondLst>
                                  <p:childTnLst>
                                    <p:set>
                                      <p:cBhvr>
                                        <p:cTn id="38" dur="1" fill="hold">
                                          <p:stCondLst>
                                            <p:cond delay="0"/>
                                          </p:stCondLst>
                                        </p:cTn>
                                        <p:tgtEl>
                                          <p:spTgt spid="491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p:bldP spid="15" grpId="0"/>
      <p:bldP spid="16" grpId="0"/>
      <p:bldP spid="49169" grpId="0"/>
      <p:bldP spid="4917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3" name="Title 1">
            <a:extLst>
              <a:ext uri="{FF2B5EF4-FFF2-40B4-BE49-F238E27FC236}">
                <a16:creationId xmlns:a16="http://schemas.microsoft.com/office/drawing/2014/main" id="{6800BB70-AF4B-4520-9E0F-62E69E3A8520}"/>
              </a:ext>
            </a:extLst>
          </p:cNvPr>
          <p:cNvSpPr>
            <a:spLocks noGrp="1"/>
          </p:cNvSpPr>
          <p:nvPr>
            <p:ph type="title"/>
          </p:nvPr>
        </p:nvSpPr>
        <p:spPr>
          <a:xfrm>
            <a:off x="457200" y="2425700"/>
            <a:ext cx="8229600" cy="1143000"/>
          </a:xfrm>
        </p:spPr>
        <p:txBody>
          <a:bodyPr/>
          <a:lstStyle/>
          <a:p>
            <a:pPr eaLnBrk="1" hangingPunct="1"/>
            <a:r>
              <a:rPr lang="en-US" altLang="en-US" b="1" dirty="0"/>
              <a:t>Break</a:t>
            </a:r>
          </a:p>
        </p:txBody>
      </p:sp>
      <p:sp>
        <p:nvSpPr>
          <p:cNvPr id="117776" name="Slide Number Placeholder 1">
            <a:extLst>
              <a:ext uri="{FF2B5EF4-FFF2-40B4-BE49-F238E27FC236}">
                <a16:creationId xmlns:a16="http://schemas.microsoft.com/office/drawing/2014/main" id="{6DDCB512-B46F-41B1-B125-838AC973E6C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23305461-F1C9-4416-96E4-56216813075E}" type="slidenum">
              <a:rPr lang="en-US" altLang="en-US" sz="1200">
                <a:solidFill>
                  <a:srgbClr val="8D8D8F"/>
                </a:solidFill>
              </a:rPr>
              <a:pPr>
                <a:spcBef>
                  <a:spcPct val="0"/>
                </a:spcBef>
                <a:buFontTx/>
                <a:buNone/>
              </a:pPr>
              <a:t>16</a:t>
            </a:fld>
            <a:endParaRPr lang="en-US" altLang="en-US" sz="1200">
              <a:solidFill>
                <a:srgbClr val="8D8D8F"/>
              </a:solidFill>
            </a:endParaRPr>
          </a:p>
        </p:txBody>
      </p:sp>
    </p:spTree>
    <p:extLst>
      <p:ext uri="{BB962C8B-B14F-4D97-AF65-F5344CB8AC3E}">
        <p14:creationId xmlns:p14="http://schemas.microsoft.com/office/powerpoint/2010/main" val="19825101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Content Placeholder 2">
            <a:extLst>
              <a:ext uri="{FF2B5EF4-FFF2-40B4-BE49-F238E27FC236}">
                <a16:creationId xmlns:a16="http://schemas.microsoft.com/office/drawing/2014/main" id="{6CBAE921-90BA-4B14-9543-6E47F4D56FDF}"/>
              </a:ext>
            </a:extLst>
          </p:cNvPr>
          <p:cNvSpPr>
            <a:spLocks noGrp="1"/>
          </p:cNvSpPr>
          <p:nvPr>
            <p:ph idx="4294967295"/>
          </p:nvPr>
        </p:nvSpPr>
        <p:spPr>
          <a:xfrm>
            <a:off x="457200" y="0"/>
            <a:ext cx="8229600" cy="6369050"/>
          </a:xfrm>
        </p:spPr>
        <p:txBody>
          <a:bodyPr/>
          <a:lstStyle/>
          <a:p>
            <a:pPr eaLnBrk="1" hangingPunct="1">
              <a:spcAft>
                <a:spcPct val="35000"/>
              </a:spcAft>
              <a:buFontTx/>
              <a:buNone/>
            </a:pPr>
            <a:r>
              <a:rPr lang="en-US" altLang="en-US" sz="4000" b="1" dirty="0"/>
              <a:t>After we defined the behavior        (the </a:t>
            </a:r>
            <a:r>
              <a:rPr lang="en-US" altLang="en-US" sz="4000" b="1" u="sng" dirty="0"/>
              <a:t>What</a:t>
            </a:r>
            <a:r>
              <a:rPr lang="en-US" altLang="en-US" sz="4000" b="1" dirty="0"/>
              <a:t>) &amp; know </a:t>
            </a:r>
            <a:r>
              <a:rPr lang="en-US" altLang="en-US" sz="4000" b="1" u="sng" dirty="0"/>
              <a:t>Where, When &amp; Why</a:t>
            </a:r>
            <a:r>
              <a:rPr lang="en-US" altLang="en-US" sz="4000" b="1" dirty="0"/>
              <a:t> the behavior occurs…</a:t>
            </a:r>
          </a:p>
          <a:p>
            <a:pPr eaLnBrk="1" hangingPunct="1">
              <a:spcAft>
                <a:spcPct val="70000"/>
              </a:spcAft>
              <a:buFontTx/>
              <a:buNone/>
            </a:pPr>
            <a:r>
              <a:rPr lang="en-US" altLang="en-US" dirty="0"/>
              <a:t>Then we ask: Are there any events that happen outside of the routine that</a:t>
            </a:r>
            <a:r>
              <a:rPr lang="en-US" altLang="ja-JP" dirty="0"/>
              <a:t> the make the behavior more likely to occur?</a:t>
            </a:r>
            <a:endParaRPr lang="en-US" altLang="ja-JP" sz="2800" dirty="0"/>
          </a:p>
          <a:p>
            <a:pPr eaLnBrk="1" hangingPunct="1">
              <a:buFontTx/>
              <a:buNone/>
            </a:pPr>
            <a:endParaRPr lang="en-US" altLang="en-US" dirty="0"/>
          </a:p>
        </p:txBody>
      </p:sp>
      <p:sp>
        <p:nvSpPr>
          <p:cNvPr id="5" name="Rectangle 4">
            <a:extLst>
              <a:ext uri="{FF2B5EF4-FFF2-40B4-BE49-F238E27FC236}">
                <a16:creationId xmlns:a16="http://schemas.microsoft.com/office/drawing/2014/main" id="{6251D0ED-9814-4CF7-8741-132894727C2D}"/>
              </a:ext>
            </a:extLst>
          </p:cNvPr>
          <p:cNvSpPr/>
          <p:nvPr/>
        </p:nvSpPr>
        <p:spPr>
          <a:xfrm>
            <a:off x="2514600" y="4730750"/>
            <a:ext cx="2057400" cy="1676400"/>
          </a:xfrm>
          <a:prstGeom prst="rect">
            <a:avLst/>
          </a:prstGeom>
          <a:solidFill>
            <a:srgbClr val="E9910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dirty="0">
                <a:solidFill>
                  <a:schemeClr val="bg1"/>
                </a:solidFill>
                <a:ea typeface="MS PGothic" pitchFamily="34" charset="-128"/>
              </a:rPr>
              <a:t>2</a:t>
            </a:r>
          </a:p>
          <a:p>
            <a:pPr algn="ctr" eaLnBrk="1" fontAlgn="auto" hangingPunct="1">
              <a:lnSpc>
                <a:spcPct val="85000"/>
              </a:lnSpc>
              <a:spcBef>
                <a:spcPts val="0"/>
              </a:spcBef>
              <a:spcAft>
                <a:spcPts val="0"/>
              </a:spcAft>
              <a:defRPr/>
            </a:pPr>
            <a:endParaRPr lang="en-US" b="1" dirty="0">
              <a:solidFill>
                <a:schemeClr val="bg1"/>
              </a:solidFill>
              <a:ea typeface="MS PGothic" pitchFamily="34" charset="-128"/>
            </a:endParaRPr>
          </a:p>
          <a:p>
            <a:pPr algn="ctr" eaLnBrk="1" fontAlgn="auto" hangingPunct="1">
              <a:spcBef>
                <a:spcPts val="0"/>
              </a:spcBef>
              <a:spcAft>
                <a:spcPts val="0"/>
              </a:spcAft>
              <a:defRPr/>
            </a:pPr>
            <a:r>
              <a:rPr lang="en-US" sz="1600" b="1" dirty="0">
                <a:solidFill>
                  <a:schemeClr val="bg1"/>
                </a:solidFill>
                <a:ea typeface="MS PGothic" pitchFamily="34" charset="-128"/>
              </a:rPr>
              <a:t>Antecedents</a:t>
            </a:r>
          </a:p>
          <a:p>
            <a:pPr algn="ctr" eaLnBrk="1" fontAlgn="auto" hangingPunct="1">
              <a:spcBef>
                <a:spcPts val="0"/>
              </a:spcBef>
              <a:spcAft>
                <a:spcPts val="0"/>
              </a:spcAft>
              <a:defRPr/>
            </a:pPr>
            <a:r>
              <a:rPr lang="en-US" dirty="0">
                <a:solidFill>
                  <a:srgbClr val="000000"/>
                </a:solidFill>
                <a:ea typeface="MS PGothic" pitchFamily="34" charset="-128"/>
              </a:rPr>
              <a:t> </a:t>
            </a:r>
          </a:p>
          <a:p>
            <a:pPr eaLnBrk="1" fontAlgn="auto" hangingPunct="1">
              <a:spcBef>
                <a:spcPts val="0"/>
              </a:spcBef>
              <a:spcAft>
                <a:spcPts val="0"/>
              </a:spcAft>
              <a:defRPr/>
            </a:pPr>
            <a:r>
              <a:rPr lang="en-US" dirty="0">
                <a:solidFill>
                  <a:srgbClr val="000000"/>
                </a:solidFill>
                <a:ea typeface="MS PGothic" pitchFamily="34" charset="-128"/>
              </a:rPr>
              <a:t> </a:t>
            </a:r>
          </a:p>
        </p:txBody>
      </p:sp>
      <p:sp>
        <p:nvSpPr>
          <p:cNvPr id="6" name="Rectangle 5">
            <a:extLst>
              <a:ext uri="{FF2B5EF4-FFF2-40B4-BE49-F238E27FC236}">
                <a16:creationId xmlns:a16="http://schemas.microsoft.com/office/drawing/2014/main" id="{7AF99140-8BCE-4388-B7A4-DFFC933B7915}"/>
              </a:ext>
            </a:extLst>
          </p:cNvPr>
          <p:cNvSpPr/>
          <p:nvPr/>
        </p:nvSpPr>
        <p:spPr>
          <a:xfrm>
            <a:off x="4876800" y="4730750"/>
            <a:ext cx="1905000" cy="1600200"/>
          </a:xfrm>
          <a:prstGeom prst="rect">
            <a:avLst/>
          </a:prstGeom>
          <a:solidFill>
            <a:srgbClr val="00630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dirty="0">
                <a:solidFill>
                  <a:srgbClr val="FFFFFF"/>
                </a:solidFill>
                <a:ea typeface="MS PGothic" pitchFamily="34" charset="-128"/>
              </a:rPr>
              <a:t>1 </a:t>
            </a:r>
            <a:r>
              <a:rPr lang="en-US" sz="3200" b="1" dirty="0">
                <a:solidFill>
                  <a:srgbClr val="FFFFFF"/>
                </a:solidFill>
                <a:ea typeface="MS PGothic" pitchFamily="34" charset="-128"/>
              </a:rPr>
              <a:t> </a:t>
            </a:r>
          </a:p>
          <a:p>
            <a:pPr algn="ctr" eaLnBrk="1" fontAlgn="auto" hangingPunct="1">
              <a:spcBef>
                <a:spcPts val="0"/>
              </a:spcBef>
              <a:spcAft>
                <a:spcPts val="0"/>
              </a:spcAft>
              <a:defRPr/>
            </a:pPr>
            <a:endParaRPr lang="en-US" b="1" dirty="0">
              <a:solidFill>
                <a:srgbClr val="FFFFFF"/>
              </a:solidFill>
              <a:ea typeface="MS PGothic" pitchFamily="34" charset="-128"/>
            </a:endParaRPr>
          </a:p>
          <a:p>
            <a:pPr algn="ctr" eaLnBrk="1" fontAlgn="auto" hangingPunct="1">
              <a:spcBef>
                <a:spcPts val="0"/>
              </a:spcBef>
              <a:spcAft>
                <a:spcPts val="0"/>
              </a:spcAft>
              <a:defRPr/>
            </a:pPr>
            <a:r>
              <a:rPr lang="en-US" b="1" dirty="0">
                <a:solidFill>
                  <a:srgbClr val="FFFFFF"/>
                </a:solidFill>
                <a:ea typeface="MS PGothic" pitchFamily="34" charset="-128"/>
              </a:rPr>
              <a:t>Behavior</a:t>
            </a:r>
          </a:p>
          <a:p>
            <a:pPr algn="ctr" eaLnBrk="1" fontAlgn="auto" hangingPunct="1">
              <a:spcBef>
                <a:spcPts val="0"/>
              </a:spcBef>
              <a:spcAft>
                <a:spcPts val="0"/>
              </a:spcAft>
              <a:defRPr/>
            </a:pPr>
            <a:endParaRPr lang="en-US" dirty="0">
              <a:solidFill>
                <a:srgbClr val="FFFFFF"/>
              </a:solidFill>
              <a:ea typeface="MS PGothic" pitchFamily="34" charset="-128"/>
            </a:endParaRPr>
          </a:p>
          <a:p>
            <a:pPr algn="ctr" eaLnBrk="1" fontAlgn="auto" hangingPunct="1">
              <a:spcBef>
                <a:spcPts val="0"/>
              </a:spcBef>
              <a:spcAft>
                <a:spcPts val="0"/>
              </a:spcAft>
              <a:defRPr/>
            </a:pPr>
            <a:endParaRPr lang="en-US" dirty="0">
              <a:solidFill>
                <a:srgbClr val="FFFFFF"/>
              </a:solidFill>
              <a:ea typeface="MS PGothic" pitchFamily="34" charset="-128"/>
            </a:endParaRPr>
          </a:p>
        </p:txBody>
      </p:sp>
      <p:sp>
        <p:nvSpPr>
          <p:cNvPr id="7" name="Rectangle 6">
            <a:extLst>
              <a:ext uri="{FF2B5EF4-FFF2-40B4-BE49-F238E27FC236}">
                <a16:creationId xmlns:a16="http://schemas.microsoft.com/office/drawing/2014/main" id="{969712C8-7818-4CC2-B432-D6E7E95E9779}"/>
              </a:ext>
            </a:extLst>
          </p:cNvPr>
          <p:cNvSpPr/>
          <p:nvPr/>
        </p:nvSpPr>
        <p:spPr>
          <a:xfrm>
            <a:off x="7086600" y="4730750"/>
            <a:ext cx="1905000" cy="1600200"/>
          </a:xfrm>
          <a:prstGeom prst="rect">
            <a:avLst/>
          </a:prstGeom>
          <a:solidFill>
            <a:srgbClr val="B6020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srgbClr val="FFFFFF"/>
              </a:solidFill>
              <a:ea typeface="MS PGothic" pitchFamily="34" charset="-128"/>
            </a:endParaRPr>
          </a:p>
          <a:p>
            <a:pPr algn="ctr" eaLnBrk="1" fontAlgn="auto" hangingPunct="1">
              <a:spcBef>
                <a:spcPts val="0"/>
              </a:spcBef>
              <a:spcAft>
                <a:spcPts val="0"/>
              </a:spcAft>
              <a:defRPr/>
            </a:pPr>
            <a:endParaRPr lang="en-US" sz="2800" dirty="0">
              <a:solidFill>
                <a:srgbClr val="FFFFFF"/>
              </a:solidFill>
              <a:ea typeface="MS PGothic" pitchFamily="34" charset="-128"/>
            </a:endParaRPr>
          </a:p>
          <a:p>
            <a:pPr algn="ctr" eaLnBrk="1" fontAlgn="auto" hangingPunct="1">
              <a:spcBef>
                <a:spcPts val="0"/>
              </a:spcBef>
              <a:spcAft>
                <a:spcPts val="0"/>
              </a:spcAft>
              <a:defRPr/>
            </a:pPr>
            <a:r>
              <a:rPr lang="en-US" sz="2800" b="1" dirty="0">
                <a:solidFill>
                  <a:srgbClr val="FFFFFF"/>
                </a:solidFill>
                <a:ea typeface="MS PGothic" pitchFamily="34" charset="-128"/>
              </a:rPr>
              <a:t>3</a:t>
            </a:r>
          </a:p>
          <a:p>
            <a:pPr algn="ctr" eaLnBrk="1" fontAlgn="auto" hangingPunct="1">
              <a:spcBef>
                <a:spcPts val="0"/>
              </a:spcBef>
              <a:spcAft>
                <a:spcPts val="0"/>
              </a:spcAft>
              <a:defRPr/>
            </a:pPr>
            <a:endParaRPr lang="en-US" sz="2800" b="1" dirty="0">
              <a:solidFill>
                <a:srgbClr val="FFFFFF"/>
              </a:solidFill>
              <a:ea typeface="MS PGothic" pitchFamily="34" charset="-128"/>
            </a:endParaRPr>
          </a:p>
          <a:p>
            <a:pPr algn="ctr" eaLnBrk="1" fontAlgn="auto" hangingPunct="1">
              <a:spcBef>
                <a:spcPts val="0"/>
              </a:spcBef>
              <a:spcAft>
                <a:spcPts val="0"/>
              </a:spcAft>
              <a:defRPr/>
            </a:pPr>
            <a:r>
              <a:rPr lang="en-US" sz="1600" b="1" dirty="0">
                <a:solidFill>
                  <a:srgbClr val="FFFFFF"/>
                </a:solidFill>
                <a:ea typeface="MS PGothic" pitchFamily="34" charset="-128"/>
              </a:rPr>
              <a:t>Consequence and Function</a:t>
            </a:r>
          </a:p>
          <a:p>
            <a:pPr algn="ctr" eaLnBrk="1" fontAlgn="auto" hangingPunct="1">
              <a:spcBef>
                <a:spcPts val="0"/>
              </a:spcBef>
              <a:spcAft>
                <a:spcPts val="0"/>
              </a:spcAft>
              <a:defRPr/>
            </a:pPr>
            <a:endParaRPr lang="en-US" dirty="0">
              <a:solidFill>
                <a:srgbClr val="FFFFFF"/>
              </a:solidFill>
              <a:ea typeface="MS PGothic" pitchFamily="34" charset="-128"/>
            </a:endParaRPr>
          </a:p>
          <a:p>
            <a:pPr algn="ctr" eaLnBrk="1" fontAlgn="auto" hangingPunct="1">
              <a:spcBef>
                <a:spcPts val="0"/>
              </a:spcBef>
              <a:spcAft>
                <a:spcPts val="0"/>
              </a:spcAft>
              <a:defRPr/>
            </a:pPr>
            <a:endParaRPr lang="en-US" dirty="0">
              <a:solidFill>
                <a:srgbClr val="FFFFFF"/>
              </a:solidFill>
              <a:ea typeface="MS PGothic" pitchFamily="34" charset="-128"/>
            </a:endParaRPr>
          </a:p>
          <a:p>
            <a:pPr algn="ctr" eaLnBrk="1" fontAlgn="auto" hangingPunct="1">
              <a:spcBef>
                <a:spcPts val="0"/>
              </a:spcBef>
              <a:spcAft>
                <a:spcPts val="0"/>
              </a:spcAft>
              <a:defRPr/>
            </a:pPr>
            <a:endParaRPr lang="en-US" dirty="0">
              <a:solidFill>
                <a:srgbClr val="FFFFFF"/>
              </a:solidFill>
              <a:ea typeface="MS PGothic" pitchFamily="34" charset="-128"/>
            </a:endParaRPr>
          </a:p>
        </p:txBody>
      </p:sp>
      <p:sp>
        <p:nvSpPr>
          <p:cNvPr id="8" name="Right Arrow 7">
            <a:extLst>
              <a:ext uri="{FF2B5EF4-FFF2-40B4-BE49-F238E27FC236}">
                <a16:creationId xmlns:a16="http://schemas.microsoft.com/office/drawing/2014/main" id="{F44D2947-ECAC-47BC-A992-AF4CF58B5908}"/>
              </a:ext>
            </a:extLst>
          </p:cNvPr>
          <p:cNvSpPr/>
          <p:nvPr/>
        </p:nvSpPr>
        <p:spPr>
          <a:xfrm>
            <a:off x="4572000" y="5568950"/>
            <a:ext cx="457200" cy="152400"/>
          </a:xfrm>
          <a:prstGeom prst="rightArrow">
            <a:avLst/>
          </a:prstGeom>
          <a:solidFill>
            <a:srgbClr val="008000"/>
          </a:solidFill>
          <a:ln>
            <a:solidFill>
              <a:srgbClr val="FFD95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9" name="Right Arrow 8">
            <a:extLst>
              <a:ext uri="{FF2B5EF4-FFF2-40B4-BE49-F238E27FC236}">
                <a16:creationId xmlns:a16="http://schemas.microsoft.com/office/drawing/2014/main" id="{D7559C83-0928-42E6-AA27-BECD5046780E}"/>
              </a:ext>
            </a:extLst>
          </p:cNvPr>
          <p:cNvSpPr/>
          <p:nvPr/>
        </p:nvSpPr>
        <p:spPr>
          <a:xfrm>
            <a:off x="6781800" y="5492750"/>
            <a:ext cx="457200" cy="152400"/>
          </a:xfrm>
          <a:prstGeom prst="rightArrow">
            <a:avLst/>
          </a:prstGeom>
          <a:solidFill>
            <a:srgbClr val="008000"/>
          </a:solidFill>
          <a:ln>
            <a:solidFill>
              <a:srgbClr val="FFD95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2" name="Rectangle 5">
            <a:extLst>
              <a:ext uri="{FF2B5EF4-FFF2-40B4-BE49-F238E27FC236}">
                <a16:creationId xmlns:a16="http://schemas.microsoft.com/office/drawing/2014/main" id="{9E5B497C-D340-4A5E-A417-1AAB400DAF51}"/>
              </a:ext>
            </a:extLst>
          </p:cNvPr>
          <p:cNvSpPr>
            <a:spLocks noChangeArrowheads="1"/>
          </p:cNvSpPr>
          <p:nvPr/>
        </p:nvSpPr>
        <p:spPr bwMode="auto">
          <a:xfrm>
            <a:off x="152400" y="4730750"/>
            <a:ext cx="2057400" cy="1676400"/>
          </a:xfrm>
          <a:prstGeom prst="rect">
            <a:avLst/>
          </a:prstGeom>
          <a:solidFill>
            <a:srgbClr val="FC6C7D"/>
          </a:solidFill>
          <a:ln w="25400">
            <a:solidFill>
              <a:srgbClr val="385D8A"/>
            </a:solidFill>
            <a:miter lim="800000"/>
            <a:headEnd/>
            <a:tailEnd/>
          </a:ln>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2800" b="1">
                <a:solidFill>
                  <a:srgbClr val="FFFFFF"/>
                </a:solidFill>
              </a:rPr>
              <a:t>4</a:t>
            </a:r>
            <a:endParaRPr lang="en-US" altLang="en-US" b="1">
              <a:solidFill>
                <a:srgbClr val="FFFFFF"/>
              </a:solidFill>
            </a:endParaRPr>
          </a:p>
          <a:p>
            <a:pPr algn="ctr" eaLnBrk="1" hangingPunct="1">
              <a:spcBef>
                <a:spcPct val="0"/>
              </a:spcBef>
              <a:buFontTx/>
              <a:buNone/>
            </a:pPr>
            <a:endParaRPr lang="en-US" altLang="en-US" sz="1800" b="1">
              <a:solidFill>
                <a:srgbClr val="FFFFFF"/>
              </a:solidFill>
            </a:endParaRPr>
          </a:p>
          <a:p>
            <a:pPr algn="ctr" eaLnBrk="1" hangingPunct="1">
              <a:spcBef>
                <a:spcPct val="0"/>
              </a:spcBef>
              <a:buFontTx/>
              <a:buNone/>
            </a:pPr>
            <a:r>
              <a:rPr lang="en-US" altLang="en-US" sz="1800" b="1">
                <a:solidFill>
                  <a:srgbClr val="FFFFFF"/>
                </a:solidFill>
              </a:rPr>
              <a:t>Setting Events</a:t>
            </a:r>
          </a:p>
          <a:p>
            <a:pPr algn="ctr" eaLnBrk="1" hangingPunct="1">
              <a:spcBef>
                <a:spcPct val="0"/>
              </a:spcBef>
              <a:buFontTx/>
              <a:buNone/>
            </a:pPr>
            <a:endParaRPr lang="en-US" altLang="en-US" sz="1800">
              <a:solidFill>
                <a:srgbClr val="FFFFFF"/>
              </a:solidFill>
            </a:endParaRPr>
          </a:p>
          <a:p>
            <a:pPr algn="ctr" eaLnBrk="1" hangingPunct="1">
              <a:spcBef>
                <a:spcPct val="0"/>
              </a:spcBef>
              <a:buFontTx/>
              <a:buNone/>
            </a:pPr>
            <a:endParaRPr lang="en-US" altLang="en-US" sz="1800">
              <a:solidFill>
                <a:srgbClr val="FFFFFF"/>
              </a:solidFill>
            </a:endParaRPr>
          </a:p>
        </p:txBody>
      </p:sp>
      <p:sp>
        <p:nvSpPr>
          <p:cNvPr id="3" name="Right Arrow 7">
            <a:extLst>
              <a:ext uri="{FF2B5EF4-FFF2-40B4-BE49-F238E27FC236}">
                <a16:creationId xmlns:a16="http://schemas.microsoft.com/office/drawing/2014/main" id="{200A6F20-8D80-490E-8AAB-C1CBCE2CC1CB}"/>
              </a:ext>
            </a:extLst>
          </p:cNvPr>
          <p:cNvSpPr/>
          <p:nvPr/>
        </p:nvSpPr>
        <p:spPr>
          <a:xfrm>
            <a:off x="2133600" y="5568950"/>
            <a:ext cx="457200" cy="152400"/>
          </a:xfrm>
          <a:prstGeom prst="rightArrow">
            <a:avLst/>
          </a:prstGeom>
          <a:solidFill>
            <a:srgbClr val="008000"/>
          </a:solidFill>
          <a:ln>
            <a:solidFill>
              <a:srgbClr val="FFD95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0" name="Down Arrow 9">
            <a:extLst>
              <a:ext uri="{FF2B5EF4-FFF2-40B4-BE49-F238E27FC236}">
                <a16:creationId xmlns:a16="http://schemas.microsoft.com/office/drawing/2014/main" id="{19393A4A-B53C-4CDB-BF7E-BCBB702108C3}"/>
              </a:ext>
            </a:extLst>
          </p:cNvPr>
          <p:cNvSpPr/>
          <p:nvPr/>
        </p:nvSpPr>
        <p:spPr>
          <a:xfrm>
            <a:off x="876300" y="3797300"/>
            <a:ext cx="685800" cy="825500"/>
          </a:xfrm>
          <a:prstGeom prst="downArrow">
            <a:avLst/>
          </a:prstGeom>
          <a:solidFill>
            <a:srgbClr val="40BC56"/>
          </a:solidFill>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23914" name="Slide Number Placeholder 3">
            <a:extLst>
              <a:ext uri="{FF2B5EF4-FFF2-40B4-BE49-F238E27FC236}">
                <a16:creationId xmlns:a16="http://schemas.microsoft.com/office/drawing/2014/main" id="{5C7634CC-4EA5-4C97-8651-A0328151918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CA882AC0-4991-4EF6-9A40-F4C28FF00934}" type="slidenum">
              <a:rPr lang="en-US" altLang="en-US" sz="1200">
                <a:solidFill>
                  <a:srgbClr val="8D8D8F"/>
                </a:solidFill>
              </a:rPr>
              <a:pPr>
                <a:spcBef>
                  <a:spcPct val="0"/>
                </a:spcBef>
                <a:buFontTx/>
                <a:buNone/>
              </a:pPr>
              <a:t>17</a:t>
            </a:fld>
            <a:endParaRPr lang="en-US" altLang="en-US" sz="1200">
              <a:solidFill>
                <a:srgbClr val="8D8D8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1"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ppt_x"/>
                                          </p:val>
                                        </p:tav>
                                        <p:tav tm="100000">
                                          <p:val>
                                            <p:strVal val="#ppt_x"/>
                                          </p:val>
                                        </p:tav>
                                      </p:tavLst>
                                    </p:anim>
                                    <p:anim calcmode="lin" valueType="num">
                                      <p:cBhvr additive="base">
                                        <p:cTn id="18" dur="500" fill="hold"/>
                                        <p:tgtEl>
                                          <p:spTgt spid="10"/>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1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Title 1">
            <a:extLst>
              <a:ext uri="{FF2B5EF4-FFF2-40B4-BE49-F238E27FC236}">
                <a16:creationId xmlns:a16="http://schemas.microsoft.com/office/drawing/2014/main" id="{AA36CD4E-BAB8-41F6-9B6F-73FBE90C3E47}"/>
              </a:ext>
            </a:extLst>
          </p:cNvPr>
          <p:cNvSpPr>
            <a:spLocks noGrp="1"/>
          </p:cNvSpPr>
          <p:nvPr>
            <p:ph type="title"/>
          </p:nvPr>
        </p:nvSpPr>
        <p:spPr/>
        <p:txBody>
          <a:bodyPr/>
          <a:lstStyle/>
          <a:p>
            <a:pPr eaLnBrk="1" hangingPunct="1"/>
            <a:r>
              <a:rPr lang="en-US" altLang="en-US" b="1"/>
              <a:t>Setting Events</a:t>
            </a:r>
          </a:p>
        </p:txBody>
      </p:sp>
      <p:sp>
        <p:nvSpPr>
          <p:cNvPr id="125954" name="Content Placeholder 2">
            <a:extLst>
              <a:ext uri="{FF2B5EF4-FFF2-40B4-BE49-F238E27FC236}">
                <a16:creationId xmlns:a16="http://schemas.microsoft.com/office/drawing/2014/main" id="{E71130DD-E0C2-4946-89D7-3467CFD448FA}"/>
              </a:ext>
            </a:extLst>
          </p:cNvPr>
          <p:cNvSpPr>
            <a:spLocks noGrp="1"/>
          </p:cNvSpPr>
          <p:nvPr>
            <p:ph idx="1"/>
          </p:nvPr>
        </p:nvSpPr>
        <p:spPr/>
        <p:txBody>
          <a:bodyPr/>
          <a:lstStyle/>
          <a:p>
            <a:pPr eaLnBrk="1" hangingPunct="1"/>
            <a:r>
              <a:rPr lang="en-US" altLang="en-US" sz="3000" dirty="0"/>
              <a:t>Events removed from the immediate situation, that have an impact on behavior</a:t>
            </a:r>
          </a:p>
          <a:p>
            <a:pPr eaLnBrk="1" hangingPunct="1">
              <a:buFont typeface="Arial" panose="020B0604020202020204" pitchFamily="34" charset="0"/>
              <a:buNone/>
            </a:pPr>
            <a:endParaRPr lang="en-US" altLang="en-US" sz="1200" dirty="0"/>
          </a:p>
          <a:p>
            <a:pPr eaLnBrk="1" hangingPunct="1"/>
            <a:r>
              <a:rPr lang="en-US" altLang="en-US" sz="3000" dirty="0"/>
              <a:t>Things that, when an antecedent is present, increases the likelihood that the behavior will occur</a:t>
            </a:r>
          </a:p>
          <a:p>
            <a:pPr eaLnBrk="1" hangingPunct="1">
              <a:buFont typeface="Arial" panose="020B0604020202020204" pitchFamily="34" charset="0"/>
              <a:buNone/>
            </a:pPr>
            <a:endParaRPr lang="en-US" altLang="en-US" sz="1200" dirty="0"/>
          </a:p>
          <a:p>
            <a:pPr eaLnBrk="1" hangingPunct="1"/>
            <a:r>
              <a:rPr lang="en-US" altLang="en-US" sz="3000" dirty="0"/>
              <a:t>Examples: lack of sleep, illness, change in routines, argument at home the night before, bullying, etc. </a:t>
            </a:r>
          </a:p>
        </p:txBody>
      </p:sp>
      <p:sp>
        <p:nvSpPr>
          <p:cNvPr id="125955" name="Slide Number Placeholder 1">
            <a:extLst>
              <a:ext uri="{FF2B5EF4-FFF2-40B4-BE49-F238E27FC236}">
                <a16:creationId xmlns:a16="http://schemas.microsoft.com/office/drawing/2014/main" id="{E8A21088-9E3E-49B8-8B48-60A697F6B51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D571BBA0-2E0E-4FCF-8E73-D5D64872C7A7}" type="slidenum">
              <a:rPr lang="en-US" altLang="en-US" sz="1200">
                <a:solidFill>
                  <a:srgbClr val="8D8D8F"/>
                </a:solidFill>
              </a:rPr>
              <a:pPr>
                <a:spcBef>
                  <a:spcPct val="0"/>
                </a:spcBef>
                <a:buFontTx/>
                <a:buNone/>
              </a:pPr>
              <a:t>18</a:t>
            </a:fld>
            <a:endParaRPr lang="en-US" altLang="en-US" sz="1200">
              <a:solidFill>
                <a:srgbClr val="8D8D8F"/>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Title 1">
            <a:extLst>
              <a:ext uri="{FF2B5EF4-FFF2-40B4-BE49-F238E27FC236}">
                <a16:creationId xmlns:a16="http://schemas.microsoft.com/office/drawing/2014/main" id="{AA36CD4E-BAB8-41F6-9B6F-73FBE90C3E47}"/>
              </a:ext>
            </a:extLst>
          </p:cNvPr>
          <p:cNvSpPr>
            <a:spLocks noGrp="1"/>
          </p:cNvSpPr>
          <p:nvPr>
            <p:ph type="title"/>
          </p:nvPr>
        </p:nvSpPr>
        <p:spPr/>
        <p:txBody>
          <a:bodyPr/>
          <a:lstStyle/>
          <a:p>
            <a:pPr eaLnBrk="1" hangingPunct="1"/>
            <a:r>
              <a:rPr lang="en-US" altLang="en-US" b="1" dirty="0"/>
              <a:t>Setting Events</a:t>
            </a:r>
          </a:p>
        </p:txBody>
      </p:sp>
      <p:sp>
        <p:nvSpPr>
          <p:cNvPr id="125954" name="Content Placeholder 2">
            <a:extLst>
              <a:ext uri="{FF2B5EF4-FFF2-40B4-BE49-F238E27FC236}">
                <a16:creationId xmlns:a16="http://schemas.microsoft.com/office/drawing/2014/main" id="{E71130DD-E0C2-4946-89D7-3467CFD448FA}"/>
              </a:ext>
            </a:extLst>
          </p:cNvPr>
          <p:cNvSpPr>
            <a:spLocks noGrp="1"/>
          </p:cNvSpPr>
          <p:nvPr>
            <p:ph idx="1"/>
          </p:nvPr>
        </p:nvSpPr>
        <p:spPr>
          <a:xfrm>
            <a:off x="457200" y="1965326"/>
            <a:ext cx="8229600" cy="3703954"/>
          </a:xfrm>
        </p:spPr>
        <p:txBody>
          <a:bodyPr/>
          <a:lstStyle/>
          <a:p>
            <a:pPr eaLnBrk="1" hangingPunct="1"/>
            <a:r>
              <a:rPr lang="en-US" altLang="en-US" sz="3000" dirty="0"/>
              <a:t>What about trauma? </a:t>
            </a:r>
          </a:p>
          <a:p>
            <a:pPr eaLnBrk="1" hangingPunct="1"/>
            <a:r>
              <a:rPr lang="en-US" altLang="en-US" sz="3000" dirty="0"/>
              <a:t>…poverty? </a:t>
            </a:r>
          </a:p>
          <a:p>
            <a:pPr eaLnBrk="1" hangingPunct="1"/>
            <a:r>
              <a:rPr lang="en-US" altLang="en-US" sz="3000" dirty="0"/>
              <a:t>…systemic racism?</a:t>
            </a:r>
          </a:p>
          <a:p>
            <a:pPr eaLnBrk="1" hangingPunct="1"/>
            <a:r>
              <a:rPr lang="en-US" altLang="en-US" sz="3000" dirty="0"/>
              <a:t>…pervasive exclusionary practices (intentional or not)?</a:t>
            </a:r>
          </a:p>
        </p:txBody>
      </p:sp>
      <p:sp>
        <p:nvSpPr>
          <p:cNvPr id="125955" name="Slide Number Placeholder 1">
            <a:extLst>
              <a:ext uri="{FF2B5EF4-FFF2-40B4-BE49-F238E27FC236}">
                <a16:creationId xmlns:a16="http://schemas.microsoft.com/office/drawing/2014/main" id="{E8A21088-9E3E-49B8-8B48-60A697F6B51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D571BBA0-2E0E-4FCF-8E73-D5D64872C7A7}" type="slidenum">
              <a:rPr lang="en-US" altLang="en-US" sz="1200">
                <a:solidFill>
                  <a:srgbClr val="8D8D8F"/>
                </a:solidFill>
              </a:rPr>
              <a:pPr>
                <a:spcBef>
                  <a:spcPct val="0"/>
                </a:spcBef>
                <a:buFontTx/>
                <a:buNone/>
              </a:pPr>
              <a:t>19</a:t>
            </a:fld>
            <a:endParaRPr lang="en-US" altLang="en-US" sz="1200">
              <a:solidFill>
                <a:srgbClr val="8D8D8F"/>
              </a:solidFill>
            </a:endParaRPr>
          </a:p>
        </p:txBody>
      </p:sp>
    </p:spTree>
    <p:extLst>
      <p:ext uri="{BB962C8B-B14F-4D97-AF65-F5344CB8AC3E}">
        <p14:creationId xmlns:p14="http://schemas.microsoft.com/office/powerpoint/2010/main" val="4142416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a:extLst>
              <a:ext uri="{FF2B5EF4-FFF2-40B4-BE49-F238E27FC236}">
                <a16:creationId xmlns:a16="http://schemas.microsoft.com/office/drawing/2014/main" id="{DB694EB7-06ED-4D9F-B44B-D1A0BB0463A3}"/>
              </a:ext>
            </a:extLst>
          </p:cNvPr>
          <p:cNvSpPr>
            <a:spLocks noGrp="1"/>
          </p:cNvSpPr>
          <p:nvPr>
            <p:ph type="ctrTitle"/>
          </p:nvPr>
        </p:nvSpPr>
        <p:spPr>
          <a:xfrm>
            <a:off x="685800" y="2185988"/>
            <a:ext cx="7772400" cy="1470025"/>
          </a:xfrm>
          <a:extLst>
            <a:ext uri="{909E8E84-426E-40DD-AFC4-6F175D3DCCD1}">
              <a14:hiddenFill xmlns:a14="http://schemas.microsoft.com/office/drawing/2010/main">
                <a:solidFill>
                  <a:srgbClr val="FF6600">
                    <a:alpha val="81960"/>
                  </a:srgbClr>
                </a:solidFill>
              </a14:hiddenFill>
            </a:ext>
          </a:extLst>
        </p:spPr>
        <p:txBody>
          <a:bodyPr/>
          <a:lstStyle/>
          <a:p>
            <a:pPr eaLnBrk="1" hangingPunct="1"/>
            <a:r>
              <a:rPr lang="en-US" altLang="en-US" sz="6000" b="1" dirty="0"/>
              <a:t>Welcome Back!</a:t>
            </a:r>
          </a:p>
        </p:txBody>
      </p:sp>
      <p:sp>
        <p:nvSpPr>
          <p:cNvPr id="18434" name="Slide Number Placeholder 1">
            <a:extLst>
              <a:ext uri="{FF2B5EF4-FFF2-40B4-BE49-F238E27FC236}">
                <a16:creationId xmlns:a16="http://schemas.microsoft.com/office/drawing/2014/main" id="{3B6D8DA0-D7C6-4756-8CFA-230259AD1A5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2A1B7FA9-DF3A-43C5-A3DA-63D336DD8679}" type="slidenum">
              <a:rPr lang="en-US" altLang="en-US" sz="1200">
                <a:solidFill>
                  <a:srgbClr val="8D8D8F"/>
                </a:solidFill>
              </a:rPr>
              <a:pPr>
                <a:spcBef>
                  <a:spcPct val="0"/>
                </a:spcBef>
                <a:buFontTx/>
                <a:buNone/>
              </a:pPr>
              <a:t>2</a:t>
            </a:fld>
            <a:endParaRPr lang="en-US" altLang="en-US" sz="1200">
              <a:solidFill>
                <a:srgbClr val="8D8D8F"/>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Rectangle 2">
            <a:extLst>
              <a:ext uri="{FF2B5EF4-FFF2-40B4-BE49-F238E27FC236}">
                <a16:creationId xmlns:a16="http://schemas.microsoft.com/office/drawing/2014/main" id="{064838A5-619D-40D5-A653-CE67EEB863C8}"/>
              </a:ext>
            </a:extLst>
          </p:cNvPr>
          <p:cNvSpPr>
            <a:spLocks noGrp="1" noChangeArrowheads="1"/>
          </p:cNvSpPr>
          <p:nvPr>
            <p:ph type="title" idx="4294967295"/>
          </p:nvPr>
        </p:nvSpPr>
        <p:spPr>
          <a:xfrm>
            <a:off x="457200" y="0"/>
            <a:ext cx="8229600" cy="1143000"/>
          </a:xfrm>
        </p:spPr>
        <p:txBody>
          <a:bodyPr/>
          <a:lstStyle/>
          <a:p>
            <a:pPr eaLnBrk="1" hangingPunct="1"/>
            <a:r>
              <a:rPr lang="en-US" altLang="en-US" b="1"/>
              <a:t>Antecedents vs. Setting Events</a:t>
            </a:r>
          </a:p>
        </p:txBody>
      </p:sp>
      <p:sp>
        <p:nvSpPr>
          <p:cNvPr id="128002" name="Rectangle 3">
            <a:extLst>
              <a:ext uri="{FF2B5EF4-FFF2-40B4-BE49-F238E27FC236}">
                <a16:creationId xmlns:a16="http://schemas.microsoft.com/office/drawing/2014/main" id="{ACD4459F-3539-4FCB-B594-7E3F8E50D1CC}"/>
              </a:ext>
            </a:extLst>
          </p:cNvPr>
          <p:cNvSpPr>
            <a:spLocks noGrp="1" noChangeArrowheads="1"/>
          </p:cNvSpPr>
          <p:nvPr>
            <p:ph type="body" idx="4294967295"/>
          </p:nvPr>
        </p:nvSpPr>
        <p:spPr>
          <a:xfrm>
            <a:off x="457200" y="1600200"/>
            <a:ext cx="7848600" cy="4495800"/>
          </a:xfrm>
        </p:spPr>
        <p:txBody>
          <a:bodyPr/>
          <a:lstStyle/>
          <a:p>
            <a:pPr eaLnBrk="1" hangingPunct="1">
              <a:lnSpc>
                <a:spcPct val="90000"/>
              </a:lnSpc>
            </a:pPr>
            <a:r>
              <a:rPr lang="en-US" altLang="en-US" b="1" u="sng" dirty="0"/>
              <a:t>Antecedents</a:t>
            </a:r>
            <a:r>
              <a:rPr lang="en-US" altLang="en-US" dirty="0"/>
              <a:t> - occur immediately before     and act as a </a:t>
            </a:r>
            <a:r>
              <a:rPr lang="en-US" altLang="ja-JP" dirty="0"/>
              <a:t>signal to engage in a behavior</a:t>
            </a:r>
          </a:p>
          <a:p>
            <a:pPr eaLnBrk="1" hangingPunct="1">
              <a:lnSpc>
                <a:spcPct val="90000"/>
              </a:lnSpc>
            </a:pPr>
            <a:endParaRPr lang="en-US" altLang="en-US" dirty="0"/>
          </a:p>
          <a:p>
            <a:pPr eaLnBrk="1" hangingPunct="1">
              <a:lnSpc>
                <a:spcPct val="90000"/>
              </a:lnSpc>
            </a:pPr>
            <a:r>
              <a:rPr lang="en-US" altLang="en-US" b="1" u="sng" dirty="0"/>
              <a:t>Setting Events</a:t>
            </a:r>
            <a:r>
              <a:rPr lang="en-US" altLang="en-US" dirty="0"/>
              <a:t> -  </a:t>
            </a:r>
            <a:r>
              <a:rPr lang="en-US" altLang="en-US" b="1" dirty="0"/>
              <a:t>temporarily </a:t>
            </a:r>
            <a:r>
              <a:rPr lang="en-US" altLang="en-US" dirty="0"/>
              <a:t>alter</a:t>
            </a:r>
            <a:r>
              <a:rPr lang="en-US" altLang="ja-JP" dirty="0">
                <a:solidFill>
                  <a:srgbClr val="B60202"/>
                </a:solidFill>
              </a:rPr>
              <a:t> </a:t>
            </a:r>
            <a:r>
              <a:rPr lang="en-US" altLang="ja-JP" dirty="0"/>
              <a:t>the</a:t>
            </a:r>
            <a:r>
              <a:rPr lang="en-US" altLang="ja-JP" b="1" dirty="0"/>
              <a:t> value </a:t>
            </a:r>
            <a:r>
              <a:rPr lang="en-US" altLang="ja-JP" dirty="0"/>
              <a:t>of a consequence, changing the likelihood of engaging in a behavior</a:t>
            </a:r>
          </a:p>
          <a:p>
            <a:pPr eaLnBrk="1" hangingPunct="1">
              <a:lnSpc>
                <a:spcPct val="90000"/>
              </a:lnSpc>
            </a:pPr>
            <a:endParaRPr lang="en-US" altLang="en-US" dirty="0"/>
          </a:p>
          <a:p>
            <a:pPr eaLnBrk="1" hangingPunct="1">
              <a:lnSpc>
                <a:spcPct val="90000"/>
              </a:lnSpc>
            </a:pPr>
            <a:r>
              <a:rPr lang="en-US" altLang="en-US" dirty="0"/>
              <a:t>Understanding setting events help us to be proactive with our interventions</a:t>
            </a:r>
          </a:p>
          <a:p>
            <a:pPr eaLnBrk="1" hangingPunct="1">
              <a:lnSpc>
                <a:spcPct val="90000"/>
              </a:lnSpc>
            </a:pPr>
            <a:endParaRPr lang="en-US" altLang="en-US" dirty="0"/>
          </a:p>
          <a:p>
            <a:pPr eaLnBrk="1" hangingPunct="1">
              <a:lnSpc>
                <a:spcPct val="90000"/>
              </a:lnSpc>
              <a:buFont typeface="Arial" panose="020B0604020202020204" pitchFamily="34" charset="0"/>
              <a:buNone/>
            </a:pPr>
            <a:endParaRPr lang="en-US" altLang="en-US" dirty="0"/>
          </a:p>
        </p:txBody>
      </p:sp>
      <p:sp>
        <p:nvSpPr>
          <p:cNvPr id="128003" name="Slide Number Placeholder 1">
            <a:extLst>
              <a:ext uri="{FF2B5EF4-FFF2-40B4-BE49-F238E27FC236}">
                <a16:creationId xmlns:a16="http://schemas.microsoft.com/office/drawing/2014/main" id="{057C62C2-CBDF-4C74-8944-4CF8CCF9A9F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C48AD3AF-95E1-4C86-BD98-31BCB7AD8F2E}" type="slidenum">
              <a:rPr lang="en-US" altLang="en-US" sz="1200">
                <a:solidFill>
                  <a:srgbClr val="8D8D8F"/>
                </a:solidFill>
              </a:rPr>
              <a:pPr>
                <a:spcBef>
                  <a:spcPct val="0"/>
                </a:spcBef>
                <a:buFontTx/>
                <a:buNone/>
              </a:pPr>
              <a:t>20</a:t>
            </a:fld>
            <a:endParaRPr lang="en-US" altLang="en-US" sz="1200">
              <a:solidFill>
                <a:srgbClr val="8D8D8F"/>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9" name="Rectangle 2">
            <a:extLst>
              <a:ext uri="{FF2B5EF4-FFF2-40B4-BE49-F238E27FC236}">
                <a16:creationId xmlns:a16="http://schemas.microsoft.com/office/drawing/2014/main" id="{F4964C6D-235F-450F-936D-D4FEEBC0484A}"/>
              </a:ext>
            </a:extLst>
          </p:cNvPr>
          <p:cNvSpPr>
            <a:spLocks noGrp="1" noChangeArrowheads="1"/>
          </p:cNvSpPr>
          <p:nvPr>
            <p:ph type="title" idx="4294967295"/>
          </p:nvPr>
        </p:nvSpPr>
        <p:spPr/>
        <p:txBody>
          <a:bodyPr/>
          <a:lstStyle/>
          <a:p>
            <a:pPr eaLnBrk="1" hangingPunct="1"/>
            <a:r>
              <a:rPr lang="en-US" altLang="en-US" b="1" dirty="0"/>
              <a:t>Common Setting Events: </a:t>
            </a:r>
          </a:p>
        </p:txBody>
      </p:sp>
      <p:sp>
        <p:nvSpPr>
          <p:cNvPr id="86019" name="Rectangle 3">
            <a:extLst>
              <a:ext uri="{FF2B5EF4-FFF2-40B4-BE49-F238E27FC236}">
                <a16:creationId xmlns:a16="http://schemas.microsoft.com/office/drawing/2014/main" id="{4F4D733B-C073-44C6-87BD-E4BD16C35128}"/>
              </a:ext>
            </a:extLst>
          </p:cNvPr>
          <p:cNvSpPr>
            <a:spLocks noGrp="1" noChangeArrowheads="1"/>
          </p:cNvSpPr>
          <p:nvPr>
            <p:ph type="body" idx="4294967295"/>
          </p:nvPr>
        </p:nvSpPr>
        <p:spPr>
          <a:xfrm>
            <a:off x="457200" y="1752600"/>
            <a:ext cx="8229600" cy="4876800"/>
          </a:xfrm>
        </p:spPr>
        <p:txBody>
          <a:bodyPr/>
          <a:lstStyle/>
          <a:p>
            <a:pPr eaLnBrk="1" hangingPunct="1">
              <a:lnSpc>
                <a:spcPct val="70000"/>
              </a:lnSpc>
            </a:pPr>
            <a:r>
              <a:rPr lang="en-US" altLang="en-US" sz="2600" dirty="0">
                <a:solidFill>
                  <a:srgbClr val="000000"/>
                </a:solidFill>
              </a:rPr>
              <a:t>Lack of sleep or food</a:t>
            </a:r>
          </a:p>
          <a:p>
            <a:pPr eaLnBrk="1" hangingPunct="1">
              <a:lnSpc>
                <a:spcPct val="70000"/>
              </a:lnSpc>
            </a:pPr>
            <a:r>
              <a:rPr lang="en-US" altLang="en-US" sz="2600" dirty="0">
                <a:solidFill>
                  <a:srgbClr val="000000"/>
                </a:solidFill>
              </a:rPr>
              <a:t>Having a fight on the way to school</a:t>
            </a:r>
          </a:p>
          <a:p>
            <a:pPr eaLnBrk="1" hangingPunct="1">
              <a:lnSpc>
                <a:spcPct val="70000"/>
              </a:lnSpc>
            </a:pPr>
            <a:r>
              <a:rPr lang="en-US" altLang="en-US" sz="2600" dirty="0">
                <a:solidFill>
                  <a:srgbClr val="000000"/>
                </a:solidFill>
              </a:rPr>
              <a:t>Bad grade on a test / reprimands</a:t>
            </a:r>
          </a:p>
          <a:p>
            <a:pPr eaLnBrk="1" hangingPunct="1">
              <a:lnSpc>
                <a:spcPct val="70000"/>
              </a:lnSpc>
            </a:pPr>
            <a:r>
              <a:rPr lang="en-US" altLang="en-US" sz="2600" dirty="0">
                <a:solidFill>
                  <a:srgbClr val="000000"/>
                </a:solidFill>
              </a:rPr>
              <a:t>Forgetting to take medication</a:t>
            </a:r>
          </a:p>
          <a:p>
            <a:pPr eaLnBrk="1" hangingPunct="1">
              <a:lnSpc>
                <a:spcPct val="70000"/>
              </a:lnSpc>
            </a:pPr>
            <a:r>
              <a:rPr lang="en-US" altLang="en-US" sz="2600" dirty="0">
                <a:solidFill>
                  <a:srgbClr val="000000"/>
                </a:solidFill>
              </a:rPr>
              <a:t>Substitute teacher / changes in routine</a:t>
            </a:r>
          </a:p>
          <a:p>
            <a:pPr eaLnBrk="1" hangingPunct="1">
              <a:lnSpc>
                <a:spcPct val="70000"/>
              </a:lnSpc>
              <a:buFontTx/>
              <a:buNone/>
            </a:pPr>
            <a:endParaRPr lang="en-US" altLang="en-US" sz="2600" dirty="0"/>
          </a:p>
          <a:p>
            <a:pPr eaLnBrk="1" hangingPunct="1">
              <a:lnSpc>
                <a:spcPct val="70000"/>
              </a:lnSpc>
              <a:buFontTx/>
              <a:buNone/>
            </a:pPr>
            <a:r>
              <a:rPr lang="en-US" altLang="en-US" sz="2600" u="sng" dirty="0"/>
              <a:t>Non-example:</a:t>
            </a:r>
          </a:p>
          <a:p>
            <a:pPr eaLnBrk="1" hangingPunct="1">
              <a:lnSpc>
                <a:spcPct val="70000"/>
              </a:lnSpc>
            </a:pPr>
            <a:r>
              <a:rPr lang="en-US" altLang="en-US" sz="2600" dirty="0"/>
              <a:t>Diagnosis of autism or ADHD</a:t>
            </a:r>
          </a:p>
          <a:p>
            <a:pPr marL="0" indent="0" eaLnBrk="1" hangingPunct="1">
              <a:lnSpc>
                <a:spcPct val="70000"/>
              </a:lnSpc>
              <a:buNone/>
            </a:pPr>
            <a:endParaRPr lang="en-US" altLang="en-US" sz="2600" dirty="0"/>
          </a:p>
          <a:p>
            <a:pPr algn="ctr" eaLnBrk="1" hangingPunct="1">
              <a:lnSpc>
                <a:spcPct val="70000"/>
              </a:lnSpc>
              <a:buFontTx/>
              <a:buNone/>
            </a:pPr>
            <a:r>
              <a:rPr lang="en-US" altLang="en-US" sz="2600" b="1" dirty="0">
                <a:solidFill>
                  <a:srgbClr val="B60202"/>
                </a:solidFill>
              </a:rPr>
              <a:t>NOTE:</a:t>
            </a:r>
          </a:p>
          <a:p>
            <a:pPr algn="ctr" eaLnBrk="1" hangingPunct="1">
              <a:lnSpc>
                <a:spcPct val="70000"/>
              </a:lnSpc>
              <a:buFont typeface="Arial" panose="020B0604020202020204" pitchFamily="34" charset="0"/>
              <a:buNone/>
            </a:pPr>
            <a:r>
              <a:rPr lang="en-US" altLang="en-US" sz="2600" dirty="0"/>
              <a:t>Setting Events can be difficult to identify and                                are often unknown—Why?</a:t>
            </a:r>
          </a:p>
          <a:p>
            <a:pPr eaLnBrk="1" hangingPunct="1">
              <a:lnSpc>
                <a:spcPct val="70000"/>
              </a:lnSpc>
              <a:buFontTx/>
              <a:buNone/>
            </a:pPr>
            <a:endParaRPr lang="en-US" altLang="en-US" sz="2200" dirty="0"/>
          </a:p>
          <a:p>
            <a:pPr eaLnBrk="1" hangingPunct="1">
              <a:lnSpc>
                <a:spcPct val="70000"/>
              </a:lnSpc>
              <a:buFontTx/>
              <a:buNone/>
            </a:pPr>
            <a:endParaRPr lang="en-US" altLang="en-US" sz="2600" dirty="0"/>
          </a:p>
        </p:txBody>
      </p:sp>
      <p:sp>
        <p:nvSpPr>
          <p:cNvPr id="130051" name="Slide Number Placeholder 1">
            <a:extLst>
              <a:ext uri="{FF2B5EF4-FFF2-40B4-BE49-F238E27FC236}">
                <a16:creationId xmlns:a16="http://schemas.microsoft.com/office/drawing/2014/main" id="{7EDDE462-A340-40DD-9463-4FBEFA410A7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4B2CB9C4-3AB0-424A-8216-78CB0395D349}" type="slidenum">
              <a:rPr lang="en-US" altLang="en-US" sz="1200">
                <a:solidFill>
                  <a:srgbClr val="8D8D8F"/>
                </a:solidFill>
              </a:rPr>
              <a:pPr>
                <a:spcBef>
                  <a:spcPct val="0"/>
                </a:spcBef>
                <a:buFontTx/>
                <a:buNone/>
              </a:pPr>
              <a:t>21</a:t>
            </a:fld>
            <a:endParaRPr lang="en-US" altLang="en-US" sz="1200">
              <a:solidFill>
                <a:srgbClr val="8D8D8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6019">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6019">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6019">
                                            <p:txEl>
                                              <p:pRg st="9" end="9"/>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86019">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Text Box 13">
            <a:extLst>
              <a:ext uri="{FF2B5EF4-FFF2-40B4-BE49-F238E27FC236}">
                <a16:creationId xmlns:a16="http://schemas.microsoft.com/office/drawing/2014/main" id="{5F801321-7450-4D65-8C8A-C3668F3C206D}"/>
              </a:ext>
            </a:extLst>
          </p:cNvPr>
          <p:cNvSpPr txBox="1">
            <a:spLocks noChangeArrowheads="1"/>
          </p:cNvSpPr>
          <p:nvPr/>
        </p:nvSpPr>
        <p:spPr bwMode="auto">
          <a:xfrm>
            <a:off x="506413" y="1257300"/>
            <a:ext cx="8131175" cy="2249488"/>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2800" dirty="0">
                <a:latin typeface="Arial" panose="020B0604020202020204" pitchFamily="34" charset="0"/>
              </a:rPr>
              <a:t>When peers approach Victor in the hallway and say, </a:t>
            </a:r>
            <a:r>
              <a:rPr lang="ja-JP" altLang="en-US" sz="2800" dirty="0">
                <a:latin typeface="Arial" panose="020B0604020202020204" pitchFamily="34" charset="0"/>
              </a:rPr>
              <a:t>“</a:t>
            </a:r>
            <a:r>
              <a:rPr lang="en-US" altLang="ja-JP" sz="2800" dirty="0">
                <a:latin typeface="Arial" panose="020B0604020202020204" pitchFamily="34" charset="0"/>
              </a:rPr>
              <a:t>Hello,” he yells, </a:t>
            </a:r>
            <a:r>
              <a:rPr lang="ja-JP" altLang="en-US" sz="2800" dirty="0">
                <a:latin typeface="Arial" panose="020B0604020202020204" pitchFamily="34" charset="0"/>
              </a:rPr>
              <a:t>“</a:t>
            </a:r>
            <a:r>
              <a:rPr lang="en-US" altLang="ja-JP" sz="2800" dirty="0">
                <a:latin typeface="Arial" panose="020B0604020202020204" pitchFamily="34" charset="0"/>
              </a:rPr>
              <a:t>Leave me alone! Go away!</a:t>
            </a:r>
            <a:r>
              <a:rPr lang="ja-JP" altLang="en-US" sz="2800" dirty="0">
                <a:latin typeface="Arial" panose="020B0604020202020204" pitchFamily="34" charset="0"/>
              </a:rPr>
              <a:t>”</a:t>
            </a:r>
            <a:r>
              <a:rPr lang="en-US" altLang="ja-JP" sz="2800" dirty="0">
                <a:latin typeface="Arial" panose="020B0604020202020204" pitchFamily="34" charset="0"/>
              </a:rPr>
              <a:t> Peers say he is weird and walk away. This is most likely to happen on days that Victor has an argument with his sibling before school.</a:t>
            </a:r>
            <a:endParaRPr lang="en-US" altLang="en-US" sz="2800" dirty="0">
              <a:latin typeface="Arial" panose="020B0604020202020204" pitchFamily="34" charset="0"/>
            </a:endParaRPr>
          </a:p>
        </p:txBody>
      </p:sp>
      <p:sp>
        <p:nvSpPr>
          <p:cNvPr id="88067" name="Text Box 20">
            <a:extLst>
              <a:ext uri="{FF2B5EF4-FFF2-40B4-BE49-F238E27FC236}">
                <a16:creationId xmlns:a16="http://schemas.microsoft.com/office/drawing/2014/main" id="{B5C8B385-86B9-4110-B802-7033D05A633D}"/>
              </a:ext>
            </a:extLst>
          </p:cNvPr>
          <p:cNvSpPr txBox="1">
            <a:spLocks noChangeArrowheads="1"/>
          </p:cNvSpPr>
          <p:nvPr/>
        </p:nvSpPr>
        <p:spPr bwMode="auto">
          <a:xfrm>
            <a:off x="914400" y="3886200"/>
            <a:ext cx="7848600" cy="243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dirty="0">
                <a:latin typeface="Arial" panose="020B0604020202020204" pitchFamily="34" charset="0"/>
              </a:rPr>
              <a:t>What is the antecedent?</a:t>
            </a:r>
            <a:r>
              <a:rPr lang="en-US" altLang="en-US" sz="1800" dirty="0">
                <a:latin typeface="Arial" panose="020B0604020202020204" pitchFamily="34" charset="0"/>
              </a:rPr>
              <a:t> </a:t>
            </a:r>
          </a:p>
          <a:p>
            <a:pPr eaLnBrk="1" hangingPunct="1">
              <a:spcBef>
                <a:spcPct val="50000"/>
              </a:spcBef>
              <a:buFontTx/>
              <a:buNone/>
            </a:pPr>
            <a:r>
              <a:rPr lang="en-US" altLang="en-US" sz="2400" dirty="0">
                <a:solidFill>
                  <a:srgbClr val="B60202"/>
                </a:solidFill>
                <a:latin typeface="Arial" panose="020B0604020202020204" pitchFamily="34" charset="0"/>
              </a:rPr>
              <a:t>- Peers approach and say, </a:t>
            </a:r>
            <a:r>
              <a:rPr lang="ja-JP" altLang="en-US" sz="2400" dirty="0">
                <a:solidFill>
                  <a:srgbClr val="B60202"/>
                </a:solidFill>
                <a:latin typeface="Arial" panose="020B0604020202020204" pitchFamily="34" charset="0"/>
              </a:rPr>
              <a:t>“</a:t>
            </a:r>
            <a:r>
              <a:rPr lang="en-US" altLang="ja-JP" sz="2400" dirty="0">
                <a:solidFill>
                  <a:srgbClr val="B60202"/>
                </a:solidFill>
                <a:latin typeface="Arial" panose="020B0604020202020204" pitchFamily="34" charset="0"/>
              </a:rPr>
              <a:t>hello</a:t>
            </a:r>
            <a:r>
              <a:rPr lang="ja-JP" altLang="en-US" sz="2400" dirty="0">
                <a:solidFill>
                  <a:srgbClr val="B60202"/>
                </a:solidFill>
                <a:latin typeface="Arial" panose="020B0604020202020204" pitchFamily="34" charset="0"/>
              </a:rPr>
              <a:t>”</a:t>
            </a:r>
            <a:r>
              <a:rPr lang="en-US" altLang="ja-JP" sz="2400" dirty="0">
                <a:solidFill>
                  <a:srgbClr val="B60202"/>
                </a:solidFill>
                <a:latin typeface="Arial" panose="020B0604020202020204" pitchFamily="34" charset="0"/>
              </a:rPr>
              <a:t> </a:t>
            </a:r>
          </a:p>
          <a:p>
            <a:pPr eaLnBrk="1" hangingPunct="1">
              <a:spcBef>
                <a:spcPct val="50000"/>
              </a:spcBef>
              <a:buFontTx/>
              <a:buNone/>
            </a:pPr>
            <a:r>
              <a:rPr lang="en-US" altLang="en-US" dirty="0">
                <a:latin typeface="Arial" panose="020B0604020202020204" pitchFamily="34" charset="0"/>
              </a:rPr>
              <a:t>What is the setting event? </a:t>
            </a:r>
          </a:p>
          <a:p>
            <a:pPr eaLnBrk="1" hangingPunct="1">
              <a:spcBef>
                <a:spcPct val="50000"/>
              </a:spcBef>
              <a:buFontTx/>
              <a:buNone/>
            </a:pPr>
            <a:r>
              <a:rPr lang="en-US" altLang="en-US" sz="2400" dirty="0">
                <a:solidFill>
                  <a:srgbClr val="B60202"/>
                </a:solidFill>
                <a:latin typeface="Arial" panose="020B0604020202020204" pitchFamily="34" charset="0"/>
              </a:rPr>
              <a:t>- Argument with sibling before school </a:t>
            </a:r>
          </a:p>
        </p:txBody>
      </p:sp>
      <p:sp>
        <p:nvSpPr>
          <p:cNvPr id="132099" name="Rectangle 21">
            <a:extLst>
              <a:ext uri="{FF2B5EF4-FFF2-40B4-BE49-F238E27FC236}">
                <a16:creationId xmlns:a16="http://schemas.microsoft.com/office/drawing/2014/main" id="{04A275A0-30C1-4E0C-8FF3-6B858BEFA9CC}"/>
              </a:ext>
            </a:extLst>
          </p:cNvPr>
          <p:cNvSpPr>
            <a:spLocks noChangeArrowheads="1"/>
          </p:cNvSpPr>
          <p:nvPr/>
        </p:nvSpPr>
        <p:spPr bwMode="auto">
          <a:xfrm>
            <a:off x="457200" y="762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endParaRPr lang="en-US" altLang="en-US" sz="4400">
              <a:solidFill>
                <a:schemeClr val="tx2"/>
              </a:solidFill>
            </a:endParaRPr>
          </a:p>
        </p:txBody>
      </p:sp>
      <p:sp>
        <p:nvSpPr>
          <p:cNvPr id="132100" name="Rectangle 2">
            <a:extLst>
              <a:ext uri="{FF2B5EF4-FFF2-40B4-BE49-F238E27FC236}">
                <a16:creationId xmlns:a16="http://schemas.microsoft.com/office/drawing/2014/main" id="{19B989CB-01B8-493C-BD63-64027A33F6E8}"/>
              </a:ext>
            </a:extLst>
          </p:cNvPr>
          <p:cNvSpPr>
            <a:spLocks noChangeArrowheads="1"/>
          </p:cNvSpPr>
          <p:nvPr/>
        </p:nvSpPr>
        <p:spPr bwMode="auto">
          <a:xfrm>
            <a:off x="457200" y="762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4400">
                <a:solidFill>
                  <a:schemeClr val="tx2"/>
                </a:solidFill>
              </a:rPr>
              <a:t>  </a:t>
            </a:r>
            <a:endParaRPr lang="en-US" altLang="en-US">
              <a:solidFill>
                <a:srgbClr val="0000FF"/>
              </a:solidFill>
            </a:endParaRPr>
          </a:p>
        </p:txBody>
      </p:sp>
      <p:sp>
        <p:nvSpPr>
          <p:cNvPr id="132101" name="Rectangle 2">
            <a:extLst>
              <a:ext uri="{FF2B5EF4-FFF2-40B4-BE49-F238E27FC236}">
                <a16:creationId xmlns:a16="http://schemas.microsoft.com/office/drawing/2014/main" id="{DE6ED74C-6C37-4924-8207-1BDB63FD3151}"/>
              </a:ext>
            </a:extLst>
          </p:cNvPr>
          <p:cNvSpPr txBox="1">
            <a:spLocks noChangeArrowheads="1"/>
          </p:cNvSpPr>
          <p:nvPr/>
        </p:nvSpPr>
        <p:spPr bwMode="auto">
          <a:xfrm>
            <a:off x="457200"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endParaRPr lang="en-US" altLang="en-US" sz="4000"/>
          </a:p>
        </p:txBody>
      </p:sp>
      <p:sp>
        <p:nvSpPr>
          <p:cNvPr id="132102" name="Text Box 8">
            <a:extLst>
              <a:ext uri="{FF2B5EF4-FFF2-40B4-BE49-F238E27FC236}">
                <a16:creationId xmlns:a16="http://schemas.microsoft.com/office/drawing/2014/main" id="{1E1B45B9-3952-4DEA-8F5C-DD29E799EF09}"/>
              </a:ext>
            </a:extLst>
          </p:cNvPr>
          <p:cNvSpPr txBox="1">
            <a:spLocks noChangeArrowheads="1"/>
          </p:cNvSpPr>
          <p:nvPr/>
        </p:nvSpPr>
        <p:spPr bwMode="auto">
          <a:xfrm>
            <a:off x="1295400" y="228600"/>
            <a:ext cx="7010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sz="4400" b="1">
                <a:latin typeface="Arial" panose="020B0604020202020204" pitchFamily="34" charset="0"/>
              </a:rPr>
              <a:t>Setting Events: Example</a:t>
            </a:r>
          </a:p>
        </p:txBody>
      </p:sp>
      <p:sp>
        <p:nvSpPr>
          <p:cNvPr id="132103" name="Slide Number Placeholder 1">
            <a:extLst>
              <a:ext uri="{FF2B5EF4-FFF2-40B4-BE49-F238E27FC236}">
                <a16:creationId xmlns:a16="http://schemas.microsoft.com/office/drawing/2014/main" id="{2AE8DAC0-6D23-40DA-A17A-1B2908E6E23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47041F7E-6C0A-4DEE-9619-18F91E4588CB}" type="slidenum">
              <a:rPr lang="en-US" altLang="en-US" sz="1200">
                <a:solidFill>
                  <a:srgbClr val="8D8D8F"/>
                </a:solidFill>
              </a:rPr>
              <a:pPr>
                <a:spcBef>
                  <a:spcPct val="0"/>
                </a:spcBef>
                <a:buFontTx/>
                <a:buNone/>
              </a:pPr>
              <a:t>22</a:t>
            </a:fld>
            <a:endParaRPr lang="en-US" altLang="en-US" sz="1200">
              <a:solidFill>
                <a:srgbClr val="8D8D8F"/>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88067">
                                            <p:txEl>
                                              <p:pRg st="1" end="1"/>
                                            </p:txEl>
                                          </p:spTgt>
                                        </p:tgtEl>
                                        <p:attrNameLst>
                                          <p:attrName>style.visibility</p:attrName>
                                        </p:attrNameLst>
                                      </p:cBhvr>
                                      <p:to>
                                        <p:strVal val="visible"/>
                                      </p:to>
                                    </p:set>
                                    <p:anim calcmode="lin" valueType="num">
                                      <p:cBhvr additive="base">
                                        <p:cTn id="7" dur="500" fill="hold"/>
                                        <p:tgtEl>
                                          <p:spTgt spid="88067">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806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88067">
                                            <p:txEl>
                                              <p:pRg st="3" end="3"/>
                                            </p:txEl>
                                          </p:spTgt>
                                        </p:tgtEl>
                                        <p:attrNameLst>
                                          <p:attrName>style.visibility</p:attrName>
                                        </p:attrNameLst>
                                      </p:cBhvr>
                                      <p:to>
                                        <p:strVal val="visible"/>
                                      </p:to>
                                    </p:set>
                                    <p:anim calcmode="lin" valueType="num">
                                      <p:cBhvr additive="base">
                                        <p:cTn id="13" dur="500" fill="hold"/>
                                        <p:tgtEl>
                                          <p:spTgt spid="88067">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806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5" name="Title 3">
            <a:extLst>
              <a:ext uri="{FF2B5EF4-FFF2-40B4-BE49-F238E27FC236}">
                <a16:creationId xmlns:a16="http://schemas.microsoft.com/office/drawing/2014/main" id="{CDBAC211-898A-46C1-8F65-FD90DF939F6F}"/>
              </a:ext>
            </a:extLst>
          </p:cNvPr>
          <p:cNvSpPr>
            <a:spLocks noGrp="1"/>
          </p:cNvSpPr>
          <p:nvPr>
            <p:ph type="title"/>
          </p:nvPr>
        </p:nvSpPr>
        <p:spPr/>
        <p:txBody>
          <a:bodyPr/>
          <a:lstStyle/>
          <a:p>
            <a:pPr eaLnBrk="1" hangingPunct="1"/>
            <a:r>
              <a:rPr lang="en-US" altLang="en-US" b="1">
                <a:solidFill>
                  <a:srgbClr val="B60202"/>
                </a:solidFill>
              </a:rPr>
              <a:t>ACTIVITY 6:</a:t>
            </a:r>
          </a:p>
        </p:txBody>
      </p:sp>
      <p:sp>
        <p:nvSpPr>
          <p:cNvPr id="45058" name="Vertical Text Placeholder 4">
            <a:extLst>
              <a:ext uri="{FF2B5EF4-FFF2-40B4-BE49-F238E27FC236}">
                <a16:creationId xmlns:a16="http://schemas.microsoft.com/office/drawing/2014/main" id="{C064B55E-DFD5-4F28-9550-D2781B251CE7}"/>
              </a:ext>
            </a:extLst>
          </p:cNvPr>
          <p:cNvSpPr>
            <a:spLocks noGrp="1"/>
          </p:cNvSpPr>
          <p:nvPr>
            <p:ph idx="1"/>
          </p:nvPr>
        </p:nvSpPr>
        <p:spPr>
          <a:xfrm>
            <a:off x="457200" y="2141538"/>
            <a:ext cx="8229600" cy="4152900"/>
          </a:xfrm>
        </p:spPr>
        <p:txBody>
          <a:bodyPr rtlCol="0">
            <a:normAutofit lnSpcReduction="10000"/>
          </a:bodyPr>
          <a:lstStyle/>
          <a:p>
            <a:pPr eaLnBrk="1" fontAlgn="auto" hangingPunct="1">
              <a:spcAft>
                <a:spcPts val="0"/>
              </a:spcAft>
              <a:buFont typeface="Arial" charset="0"/>
              <a:buNone/>
              <a:defRPr/>
            </a:pPr>
            <a:r>
              <a:rPr lang="en-US" dirty="0">
                <a:solidFill>
                  <a:srgbClr val="292934"/>
                </a:solidFill>
                <a:ea typeface="MS PGothic" charset="0"/>
                <a:cs typeface="+mn-cs"/>
              </a:rPr>
              <a:t>Using your workbook, identify the following in the scenarios:</a:t>
            </a:r>
          </a:p>
          <a:p>
            <a:pPr eaLnBrk="1" fontAlgn="auto" hangingPunct="1">
              <a:spcAft>
                <a:spcPts val="0"/>
              </a:spcAft>
              <a:buFont typeface="Arial" charset="0"/>
              <a:buNone/>
              <a:defRPr/>
            </a:pPr>
            <a:endParaRPr lang="en-US" sz="2000" dirty="0">
              <a:solidFill>
                <a:srgbClr val="292934"/>
              </a:solidFill>
              <a:ea typeface="MS PGothic" charset="0"/>
              <a:cs typeface="+mn-cs"/>
            </a:endParaRPr>
          </a:p>
          <a:p>
            <a:pPr eaLnBrk="1" fontAlgn="auto" hangingPunct="1">
              <a:spcAft>
                <a:spcPts val="0"/>
              </a:spcAft>
              <a:buFont typeface="Arial" charset="0"/>
              <a:buNone/>
              <a:defRPr/>
            </a:pPr>
            <a:r>
              <a:rPr lang="en-US" dirty="0">
                <a:solidFill>
                  <a:srgbClr val="292934"/>
                </a:solidFill>
                <a:ea typeface="MS PGothic" charset="0"/>
                <a:cs typeface="+mn-cs"/>
              </a:rPr>
              <a:t>		*  The antecedent</a:t>
            </a:r>
          </a:p>
          <a:p>
            <a:pPr eaLnBrk="1" fontAlgn="auto" hangingPunct="1">
              <a:spcAft>
                <a:spcPts val="0"/>
              </a:spcAft>
              <a:buFont typeface="Arial" charset="0"/>
              <a:buNone/>
              <a:defRPr/>
            </a:pPr>
            <a:endParaRPr lang="en-US" sz="1400" dirty="0">
              <a:solidFill>
                <a:srgbClr val="292934"/>
              </a:solidFill>
              <a:ea typeface="MS PGothic" charset="0"/>
              <a:cs typeface="+mn-cs"/>
            </a:endParaRPr>
          </a:p>
          <a:p>
            <a:pPr eaLnBrk="1" fontAlgn="auto" hangingPunct="1">
              <a:spcAft>
                <a:spcPts val="0"/>
              </a:spcAft>
              <a:buFont typeface="Arial" charset="0"/>
              <a:buNone/>
              <a:defRPr/>
            </a:pPr>
            <a:r>
              <a:rPr lang="en-US" dirty="0">
                <a:solidFill>
                  <a:srgbClr val="292934"/>
                </a:solidFill>
                <a:ea typeface="MS PGothic" charset="0"/>
                <a:cs typeface="+mn-cs"/>
              </a:rPr>
              <a:t>		*  The </a:t>
            </a:r>
            <a:r>
              <a:rPr lang="en-US" u="sng" dirty="0">
                <a:solidFill>
                  <a:srgbClr val="292934"/>
                </a:solidFill>
                <a:ea typeface="MS PGothic" charset="0"/>
                <a:cs typeface="+mn-cs"/>
              </a:rPr>
              <a:t>most likely</a:t>
            </a:r>
            <a:r>
              <a:rPr lang="en-US" dirty="0">
                <a:solidFill>
                  <a:srgbClr val="292934"/>
                </a:solidFill>
                <a:ea typeface="MS PGothic" charset="0"/>
                <a:cs typeface="+mn-cs"/>
              </a:rPr>
              <a:t> </a:t>
            </a:r>
            <a:r>
              <a:rPr lang="en-US" b="1" dirty="0">
                <a:solidFill>
                  <a:srgbClr val="B60202"/>
                </a:solidFill>
                <a:ea typeface="MS PGothic" charset="0"/>
                <a:cs typeface="+mn-cs"/>
              </a:rPr>
              <a:t>FUNCTION</a:t>
            </a:r>
            <a:r>
              <a:rPr lang="en-US" dirty="0">
                <a:solidFill>
                  <a:srgbClr val="292934"/>
                </a:solidFill>
                <a:ea typeface="MS PGothic" charset="0"/>
                <a:cs typeface="+mn-cs"/>
              </a:rPr>
              <a:t> of the problem </a:t>
            </a:r>
          </a:p>
          <a:p>
            <a:pPr eaLnBrk="1" fontAlgn="auto" hangingPunct="1">
              <a:spcAft>
                <a:spcPts val="0"/>
              </a:spcAft>
              <a:buFont typeface="Arial" charset="0"/>
              <a:buNone/>
              <a:defRPr/>
            </a:pPr>
            <a:r>
              <a:rPr lang="en-US" dirty="0">
                <a:solidFill>
                  <a:srgbClr val="292934"/>
                </a:solidFill>
                <a:ea typeface="MS PGothic" charset="0"/>
                <a:cs typeface="+mn-cs"/>
              </a:rPr>
              <a:t>			behavior</a:t>
            </a:r>
          </a:p>
          <a:p>
            <a:pPr eaLnBrk="1" fontAlgn="auto" hangingPunct="1">
              <a:spcAft>
                <a:spcPts val="0"/>
              </a:spcAft>
              <a:buFont typeface="Arial" charset="0"/>
              <a:buNone/>
              <a:defRPr/>
            </a:pPr>
            <a:endParaRPr lang="en-US" sz="1400" dirty="0">
              <a:solidFill>
                <a:srgbClr val="292934"/>
              </a:solidFill>
              <a:ea typeface="MS PGothic" charset="0"/>
              <a:cs typeface="+mn-cs"/>
            </a:endParaRPr>
          </a:p>
          <a:p>
            <a:pPr eaLnBrk="1" fontAlgn="auto" hangingPunct="1">
              <a:spcAft>
                <a:spcPts val="0"/>
              </a:spcAft>
              <a:buFont typeface="Arial" charset="0"/>
              <a:buNone/>
              <a:defRPr/>
            </a:pPr>
            <a:r>
              <a:rPr lang="en-US" dirty="0">
                <a:solidFill>
                  <a:srgbClr val="292934"/>
                </a:solidFill>
                <a:ea typeface="MS PGothic" charset="0"/>
                <a:cs typeface="+mn-cs"/>
              </a:rPr>
              <a:t>		*  The setting event	</a:t>
            </a:r>
            <a:endParaRPr lang="en-US" u="sng" dirty="0">
              <a:solidFill>
                <a:srgbClr val="292934"/>
              </a:solidFill>
              <a:ea typeface="MS PGothic" charset="0"/>
              <a:cs typeface="+mn-cs"/>
            </a:endParaRPr>
          </a:p>
        </p:txBody>
      </p:sp>
      <p:sp>
        <p:nvSpPr>
          <p:cNvPr id="134147" name="Slide Number Placeholder 1">
            <a:extLst>
              <a:ext uri="{FF2B5EF4-FFF2-40B4-BE49-F238E27FC236}">
                <a16:creationId xmlns:a16="http://schemas.microsoft.com/office/drawing/2014/main" id="{C2E642F4-B5B9-4953-9B86-5BB34D78B45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2BFA0CA9-4854-4FBD-9690-6DC9D6FA6176}" type="slidenum">
              <a:rPr lang="en-US" altLang="en-US" sz="1200">
                <a:solidFill>
                  <a:srgbClr val="8D8D8F"/>
                </a:solidFill>
              </a:rPr>
              <a:pPr>
                <a:spcBef>
                  <a:spcPct val="0"/>
                </a:spcBef>
                <a:buFontTx/>
                <a:buNone/>
              </a:pPr>
              <a:t>23</a:t>
            </a:fld>
            <a:endParaRPr lang="en-US" altLang="en-US" sz="1200">
              <a:solidFill>
                <a:srgbClr val="8D8D8F"/>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3" name="Text Box 17">
            <a:extLst>
              <a:ext uri="{FF2B5EF4-FFF2-40B4-BE49-F238E27FC236}">
                <a16:creationId xmlns:a16="http://schemas.microsoft.com/office/drawing/2014/main" id="{B8F6BDFF-5794-4196-BD4C-836C88147144}"/>
              </a:ext>
            </a:extLst>
          </p:cNvPr>
          <p:cNvSpPr txBox="1">
            <a:spLocks noChangeArrowheads="1"/>
          </p:cNvSpPr>
          <p:nvPr/>
        </p:nvSpPr>
        <p:spPr bwMode="auto">
          <a:xfrm>
            <a:off x="6510338" y="4572000"/>
            <a:ext cx="228600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en-US" sz="1600" b="1">
                <a:latin typeface="Arial" panose="020B0604020202020204" pitchFamily="34" charset="0"/>
              </a:rPr>
              <a:t>Teacher sends him </a:t>
            </a:r>
          </a:p>
          <a:p>
            <a:pPr algn="ctr">
              <a:spcBef>
                <a:spcPct val="0"/>
              </a:spcBef>
              <a:buFontTx/>
              <a:buNone/>
            </a:pPr>
            <a:r>
              <a:rPr lang="en-US" altLang="en-US" sz="1600" b="1">
                <a:latin typeface="Arial" panose="020B0604020202020204" pitchFamily="34" charset="0"/>
              </a:rPr>
              <a:t>to the office</a:t>
            </a:r>
          </a:p>
          <a:p>
            <a:pPr algn="ctr">
              <a:spcBef>
                <a:spcPct val="0"/>
              </a:spcBef>
              <a:buFontTx/>
              <a:buNone/>
            </a:pPr>
            <a:endParaRPr lang="en-US" altLang="en-US" sz="1600" b="1">
              <a:latin typeface="Arial" panose="020B0604020202020204" pitchFamily="34" charset="0"/>
            </a:endParaRPr>
          </a:p>
          <a:p>
            <a:pPr>
              <a:spcBef>
                <a:spcPct val="0"/>
              </a:spcBef>
              <a:buFontTx/>
              <a:buNone/>
            </a:pPr>
            <a:r>
              <a:rPr lang="en-US" altLang="en-US" sz="1600" b="1" u="sng">
                <a:latin typeface="Arial" panose="020B0604020202020204" pitchFamily="34" charset="0"/>
              </a:rPr>
              <a:t>Function:</a:t>
            </a:r>
            <a:r>
              <a:rPr lang="en-US" altLang="en-US" sz="1600" b="1">
                <a:latin typeface="Arial" panose="020B0604020202020204" pitchFamily="34" charset="0"/>
              </a:rPr>
              <a:t> </a:t>
            </a:r>
          </a:p>
        </p:txBody>
      </p:sp>
      <p:sp>
        <p:nvSpPr>
          <p:cNvPr id="136194" name="Text Box 2">
            <a:extLst>
              <a:ext uri="{FF2B5EF4-FFF2-40B4-BE49-F238E27FC236}">
                <a16:creationId xmlns:a16="http://schemas.microsoft.com/office/drawing/2014/main" id="{A967B56B-82D8-4F83-9E16-A9CA7D59F5FA}"/>
              </a:ext>
            </a:extLst>
          </p:cNvPr>
          <p:cNvSpPr txBox="1">
            <a:spLocks noChangeArrowheads="1"/>
          </p:cNvSpPr>
          <p:nvPr/>
        </p:nvSpPr>
        <p:spPr bwMode="auto">
          <a:xfrm>
            <a:off x="228600" y="354013"/>
            <a:ext cx="8763000" cy="4783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lnSpc>
                <a:spcPct val="90000"/>
              </a:lnSpc>
              <a:buClr>
                <a:schemeClr val="bg2"/>
              </a:buClr>
              <a:buSzPct val="75000"/>
              <a:buFont typeface="Wingdings" panose="05000000000000000000" pitchFamily="2" charset="2"/>
              <a:buNone/>
            </a:pPr>
            <a:r>
              <a:rPr lang="en-US" altLang="en-US" sz="4000" b="1" dirty="0">
                <a:latin typeface="Arial" panose="020B0604020202020204" pitchFamily="34" charset="0"/>
              </a:rPr>
              <a:t>Scenario #1 </a:t>
            </a:r>
          </a:p>
          <a:p>
            <a:pPr algn="ctr" eaLnBrk="1" hangingPunct="1">
              <a:lnSpc>
                <a:spcPct val="90000"/>
              </a:lnSpc>
              <a:buClr>
                <a:schemeClr val="bg2"/>
              </a:buClr>
              <a:buSzPct val="75000"/>
              <a:buFont typeface="Wingdings" panose="05000000000000000000" pitchFamily="2" charset="2"/>
              <a:buNone/>
            </a:pPr>
            <a:endParaRPr lang="en-US" altLang="en-US" sz="2400" b="1" dirty="0">
              <a:latin typeface="Arial" panose="020B0604020202020204" pitchFamily="34" charset="0"/>
            </a:endParaRPr>
          </a:p>
          <a:p>
            <a:pPr eaLnBrk="1" hangingPunct="1">
              <a:lnSpc>
                <a:spcPct val="90000"/>
              </a:lnSpc>
              <a:buClr>
                <a:schemeClr val="bg2"/>
              </a:buClr>
              <a:buSzPct val="75000"/>
              <a:buFont typeface="Wingdings" panose="05000000000000000000" pitchFamily="2" charset="2"/>
              <a:buNone/>
            </a:pPr>
            <a:r>
              <a:rPr lang="en-US" altLang="en-US" sz="2400" dirty="0">
                <a:latin typeface="Arial" panose="020B0604020202020204" pitchFamily="34" charset="0"/>
              </a:rPr>
              <a:t>When Jason is asked to outline a book chapter in Language Arts, he often argues, refuses to work, and uses profanity which results in being sent to the office for </a:t>
            </a:r>
            <a:r>
              <a:rPr lang="ja-JP" altLang="en-US" sz="2400" dirty="0">
                <a:latin typeface="Arial" panose="020B0604020202020204" pitchFamily="34" charset="0"/>
              </a:rPr>
              <a:t>‘</a:t>
            </a:r>
            <a:r>
              <a:rPr lang="en-US" altLang="ja-JP" sz="2400" dirty="0">
                <a:latin typeface="Arial" panose="020B0604020202020204" pitchFamily="34" charset="0"/>
              </a:rPr>
              <a:t>disrespect.’ This behavior is more likely if Jason has an altercation with a peer on the bus on the way to school.</a:t>
            </a:r>
          </a:p>
          <a:p>
            <a:pPr eaLnBrk="1" hangingPunct="1">
              <a:lnSpc>
                <a:spcPct val="90000"/>
              </a:lnSpc>
              <a:buClr>
                <a:schemeClr val="bg2"/>
              </a:buClr>
              <a:buSzPct val="75000"/>
              <a:buFont typeface="Wingdings" panose="05000000000000000000" pitchFamily="2" charset="2"/>
              <a:buNone/>
            </a:pPr>
            <a:endParaRPr lang="en-US" altLang="en-US" sz="2400" b="1" dirty="0">
              <a:latin typeface="Arial" panose="020B0604020202020204" pitchFamily="34" charset="0"/>
            </a:endParaRPr>
          </a:p>
          <a:p>
            <a:pPr eaLnBrk="1" hangingPunct="1">
              <a:lnSpc>
                <a:spcPct val="90000"/>
              </a:lnSpc>
              <a:buClr>
                <a:schemeClr val="bg2"/>
              </a:buClr>
              <a:buSzPct val="75000"/>
              <a:buFont typeface="Wingdings" panose="05000000000000000000" pitchFamily="2" charset="2"/>
              <a:buNone/>
            </a:pPr>
            <a:endParaRPr lang="en-US" altLang="en-US" sz="2400" i="1" dirty="0">
              <a:latin typeface="Arial" panose="020B0604020202020204" pitchFamily="34" charset="0"/>
            </a:endParaRPr>
          </a:p>
          <a:p>
            <a:pPr eaLnBrk="1" hangingPunct="1">
              <a:lnSpc>
                <a:spcPct val="90000"/>
              </a:lnSpc>
              <a:buClr>
                <a:schemeClr val="bg2"/>
              </a:buClr>
              <a:buSzPct val="75000"/>
              <a:buFont typeface="Wingdings" panose="05000000000000000000" pitchFamily="2" charset="2"/>
              <a:buNone/>
            </a:pPr>
            <a:endParaRPr lang="en-US" altLang="en-US" sz="2400" i="1" dirty="0">
              <a:latin typeface="Arial" panose="020B0604020202020204" pitchFamily="34" charset="0"/>
            </a:endParaRPr>
          </a:p>
          <a:p>
            <a:pPr eaLnBrk="1" hangingPunct="1">
              <a:lnSpc>
                <a:spcPct val="90000"/>
              </a:lnSpc>
              <a:buClr>
                <a:schemeClr val="bg2"/>
              </a:buClr>
              <a:buSzPct val="75000"/>
              <a:buFont typeface="Wingdings" panose="05000000000000000000" pitchFamily="2" charset="2"/>
              <a:buNone/>
            </a:pPr>
            <a:r>
              <a:rPr lang="en-US" altLang="en-US" sz="2400" i="1" dirty="0">
                <a:latin typeface="Arial" panose="020B0604020202020204" pitchFamily="34" charset="0"/>
              </a:rPr>
              <a:t> </a:t>
            </a:r>
          </a:p>
          <a:p>
            <a:pPr>
              <a:spcBef>
                <a:spcPct val="0"/>
              </a:spcBef>
              <a:buFontTx/>
              <a:buNone/>
            </a:pPr>
            <a:endParaRPr lang="en-US" altLang="en-US" sz="2400" i="1" dirty="0">
              <a:latin typeface="Times New Roman" panose="02020603050405020304" pitchFamily="18" charset="0"/>
            </a:endParaRPr>
          </a:p>
        </p:txBody>
      </p:sp>
      <p:sp>
        <p:nvSpPr>
          <p:cNvPr id="136195" name="Rectangle 3">
            <a:extLst>
              <a:ext uri="{FF2B5EF4-FFF2-40B4-BE49-F238E27FC236}">
                <a16:creationId xmlns:a16="http://schemas.microsoft.com/office/drawing/2014/main" id="{5767CC0C-6896-4B7C-96D6-ED9FE0BDF2BE}"/>
              </a:ext>
            </a:extLst>
          </p:cNvPr>
          <p:cNvSpPr>
            <a:spLocks noChangeArrowheads="1"/>
          </p:cNvSpPr>
          <p:nvPr/>
        </p:nvSpPr>
        <p:spPr bwMode="auto">
          <a:xfrm>
            <a:off x="762000" y="4114800"/>
            <a:ext cx="1600200" cy="2133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p>
        </p:txBody>
      </p:sp>
      <p:sp>
        <p:nvSpPr>
          <p:cNvPr id="136196" name="Rectangle 4">
            <a:extLst>
              <a:ext uri="{FF2B5EF4-FFF2-40B4-BE49-F238E27FC236}">
                <a16:creationId xmlns:a16="http://schemas.microsoft.com/office/drawing/2014/main" id="{A4EC8FDC-938C-497E-ACA0-C068E94DC7DB}"/>
              </a:ext>
            </a:extLst>
          </p:cNvPr>
          <p:cNvSpPr>
            <a:spLocks noChangeArrowheads="1"/>
          </p:cNvSpPr>
          <p:nvPr/>
        </p:nvSpPr>
        <p:spPr bwMode="auto">
          <a:xfrm>
            <a:off x="2667000" y="4114800"/>
            <a:ext cx="1600200" cy="2133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p>
        </p:txBody>
      </p:sp>
      <p:sp>
        <p:nvSpPr>
          <p:cNvPr id="136197" name="Rectangle 5">
            <a:extLst>
              <a:ext uri="{FF2B5EF4-FFF2-40B4-BE49-F238E27FC236}">
                <a16:creationId xmlns:a16="http://schemas.microsoft.com/office/drawing/2014/main" id="{50AC9FC8-C913-42F2-9748-5915A04F3DBD}"/>
              </a:ext>
            </a:extLst>
          </p:cNvPr>
          <p:cNvSpPr>
            <a:spLocks noChangeArrowheads="1"/>
          </p:cNvSpPr>
          <p:nvPr/>
        </p:nvSpPr>
        <p:spPr bwMode="auto">
          <a:xfrm>
            <a:off x="4495800" y="4114800"/>
            <a:ext cx="1905000" cy="2133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p>
        </p:txBody>
      </p:sp>
      <p:sp>
        <p:nvSpPr>
          <p:cNvPr id="136198" name="Rectangle 6">
            <a:extLst>
              <a:ext uri="{FF2B5EF4-FFF2-40B4-BE49-F238E27FC236}">
                <a16:creationId xmlns:a16="http://schemas.microsoft.com/office/drawing/2014/main" id="{B3578F50-ECFC-4920-ADDF-0F8B0F7FDED2}"/>
              </a:ext>
            </a:extLst>
          </p:cNvPr>
          <p:cNvSpPr>
            <a:spLocks noChangeArrowheads="1"/>
          </p:cNvSpPr>
          <p:nvPr/>
        </p:nvSpPr>
        <p:spPr bwMode="auto">
          <a:xfrm>
            <a:off x="6553200" y="4114800"/>
            <a:ext cx="2133600" cy="2133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p>
        </p:txBody>
      </p:sp>
      <p:sp>
        <p:nvSpPr>
          <p:cNvPr id="136199" name="AutoShape 7">
            <a:extLst>
              <a:ext uri="{FF2B5EF4-FFF2-40B4-BE49-F238E27FC236}">
                <a16:creationId xmlns:a16="http://schemas.microsoft.com/office/drawing/2014/main" id="{7BDFA584-3381-4FED-A217-37DCAE333CA6}"/>
              </a:ext>
            </a:extLst>
          </p:cNvPr>
          <p:cNvSpPr>
            <a:spLocks noChangeArrowheads="1"/>
          </p:cNvSpPr>
          <p:nvPr/>
        </p:nvSpPr>
        <p:spPr bwMode="auto">
          <a:xfrm>
            <a:off x="2362200" y="4724400"/>
            <a:ext cx="381000" cy="457200"/>
          </a:xfrm>
          <a:prstGeom prst="rightArrow">
            <a:avLst>
              <a:gd name="adj1" fmla="val 50000"/>
              <a:gd name="adj2" fmla="val 25000"/>
            </a:avLst>
          </a:prstGeom>
          <a:solidFill>
            <a:schemeClr val="accent1"/>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p>
        </p:txBody>
      </p:sp>
      <p:sp>
        <p:nvSpPr>
          <p:cNvPr id="136200" name="AutoShape 8">
            <a:extLst>
              <a:ext uri="{FF2B5EF4-FFF2-40B4-BE49-F238E27FC236}">
                <a16:creationId xmlns:a16="http://schemas.microsoft.com/office/drawing/2014/main" id="{0933F5DD-0E79-41CB-A463-91B69314974D}"/>
              </a:ext>
            </a:extLst>
          </p:cNvPr>
          <p:cNvSpPr>
            <a:spLocks noChangeArrowheads="1"/>
          </p:cNvSpPr>
          <p:nvPr/>
        </p:nvSpPr>
        <p:spPr bwMode="auto">
          <a:xfrm>
            <a:off x="4267200" y="4800600"/>
            <a:ext cx="304800" cy="381000"/>
          </a:xfrm>
          <a:prstGeom prst="rightArrow">
            <a:avLst>
              <a:gd name="adj1" fmla="val 50000"/>
              <a:gd name="adj2" fmla="val 25000"/>
            </a:avLst>
          </a:prstGeom>
          <a:solidFill>
            <a:schemeClr val="accent1"/>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p>
        </p:txBody>
      </p:sp>
      <p:sp>
        <p:nvSpPr>
          <p:cNvPr id="136201" name="AutoShape 9">
            <a:extLst>
              <a:ext uri="{FF2B5EF4-FFF2-40B4-BE49-F238E27FC236}">
                <a16:creationId xmlns:a16="http://schemas.microsoft.com/office/drawing/2014/main" id="{845FF6B5-D06B-4193-8A1E-A46A3091DF1B}"/>
              </a:ext>
            </a:extLst>
          </p:cNvPr>
          <p:cNvSpPr>
            <a:spLocks noChangeArrowheads="1"/>
          </p:cNvSpPr>
          <p:nvPr/>
        </p:nvSpPr>
        <p:spPr bwMode="auto">
          <a:xfrm>
            <a:off x="6248400" y="4800600"/>
            <a:ext cx="381000" cy="381000"/>
          </a:xfrm>
          <a:prstGeom prst="rightArrow">
            <a:avLst>
              <a:gd name="adj1" fmla="val 50000"/>
              <a:gd name="adj2" fmla="val 25000"/>
            </a:avLst>
          </a:prstGeom>
          <a:solidFill>
            <a:schemeClr val="accent1"/>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p>
        </p:txBody>
      </p:sp>
      <p:sp>
        <p:nvSpPr>
          <p:cNvPr id="136202" name="Text Box 10">
            <a:extLst>
              <a:ext uri="{FF2B5EF4-FFF2-40B4-BE49-F238E27FC236}">
                <a16:creationId xmlns:a16="http://schemas.microsoft.com/office/drawing/2014/main" id="{478A0BA8-3CF3-49C8-A952-B8555D529D4D}"/>
              </a:ext>
            </a:extLst>
          </p:cNvPr>
          <p:cNvSpPr txBox="1">
            <a:spLocks noChangeArrowheads="1"/>
          </p:cNvSpPr>
          <p:nvPr/>
        </p:nvSpPr>
        <p:spPr bwMode="auto">
          <a:xfrm>
            <a:off x="798513" y="4133850"/>
            <a:ext cx="14605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en-US" sz="1600" b="1" u="sng">
                <a:latin typeface="Arial" panose="020B0604020202020204" pitchFamily="34" charset="0"/>
              </a:rPr>
              <a:t>Setting event</a:t>
            </a:r>
            <a:endParaRPr lang="en-US" altLang="en-US" sz="1600" b="1">
              <a:latin typeface="Arial" panose="020B0604020202020204" pitchFamily="34" charset="0"/>
            </a:endParaRPr>
          </a:p>
        </p:txBody>
      </p:sp>
      <p:sp>
        <p:nvSpPr>
          <p:cNvPr id="136203" name="Text Box 11">
            <a:extLst>
              <a:ext uri="{FF2B5EF4-FFF2-40B4-BE49-F238E27FC236}">
                <a16:creationId xmlns:a16="http://schemas.microsoft.com/office/drawing/2014/main" id="{3691F217-A628-4CC0-9835-71215575A89C}"/>
              </a:ext>
            </a:extLst>
          </p:cNvPr>
          <p:cNvSpPr txBox="1">
            <a:spLocks noChangeArrowheads="1"/>
          </p:cNvSpPr>
          <p:nvPr/>
        </p:nvSpPr>
        <p:spPr bwMode="auto">
          <a:xfrm>
            <a:off x="2863850" y="4133850"/>
            <a:ext cx="12890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en-US" sz="1600" b="1" u="sng">
                <a:latin typeface="Arial" panose="020B0604020202020204" pitchFamily="34" charset="0"/>
              </a:rPr>
              <a:t>Antecedent</a:t>
            </a:r>
            <a:endParaRPr lang="en-US" altLang="en-US" sz="1600" b="1">
              <a:latin typeface="Arial" panose="020B0604020202020204" pitchFamily="34" charset="0"/>
            </a:endParaRPr>
          </a:p>
        </p:txBody>
      </p:sp>
      <p:sp>
        <p:nvSpPr>
          <p:cNvPr id="136204" name="Text Box 12">
            <a:extLst>
              <a:ext uri="{FF2B5EF4-FFF2-40B4-BE49-F238E27FC236}">
                <a16:creationId xmlns:a16="http://schemas.microsoft.com/office/drawing/2014/main" id="{E729F640-720B-4390-BEAD-37EFCB426B5D}"/>
              </a:ext>
            </a:extLst>
          </p:cNvPr>
          <p:cNvSpPr txBox="1">
            <a:spLocks noChangeArrowheads="1"/>
          </p:cNvSpPr>
          <p:nvPr/>
        </p:nvSpPr>
        <p:spPr bwMode="auto">
          <a:xfrm>
            <a:off x="4953000" y="4133850"/>
            <a:ext cx="14478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r>
              <a:rPr lang="en-US" altLang="en-US" sz="1600" b="1" u="sng">
                <a:latin typeface="Arial" panose="020B0604020202020204" pitchFamily="34" charset="0"/>
              </a:rPr>
              <a:t>Behavior</a:t>
            </a:r>
            <a:endParaRPr lang="en-US" altLang="en-US" sz="1600" b="1">
              <a:latin typeface="Arial" panose="020B0604020202020204" pitchFamily="34" charset="0"/>
            </a:endParaRPr>
          </a:p>
        </p:txBody>
      </p:sp>
      <p:sp>
        <p:nvSpPr>
          <p:cNvPr id="136205" name="Text Box 13">
            <a:extLst>
              <a:ext uri="{FF2B5EF4-FFF2-40B4-BE49-F238E27FC236}">
                <a16:creationId xmlns:a16="http://schemas.microsoft.com/office/drawing/2014/main" id="{DA072BA4-7FEA-4081-BFA3-8ADCB707F36E}"/>
              </a:ext>
            </a:extLst>
          </p:cNvPr>
          <p:cNvSpPr txBox="1">
            <a:spLocks noChangeArrowheads="1"/>
          </p:cNvSpPr>
          <p:nvPr/>
        </p:nvSpPr>
        <p:spPr bwMode="auto">
          <a:xfrm>
            <a:off x="6765925" y="4133850"/>
            <a:ext cx="15128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r>
              <a:rPr lang="en-US" altLang="en-US" sz="1600" b="1" u="sng">
                <a:latin typeface="Arial" panose="020B0604020202020204" pitchFamily="34" charset="0"/>
              </a:rPr>
              <a:t>Consequence</a:t>
            </a:r>
            <a:endParaRPr lang="en-US" altLang="en-US" sz="1600" b="1">
              <a:latin typeface="Arial" panose="020B0604020202020204" pitchFamily="34" charset="0"/>
            </a:endParaRPr>
          </a:p>
        </p:txBody>
      </p:sp>
      <p:sp>
        <p:nvSpPr>
          <p:cNvPr id="43022" name="Text Box 14">
            <a:extLst>
              <a:ext uri="{FF2B5EF4-FFF2-40B4-BE49-F238E27FC236}">
                <a16:creationId xmlns:a16="http://schemas.microsoft.com/office/drawing/2014/main" id="{8780DEA0-E5E5-4154-AEA9-AEAA7BE945AF}"/>
              </a:ext>
            </a:extLst>
          </p:cNvPr>
          <p:cNvSpPr txBox="1">
            <a:spLocks noChangeArrowheads="1"/>
          </p:cNvSpPr>
          <p:nvPr/>
        </p:nvSpPr>
        <p:spPr bwMode="auto">
          <a:xfrm>
            <a:off x="762000" y="4648200"/>
            <a:ext cx="16002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en-US" sz="1600" b="1">
                <a:solidFill>
                  <a:srgbClr val="FF0000"/>
                </a:solidFill>
                <a:latin typeface="Arial" panose="020B0604020202020204" pitchFamily="34" charset="0"/>
              </a:rPr>
              <a:t>Peer altercation on bus on the way to school</a:t>
            </a:r>
          </a:p>
        </p:txBody>
      </p:sp>
      <p:sp>
        <p:nvSpPr>
          <p:cNvPr id="122895" name="Text Box 15">
            <a:extLst>
              <a:ext uri="{FF2B5EF4-FFF2-40B4-BE49-F238E27FC236}">
                <a16:creationId xmlns:a16="http://schemas.microsoft.com/office/drawing/2014/main" id="{6DB7EAC7-7CB9-4A43-99A3-40BA2DDA4812}"/>
              </a:ext>
            </a:extLst>
          </p:cNvPr>
          <p:cNvSpPr txBox="1">
            <a:spLocks noChangeArrowheads="1"/>
          </p:cNvSpPr>
          <p:nvPr/>
        </p:nvSpPr>
        <p:spPr bwMode="auto">
          <a:xfrm>
            <a:off x="2819400" y="4660900"/>
            <a:ext cx="1295400"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en-US" sz="1600" b="1">
                <a:solidFill>
                  <a:srgbClr val="FF0000"/>
                </a:solidFill>
                <a:latin typeface="Arial" panose="020B0604020202020204" pitchFamily="34" charset="0"/>
              </a:rPr>
              <a:t>Asked to outline chapter </a:t>
            </a:r>
          </a:p>
        </p:txBody>
      </p:sp>
      <p:sp>
        <p:nvSpPr>
          <p:cNvPr id="136208" name="Text Box 16">
            <a:extLst>
              <a:ext uri="{FF2B5EF4-FFF2-40B4-BE49-F238E27FC236}">
                <a16:creationId xmlns:a16="http://schemas.microsoft.com/office/drawing/2014/main" id="{582791AC-56EF-4D4D-82CC-AFF07662950A}"/>
              </a:ext>
            </a:extLst>
          </p:cNvPr>
          <p:cNvSpPr txBox="1">
            <a:spLocks noChangeArrowheads="1"/>
          </p:cNvSpPr>
          <p:nvPr/>
        </p:nvSpPr>
        <p:spPr bwMode="auto">
          <a:xfrm>
            <a:off x="4505325" y="4572000"/>
            <a:ext cx="18288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en-US" sz="1600" b="1">
                <a:latin typeface="Arial" panose="020B0604020202020204" pitchFamily="34" charset="0"/>
              </a:rPr>
              <a:t>Arguing with teacher, refusing to work, profanity</a:t>
            </a:r>
          </a:p>
        </p:txBody>
      </p:sp>
      <p:sp>
        <p:nvSpPr>
          <p:cNvPr id="136209" name="Text Box 18">
            <a:extLst>
              <a:ext uri="{FF2B5EF4-FFF2-40B4-BE49-F238E27FC236}">
                <a16:creationId xmlns:a16="http://schemas.microsoft.com/office/drawing/2014/main" id="{DEB07E37-D726-4545-B2A8-BFBE98BD4105}"/>
              </a:ext>
            </a:extLst>
          </p:cNvPr>
          <p:cNvSpPr txBox="1">
            <a:spLocks noChangeArrowheads="1"/>
          </p:cNvSpPr>
          <p:nvPr/>
        </p:nvSpPr>
        <p:spPr bwMode="auto">
          <a:xfrm>
            <a:off x="457200" y="3733800"/>
            <a:ext cx="3124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sz="1800" b="1">
                <a:latin typeface="Arial" panose="020B0604020202020204" pitchFamily="34" charset="0"/>
              </a:rPr>
              <a:t>Routine:</a:t>
            </a:r>
          </a:p>
        </p:txBody>
      </p:sp>
      <p:sp>
        <p:nvSpPr>
          <p:cNvPr id="20500" name="Oval 20">
            <a:extLst>
              <a:ext uri="{FF2B5EF4-FFF2-40B4-BE49-F238E27FC236}">
                <a16:creationId xmlns:a16="http://schemas.microsoft.com/office/drawing/2014/main" id="{682BA660-5DD3-4A22-B405-4D84843EF314}"/>
              </a:ext>
            </a:extLst>
          </p:cNvPr>
          <p:cNvSpPr>
            <a:spLocks noChangeArrowheads="1"/>
          </p:cNvSpPr>
          <p:nvPr/>
        </p:nvSpPr>
        <p:spPr bwMode="auto">
          <a:xfrm>
            <a:off x="6553200" y="5715000"/>
            <a:ext cx="2100263" cy="457200"/>
          </a:xfrm>
          <a:prstGeom prst="ellipse">
            <a:avLst/>
          </a:prstGeom>
          <a:noFill/>
          <a:ln w="25400">
            <a:solidFill>
              <a:srgbClr val="FF0000"/>
            </a:solidFill>
            <a:round/>
            <a:headEnd/>
            <a:tailEnd/>
          </a:ln>
          <a:effectLst/>
          <a:extLst>
            <a:ext uri="{909E8E84-426E-40dd-AFC4-6F175D3DCCD1}"/>
            <a:ext uri="{AF507438-7753-43e0-B8FC-AC1667EBCBE1}"/>
          </a:extLst>
        </p:spPr>
        <p:txBody>
          <a:bodyPr wrap="none"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eaLnBrk="1" hangingPunct="1"/>
            <a:endParaRPr lang="en-US" altLang="en-US" sz="2800">
              <a:cs typeface="Arial" panose="020B0604020202020204" pitchFamily="34" charset="0"/>
            </a:endParaRPr>
          </a:p>
        </p:txBody>
      </p:sp>
      <p:sp>
        <p:nvSpPr>
          <p:cNvPr id="136211" name="Text Box 22">
            <a:extLst>
              <a:ext uri="{FF2B5EF4-FFF2-40B4-BE49-F238E27FC236}">
                <a16:creationId xmlns:a16="http://schemas.microsoft.com/office/drawing/2014/main" id="{0FC2D61C-9572-4165-8019-ABC1AAE69E34}"/>
              </a:ext>
            </a:extLst>
          </p:cNvPr>
          <p:cNvSpPr txBox="1">
            <a:spLocks noChangeArrowheads="1"/>
          </p:cNvSpPr>
          <p:nvPr/>
        </p:nvSpPr>
        <p:spPr bwMode="auto">
          <a:xfrm>
            <a:off x="1447800" y="3748088"/>
            <a:ext cx="3048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en-US" sz="1800" b="1">
                <a:latin typeface="Arial" panose="020B0604020202020204" pitchFamily="34" charset="0"/>
                <a:cs typeface="Arial" panose="020B0604020202020204" pitchFamily="34" charset="0"/>
              </a:rPr>
              <a:t>Language Arts</a:t>
            </a:r>
          </a:p>
        </p:txBody>
      </p:sp>
      <p:sp>
        <p:nvSpPr>
          <p:cNvPr id="2" name="TextBox 1">
            <a:extLst>
              <a:ext uri="{FF2B5EF4-FFF2-40B4-BE49-F238E27FC236}">
                <a16:creationId xmlns:a16="http://schemas.microsoft.com/office/drawing/2014/main" id="{CB0D65D4-9B5C-4357-A59B-5A2C2D26DD7D}"/>
              </a:ext>
            </a:extLst>
          </p:cNvPr>
          <p:cNvSpPr txBox="1">
            <a:spLocks noChangeArrowheads="1"/>
          </p:cNvSpPr>
          <p:nvPr/>
        </p:nvSpPr>
        <p:spPr bwMode="auto">
          <a:xfrm>
            <a:off x="6781800" y="5715000"/>
            <a:ext cx="16430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b="1">
                <a:solidFill>
                  <a:srgbClr val="FF0000"/>
                </a:solidFill>
                <a:latin typeface="Arial" panose="020B0604020202020204" pitchFamily="34" charset="0"/>
              </a:rPr>
              <a:t>Escape Task</a:t>
            </a:r>
          </a:p>
        </p:txBody>
      </p:sp>
      <p:sp>
        <p:nvSpPr>
          <p:cNvPr id="136213" name="Slide Number Placeholder 2">
            <a:extLst>
              <a:ext uri="{FF2B5EF4-FFF2-40B4-BE49-F238E27FC236}">
                <a16:creationId xmlns:a16="http://schemas.microsoft.com/office/drawing/2014/main" id="{8CF905D0-17D8-49B5-89E1-4AD398236C8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7A53D214-6E61-47E2-BD04-0D8547C84D32}" type="slidenum">
              <a:rPr lang="en-US" altLang="en-US" sz="1200">
                <a:solidFill>
                  <a:srgbClr val="8D8D8F"/>
                </a:solidFill>
              </a:rPr>
              <a:pPr>
                <a:spcBef>
                  <a:spcPct val="0"/>
                </a:spcBef>
                <a:buFontTx/>
                <a:buNone/>
              </a:pPr>
              <a:t>24</a:t>
            </a:fld>
            <a:endParaRPr lang="en-US" altLang="en-US" sz="1200">
              <a:solidFill>
                <a:srgbClr val="8D8D8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22895">
                                            <p:txEl>
                                              <p:pRg st="0" end="0"/>
                                            </p:txEl>
                                          </p:spTgt>
                                        </p:tgtEl>
                                        <p:attrNameLst>
                                          <p:attrName>style.visibility</p:attrName>
                                        </p:attrNameLst>
                                      </p:cBhvr>
                                      <p:to>
                                        <p:strVal val="visible"/>
                                      </p:to>
                                    </p:set>
                                    <p:anim calcmode="lin" valueType="num">
                                      <p:cBhvr additive="base">
                                        <p:cTn id="7" dur="500" fill="hold"/>
                                        <p:tgtEl>
                                          <p:spTgt spid="12289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289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500"/>
                                        </p:tgtEl>
                                        <p:attrNameLst>
                                          <p:attrName>style.visibility</p:attrName>
                                        </p:attrNameLst>
                                      </p:cBhvr>
                                      <p:to>
                                        <p:strVal val="visible"/>
                                      </p:to>
                                    </p:set>
                                    <p:anim calcmode="lin" valueType="num">
                                      <p:cBhvr additive="base">
                                        <p:cTn id="13" dur="500" fill="hold"/>
                                        <p:tgtEl>
                                          <p:spTgt spid="20500"/>
                                        </p:tgtEl>
                                        <p:attrNameLst>
                                          <p:attrName>ppt_x</p:attrName>
                                        </p:attrNameLst>
                                      </p:cBhvr>
                                      <p:tavLst>
                                        <p:tav tm="0">
                                          <p:val>
                                            <p:strVal val="#ppt_x"/>
                                          </p:val>
                                        </p:tav>
                                        <p:tav tm="100000">
                                          <p:val>
                                            <p:strVal val="#ppt_x"/>
                                          </p:val>
                                        </p:tav>
                                      </p:tavLst>
                                    </p:anim>
                                    <p:anim calcmode="lin" valueType="num">
                                      <p:cBhvr additive="base">
                                        <p:cTn id="14" dur="500" fill="hold"/>
                                        <p:tgtEl>
                                          <p:spTgt spid="20500"/>
                                        </p:tgtEl>
                                        <p:attrNameLst>
                                          <p:attrName>ppt_y</p:attrName>
                                        </p:attrNameLst>
                                      </p:cBhvr>
                                      <p:tavLst>
                                        <p:tav tm="0">
                                          <p:val>
                                            <p:strVal val="1+#ppt_h/2"/>
                                          </p:val>
                                        </p:tav>
                                        <p:tav tm="100000">
                                          <p:val>
                                            <p:strVal val="#ppt_y"/>
                                          </p:val>
                                        </p:tav>
                                      </p:tavLst>
                                    </p:anim>
                                  </p:childTnLst>
                                </p:cTn>
                              </p:par>
                              <p:par>
                                <p:cTn id="15" presetID="1" presetClass="entr" presetSubtype="0"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430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22" grpId="0" autoUpdateAnimBg="0"/>
      <p:bldP spid="20500" grpId="0" animBg="1"/>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89" name="Title 1">
            <a:extLst>
              <a:ext uri="{FF2B5EF4-FFF2-40B4-BE49-F238E27FC236}">
                <a16:creationId xmlns:a16="http://schemas.microsoft.com/office/drawing/2014/main" id="{2D3D05BA-8745-43E2-81A3-31E17E94BD0B}"/>
              </a:ext>
            </a:extLst>
          </p:cNvPr>
          <p:cNvSpPr>
            <a:spLocks noGrp="1"/>
          </p:cNvSpPr>
          <p:nvPr>
            <p:ph type="title"/>
          </p:nvPr>
        </p:nvSpPr>
        <p:spPr>
          <a:xfrm>
            <a:off x="457200" y="274638"/>
            <a:ext cx="8229600" cy="957262"/>
          </a:xfrm>
        </p:spPr>
        <p:txBody>
          <a:bodyPr/>
          <a:lstStyle/>
          <a:p>
            <a:pPr eaLnBrk="1" hangingPunct="1"/>
            <a:r>
              <a:rPr lang="en-US" altLang="en-US" b="1"/>
              <a:t>D.A.S.H.</a:t>
            </a:r>
          </a:p>
        </p:txBody>
      </p:sp>
      <p:sp>
        <p:nvSpPr>
          <p:cNvPr id="3" name="Content Placeholder 2">
            <a:extLst>
              <a:ext uri="{FF2B5EF4-FFF2-40B4-BE49-F238E27FC236}">
                <a16:creationId xmlns:a16="http://schemas.microsoft.com/office/drawing/2014/main" id="{87DBD6B2-2202-4A32-9184-CA09FDDAD727}"/>
              </a:ext>
            </a:extLst>
          </p:cNvPr>
          <p:cNvSpPr>
            <a:spLocks noGrp="1"/>
          </p:cNvSpPr>
          <p:nvPr>
            <p:ph idx="1"/>
          </p:nvPr>
        </p:nvSpPr>
        <p:spPr>
          <a:xfrm>
            <a:off x="457200" y="1365250"/>
            <a:ext cx="8413750" cy="5175250"/>
          </a:xfrm>
          <a:ln w="57150">
            <a:solidFill>
              <a:srgbClr val="008000"/>
            </a:solidFill>
          </a:ln>
        </p:spPr>
        <p:txBody>
          <a:bodyPr rtlCol="0">
            <a:normAutofit lnSpcReduction="10000"/>
          </a:bodyPr>
          <a:lstStyle/>
          <a:p>
            <a:pPr eaLnBrk="1" fontAlgn="auto" hangingPunct="1">
              <a:spcAft>
                <a:spcPts val="0"/>
              </a:spcAft>
              <a:buFont typeface="Arial"/>
              <a:buChar char="•"/>
              <a:defRPr/>
            </a:pPr>
            <a:r>
              <a:rPr lang="en-US" sz="4000" b="1" u="sng" dirty="0">
                <a:solidFill>
                  <a:srgbClr val="B60202"/>
                </a:solidFill>
                <a:ea typeface="+mn-ea"/>
                <a:cs typeface="+mn-cs"/>
              </a:rPr>
              <a:t>D</a:t>
            </a:r>
            <a:r>
              <a:rPr lang="en-US" sz="2600" dirty="0">
                <a:ea typeface="+mn-ea"/>
                <a:cs typeface="+mn-cs"/>
              </a:rPr>
              <a:t>efine behavior in </a:t>
            </a:r>
            <a:r>
              <a:rPr lang="en-US" sz="2600" dirty="0">
                <a:solidFill>
                  <a:schemeClr val="tx2">
                    <a:lumMod val="75000"/>
                  </a:schemeClr>
                </a:solidFill>
                <a:ea typeface="+mn-ea"/>
                <a:cs typeface="+mn-cs"/>
              </a:rPr>
              <a:t>observable</a:t>
            </a:r>
            <a:r>
              <a:rPr lang="en-US" sz="2600" dirty="0">
                <a:ea typeface="+mn-ea"/>
                <a:cs typeface="+mn-cs"/>
              </a:rPr>
              <a:t> and </a:t>
            </a:r>
            <a:r>
              <a:rPr lang="en-US" sz="2600" dirty="0">
                <a:solidFill>
                  <a:schemeClr val="tx2">
                    <a:lumMod val="75000"/>
                  </a:schemeClr>
                </a:solidFill>
                <a:ea typeface="+mn-ea"/>
                <a:cs typeface="+mn-cs"/>
              </a:rPr>
              <a:t>measurable</a:t>
            </a:r>
            <a:r>
              <a:rPr lang="en-US" sz="2600" dirty="0">
                <a:ea typeface="+mn-ea"/>
                <a:cs typeface="+mn-cs"/>
              </a:rPr>
              <a:t> terms</a:t>
            </a:r>
          </a:p>
          <a:p>
            <a:pPr eaLnBrk="1" fontAlgn="auto" hangingPunct="1">
              <a:spcAft>
                <a:spcPts val="0"/>
              </a:spcAft>
              <a:buFont typeface="Arial"/>
              <a:buChar char="•"/>
              <a:defRPr/>
            </a:pPr>
            <a:r>
              <a:rPr lang="en-US" sz="4000" b="1" u="sng" dirty="0">
                <a:solidFill>
                  <a:srgbClr val="B60202"/>
                </a:solidFill>
                <a:ea typeface="+mn-ea"/>
                <a:cs typeface="+mn-cs"/>
              </a:rPr>
              <a:t>A</a:t>
            </a:r>
            <a:r>
              <a:rPr lang="en-US" sz="2600" dirty="0">
                <a:ea typeface="+mn-ea"/>
                <a:cs typeface="+mn-cs"/>
              </a:rPr>
              <a:t>sk about behavior by interviewing staff and student</a:t>
            </a:r>
          </a:p>
          <a:p>
            <a:pPr lvl="1" eaLnBrk="1" fontAlgn="auto" hangingPunct="1">
              <a:spcAft>
                <a:spcPts val="0"/>
              </a:spcAft>
              <a:buFont typeface="Arial"/>
              <a:buChar char="•"/>
              <a:defRPr/>
            </a:pPr>
            <a:r>
              <a:rPr lang="en-US" sz="2600" dirty="0">
                <a:ea typeface="+mn-ea"/>
              </a:rPr>
              <a:t>specify routines </a:t>
            </a:r>
            <a:r>
              <a:rPr lang="en-US" sz="2600" dirty="0">
                <a:solidFill>
                  <a:schemeClr val="tx2">
                    <a:lumMod val="75000"/>
                  </a:schemeClr>
                </a:solidFill>
                <a:ea typeface="+mn-ea"/>
              </a:rPr>
              <a:t>where</a:t>
            </a:r>
            <a:r>
              <a:rPr lang="en-US" sz="2600" dirty="0">
                <a:ea typeface="+mn-ea"/>
              </a:rPr>
              <a:t> &amp; </a:t>
            </a:r>
            <a:r>
              <a:rPr lang="en-US" sz="2600" dirty="0">
                <a:solidFill>
                  <a:schemeClr val="tx2">
                    <a:lumMod val="75000"/>
                  </a:schemeClr>
                </a:solidFill>
                <a:ea typeface="+mn-ea"/>
              </a:rPr>
              <a:t>when</a:t>
            </a:r>
            <a:r>
              <a:rPr lang="en-US" sz="2600" dirty="0">
                <a:ea typeface="+mn-ea"/>
              </a:rPr>
              <a:t> behavior occurs</a:t>
            </a:r>
          </a:p>
          <a:p>
            <a:pPr lvl="1" eaLnBrk="1" fontAlgn="auto" hangingPunct="1">
              <a:spcAft>
                <a:spcPts val="0"/>
              </a:spcAft>
              <a:buFont typeface="Arial"/>
              <a:buChar char="•"/>
              <a:defRPr/>
            </a:pPr>
            <a:r>
              <a:rPr lang="en-US" sz="2600" dirty="0">
                <a:ea typeface="+mn-ea"/>
              </a:rPr>
              <a:t>summarize </a:t>
            </a:r>
            <a:r>
              <a:rPr lang="en-US" sz="2600" dirty="0">
                <a:solidFill>
                  <a:schemeClr val="tx2">
                    <a:lumMod val="75000"/>
                  </a:schemeClr>
                </a:solidFill>
                <a:ea typeface="+mn-ea"/>
              </a:rPr>
              <a:t>where</a:t>
            </a:r>
            <a:r>
              <a:rPr lang="en-US" sz="2600" dirty="0">
                <a:ea typeface="+mn-ea"/>
              </a:rPr>
              <a:t>, </a:t>
            </a:r>
            <a:r>
              <a:rPr lang="en-US" sz="2600" dirty="0">
                <a:solidFill>
                  <a:schemeClr val="tx2">
                    <a:lumMod val="75000"/>
                  </a:schemeClr>
                </a:solidFill>
                <a:ea typeface="+mn-ea"/>
              </a:rPr>
              <a:t>when</a:t>
            </a:r>
            <a:r>
              <a:rPr lang="en-US" sz="2600" dirty="0">
                <a:ea typeface="+mn-ea"/>
              </a:rPr>
              <a:t>, and </a:t>
            </a:r>
            <a:r>
              <a:rPr lang="en-US" sz="2600" dirty="0">
                <a:solidFill>
                  <a:schemeClr val="tx2">
                    <a:lumMod val="75000"/>
                  </a:schemeClr>
                </a:solidFill>
                <a:ea typeface="+mn-ea"/>
              </a:rPr>
              <a:t>why</a:t>
            </a:r>
            <a:r>
              <a:rPr lang="en-US" sz="2600" dirty="0">
                <a:ea typeface="+mn-ea"/>
              </a:rPr>
              <a:t> behavior occurs</a:t>
            </a:r>
          </a:p>
          <a:p>
            <a:pPr eaLnBrk="1" fontAlgn="auto" hangingPunct="1">
              <a:spcAft>
                <a:spcPts val="0"/>
              </a:spcAft>
              <a:buFont typeface="Arial"/>
              <a:buChar char="•"/>
              <a:defRPr/>
            </a:pPr>
            <a:r>
              <a:rPr lang="en-US" sz="4000" b="1" u="sng" dirty="0">
                <a:solidFill>
                  <a:srgbClr val="B60202"/>
                </a:solidFill>
                <a:ea typeface="+mn-ea"/>
                <a:cs typeface="+mn-cs"/>
              </a:rPr>
              <a:t>S</a:t>
            </a:r>
            <a:r>
              <a:rPr lang="en-US" sz="2600" dirty="0">
                <a:ea typeface="+mn-ea"/>
                <a:cs typeface="+mn-cs"/>
              </a:rPr>
              <a:t>ee the behavior</a:t>
            </a:r>
          </a:p>
          <a:p>
            <a:pPr lvl="1" eaLnBrk="1" fontAlgn="auto" hangingPunct="1">
              <a:spcAft>
                <a:spcPts val="0"/>
              </a:spcAft>
              <a:buFont typeface="Arial"/>
              <a:buChar char="•"/>
              <a:defRPr/>
            </a:pPr>
            <a:r>
              <a:rPr lang="en-US" sz="2600" dirty="0">
                <a:solidFill>
                  <a:schemeClr val="tx2">
                    <a:lumMod val="75000"/>
                  </a:schemeClr>
                </a:solidFill>
                <a:ea typeface="+mn-ea"/>
              </a:rPr>
              <a:t>observe</a:t>
            </a:r>
            <a:r>
              <a:rPr lang="en-US" sz="2600" dirty="0">
                <a:ea typeface="+mn-ea"/>
              </a:rPr>
              <a:t> the behavior during </a:t>
            </a:r>
            <a:r>
              <a:rPr lang="en-US" sz="2600" dirty="0">
                <a:solidFill>
                  <a:schemeClr val="tx2">
                    <a:lumMod val="75000"/>
                  </a:schemeClr>
                </a:solidFill>
                <a:ea typeface="+mn-ea"/>
              </a:rPr>
              <a:t>routines</a:t>
            </a:r>
            <a:r>
              <a:rPr lang="en-US" sz="2600" dirty="0">
                <a:ea typeface="+mn-ea"/>
              </a:rPr>
              <a:t> specified to verify summary from interviews</a:t>
            </a:r>
          </a:p>
          <a:p>
            <a:pPr eaLnBrk="1" fontAlgn="auto" hangingPunct="1">
              <a:spcAft>
                <a:spcPts val="0"/>
              </a:spcAft>
              <a:buFont typeface="Arial"/>
              <a:buChar char="•"/>
              <a:defRPr/>
            </a:pPr>
            <a:r>
              <a:rPr lang="en-US" sz="4000" b="1" u="sng" dirty="0">
                <a:solidFill>
                  <a:srgbClr val="B60202"/>
                </a:solidFill>
                <a:ea typeface="+mn-ea"/>
                <a:cs typeface="+mn-cs"/>
              </a:rPr>
              <a:t>H</a:t>
            </a:r>
            <a:r>
              <a:rPr lang="en-US" sz="2600" dirty="0">
                <a:ea typeface="+mn-ea"/>
                <a:cs typeface="+mn-cs"/>
              </a:rPr>
              <a:t>ypothesize</a:t>
            </a:r>
          </a:p>
          <a:p>
            <a:pPr lvl="1" eaLnBrk="1" fontAlgn="auto" hangingPunct="1">
              <a:spcAft>
                <a:spcPts val="0"/>
              </a:spcAft>
              <a:buFont typeface="Arial"/>
              <a:buChar char="•"/>
              <a:defRPr/>
            </a:pPr>
            <a:r>
              <a:rPr lang="en-US" sz="2600" dirty="0">
                <a:ea typeface="+mn-ea"/>
              </a:rPr>
              <a:t>a final summary of </a:t>
            </a:r>
            <a:r>
              <a:rPr lang="en-US" sz="2600" dirty="0">
                <a:solidFill>
                  <a:srgbClr val="B60202"/>
                </a:solidFill>
                <a:ea typeface="+mn-ea"/>
              </a:rPr>
              <a:t>where</a:t>
            </a:r>
            <a:r>
              <a:rPr lang="en-US" sz="2600" dirty="0">
                <a:ea typeface="+mn-ea"/>
              </a:rPr>
              <a:t>, </a:t>
            </a:r>
            <a:r>
              <a:rPr lang="en-US" sz="2600" dirty="0">
                <a:solidFill>
                  <a:srgbClr val="B60202"/>
                </a:solidFill>
                <a:ea typeface="+mn-ea"/>
              </a:rPr>
              <a:t>when</a:t>
            </a:r>
            <a:r>
              <a:rPr lang="en-US" sz="2600" dirty="0">
                <a:ea typeface="+mn-ea"/>
              </a:rPr>
              <a:t>, and </a:t>
            </a:r>
            <a:r>
              <a:rPr lang="en-US" sz="2600" dirty="0">
                <a:solidFill>
                  <a:srgbClr val="B60202"/>
                </a:solidFill>
                <a:ea typeface="+mn-ea"/>
              </a:rPr>
              <a:t>why</a:t>
            </a:r>
            <a:r>
              <a:rPr lang="en-US" sz="2600" dirty="0">
                <a:ea typeface="+mn-ea"/>
              </a:rPr>
              <a:t> behaviors occur</a:t>
            </a:r>
          </a:p>
        </p:txBody>
      </p:sp>
      <p:cxnSp>
        <p:nvCxnSpPr>
          <p:cNvPr id="5" name="Straight Connector 4">
            <a:extLst>
              <a:ext uri="{FF2B5EF4-FFF2-40B4-BE49-F238E27FC236}">
                <a16:creationId xmlns:a16="http://schemas.microsoft.com/office/drawing/2014/main" id="{DEB859A3-14CD-432A-BADA-42DC2CD4B91C}"/>
              </a:ext>
            </a:extLst>
          </p:cNvPr>
          <p:cNvCxnSpPr>
            <a:cxnSpLocks noChangeShapeType="1"/>
          </p:cNvCxnSpPr>
          <p:nvPr/>
        </p:nvCxnSpPr>
        <p:spPr bwMode="auto">
          <a:xfrm>
            <a:off x="3279775" y="1100138"/>
            <a:ext cx="2520950" cy="0"/>
          </a:xfrm>
          <a:prstGeom prst="line">
            <a:avLst/>
          </a:prstGeom>
          <a:noFill/>
          <a:ln w="57150">
            <a:solidFill>
              <a:srgbClr val="006301"/>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40292" name="Slide Number Placeholder 1">
            <a:extLst>
              <a:ext uri="{FF2B5EF4-FFF2-40B4-BE49-F238E27FC236}">
                <a16:creationId xmlns:a16="http://schemas.microsoft.com/office/drawing/2014/main" id="{1CC5FEC9-4B89-483B-A267-6BCAA0E7FC6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12A9B4A6-2FF1-4FD8-B25E-5BFE6A66F120}" type="slidenum">
              <a:rPr lang="en-US" altLang="en-US" sz="1200">
                <a:solidFill>
                  <a:srgbClr val="8D8D8F"/>
                </a:solidFill>
              </a:rPr>
              <a:pPr>
                <a:spcBef>
                  <a:spcPct val="0"/>
                </a:spcBef>
                <a:buFontTx/>
                <a:buNone/>
              </a:pPr>
              <a:t>25</a:t>
            </a:fld>
            <a:endParaRPr lang="en-US" altLang="en-US" sz="1200">
              <a:solidFill>
                <a:srgbClr val="8D8D8F"/>
              </a:solidFill>
            </a:endParaRPr>
          </a:p>
        </p:txBody>
      </p:sp>
      <p:sp>
        <p:nvSpPr>
          <p:cNvPr id="7" name="Down Arrow 6">
            <a:extLst>
              <a:ext uri="{FF2B5EF4-FFF2-40B4-BE49-F238E27FC236}">
                <a16:creationId xmlns:a16="http://schemas.microsoft.com/office/drawing/2014/main" id="{CAE43F3F-9368-4599-A90E-74500442DBA7}"/>
              </a:ext>
            </a:extLst>
          </p:cNvPr>
          <p:cNvSpPr>
            <a:spLocks noChangeArrowheads="1"/>
          </p:cNvSpPr>
          <p:nvPr/>
        </p:nvSpPr>
        <p:spPr bwMode="auto">
          <a:xfrm rot="1524153">
            <a:off x="1425575" y="306388"/>
            <a:ext cx="644525" cy="3370262"/>
          </a:xfrm>
          <a:prstGeom prst="downArrow">
            <a:avLst>
              <a:gd name="adj1" fmla="val 50000"/>
              <a:gd name="adj2" fmla="val 49991"/>
            </a:avLst>
          </a:prstGeom>
          <a:solidFill>
            <a:srgbClr val="008000"/>
          </a:solidFill>
          <a:ln w="9525">
            <a:solidFill>
              <a:srgbClr val="FFC500"/>
            </a:solidFill>
            <a:miter lim="800000"/>
            <a:headEnd/>
            <a:tailEnd/>
          </a:ln>
          <a:effectLst>
            <a:outerShdw blurRad="40000" dist="23000" dir="5400000" rotWithShape="0">
              <a:srgbClr val="808080">
                <a:alpha val="34998"/>
              </a:srgbClr>
            </a:outerShdw>
          </a:effec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endParaRPr lang="en-US" altLang="en-US" sz="1800">
              <a:solidFill>
                <a:srgbClr val="FFFFFF"/>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7" name="Title 3">
            <a:extLst>
              <a:ext uri="{FF2B5EF4-FFF2-40B4-BE49-F238E27FC236}">
                <a16:creationId xmlns:a16="http://schemas.microsoft.com/office/drawing/2014/main" id="{09FF9D4E-40B8-46B0-A364-6C47DC2790A9}"/>
              </a:ext>
            </a:extLst>
          </p:cNvPr>
          <p:cNvSpPr>
            <a:spLocks noGrp="1"/>
          </p:cNvSpPr>
          <p:nvPr>
            <p:ph type="title"/>
          </p:nvPr>
        </p:nvSpPr>
        <p:spPr>
          <a:xfrm>
            <a:off x="322263" y="1004888"/>
            <a:ext cx="8455025" cy="4664075"/>
          </a:xfrm>
        </p:spPr>
        <p:txBody>
          <a:bodyPr/>
          <a:lstStyle/>
          <a:p>
            <a:pPr eaLnBrk="1" hangingPunct="1"/>
            <a:r>
              <a:rPr lang="en-US" altLang="en-US" sz="6600" b="1" u="sng">
                <a:solidFill>
                  <a:srgbClr val="B60202"/>
                </a:solidFill>
              </a:rPr>
              <a:t>S</a:t>
            </a:r>
            <a:r>
              <a:rPr lang="en-US" altLang="en-US" b="1">
                <a:solidFill>
                  <a:srgbClr val="B60202"/>
                </a:solidFill>
              </a:rPr>
              <a:t>eeing</a:t>
            </a:r>
            <a:br>
              <a:rPr lang="en-US" altLang="en-US" b="1">
                <a:solidFill>
                  <a:srgbClr val="B60202"/>
                </a:solidFill>
              </a:rPr>
            </a:br>
            <a:r>
              <a:rPr lang="en-US" altLang="en-US" b="1">
                <a:solidFill>
                  <a:srgbClr val="B60202"/>
                </a:solidFill>
              </a:rPr>
              <a:t>or observing the behavior</a:t>
            </a:r>
            <a:br>
              <a:rPr lang="en-US" altLang="en-US" b="1">
                <a:solidFill>
                  <a:srgbClr val="B60202"/>
                </a:solidFill>
              </a:rPr>
            </a:br>
            <a:r>
              <a:rPr lang="en-US" altLang="en-US" b="1">
                <a:solidFill>
                  <a:srgbClr val="B60202"/>
                </a:solidFill>
              </a:rPr>
              <a:t>to verify summary from interviews</a:t>
            </a:r>
            <a:endParaRPr lang="en-US" altLang="en-US"/>
          </a:p>
        </p:txBody>
      </p:sp>
      <p:sp>
        <p:nvSpPr>
          <p:cNvPr id="142338" name="Slide Number Placeholder 1">
            <a:extLst>
              <a:ext uri="{FF2B5EF4-FFF2-40B4-BE49-F238E27FC236}">
                <a16:creationId xmlns:a16="http://schemas.microsoft.com/office/drawing/2014/main" id="{5B1BC1FA-CEA7-4C46-A7B4-79CCD8C08A8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F52216BF-23F9-4D52-94B7-5E66FA613432}" type="slidenum">
              <a:rPr lang="en-US" altLang="en-US" sz="1200">
                <a:solidFill>
                  <a:srgbClr val="8D8D8F"/>
                </a:solidFill>
              </a:rPr>
              <a:pPr>
                <a:spcBef>
                  <a:spcPct val="0"/>
                </a:spcBef>
                <a:buFontTx/>
                <a:buNone/>
              </a:pPr>
              <a:t>26</a:t>
            </a:fld>
            <a:endParaRPr lang="en-US" altLang="en-US" sz="1200">
              <a:solidFill>
                <a:srgbClr val="8D8D8F"/>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5" name="Title 1">
            <a:extLst>
              <a:ext uri="{FF2B5EF4-FFF2-40B4-BE49-F238E27FC236}">
                <a16:creationId xmlns:a16="http://schemas.microsoft.com/office/drawing/2014/main" id="{CF957B86-30AF-46A3-9816-ED38A07C3E90}"/>
              </a:ext>
            </a:extLst>
          </p:cNvPr>
          <p:cNvSpPr>
            <a:spLocks noGrp="1"/>
          </p:cNvSpPr>
          <p:nvPr>
            <p:ph type="title"/>
          </p:nvPr>
        </p:nvSpPr>
        <p:spPr/>
        <p:txBody>
          <a:bodyPr/>
          <a:lstStyle/>
          <a:p>
            <a:pPr eaLnBrk="1" hangingPunct="1"/>
            <a:r>
              <a:rPr lang="en-US" altLang="en-US" b="1"/>
              <a:t>ABC Observation</a:t>
            </a:r>
          </a:p>
        </p:txBody>
      </p:sp>
      <p:sp>
        <p:nvSpPr>
          <p:cNvPr id="144386" name="Content Placeholder 2">
            <a:extLst>
              <a:ext uri="{FF2B5EF4-FFF2-40B4-BE49-F238E27FC236}">
                <a16:creationId xmlns:a16="http://schemas.microsoft.com/office/drawing/2014/main" id="{378CFFF6-3270-4283-A5AA-52F1F53BAD22}"/>
              </a:ext>
            </a:extLst>
          </p:cNvPr>
          <p:cNvSpPr>
            <a:spLocks noGrp="1"/>
          </p:cNvSpPr>
          <p:nvPr>
            <p:ph idx="1"/>
          </p:nvPr>
        </p:nvSpPr>
        <p:spPr>
          <a:xfrm>
            <a:off x="457200" y="1457565"/>
            <a:ext cx="8229600" cy="4994275"/>
          </a:xfrm>
        </p:spPr>
        <p:txBody>
          <a:bodyPr/>
          <a:lstStyle/>
          <a:p>
            <a:pPr eaLnBrk="1" hangingPunct="1">
              <a:buFontTx/>
              <a:buChar char="•"/>
            </a:pPr>
            <a:r>
              <a:rPr lang="en-US" altLang="en-US" sz="2800" dirty="0"/>
              <a:t>Observe the student in the routines identified during the interview</a:t>
            </a:r>
          </a:p>
          <a:p>
            <a:pPr eaLnBrk="1" hangingPunct="1">
              <a:buFont typeface="Arial" panose="020B0604020202020204" pitchFamily="34" charset="0"/>
              <a:buNone/>
            </a:pPr>
            <a:endParaRPr lang="en-US" altLang="en-US" sz="1000" dirty="0"/>
          </a:p>
          <a:p>
            <a:pPr eaLnBrk="1" hangingPunct="1">
              <a:buFontTx/>
              <a:buChar char="•"/>
            </a:pPr>
            <a:r>
              <a:rPr lang="en-US" altLang="en-US" sz="2800" dirty="0"/>
              <a:t>Confirm accuracy of summary of behavior from interview</a:t>
            </a:r>
          </a:p>
          <a:p>
            <a:pPr eaLnBrk="1" hangingPunct="1">
              <a:buFont typeface="Arial" panose="020B0604020202020204" pitchFamily="34" charset="0"/>
              <a:buNone/>
            </a:pPr>
            <a:endParaRPr lang="en-US" altLang="en-US" sz="1000" dirty="0"/>
          </a:p>
          <a:p>
            <a:pPr eaLnBrk="1" hangingPunct="1">
              <a:buFontTx/>
              <a:buChar char="•"/>
            </a:pPr>
            <a:r>
              <a:rPr lang="en-US" altLang="en-US" sz="2800" dirty="0"/>
              <a:t>Identify antecedents and outcomes that the team may have overlooked</a:t>
            </a:r>
          </a:p>
          <a:p>
            <a:pPr eaLnBrk="1" hangingPunct="1">
              <a:buFont typeface="Arial" panose="020B0604020202020204" pitchFamily="34" charset="0"/>
              <a:buNone/>
            </a:pPr>
            <a:endParaRPr lang="en-US" altLang="en-US" sz="1000" dirty="0"/>
          </a:p>
          <a:p>
            <a:pPr eaLnBrk="1" hangingPunct="1">
              <a:buFontTx/>
              <a:buChar char="•"/>
            </a:pPr>
            <a:r>
              <a:rPr lang="en-US" altLang="en-US" sz="2800" dirty="0"/>
              <a:t>Verify the hypothesis for the function of the behavior</a:t>
            </a:r>
          </a:p>
          <a:p>
            <a:pPr eaLnBrk="1" hangingPunct="1">
              <a:buFont typeface="Arial" panose="020B0604020202020204" pitchFamily="34" charset="0"/>
              <a:buNone/>
            </a:pPr>
            <a:endParaRPr lang="en-US" altLang="en-US" sz="1000" dirty="0"/>
          </a:p>
          <a:p>
            <a:pPr eaLnBrk="1" hangingPunct="1">
              <a:buFontTx/>
              <a:buChar char="•"/>
            </a:pPr>
            <a:r>
              <a:rPr lang="en-US" altLang="en-US" sz="2800" dirty="0"/>
              <a:t>Develop the most accurate summary statement </a:t>
            </a:r>
          </a:p>
        </p:txBody>
      </p:sp>
      <p:sp>
        <p:nvSpPr>
          <p:cNvPr id="144387" name="Slide Number Placeholder 1">
            <a:extLst>
              <a:ext uri="{FF2B5EF4-FFF2-40B4-BE49-F238E27FC236}">
                <a16:creationId xmlns:a16="http://schemas.microsoft.com/office/drawing/2014/main" id="{9566249B-3ED3-4BC2-B7C2-31890FB4874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63825F7C-1D88-4594-83B0-8B6A0761F044}" type="slidenum">
              <a:rPr lang="en-US" altLang="en-US" sz="1200">
                <a:solidFill>
                  <a:srgbClr val="8D8D8F"/>
                </a:solidFill>
              </a:rPr>
              <a:pPr>
                <a:spcBef>
                  <a:spcPct val="0"/>
                </a:spcBef>
                <a:buFontTx/>
                <a:buNone/>
              </a:pPr>
              <a:t>27</a:t>
            </a:fld>
            <a:endParaRPr lang="en-US" altLang="en-US" sz="1200">
              <a:solidFill>
                <a:srgbClr val="8D8D8F"/>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1" name="Title 1">
            <a:extLst>
              <a:ext uri="{FF2B5EF4-FFF2-40B4-BE49-F238E27FC236}">
                <a16:creationId xmlns:a16="http://schemas.microsoft.com/office/drawing/2014/main" id="{749F0A76-00E0-4359-ABB2-BE9CD2A85FCB}"/>
              </a:ext>
            </a:extLst>
          </p:cNvPr>
          <p:cNvSpPr>
            <a:spLocks noGrp="1"/>
          </p:cNvSpPr>
          <p:nvPr>
            <p:ph type="title"/>
          </p:nvPr>
        </p:nvSpPr>
        <p:spPr>
          <a:xfrm>
            <a:off x="457200" y="274638"/>
            <a:ext cx="8229600" cy="425450"/>
          </a:xfrm>
        </p:spPr>
        <p:txBody>
          <a:bodyPr/>
          <a:lstStyle/>
          <a:p>
            <a:r>
              <a:rPr lang="en-US" altLang="en-US" u="sng" dirty="0"/>
              <a:t>A-B-C Chart for Behavior</a:t>
            </a:r>
          </a:p>
        </p:txBody>
      </p:sp>
      <p:sp>
        <p:nvSpPr>
          <p:cNvPr id="148482" name="Slide Number Placeholder 3">
            <a:extLst>
              <a:ext uri="{FF2B5EF4-FFF2-40B4-BE49-F238E27FC236}">
                <a16:creationId xmlns:a16="http://schemas.microsoft.com/office/drawing/2014/main" id="{D8432F06-AD0E-45AE-B45F-79074130F2E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C3CFDD1A-021F-4848-8CE2-CEF31BA391EF}" type="slidenum">
              <a:rPr lang="en-US" altLang="en-US" sz="1200">
                <a:solidFill>
                  <a:srgbClr val="8D8D8F"/>
                </a:solidFill>
              </a:rPr>
              <a:pPr>
                <a:spcBef>
                  <a:spcPct val="0"/>
                </a:spcBef>
                <a:buFontTx/>
                <a:buNone/>
              </a:pPr>
              <a:t>28</a:t>
            </a:fld>
            <a:endParaRPr lang="en-US" altLang="en-US" sz="1200">
              <a:solidFill>
                <a:srgbClr val="8D8D8F"/>
              </a:solidFill>
            </a:endParaRPr>
          </a:p>
        </p:txBody>
      </p:sp>
      <p:graphicFrame>
        <p:nvGraphicFramePr>
          <p:cNvPr id="12" name="Content Placeholder 11">
            <a:extLst>
              <a:ext uri="{FF2B5EF4-FFF2-40B4-BE49-F238E27FC236}">
                <a16:creationId xmlns:a16="http://schemas.microsoft.com/office/drawing/2014/main" id="{9E1812C4-DA58-474B-A5CB-36A571814EDC}"/>
              </a:ext>
            </a:extLst>
          </p:cNvPr>
          <p:cNvGraphicFramePr>
            <a:graphicFrameLocks noGrp="1"/>
          </p:cNvGraphicFramePr>
          <p:nvPr>
            <p:ph idx="1"/>
          </p:nvPr>
        </p:nvGraphicFramePr>
        <p:xfrm>
          <a:off x="428625" y="1928813"/>
          <a:ext cx="8258175" cy="4427538"/>
        </p:xfrm>
        <a:graphic>
          <a:graphicData uri="http://schemas.openxmlformats.org/drawingml/2006/table">
            <a:tbl>
              <a:tblPr/>
              <a:tblGrid>
                <a:gridCol w="1808163">
                  <a:extLst>
                    <a:ext uri="{9D8B030D-6E8A-4147-A177-3AD203B41FA5}">
                      <a16:colId xmlns:a16="http://schemas.microsoft.com/office/drawing/2014/main" val="4180102536"/>
                    </a:ext>
                  </a:extLst>
                </a:gridCol>
                <a:gridCol w="1304925">
                  <a:extLst>
                    <a:ext uri="{9D8B030D-6E8A-4147-A177-3AD203B41FA5}">
                      <a16:colId xmlns:a16="http://schemas.microsoft.com/office/drawing/2014/main" val="3068858991"/>
                    </a:ext>
                  </a:extLst>
                </a:gridCol>
                <a:gridCol w="2149475">
                  <a:extLst>
                    <a:ext uri="{9D8B030D-6E8A-4147-A177-3AD203B41FA5}">
                      <a16:colId xmlns:a16="http://schemas.microsoft.com/office/drawing/2014/main" val="3485339453"/>
                    </a:ext>
                  </a:extLst>
                </a:gridCol>
                <a:gridCol w="1611312">
                  <a:extLst>
                    <a:ext uri="{9D8B030D-6E8A-4147-A177-3AD203B41FA5}">
                      <a16:colId xmlns:a16="http://schemas.microsoft.com/office/drawing/2014/main" val="2604746199"/>
                    </a:ext>
                  </a:extLst>
                </a:gridCol>
                <a:gridCol w="1384300">
                  <a:extLst>
                    <a:ext uri="{9D8B030D-6E8A-4147-A177-3AD203B41FA5}">
                      <a16:colId xmlns:a16="http://schemas.microsoft.com/office/drawing/2014/main" val="310976551"/>
                    </a:ext>
                  </a:extLst>
                </a:gridCol>
              </a:tblGrid>
              <a:tr h="1181100">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What happened just before the behavior?</a:t>
                      </a:r>
                      <a:endPar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endParaRPr>
                    </a:p>
                  </a:txBody>
                  <a:tcPr marL="68577" marR="6857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Book Antiqua" panose="02040602050305030304" pitchFamily="18" charset="0"/>
                          <a:ea typeface="MS PGothic" panose="020B0600070205080204" pitchFamily="34" charset="-128"/>
                        </a:rPr>
                        <a:t>  Behavior</a:t>
                      </a:r>
                      <a:endParaRPr kumimoji="0" lang="en-US" altLang="en-US" sz="1600" b="0" i="0" u="none" strike="noStrike" cap="none" normalizeH="0" baseline="0" dirty="0">
                        <a:ln>
                          <a:noFill/>
                        </a:ln>
                        <a:solidFill>
                          <a:schemeClr val="tx1"/>
                        </a:solidFill>
                        <a:effectLst/>
                        <a:latin typeface="Book Antiqua" panose="02040602050305030304" pitchFamily="18" charset="0"/>
                        <a:ea typeface="MS PGothic" panose="020B0600070205080204" pitchFamily="34" charset="-128"/>
                      </a:endParaRPr>
                    </a:p>
                  </a:txBody>
                  <a:tcPr marL="68577" marR="6857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What was student trying to get?</a:t>
                      </a:r>
                      <a:endPar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endParaRPr>
                    </a:p>
                  </a:txBody>
                  <a:tcPr marL="68577" marR="6857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What did staff (incl. you) do after?</a:t>
                      </a:r>
                      <a:endPar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endPar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endParaRPr>
                    </a:p>
                  </a:txBody>
                  <a:tcPr marL="68577" marR="6857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How did student respond?</a:t>
                      </a:r>
                      <a:endPar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endParaRPr>
                    </a:p>
                  </a:txBody>
                  <a:tcPr marL="68577" marR="6857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82750339"/>
                  </a:ext>
                </a:extLst>
              </a:tr>
              <a:tr h="3246438">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txBody>
                  <a:tcPr marL="68577" marR="6857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txBody>
                  <a:tcPr marL="68577" marR="6857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ea typeface="MS PGothic" panose="020B0600070205080204" pitchFamily="34" charset="-128"/>
                        </a:rPr>
                        <a:t>__ </a:t>
                      </a: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Teacher Attention</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ea typeface="MS PGothic" panose="020B0600070205080204" pitchFamily="34" charset="-128"/>
                        </a:rPr>
                        <a:t>__ </a:t>
                      </a: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Peer Attention</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ea typeface="MS PGothic" panose="020B0600070205080204" pitchFamily="34" charset="-128"/>
                        </a:rPr>
                        <a:t>__ </a:t>
                      </a: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Escape from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Demand/Task</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ea typeface="MS PGothic" panose="020B0600070205080204" pitchFamily="34" charset="-128"/>
                        </a:rPr>
                        <a:t>__ </a:t>
                      </a: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Sensory Input</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ea typeface="MS PGothic" panose="020B0600070205080204" pitchFamily="34" charset="-128"/>
                        </a:rPr>
                        <a:t>__ </a:t>
                      </a: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Preferred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Object/Activity</a:t>
                      </a:r>
                    </a:p>
                  </a:txBody>
                  <a:tcPr marL="68577" marR="6857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Book Antiqua" panose="02040602050305030304" pitchFamily="18" charset="0"/>
                          <a:ea typeface="MS PGothic" panose="020B0600070205080204" pitchFamily="34" charset="-128"/>
                        </a:rPr>
                        <a:t> </a:t>
                      </a:r>
                    </a:p>
                  </a:txBody>
                  <a:tcPr marL="68577" marR="6857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Book Antiqua" panose="02040602050305030304" pitchFamily="18" charset="0"/>
                          <a:ea typeface="MS PGothic" panose="020B0600070205080204" pitchFamily="34" charset="-128"/>
                        </a:rPr>
                        <a:t> </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Book Antiqua" panose="02040602050305030304" pitchFamily="18" charset="0"/>
                          <a:ea typeface="MS PGothic" panose="020B0600070205080204" pitchFamily="34" charset="-128"/>
                        </a:rPr>
                        <a:t> </a:t>
                      </a:r>
                    </a:p>
                  </a:txBody>
                  <a:tcPr marL="68577" marR="6857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81290561"/>
                  </a:ext>
                </a:extLst>
              </a:tr>
            </a:tbl>
          </a:graphicData>
        </a:graphic>
      </p:graphicFrame>
      <p:sp>
        <p:nvSpPr>
          <p:cNvPr id="148503" name="Rectangle 2">
            <a:extLst>
              <a:ext uri="{FF2B5EF4-FFF2-40B4-BE49-F238E27FC236}">
                <a16:creationId xmlns:a16="http://schemas.microsoft.com/office/drawing/2014/main" id="{9FAC4032-CBCE-40B3-9CCB-228B6656DABB}"/>
              </a:ext>
            </a:extLst>
          </p:cNvPr>
          <p:cNvSpPr>
            <a:spLocks noChangeArrowheads="1"/>
          </p:cNvSpPr>
          <p:nvPr/>
        </p:nvSpPr>
        <p:spPr bwMode="auto">
          <a:xfrm>
            <a:off x="188913" y="973138"/>
            <a:ext cx="8312150" cy="831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indent="45720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r>
              <a:rPr lang="en-US" altLang="en-US" sz="1600" b="1">
                <a:latin typeface="Book Antiqua" panose="02040602050305030304" pitchFamily="18" charset="0"/>
                <a:cs typeface="Times New Roman" panose="02020603050405020304" pitchFamily="18" charset="0"/>
              </a:rPr>
              <a:t>Student Name:  _________________	Staff Name:  _______________________</a:t>
            </a:r>
          </a:p>
          <a:p>
            <a:pPr>
              <a:spcBef>
                <a:spcPct val="0"/>
              </a:spcBef>
              <a:buFontTx/>
              <a:buNone/>
            </a:pPr>
            <a:endParaRPr lang="en-US" altLang="en-US" sz="1600">
              <a:cs typeface="Times New Roman" panose="02020603050405020304" pitchFamily="18" charset="0"/>
            </a:endParaRPr>
          </a:p>
          <a:p>
            <a:pPr>
              <a:spcBef>
                <a:spcPct val="0"/>
              </a:spcBef>
              <a:buFontTx/>
              <a:buNone/>
            </a:pPr>
            <a:r>
              <a:rPr lang="en-US" altLang="en-US" sz="1600" b="1">
                <a:latin typeface="Book Antiqua" panose="02040602050305030304" pitchFamily="18" charset="0"/>
                <a:cs typeface="Times New Roman" panose="02020603050405020304" pitchFamily="18" charset="0"/>
              </a:rPr>
              <a:t>Date of Incident:  _______________		Time of Incident:  ___________________</a:t>
            </a:r>
            <a:endParaRPr lang="en-US" altLang="en-US" sz="1600">
              <a:cs typeface="Times New Roman" panose="02020603050405020304"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grpSp>
        <p:nvGrpSpPr>
          <p:cNvPr id="162" name="Shape 162"/>
          <p:cNvGrpSpPr/>
          <p:nvPr/>
        </p:nvGrpSpPr>
        <p:grpSpPr>
          <a:xfrm>
            <a:off x="274018" y="2440320"/>
            <a:ext cx="8644998" cy="948733"/>
            <a:chOff x="3615" y="211432"/>
            <a:chExt cx="8222368" cy="948733"/>
          </a:xfrm>
        </p:grpSpPr>
        <p:sp>
          <p:nvSpPr>
            <p:cNvPr id="163" name="Shape 163"/>
            <p:cNvSpPr/>
            <p:nvPr/>
          </p:nvSpPr>
          <p:spPr>
            <a:xfrm>
              <a:off x="3615" y="211432"/>
              <a:ext cx="1581224" cy="948733"/>
            </a:xfrm>
            <a:prstGeom prst="roundRect">
              <a:avLst>
                <a:gd name="adj" fmla="val 10000"/>
              </a:avLst>
            </a:prstGeom>
            <a:solidFill>
              <a:srgbClr val="DB581B"/>
            </a:solidFill>
            <a:ln w="44450" cap="flat" cmpd="sng">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spcAft>
                  <a:spcPts val="0"/>
                </a:spcAft>
                <a:buClr>
                  <a:srgbClr val="000000"/>
                </a:buClr>
              </a:pPr>
              <a:endParaRPr sz="1400">
                <a:solidFill>
                  <a:srgbClr val="000000"/>
                </a:solidFill>
                <a:latin typeface="Calibri" charset="0"/>
                <a:ea typeface="Calibri" charset="0"/>
                <a:cs typeface="Calibri" charset="0"/>
                <a:sym typeface="Arial"/>
              </a:endParaRPr>
            </a:p>
          </p:txBody>
        </p:sp>
        <p:sp>
          <p:nvSpPr>
            <p:cNvPr id="164" name="Shape 164"/>
            <p:cNvSpPr txBox="1"/>
            <p:nvPr/>
          </p:nvSpPr>
          <p:spPr>
            <a:xfrm>
              <a:off x="31401" y="239217"/>
              <a:ext cx="1525649" cy="893158"/>
            </a:xfrm>
            <a:prstGeom prst="rect">
              <a:avLst/>
            </a:prstGeom>
            <a:noFill/>
            <a:ln>
              <a:noFill/>
            </a:ln>
          </p:spPr>
          <p:txBody>
            <a:bodyPr lIns="72375" tIns="72375" rIns="72375" bIns="72375" anchor="ctr" anchorCtr="0">
              <a:noAutofit/>
            </a:bodyPr>
            <a:lstStyle/>
            <a:p>
              <a:pPr algn="ctr">
                <a:lnSpc>
                  <a:spcPct val="90000"/>
                </a:lnSpc>
                <a:spcBef>
                  <a:spcPts val="0"/>
                </a:spcBef>
                <a:spcAft>
                  <a:spcPts val="0"/>
                </a:spcAft>
                <a:buClr>
                  <a:schemeClr val="lt1"/>
                </a:buClr>
                <a:buSzPct val="25000"/>
              </a:pPr>
              <a:r>
                <a:rPr lang="en-US" sz="1900" dirty="0">
                  <a:solidFill>
                    <a:schemeClr val="lt1"/>
                  </a:solidFill>
                  <a:latin typeface="Calibri" charset="0"/>
                  <a:ea typeface="Calibri" charset="0"/>
                  <a:cs typeface="Calibri" charset="0"/>
                  <a:sym typeface="Questrial"/>
                </a:rPr>
                <a:t>Setting Event</a:t>
              </a:r>
            </a:p>
          </p:txBody>
        </p:sp>
        <p:sp>
          <p:nvSpPr>
            <p:cNvPr id="165" name="Shape 165"/>
            <p:cNvSpPr/>
            <p:nvPr/>
          </p:nvSpPr>
          <p:spPr>
            <a:xfrm>
              <a:off x="1742963" y="489727"/>
              <a:ext cx="335217" cy="392141"/>
            </a:xfrm>
            <a:prstGeom prst="rightArrow">
              <a:avLst>
                <a:gd name="adj1" fmla="val 60000"/>
                <a:gd name="adj2" fmla="val 50000"/>
              </a:avLst>
            </a:prstGeom>
            <a:solidFill>
              <a:srgbClr val="DB581B"/>
            </a:solidFill>
            <a:ln>
              <a:noFill/>
            </a:ln>
          </p:spPr>
          <p:txBody>
            <a:bodyPr lIns="91425" tIns="91425" rIns="91425" bIns="91425" anchor="ctr" anchorCtr="0">
              <a:noAutofit/>
            </a:bodyPr>
            <a:lstStyle/>
            <a:p>
              <a:pPr>
                <a:spcBef>
                  <a:spcPts val="0"/>
                </a:spcBef>
                <a:spcAft>
                  <a:spcPts val="0"/>
                </a:spcAft>
                <a:buClr>
                  <a:srgbClr val="000000"/>
                </a:buClr>
              </a:pPr>
              <a:endParaRPr sz="1400">
                <a:solidFill>
                  <a:srgbClr val="000000"/>
                </a:solidFill>
                <a:latin typeface="Calibri" charset="0"/>
                <a:ea typeface="Calibri" charset="0"/>
                <a:cs typeface="Calibri" charset="0"/>
                <a:sym typeface="Arial"/>
              </a:endParaRPr>
            </a:p>
          </p:txBody>
        </p:sp>
        <p:sp>
          <p:nvSpPr>
            <p:cNvPr id="166" name="Shape 166"/>
            <p:cNvSpPr txBox="1"/>
            <p:nvPr/>
          </p:nvSpPr>
          <p:spPr>
            <a:xfrm>
              <a:off x="1742963" y="568156"/>
              <a:ext cx="234653" cy="235285"/>
            </a:xfrm>
            <a:prstGeom prst="rect">
              <a:avLst/>
            </a:prstGeom>
            <a:noFill/>
            <a:ln>
              <a:noFill/>
            </a:ln>
          </p:spPr>
          <p:txBody>
            <a:bodyPr lIns="0" tIns="0" rIns="0" bIns="0" anchor="ctr" anchorCtr="0">
              <a:noAutofit/>
            </a:bodyPr>
            <a:lstStyle/>
            <a:p>
              <a:pPr algn="ctr">
                <a:lnSpc>
                  <a:spcPct val="90000"/>
                </a:lnSpc>
                <a:spcBef>
                  <a:spcPts val="0"/>
                </a:spcBef>
                <a:spcAft>
                  <a:spcPts val="0"/>
                </a:spcAft>
                <a:buClr>
                  <a:srgbClr val="000000"/>
                </a:buClr>
              </a:pPr>
              <a:endParaRPr sz="1500">
                <a:solidFill>
                  <a:schemeClr val="lt1"/>
                </a:solidFill>
                <a:latin typeface="Calibri" charset="0"/>
                <a:ea typeface="Calibri" charset="0"/>
                <a:cs typeface="Calibri" charset="0"/>
                <a:sym typeface="Arial"/>
              </a:endParaRPr>
            </a:p>
          </p:txBody>
        </p:sp>
        <p:sp>
          <p:nvSpPr>
            <p:cNvPr id="167" name="Shape 167"/>
            <p:cNvSpPr/>
            <p:nvPr/>
          </p:nvSpPr>
          <p:spPr>
            <a:xfrm>
              <a:off x="2217330" y="211432"/>
              <a:ext cx="1581224" cy="948733"/>
            </a:xfrm>
            <a:prstGeom prst="roundRect">
              <a:avLst>
                <a:gd name="adj" fmla="val 10000"/>
              </a:avLst>
            </a:prstGeom>
            <a:solidFill>
              <a:srgbClr val="CCCB2E"/>
            </a:solidFill>
            <a:ln w="44450" cap="flat" cmpd="sng">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spcAft>
                  <a:spcPts val="0"/>
                </a:spcAft>
                <a:buClr>
                  <a:srgbClr val="000000"/>
                </a:buClr>
              </a:pPr>
              <a:endParaRPr sz="1400">
                <a:solidFill>
                  <a:srgbClr val="000000"/>
                </a:solidFill>
                <a:latin typeface="Calibri" charset="0"/>
                <a:ea typeface="Calibri" charset="0"/>
                <a:cs typeface="Calibri" charset="0"/>
                <a:sym typeface="Arial"/>
              </a:endParaRPr>
            </a:p>
          </p:txBody>
        </p:sp>
        <p:sp>
          <p:nvSpPr>
            <p:cNvPr id="168" name="Shape 168"/>
            <p:cNvSpPr txBox="1"/>
            <p:nvPr/>
          </p:nvSpPr>
          <p:spPr>
            <a:xfrm>
              <a:off x="2245116" y="239217"/>
              <a:ext cx="1525649" cy="893158"/>
            </a:xfrm>
            <a:prstGeom prst="rect">
              <a:avLst/>
            </a:prstGeom>
            <a:noFill/>
            <a:ln>
              <a:noFill/>
            </a:ln>
          </p:spPr>
          <p:txBody>
            <a:bodyPr lIns="72375" tIns="72375" rIns="72375" bIns="72375" anchor="ctr" anchorCtr="0">
              <a:noAutofit/>
            </a:bodyPr>
            <a:lstStyle/>
            <a:p>
              <a:pPr algn="ctr">
                <a:lnSpc>
                  <a:spcPct val="90000"/>
                </a:lnSpc>
                <a:spcBef>
                  <a:spcPts val="0"/>
                </a:spcBef>
                <a:spcAft>
                  <a:spcPts val="0"/>
                </a:spcAft>
                <a:buClr>
                  <a:schemeClr val="lt1"/>
                </a:buClr>
                <a:buSzPct val="25000"/>
              </a:pPr>
              <a:r>
                <a:rPr lang="en-US" sz="1900">
                  <a:solidFill>
                    <a:schemeClr val="lt1"/>
                  </a:solidFill>
                  <a:latin typeface="Calibri" charset="0"/>
                  <a:ea typeface="Calibri" charset="0"/>
                  <a:cs typeface="Calibri" charset="0"/>
                  <a:sym typeface="Questrial"/>
                </a:rPr>
                <a:t>Antecedent</a:t>
              </a:r>
            </a:p>
          </p:txBody>
        </p:sp>
        <p:sp>
          <p:nvSpPr>
            <p:cNvPr id="169" name="Shape 169"/>
            <p:cNvSpPr/>
            <p:nvPr/>
          </p:nvSpPr>
          <p:spPr>
            <a:xfrm>
              <a:off x="3956676" y="489727"/>
              <a:ext cx="335217" cy="392141"/>
            </a:xfrm>
            <a:prstGeom prst="rightArrow">
              <a:avLst>
                <a:gd name="adj1" fmla="val 60000"/>
                <a:gd name="adj2" fmla="val 50000"/>
              </a:avLst>
            </a:prstGeom>
            <a:solidFill>
              <a:srgbClr val="CCCB2E"/>
            </a:solidFill>
            <a:ln>
              <a:noFill/>
            </a:ln>
          </p:spPr>
          <p:txBody>
            <a:bodyPr lIns="91425" tIns="91425" rIns="91425" bIns="91425" anchor="ctr" anchorCtr="0">
              <a:noAutofit/>
            </a:bodyPr>
            <a:lstStyle/>
            <a:p>
              <a:pPr>
                <a:spcBef>
                  <a:spcPts val="0"/>
                </a:spcBef>
                <a:spcAft>
                  <a:spcPts val="0"/>
                </a:spcAft>
                <a:buClr>
                  <a:srgbClr val="000000"/>
                </a:buClr>
              </a:pPr>
              <a:endParaRPr sz="1400">
                <a:solidFill>
                  <a:srgbClr val="000000"/>
                </a:solidFill>
                <a:latin typeface="Calibri" charset="0"/>
                <a:ea typeface="Calibri" charset="0"/>
                <a:cs typeface="Calibri" charset="0"/>
                <a:sym typeface="Arial"/>
              </a:endParaRPr>
            </a:p>
          </p:txBody>
        </p:sp>
        <p:sp>
          <p:nvSpPr>
            <p:cNvPr id="170" name="Shape 170"/>
            <p:cNvSpPr txBox="1"/>
            <p:nvPr/>
          </p:nvSpPr>
          <p:spPr>
            <a:xfrm>
              <a:off x="3956676" y="568156"/>
              <a:ext cx="234653" cy="235285"/>
            </a:xfrm>
            <a:prstGeom prst="rect">
              <a:avLst/>
            </a:prstGeom>
            <a:noFill/>
            <a:ln>
              <a:noFill/>
            </a:ln>
          </p:spPr>
          <p:txBody>
            <a:bodyPr lIns="0" tIns="0" rIns="0" bIns="0" anchor="ctr" anchorCtr="0">
              <a:noAutofit/>
            </a:bodyPr>
            <a:lstStyle/>
            <a:p>
              <a:pPr algn="ctr">
                <a:lnSpc>
                  <a:spcPct val="90000"/>
                </a:lnSpc>
                <a:spcBef>
                  <a:spcPts val="0"/>
                </a:spcBef>
                <a:spcAft>
                  <a:spcPts val="0"/>
                </a:spcAft>
                <a:buClr>
                  <a:srgbClr val="000000"/>
                </a:buClr>
              </a:pPr>
              <a:endParaRPr sz="1500">
                <a:solidFill>
                  <a:schemeClr val="lt1"/>
                </a:solidFill>
                <a:latin typeface="Calibri" charset="0"/>
                <a:ea typeface="Calibri" charset="0"/>
                <a:cs typeface="Calibri" charset="0"/>
                <a:sym typeface="Arial"/>
              </a:endParaRPr>
            </a:p>
          </p:txBody>
        </p:sp>
        <p:sp>
          <p:nvSpPr>
            <p:cNvPr id="171" name="Shape 171"/>
            <p:cNvSpPr/>
            <p:nvPr/>
          </p:nvSpPr>
          <p:spPr>
            <a:xfrm>
              <a:off x="4431044" y="211432"/>
              <a:ext cx="1581224" cy="948733"/>
            </a:xfrm>
            <a:prstGeom prst="roundRect">
              <a:avLst>
                <a:gd name="adj" fmla="val 10000"/>
              </a:avLst>
            </a:prstGeom>
            <a:solidFill>
              <a:srgbClr val="8FB8D3"/>
            </a:solidFill>
            <a:ln w="44450" cap="flat" cmpd="sng">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spcAft>
                  <a:spcPts val="0"/>
                </a:spcAft>
                <a:buClr>
                  <a:srgbClr val="000000"/>
                </a:buClr>
              </a:pPr>
              <a:endParaRPr sz="1400">
                <a:solidFill>
                  <a:srgbClr val="000000"/>
                </a:solidFill>
                <a:latin typeface="Calibri" charset="0"/>
                <a:ea typeface="Calibri" charset="0"/>
                <a:cs typeface="Calibri" charset="0"/>
                <a:sym typeface="Arial"/>
              </a:endParaRPr>
            </a:p>
          </p:txBody>
        </p:sp>
        <p:sp>
          <p:nvSpPr>
            <p:cNvPr id="172" name="Shape 172"/>
            <p:cNvSpPr txBox="1"/>
            <p:nvPr/>
          </p:nvSpPr>
          <p:spPr>
            <a:xfrm>
              <a:off x="4458830" y="239217"/>
              <a:ext cx="1525649" cy="893158"/>
            </a:xfrm>
            <a:prstGeom prst="rect">
              <a:avLst/>
            </a:prstGeom>
            <a:noFill/>
            <a:ln>
              <a:noFill/>
            </a:ln>
          </p:spPr>
          <p:txBody>
            <a:bodyPr lIns="72375" tIns="72375" rIns="72375" bIns="72375" anchor="ctr" anchorCtr="0">
              <a:noAutofit/>
            </a:bodyPr>
            <a:lstStyle/>
            <a:p>
              <a:pPr algn="ctr">
                <a:lnSpc>
                  <a:spcPct val="90000"/>
                </a:lnSpc>
                <a:spcBef>
                  <a:spcPts val="0"/>
                </a:spcBef>
                <a:spcAft>
                  <a:spcPts val="0"/>
                </a:spcAft>
                <a:buClr>
                  <a:schemeClr val="lt1"/>
                </a:buClr>
                <a:buSzPct val="25000"/>
              </a:pPr>
              <a:r>
                <a:rPr lang="en-US" sz="1900">
                  <a:solidFill>
                    <a:schemeClr val="lt1"/>
                  </a:solidFill>
                  <a:latin typeface="Calibri" charset="0"/>
                  <a:ea typeface="Calibri" charset="0"/>
                  <a:cs typeface="Calibri" charset="0"/>
                  <a:sym typeface="Questrial"/>
                </a:rPr>
                <a:t>Behavior</a:t>
              </a:r>
            </a:p>
          </p:txBody>
        </p:sp>
        <p:sp>
          <p:nvSpPr>
            <p:cNvPr id="173" name="Shape 173"/>
            <p:cNvSpPr/>
            <p:nvPr/>
          </p:nvSpPr>
          <p:spPr>
            <a:xfrm>
              <a:off x="6170391" y="489727"/>
              <a:ext cx="335217" cy="392141"/>
            </a:xfrm>
            <a:prstGeom prst="rightArrow">
              <a:avLst>
                <a:gd name="adj1" fmla="val 60000"/>
                <a:gd name="adj2" fmla="val 50000"/>
              </a:avLst>
            </a:prstGeom>
            <a:solidFill>
              <a:srgbClr val="8FB8D3"/>
            </a:solidFill>
            <a:ln>
              <a:noFill/>
            </a:ln>
          </p:spPr>
          <p:txBody>
            <a:bodyPr lIns="91425" tIns="91425" rIns="91425" bIns="91425" anchor="ctr" anchorCtr="0">
              <a:noAutofit/>
            </a:bodyPr>
            <a:lstStyle/>
            <a:p>
              <a:pPr>
                <a:spcBef>
                  <a:spcPts val="0"/>
                </a:spcBef>
                <a:spcAft>
                  <a:spcPts val="0"/>
                </a:spcAft>
                <a:buClr>
                  <a:srgbClr val="000000"/>
                </a:buClr>
              </a:pPr>
              <a:endParaRPr sz="1400">
                <a:solidFill>
                  <a:srgbClr val="000000"/>
                </a:solidFill>
                <a:latin typeface="Calibri" charset="0"/>
                <a:ea typeface="Calibri" charset="0"/>
                <a:cs typeface="Calibri" charset="0"/>
                <a:sym typeface="Arial"/>
              </a:endParaRPr>
            </a:p>
          </p:txBody>
        </p:sp>
        <p:sp>
          <p:nvSpPr>
            <p:cNvPr id="174" name="Shape 174"/>
            <p:cNvSpPr txBox="1"/>
            <p:nvPr/>
          </p:nvSpPr>
          <p:spPr>
            <a:xfrm>
              <a:off x="6170391" y="568156"/>
              <a:ext cx="234653" cy="235285"/>
            </a:xfrm>
            <a:prstGeom prst="rect">
              <a:avLst/>
            </a:prstGeom>
            <a:noFill/>
            <a:ln>
              <a:noFill/>
            </a:ln>
          </p:spPr>
          <p:txBody>
            <a:bodyPr lIns="0" tIns="0" rIns="0" bIns="0" anchor="ctr" anchorCtr="0">
              <a:noAutofit/>
            </a:bodyPr>
            <a:lstStyle/>
            <a:p>
              <a:pPr algn="ctr">
                <a:lnSpc>
                  <a:spcPct val="90000"/>
                </a:lnSpc>
                <a:spcBef>
                  <a:spcPts val="0"/>
                </a:spcBef>
                <a:spcAft>
                  <a:spcPts val="0"/>
                </a:spcAft>
                <a:buClr>
                  <a:srgbClr val="000000"/>
                </a:buClr>
              </a:pPr>
              <a:endParaRPr sz="1500">
                <a:solidFill>
                  <a:schemeClr val="lt1"/>
                </a:solidFill>
                <a:latin typeface="Calibri" charset="0"/>
                <a:ea typeface="Calibri" charset="0"/>
                <a:cs typeface="Calibri" charset="0"/>
                <a:sym typeface="Arial"/>
              </a:endParaRPr>
            </a:p>
          </p:txBody>
        </p:sp>
        <p:sp>
          <p:nvSpPr>
            <p:cNvPr id="175" name="Shape 175"/>
            <p:cNvSpPr/>
            <p:nvPr/>
          </p:nvSpPr>
          <p:spPr>
            <a:xfrm>
              <a:off x="6644759" y="211432"/>
              <a:ext cx="1581224" cy="948733"/>
            </a:xfrm>
            <a:prstGeom prst="roundRect">
              <a:avLst>
                <a:gd name="adj" fmla="val 10000"/>
              </a:avLst>
            </a:prstGeom>
            <a:solidFill>
              <a:schemeClr val="accent5"/>
            </a:solidFill>
            <a:ln w="44450" cap="flat" cmpd="sng">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spcAft>
                  <a:spcPts val="0"/>
                </a:spcAft>
                <a:buClr>
                  <a:srgbClr val="000000"/>
                </a:buClr>
              </a:pPr>
              <a:endParaRPr sz="1400">
                <a:solidFill>
                  <a:srgbClr val="000000"/>
                </a:solidFill>
                <a:latin typeface="Calibri" charset="0"/>
                <a:ea typeface="Calibri" charset="0"/>
                <a:cs typeface="Calibri" charset="0"/>
                <a:sym typeface="Arial"/>
              </a:endParaRPr>
            </a:p>
          </p:txBody>
        </p:sp>
        <p:sp>
          <p:nvSpPr>
            <p:cNvPr id="176" name="Shape 176"/>
            <p:cNvSpPr txBox="1"/>
            <p:nvPr/>
          </p:nvSpPr>
          <p:spPr>
            <a:xfrm>
              <a:off x="6590956" y="239249"/>
              <a:ext cx="1635000" cy="893100"/>
            </a:xfrm>
            <a:prstGeom prst="rect">
              <a:avLst/>
            </a:prstGeom>
            <a:noFill/>
            <a:ln>
              <a:noFill/>
            </a:ln>
          </p:spPr>
          <p:txBody>
            <a:bodyPr lIns="72375" tIns="72375" rIns="72375" bIns="72375" anchor="ctr" anchorCtr="0">
              <a:noAutofit/>
            </a:bodyPr>
            <a:lstStyle/>
            <a:p>
              <a:pPr algn="ctr">
                <a:lnSpc>
                  <a:spcPct val="90000"/>
                </a:lnSpc>
                <a:spcBef>
                  <a:spcPts val="0"/>
                </a:spcBef>
                <a:spcAft>
                  <a:spcPts val="0"/>
                </a:spcAft>
                <a:buClr>
                  <a:schemeClr val="lt1"/>
                </a:buClr>
                <a:buSzPct val="25000"/>
              </a:pPr>
              <a:r>
                <a:rPr lang="en-US" sz="1900">
                  <a:solidFill>
                    <a:schemeClr val="lt1"/>
                  </a:solidFill>
                  <a:latin typeface="Calibri" charset="0"/>
                  <a:ea typeface="Calibri" charset="0"/>
                  <a:cs typeface="Calibri" charset="0"/>
                  <a:sym typeface="Questrial"/>
                </a:rPr>
                <a:t>Consequence</a:t>
              </a:r>
            </a:p>
          </p:txBody>
        </p:sp>
      </p:grpSp>
      <p:sp>
        <p:nvSpPr>
          <p:cNvPr id="177" name="Shape 177"/>
          <p:cNvSpPr txBox="1"/>
          <p:nvPr/>
        </p:nvSpPr>
        <p:spPr>
          <a:xfrm>
            <a:off x="244766" y="3361199"/>
            <a:ext cx="1858003" cy="1477328"/>
          </a:xfrm>
          <a:prstGeom prst="rect">
            <a:avLst/>
          </a:prstGeom>
          <a:noFill/>
          <a:ln>
            <a:noFill/>
          </a:ln>
        </p:spPr>
        <p:txBody>
          <a:bodyPr lIns="91425" tIns="45700" rIns="91425" bIns="45700" anchor="t" anchorCtr="0">
            <a:noAutofit/>
          </a:bodyPr>
          <a:lstStyle/>
          <a:p>
            <a:pPr>
              <a:spcBef>
                <a:spcPts val="0"/>
              </a:spcBef>
              <a:spcAft>
                <a:spcPts val="0"/>
              </a:spcAft>
              <a:buClr>
                <a:schemeClr val="dk1"/>
              </a:buClr>
              <a:buSzPct val="25000"/>
            </a:pPr>
            <a:r>
              <a:rPr lang="en-US" dirty="0">
                <a:solidFill>
                  <a:schemeClr val="dk1"/>
                </a:solidFill>
                <a:latin typeface="Calibri" charset="0"/>
                <a:ea typeface="Calibri" charset="0"/>
                <a:cs typeface="Calibri" charset="0"/>
                <a:sym typeface="Questrial"/>
              </a:rPr>
              <a:t>Typically on days when John has worked alone for 30 min… </a:t>
            </a:r>
          </a:p>
        </p:txBody>
      </p:sp>
      <p:sp>
        <p:nvSpPr>
          <p:cNvPr id="178" name="Shape 178"/>
          <p:cNvSpPr txBox="1"/>
          <p:nvPr/>
        </p:nvSpPr>
        <p:spPr>
          <a:xfrm>
            <a:off x="2565400" y="3314709"/>
            <a:ext cx="2057400" cy="1200329"/>
          </a:xfrm>
          <a:prstGeom prst="rect">
            <a:avLst/>
          </a:prstGeom>
          <a:noFill/>
          <a:ln>
            <a:noFill/>
          </a:ln>
        </p:spPr>
        <p:txBody>
          <a:bodyPr lIns="91425" tIns="45700" rIns="91425" bIns="45700" anchor="t" anchorCtr="0">
            <a:noAutofit/>
          </a:bodyPr>
          <a:lstStyle/>
          <a:p>
            <a:pPr>
              <a:spcBef>
                <a:spcPts val="0"/>
              </a:spcBef>
              <a:spcAft>
                <a:spcPts val="0"/>
              </a:spcAft>
              <a:buClr>
                <a:schemeClr val="dk1"/>
              </a:buClr>
              <a:buSzPct val="25000"/>
            </a:pPr>
            <a:r>
              <a:rPr lang="en-US" dirty="0">
                <a:solidFill>
                  <a:schemeClr val="dk1"/>
                </a:solidFill>
                <a:latin typeface="Calibri" charset="0"/>
                <a:ea typeface="Calibri" charset="0"/>
                <a:cs typeface="Calibri" charset="0"/>
                <a:sym typeface="Questrial"/>
              </a:rPr>
              <a:t>when he’s given math worksheets &amp; other assignments…</a:t>
            </a:r>
          </a:p>
        </p:txBody>
      </p:sp>
      <p:sp>
        <p:nvSpPr>
          <p:cNvPr id="179" name="Shape 179"/>
          <p:cNvSpPr txBox="1"/>
          <p:nvPr/>
        </p:nvSpPr>
        <p:spPr>
          <a:xfrm>
            <a:off x="4899800" y="3314700"/>
            <a:ext cx="1907398" cy="923328"/>
          </a:xfrm>
          <a:prstGeom prst="rect">
            <a:avLst/>
          </a:prstGeom>
          <a:noFill/>
          <a:ln>
            <a:noFill/>
          </a:ln>
        </p:spPr>
        <p:txBody>
          <a:bodyPr lIns="91425" tIns="45700" rIns="91425" bIns="45700" anchor="t" anchorCtr="0">
            <a:noAutofit/>
          </a:bodyPr>
          <a:lstStyle/>
          <a:p>
            <a:pPr>
              <a:spcBef>
                <a:spcPts val="0"/>
              </a:spcBef>
              <a:spcAft>
                <a:spcPts val="0"/>
              </a:spcAft>
              <a:buClr>
                <a:schemeClr val="dk1"/>
              </a:buClr>
              <a:buSzPct val="25000"/>
            </a:pPr>
            <a:r>
              <a:rPr lang="en-US" dirty="0">
                <a:solidFill>
                  <a:schemeClr val="dk1"/>
                </a:solidFill>
                <a:latin typeface="Calibri" charset="0"/>
                <a:ea typeface="Calibri" charset="0"/>
                <a:cs typeface="Calibri" charset="0"/>
                <a:sym typeface="Questrial"/>
              </a:rPr>
              <a:t>he doesn’t do his work and uses profanity.</a:t>
            </a:r>
          </a:p>
        </p:txBody>
      </p:sp>
      <p:sp>
        <p:nvSpPr>
          <p:cNvPr id="180" name="Shape 180"/>
          <p:cNvSpPr txBox="1"/>
          <p:nvPr/>
        </p:nvSpPr>
        <p:spPr>
          <a:xfrm>
            <a:off x="7170725" y="3314700"/>
            <a:ext cx="1820874" cy="2606040"/>
          </a:xfrm>
          <a:prstGeom prst="rect">
            <a:avLst/>
          </a:prstGeom>
          <a:noFill/>
          <a:ln>
            <a:noFill/>
          </a:ln>
        </p:spPr>
        <p:txBody>
          <a:bodyPr lIns="91425" tIns="45700" rIns="91425" bIns="45700" anchor="t" anchorCtr="0">
            <a:noAutofit/>
          </a:bodyPr>
          <a:lstStyle/>
          <a:p>
            <a:pPr>
              <a:spcBef>
                <a:spcPts val="0"/>
              </a:spcBef>
              <a:spcAft>
                <a:spcPts val="0"/>
              </a:spcAft>
              <a:buClr>
                <a:schemeClr val="dk1"/>
              </a:buClr>
              <a:buSzPct val="25000"/>
            </a:pPr>
            <a:r>
              <a:rPr lang="en-US" dirty="0">
                <a:solidFill>
                  <a:schemeClr val="dk1"/>
                </a:solidFill>
                <a:latin typeface="Calibri" charset="0"/>
                <a:ea typeface="Calibri" charset="0"/>
                <a:cs typeface="Calibri" charset="0"/>
                <a:sym typeface="Questrial"/>
              </a:rPr>
              <a:t>The teacher gives the rest of the class a task to do then sits with John to give him support and help him do the work.</a:t>
            </a:r>
          </a:p>
        </p:txBody>
      </p:sp>
      <p:sp>
        <p:nvSpPr>
          <p:cNvPr id="22" name="Title 1">
            <a:extLst>
              <a:ext uri="{FF2B5EF4-FFF2-40B4-BE49-F238E27FC236}">
                <a16:creationId xmlns:a16="http://schemas.microsoft.com/office/drawing/2014/main" id="{E3DE9C75-0A73-4804-BA66-26065CF2D730}"/>
              </a:ext>
            </a:extLst>
          </p:cNvPr>
          <p:cNvSpPr txBox="1">
            <a:spLocks/>
          </p:cNvSpPr>
          <p:nvPr/>
        </p:nvSpPr>
        <p:spPr bwMode="auto">
          <a:xfrm>
            <a:off x="457200" y="756415"/>
            <a:ext cx="8229600"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a:lstStyle>
          <a:p>
            <a:r>
              <a:rPr lang="en-US" altLang="en-US" u="sng" dirty="0"/>
              <a:t>Practice Scenario for A-B-C Chart</a:t>
            </a: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a:extLst>
              <a:ext uri="{FF2B5EF4-FFF2-40B4-BE49-F238E27FC236}">
                <a16:creationId xmlns:a16="http://schemas.microsoft.com/office/drawing/2014/main" id="{1CAF87DD-5E27-4825-B8C3-0A932DB18EC8}"/>
              </a:ext>
            </a:extLst>
          </p:cNvPr>
          <p:cNvSpPr>
            <a:spLocks noGrp="1"/>
          </p:cNvSpPr>
          <p:nvPr>
            <p:ph type="title"/>
          </p:nvPr>
        </p:nvSpPr>
        <p:spPr/>
        <p:txBody>
          <a:bodyPr/>
          <a:lstStyle/>
          <a:p>
            <a:pPr eaLnBrk="1" hangingPunct="1"/>
            <a:r>
              <a:rPr lang="en-US" altLang="en-US" b="1"/>
              <a:t>Learning Objectives</a:t>
            </a:r>
          </a:p>
        </p:txBody>
      </p:sp>
      <p:sp>
        <p:nvSpPr>
          <p:cNvPr id="31746" name="Vertical Text Placeholder 2">
            <a:extLst>
              <a:ext uri="{FF2B5EF4-FFF2-40B4-BE49-F238E27FC236}">
                <a16:creationId xmlns:a16="http://schemas.microsoft.com/office/drawing/2014/main" id="{0C976613-8601-47C1-8004-90B8D4F979D5}"/>
              </a:ext>
            </a:extLst>
          </p:cNvPr>
          <p:cNvSpPr>
            <a:spLocks noGrp="1"/>
          </p:cNvSpPr>
          <p:nvPr>
            <p:ph idx="1"/>
          </p:nvPr>
        </p:nvSpPr>
        <p:spPr>
          <a:xfrm>
            <a:off x="457200" y="1584324"/>
            <a:ext cx="8229600" cy="4651375"/>
          </a:xfrm>
        </p:spPr>
        <p:txBody>
          <a:bodyPr>
            <a:normAutofit/>
          </a:bodyPr>
          <a:lstStyle/>
          <a:p>
            <a:pPr eaLnBrk="1" hangingPunct="1">
              <a:buFont typeface="Arial" panose="020B0604020202020204" pitchFamily="34" charset="0"/>
              <a:buNone/>
            </a:pPr>
            <a:r>
              <a:rPr lang="en-US" altLang="en-US" b="1" u="sng" dirty="0"/>
              <a:t>Day Two:</a:t>
            </a:r>
          </a:p>
          <a:p>
            <a:pPr eaLnBrk="1" hangingPunct="1">
              <a:buFont typeface="Arial" panose="020B0604020202020204" pitchFamily="34" charset="0"/>
              <a:buNone/>
            </a:pPr>
            <a:endParaRPr lang="en-US" altLang="en-US" sz="1200" b="1" u="sng" dirty="0"/>
          </a:p>
          <a:p>
            <a:pPr eaLnBrk="1" hangingPunct="1"/>
            <a:r>
              <a:rPr lang="en-US" altLang="en-US" dirty="0"/>
              <a:t>Review learning from last session</a:t>
            </a:r>
          </a:p>
          <a:p>
            <a:pPr eaLnBrk="1" hangingPunct="1">
              <a:buFont typeface="Arial" panose="020B0604020202020204" pitchFamily="34" charset="0"/>
              <a:buNone/>
            </a:pPr>
            <a:endParaRPr lang="en-US" altLang="en-US" sz="1200" dirty="0"/>
          </a:p>
          <a:p>
            <a:pPr eaLnBrk="1" hangingPunct="1"/>
            <a:r>
              <a:rPr lang="en-US" altLang="en-US" dirty="0"/>
              <a:t>Continue learning the FBA process</a:t>
            </a:r>
          </a:p>
          <a:p>
            <a:pPr eaLnBrk="1" hangingPunct="1">
              <a:buFont typeface="Arial" panose="020B0604020202020204" pitchFamily="34" charset="0"/>
              <a:buNone/>
            </a:pPr>
            <a:endParaRPr lang="en-US" altLang="en-US" sz="1200" dirty="0"/>
          </a:p>
          <a:p>
            <a:pPr eaLnBrk="1" hangingPunct="1"/>
            <a:r>
              <a:rPr lang="en-US" altLang="en-US" dirty="0"/>
              <a:t>Develop a testable hypothesis regarding the function of your selected student’s target behavior</a:t>
            </a:r>
          </a:p>
          <a:p>
            <a:pPr eaLnBrk="1" hangingPunct="1"/>
            <a:r>
              <a:rPr lang="en-US" altLang="en-US" dirty="0"/>
              <a:t>Learn from each others’ experiences</a:t>
            </a:r>
          </a:p>
          <a:p>
            <a:pPr eaLnBrk="1" hangingPunct="1">
              <a:lnSpc>
                <a:spcPct val="80000"/>
              </a:lnSpc>
              <a:buFont typeface="Arial" panose="020B0604020202020204" pitchFamily="34" charset="0"/>
              <a:buNone/>
            </a:pPr>
            <a:endParaRPr lang="en-US" altLang="en-US" sz="3000" dirty="0"/>
          </a:p>
        </p:txBody>
      </p:sp>
      <p:sp>
        <p:nvSpPr>
          <p:cNvPr id="22531" name="Slide Number Placeholder 1">
            <a:extLst>
              <a:ext uri="{FF2B5EF4-FFF2-40B4-BE49-F238E27FC236}">
                <a16:creationId xmlns:a16="http://schemas.microsoft.com/office/drawing/2014/main" id="{53F7E7DA-9D69-435B-A48C-97DCC0B91A4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8C9FC35B-7529-4E2A-8A6B-AEEF8C4C2C08}" type="slidenum">
              <a:rPr lang="en-US" altLang="en-US" sz="1200">
                <a:solidFill>
                  <a:srgbClr val="8D8D8F"/>
                </a:solidFill>
              </a:rPr>
              <a:pPr>
                <a:spcBef>
                  <a:spcPct val="0"/>
                </a:spcBef>
                <a:buFontTx/>
                <a:buNone/>
              </a:pPr>
              <a:t>3</a:t>
            </a:fld>
            <a:endParaRPr lang="en-US" altLang="en-US" sz="1200">
              <a:solidFill>
                <a:srgbClr val="8D8D8F"/>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screenshot of a social media post&#10;&#10;Description automatically generated">
            <a:extLst>
              <a:ext uri="{FF2B5EF4-FFF2-40B4-BE49-F238E27FC236}">
                <a16:creationId xmlns:a16="http://schemas.microsoft.com/office/drawing/2014/main" id="{AF34BC15-A61C-4D67-82A1-03CB9C728E49}"/>
              </a:ext>
            </a:extLst>
          </p:cNvPr>
          <p:cNvPicPr>
            <a:picLocks noChangeAspect="1"/>
          </p:cNvPicPr>
          <p:nvPr/>
        </p:nvPicPr>
        <p:blipFill>
          <a:blip r:embed="rId3"/>
          <a:stretch>
            <a:fillRect/>
          </a:stretch>
        </p:blipFill>
        <p:spPr>
          <a:xfrm>
            <a:off x="1038458" y="857250"/>
            <a:ext cx="7067085" cy="5143500"/>
          </a:xfrm>
          <a:prstGeom prst="rect">
            <a:avLst/>
          </a:prstGeom>
        </p:spPr>
      </p:pic>
      <p:sp>
        <p:nvSpPr>
          <p:cNvPr id="3" name="Shape 177">
            <a:extLst>
              <a:ext uri="{FF2B5EF4-FFF2-40B4-BE49-F238E27FC236}">
                <a16:creationId xmlns:a16="http://schemas.microsoft.com/office/drawing/2014/main" id="{E07F0996-2473-4D32-AC89-DEC9A0FBC0DE}"/>
              </a:ext>
            </a:extLst>
          </p:cNvPr>
          <p:cNvSpPr txBox="1"/>
          <p:nvPr/>
        </p:nvSpPr>
        <p:spPr>
          <a:xfrm>
            <a:off x="1136391" y="2468065"/>
            <a:ext cx="953699" cy="2706006"/>
          </a:xfrm>
          <a:prstGeom prst="rect">
            <a:avLst/>
          </a:prstGeom>
          <a:noFill/>
          <a:ln>
            <a:noFill/>
          </a:ln>
        </p:spPr>
        <p:txBody>
          <a:bodyPr lIns="91425" tIns="45700" rIns="91425" bIns="45700" anchor="t" anchorCtr="0">
            <a:noAutofit/>
          </a:bodyPr>
          <a:lstStyle/>
          <a:p>
            <a:pPr algn="ctr">
              <a:spcBef>
                <a:spcPts val="0"/>
              </a:spcBef>
              <a:spcAft>
                <a:spcPts val="0"/>
              </a:spcAft>
              <a:buClr>
                <a:schemeClr val="dk1"/>
              </a:buClr>
              <a:buSzPct val="25000"/>
            </a:pPr>
            <a:r>
              <a:rPr lang="en-US" sz="1700" dirty="0">
                <a:solidFill>
                  <a:schemeClr val="dk1"/>
                </a:solidFill>
                <a:latin typeface="Calibri" charset="0"/>
                <a:ea typeface="Calibri" charset="0"/>
                <a:cs typeface="Calibri" charset="0"/>
                <a:sym typeface="Questrial"/>
              </a:rPr>
              <a:t>John has been working alone for 30 min </a:t>
            </a:r>
          </a:p>
        </p:txBody>
      </p:sp>
      <p:sp>
        <p:nvSpPr>
          <p:cNvPr id="4" name="Shape 178">
            <a:extLst>
              <a:ext uri="{FF2B5EF4-FFF2-40B4-BE49-F238E27FC236}">
                <a16:creationId xmlns:a16="http://schemas.microsoft.com/office/drawing/2014/main" id="{453A9C33-3829-4EF1-A71B-E29CBBADD8F4}"/>
              </a:ext>
            </a:extLst>
          </p:cNvPr>
          <p:cNvSpPr txBox="1"/>
          <p:nvPr/>
        </p:nvSpPr>
        <p:spPr>
          <a:xfrm>
            <a:off x="2232837" y="2127828"/>
            <a:ext cx="1360968" cy="3046245"/>
          </a:xfrm>
          <a:prstGeom prst="rect">
            <a:avLst/>
          </a:prstGeom>
          <a:noFill/>
          <a:ln>
            <a:noFill/>
          </a:ln>
        </p:spPr>
        <p:txBody>
          <a:bodyPr lIns="91425" tIns="45700" rIns="91425" bIns="45700" anchor="t" anchorCtr="0">
            <a:noAutofit/>
          </a:bodyPr>
          <a:lstStyle/>
          <a:p>
            <a:pPr algn="ctr">
              <a:spcBef>
                <a:spcPts val="0"/>
              </a:spcBef>
              <a:spcAft>
                <a:spcPts val="0"/>
              </a:spcAft>
              <a:buClr>
                <a:schemeClr val="dk1"/>
              </a:buClr>
              <a:buSzPct val="25000"/>
            </a:pPr>
            <a:r>
              <a:rPr lang="en-US" sz="1700" dirty="0">
                <a:solidFill>
                  <a:schemeClr val="dk1"/>
                </a:solidFill>
                <a:latin typeface="Calibri" charset="0"/>
                <a:ea typeface="Calibri" charset="0"/>
                <a:cs typeface="Calibri" charset="0"/>
                <a:sym typeface="Questrial"/>
              </a:rPr>
              <a:t>Teacher hands math worksheets out and gives direction to complete silently</a:t>
            </a:r>
          </a:p>
        </p:txBody>
      </p:sp>
      <p:sp>
        <p:nvSpPr>
          <p:cNvPr id="5" name="Shape 179">
            <a:extLst>
              <a:ext uri="{FF2B5EF4-FFF2-40B4-BE49-F238E27FC236}">
                <a16:creationId xmlns:a16="http://schemas.microsoft.com/office/drawing/2014/main" id="{AF52B6AC-6081-4771-A4F7-3061CFE41DAC}"/>
              </a:ext>
            </a:extLst>
          </p:cNvPr>
          <p:cNvSpPr txBox="1"/>
          <p:nvPr/>
        </p:nvSpPr>
        <p:spPr>
          <a:xfrm>
            <a:off x="3724411" y="1862002"/>
            <a:ext cx="1283524" cy="2557149"/>
          </a:xfrm>
          <a:prstGeom prst="rect">
            <a:avLst/>
          </a:prstGeom>
          <a:noFill/>
          <a:ln>
            <a:noFill/>
          </a:ln>
        </p:spPr>
        <p:txBody>
          <a:bodyPr lIns="91425" tIns="45700" rIns="91425" bIns="45700" anchor="t" anchorCtr="0">
            <a:noAutofit/>
          </a:bodyPr>
          <a:lstStyle/>
          <a:p>
            <a:pPr algn="ctr">
              <a:spcBef>
                <a:spcPts val="0"/>
              </a:spcBef>
              <a:spcAft>
                <a:spcPts val="0"/>
              </a:spcAft>
              <a:buClr>
                <a:schemeClr val="dk1"/>
              </a:buClr>
              <a:buSzPct val="25000"/>
            </a:pPr>
            <a:r>
              <a:rPr lang="en-US" sz="1700" dirty="0">
                <a:solidFill>
                  <a:schemeClr val="dk1"/>
                </a:solidFill>
                <a:latin typeface="Calibri" charset="0"/>
                <a:ea typeface="Calibri" charset="0"/>
                <a:cs typeface="Calibri" charset="0"/>
                <a:sym typeface="Questrial"/>
              </a:rPr>
              <a:t>John puts his head down, then back up, then stares out window for 5 minutes before using profanity, saying he won’t do the work</a:t>
            </a:r>
          </a:p>
        </p:txBody>
      </p:sp>
      <p:sp>
        <p:nvSpPr>
          <p:cNvPr id="8" name="Shape 180">
            <a:extLst>
              <a:ext uri="{FF2B5EF4-FFF2-40B4-BE49-F238E27FC236}">
                <a16:creationId xmlns:a16="http://schemas.microsoft.com/office/drawing/2014/main" id="{5D0942AE-79AF-448D-9805-1E8FA97C0CB6}"/>
              </a:ext>
            </a:extLst>
          </p:cNvPr>
          <p:cNvSpPr txBox="1"/>
          <p:nvPr/>
        </p:nvSpPr>
        <p:spPr>
          <a:xfrm>
            <a:off x="5150682" y="2127826"/>
            <a:ext cx="1632890" cy="3258899"/>
          </a:xfrm>
          <a:prstGeom prst="rect">
            <a:avLst/>
          </a:prstGeom>
          <a:noFill/>
          <a:ln>
            <a:noFill/>
          </a:ln>
        </p:spPr>
        <p:txBody>
          <a:bodyPr lIns="91425" tIns="45700" rIns="91425" bIns="45700" anchor="t" anchorCtr="0">
            <a:noAutofit/>
          </a:bodyPr>
          <a:lstStyle/>
          <a:p>
            <a:pPr algn="ctr">
              <a:spcBef>
                <a:spcPts val="0"/>
              </a:spcBef>
              <a:spcAft>
                <a:spcPts val="0"/>
              </a:spcAft>
              <a:buClr>
                <a:schemeClr val="dk1"/>
              </a:buClr>
              <a:buSzPct val="25000"/>
            </a:pPr>
            <a:r>
              <a:rPr lang="en-US" sz="1700" dirty="0">
                <a:solidFill>
                  <a:schemeClr val="dk1"/>
                </a:solidFill>
                <a:latin typeface="Calibri" charset="0"/>
                <a:ea typeface="Calibri" charset="0"/>
                <a:cs typeface="Calibri" charset="0"/>
                <a:sym typeface="Questrial"/>
              </a:rPr>
              <a:t>The teacher gives the rest of the class a task to do, then sits with John to give him support and help him do the work</a:t>
            </a:r>
          </a:p>
        </p:txBody>
      </p:sp>
      <p:sp>
        <p:nvSpPr>
          <p:cNvPr id="9" name="Shape 178">
            <a:extLst>
              <a:ext uri="{FF2B5EF4-FFF2-40B4-BE49-F238E27FC236}">
                <a16:creationId xmlns:a16="http://schemas.microsoft.com/office/drawing/2014/main" id="{FED7E956-572D-44DA-B8CA-6166F7A68AA6}"/>
              </a:ext>
            </a:extLst>
          </p:cNvPr>
          <p:cNvSpPr txBox="1"/>
          <p:nvPr/>
        </p:nvSpPr>
        <p:spPr>
          <a:xfrm>
            <a:off x="6823436" y="2127826"/>
            <a:ext cx="1242243" cy="3046245"/>
          </a:xfrm>
          <a:prstGeom prst="rect">
            <a:avLst/>
          </a:prstGeom>
          <a:noFill/>
          <a:ln>
            <a:noFill/>
          </a:ln>
        </p:spPr>
        <p:txBody>
          <a:bodyPr lIns="91425" tIns="45700" rIns="91425" bIns="45700" anchor="t" anchorCtr="0">
            <a:noAutofit/>
          </a:bodyPr>
          <a:lstStyle/>
          <a:p>
            <a:pPr algn="ctr">
              <a:spcBef>
                <a:spcPts val="0"/>
              </a:spcBef>
              <a:spcAft>
                <a:spcPts val="0"/>
              </a:spcAft>
              <a:buClr>
                <a:schemeClr val="dk1"/>
              </a:buClr>
              <a:buSzPct val="25000"/>
            </a:pPr>
            <a:r>
              <a:rPr lang="en-US" sz="1700" dirty="0">
                <a:solidFill>
                  <a:schemeClr val="dk1"/>
                </a:solidFill>
                <a:latin typeface="Calibri" charset="0"/>
                <a:ea typeface="Calibri" charset="0"/>
                <a:cs typeface="Calibri" charset="0"/>
                <a:sym typeface="Questrial"/>
              </a:rPr>
              <a:t>The same pattern has been observed for the previous 4 math classes</a:t>
            </a:r>
          </a:p>
        </p:txBody>
      </p:sp>
    </p:spTree>
    <p:extLst>
      <p:ext uri="{BB962C8B-B14F-4D97-AF65-F5344CB8AC3E}">
        <p14:creationId xmlns:p14="http://schemas.microsoft.com/office/powerpoint/2010/main" val="5152915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Shape 193"/>
          <p:cNvSpPr txBox="1">
            <a:spLocks noGrp="1"/>
          </p:cNvSpPr>
          <p:nvPr>
            <p:ph type="title"/>
          </p:nvPr>
        </p:nvSpPr>
        <p:spPr>
          <a:xfrm>
            <a:off x="152400" y="1104901"/>
            <a:ext cx="7467600" cy="742949"/>
          </a:xfrm>
          <a:prstGeom prst="rect">
            <a:avLst/>
          </a:prstGeom>
          <a:noFill/>
          <a:ln>
            <a:noFill/>
          </a:ln>
        </p:spPr>
        <p:txBody>
          <a:bodyPr vert="horz" wrap="square" lIns="91425" tIns="45700" rIns="91425" bIns="45700" numCol="1" anchor="ctr" anchorCtr="0" compatLnSpc="1">
            <a:prstTxWarp prst="textNoShape">
              <a:avLst/>
            </a:prstTxWarp>
            <a:noAutofit/>
          </a:bodyPr>
          <a:lstStyle/>
          <a:p>
            <a:pPr algn="l">
              <a:spcBef>
                <a:spcPts val="0"/>
              </a:spcBef>
              <a:spcAft>
                <a:spcPts val="0"/>
              </a:spcAft>
              <a:buClr>
                <a:schemeClr val="lt1"/>
              </a:buClr>
              <a:buSzPct val="25000"/>
            </a:pPr>
            <a:r>
              <a:rPr lang="en-US" b="0" i="0" u="none" strike="noStrike" cap="none" dirty="0">
                <a:solidFill>
                  <a:schemeClr val="lt1"/>
                </a:solidFill>
                <a:latin typeface="Calibri" charset="0"/>
                <a:ea typeface="Calibri" charset="0"/>
                <a:cs typeface="Calibri" charset="0"/>
                <a:sym typeface="Questrial"/>
              </a:rPr>
              <a:t>Practice: FBA Hypothesis</a:t>
            </a:r>
          </a:p>
        </p:txBody>
      </p:sp>
      <p:grpSp>
        <p:nvGrpSpPr>
          <p:cNvPr id="194" name="Shape 194"/>
          <p:cNvGrpSpPr/>
          <p:nvPr/>
        </p:nvGrpSpPr>
        <p:grpSpPr>
          <a:xfrm>
            <a:off x="274018" y="2440318"/>
            <a:ext cx="8644998" cy="948734"/>
            <a:chOff x="3615" y="211432"/>
            <a:chExt cx="8222368" cy="948733"/>
          </a:xfrm>
        </p:grpSpPr>
        <p:sp>
          <p:nvSpPr>
            <p:cNvPr id="195" name="Shape 195"/>
            <p:cNvSpPr/>
            <p:nvPr/>
          </p:nvSpPr>
          <p:spPr>
            <a:xfrm>
              <a:off x="3615" y="211432"/>
              <a:ext cx="1581224" cy="948733"/>
            </a:xfrm>
            <a:prstGeom prst="roundRect">
              <a:avLst>
                <a:gd name="adj" fmla="val 10000"/>
              </a:avLst>
            </a:prstGeom>
            <a:solidFill>
              <a:srgbClr val="DB581B"/>
            </a:solidFill>
            <a:ln w="44450" cap="flat" cmpd="sng">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spcAft>
                  <a:spcPts val="0"/>
                </a:spcAft>
                <a:buClr>
                  <a:srgbClr val="000000"/>
                </a:buClr>
              </a:pPr>
              <a:endParaRPr sz="1400">
                <a:solidFill>
                  <a:srgbClr val="000000"/>
                </a:solidFill>
                <a:latin typeface="Calibri" charset="0"/>
                <a:ea typeface="Calibri" charset="0"/>
                <a:cs typeface="Calibri" charset="0"/>
                <a:sym typeface="Arial"/>
              </a:endParaRPr>
            </a:p>
          </p:txBody>
        </p:sp>
        <p:sp>
          <p:nvSpPr>
            <p:cNvPr id="196" name="Shape 196"/>
            <p:cNvSpPr txBox="1"/>
            <p:nvPr/>
          </p:nvSpPr>
          <p:spPr>
            <a:xfrm>
              <a:off x="31401" y="239217"/>
              <a:ext cx="1525649" cy="893158"/>
            </a:xfrm>
            <a:prstGeom prst="rect">
              <a:avLst/>
            </a:prstGeom>
            <a:noFill/>
            <a:ln>
              <a:noFill/>
            </a:ln>
          </p:spPr>
          <p:txBody>
            <a:bodyPr lIns="72375" tIns="72375" rIns="72375" bIns="72375" anchor="ctr" anchorCtr="0">
              <a:noAutofit/>
            </a:bodyPr>
            <a:lstStyle/>
            <a:p>
              <a:pPr algn="ctr">
                <a:lnSpc>
                  <a:spcPct val="90000"/>
                </a:lnSpc>
                <a:spcBef>
                  <a:spcPts val="0"/>
                </a:spcBef>
                <a:spcAft>
                  <a:spcPts val="0"/>
                </a:spcAft>
                <a:buClr>
                  <a:schemeClr val="lt1"/>
                </a:buClr>
                <a:buSzPct val="25000"/>
              </a:pPr>
              <a:r>
                <a:rPr lang="en-US" sz="1900" dirty="0">
                  <a:solidFill>
                    <a:schemeClr val="lt1"/>
                  </a:solidFill>
                  <a:latin typeface="Calibri" charset="0"/>
                  <a:ea typeface="Calibri" charset="0"/>
                  <a:cs typeface="Calibri" charset="0"/>
                  <a:sym typeface="Questrial"/>
                </a:rPr>
                <a:t>Setting Event</a:t>
              </a:r>
            </a:p>
          </p:txBody>
        </p:sp>
        <p:sp>
          <p:nvSpPr>
            <p:cNvPr id="197" name="Shape 197"/>
            <p:cNvSpPr/>
            <p:nvPr/>
          </p:nvSpPr>
          <p:spPr>
            <a:xfrm>
              <a:off x="1742963" y="489727"/>
              <a:ext cx="335217" cy="392141"/>
            </a:xfrm>
            <a:prstGeom prst="rightArrow">
              <a:avLst>
                <a:gd name="adj1" fmla="val 60000"/>
                <a:gd name="adj2" fmla="val 50000"/>
              </a:avLst>
            </a:prstGeom>
            <a:solidFill>
              <a:srgbClr val="DB581B"/>
            </a:solidFill>
            <a:ln>
              <a:noFill/>
            </a:ln>
          </p:spPr>
          <p:txBody>
            <a:bodyPr lIns="91425" tIns="91425" rIns="91425" bIns="91425" anchor="ctr" anchorCtr="0">
              <a:noAutofit/>
            </a:bodyPr>
            <a:lstStyle/>
            <a:p>
              <a:pPr>
                <a:spcBef>
                  <a:spcPts val="0"/>
                </a:spcBef>
                <a:spcAft>
                  <a:spcPts val="0"/>
                </a:spcAft>
                <a:buClr>
                  <a:srgbClr val="000000"/>
                </a:buClr>
              </a:pPr>
              <a:endParaRPr sz="1400">
                <a:solidFill>
                  <a:srgbClr val="000000"/>
                </a:solidFill>
                <a:latin typeface="Calibri" charset="0"/>
                <a:ea typeface="Calibri" charset="0"/>
                <a:cs typeface="Calibri" charset="0"/>
                <a:sym typeface="Arial"/>
              </a:endParaRPr>
            </a:p>
          </p:txBody>
        </p:sp>
        <p:sp>
          <p:nvSpPr>
            <p:cNvPr id="198" name="Shape 198"/>
            <p:cNvSpPr txBox="1"/>
            <p:nvPr/>
          </p:nvSpPr>
          <p:spPr>
            <a:xfrm>
              <a:off x="1742963" y="568156"/>
              <a:ext cx="234653" cy="235285"/>
            </a:xfrm>
            <a:prstGeom prst="rect">
              <a:avLst/>
            </a:prstGeom>
            <a:noFill/>
            <a:ln>
              <a:noFill/>
            </a:ln>
          </p:spPr>
          <p:txBody>
            <a:bodyPr lIns="0" tIns="0" rIns="0" bIns="0" anchor="ctr" anchorCtr="0">
              <a:noAutofit/>
            </a:bodyPr>
            <a:lstStyle/>
            <a:p>
              <a:pPr algn="ctr">
                <a:lnSpc>
                  <a:spcPct val="90000"/>
                </a:lnSpc>
                <a:spcBef>
                  <a:spcPts val="0"/>
                </a:spcBef>
                <a:spcAft>
                  <a:spcPts val="0"/>
                </a:spcAft>
                <a:buClr>
                  <a:srgbClr val="000000"/>
                </a:buClr>
              </a:pPr>
              <a:endParaRPr sz="1500">
                <a:solidFill>
                  <a:schemeClr val="lt1"/>
                </a:solidFill>
                <a:latin typeface="Calibri" charset="0"/>
                <a:ea typeface="Calibri" charset="0"/>
                <a:cs typeface="Calibri" charset="0"/>
                <a:sym typeface="Arial"/>
              </a:endParaRPr>
            </a:p>
          </p:txBody>
        </p:sp>
        <p:sp>
          <p:nvSpPr>
            <p:cNvPr id="199" name="Shape 199"/>
            <p:cNvSpPr/>
            <p:nvPr/>
          </p:nvSpPr>
          <p:spPr>
            <a:xfrm>
              <a:off x="2217330" y="211432"/>
              <a:ext cx="1581224" cy="948733"/>
            </a:xfrm>
            <a:prstGeom prst="roundRect">
              <a:avLst>
                <a:gd name="adj" fmla="val 10000"/>
              </a:avLst>
            </a:prstGeom>
            <a:solidFill>
              <a:srgbClr val="CCCB2E"/>
            </a:solidFill>
            <a:ln w="44450" cap="flat" cmpd="sng">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spcAft>
                  <a:spcPts val="0"/>
                </a:spcAft>
                <a:buClr>
                  <a:srgbClr val="000000"/>
                </a:buClr>
              </a:pPr>
              <a:endParaRPr sz="1400">
                <a:solidFill>
                  <a:srgbClr val="000000"/>
                </a:solidFill>
                <a:latin typeface="Calibri" charset="0"/>
                <a:ea typeface="Calibri" charset="0"/>
                <a:cs typeface="Calibri" charset="0"/>
                <a:sym typeface="Arial"/>
              </a:endParaRPr>
            </a:p>
          </p:txBody>
        </p:sp>
        <p:sp>
          <p:nvSpPr>
            <p:cNvPr id="200" name="Shape 200"/>
            <p:cNvSpPr txBox="1"/>
            <p:nvPr/>
          </p:nvSpPr>
          <p:spPr>
            <a:xfrm>
              <a:off x="2245116" y="239217"/>
              <a:ext cx="1525649" cy="893158"/>
            </a:xfrm>
            <a:prstGeom prst="rect">
              <a:avLst/>
            </a:prstGeom>
            <a:noFill/>
            <a:ln>
              <a:noFill/>
            </a:ln>
          </p:spPr>
          <p:txBody>
            <a:bodyPr lIns="72375" tIns="72375" rIns="72375" bIns="72375" anchor="ctr" anchorCtr="0">
              <a:noAutofit/>
            </a:bodyPr>
            <a:lstStyle/>
            <a:p>
              <a:pPr algn="ctr">
                <a:lnSpc>
                  <a:spcPct val="90000"/>
                </a:lnSpc>
                <a:spcBef>
                  <a:spcPts val="0"/>
                </a:spcBef>
                <a:spcAft>
                  <a:spcPts val="0"/>
                </a:spcAft>
                <a:buClr>
                  <a:schemeClr val="lt1"/>
                </a:buClr>
                <a:buSzPct val="25000"/>
              </a:pPr>
              <a:r>
                <a:rPr lang="en-US" sz="1900">
                  <a:solidFill>
                    <a:schemeClr val="lt1"/>
                  </a:solidFill>
                  <a:latin typeface="Calibri" charset="0"/>
                  <a:ea typeface="Calibri" charset="0"/>
                  <a:cs typeface="Calibri" charset="0"/>
                  <a:sym typeface="Questrial"/>
                </a:rPr>
                <a:t>Antecedent</a:t>
              </a:r>
            </a:p>
          </p:txBody>
        </p:sp>
        <p:sp>
          <p:nvSpPr>
            <p:cNvPr id="201" name="Shape 201"/>
            <p:cNvSpPr/>
            <p:nvPr/>
          </p:nvSpPr>
          <p:spPr>
            <a:xfrm>
              <a:off x="3956676" y="489727"/>
              <a:ext cx="335217" cy="392141"/>
            </a:xfrm>
            <a:prstGeom prst="rightArrow">
              <a:avLst>
                <a:gd name="adj1" fmla="val 60000"/>
                <a:gd name="adj2" fmla="val 50000"/>
              </a:avLst>
            </a:prstGeom>
            <a:solidFill>
              <a:srgbClr val="CCCB2E"/>
            </a:solidFill>
            <a:ln>
              <a:noFill/>
            </a:ln>
          </p:spPr>
          <p:txBody>
            <a:bodyPr lIns="91425" tIns="91425" rIns="91425" bIns="91425" anchor="ctr" anchorCtr="0">
              <a:noAutofit/>
            </a:bodyPr>
            <a:lstStyle/>
            <a:p>
              <a:pPr>
                <a:spcBef>
                  <a:spcPts val="0"/>
                </a:spcBef>
                <a:spcAft>
                  <a:spcPts val="0"/>
                </a:spcAft>
                <a:buClr>
                  <a:srgbClr val="000000"/>
                </a:buClr>
              </a:pPr>
              <a:endParaRPr sz="1400">
                <a:solidFill>
                  <a:srgbClr val="000000"/>
                </a:solidFill>
                <a:latin typeface="Calibri" charset="0"/>
                <a:ea typeface="Calibri" charset="0"/>
                <a:cs typeface="Calibri" charset="0"/>
                <a:sym typeface="Arial"/>
              </a:endParaRPr>
            </a:p>
          </p:txBody>
        </p:sp>
        <p:sp>
          <p:nvSpPr>
            <p:cNvPr id="202" name="Shape 202"/>
            <p:cNvSpPr txBox="1"/>
            <p:nvPr/>
          </p:nvSpPr>
          <p:spPr>
            <a:xfrm>
              <a:off x="3956676" y="568156"/>
              <a:ext cx="234653" cy="235285"/>
            </a:xfrm>
            <a:prstGeom prst="rect">
              <a:avLst/>
            </a:prstGeom>
            <a:noFill/>
            <a:ln>
              <a:noFill/>
            </a:ln>
          </p:spPr>
          <p:txBody>
            <a:bodyPr lIns="0" tIns="0" rIns="0" bIns="0" anchor="ctr" anchorCtr="0">
              <a:noAutofit/>
            </a:bodyPr>
            <a:lstStyle/>
            <a:p>
              <a:pPr algn="ctr">
                <a:lnSpc>
                  <a:spcPct val="90000"/>
                </a:lnSpc>
                <a:spcBef>
                  <a:spcPts val="0"/>
                </a:spcBef>
                <a:spcAft>
                  <a:spcPts val="0"/>
                </a:spcAft>
                <a:buClr>
                  <a:srgbClr val="000000"/>
                </a:buClr>
              </a:pPr>
              <a:endParaRPr sz="1500">
                <a:solidFill>
                  <a:schemeClr val="lt1"/>
                </a:solidFill>
                <a:latin typeface="Calibri" charset="0"/>
                <a:ea typeface="Calibri" charset="0"/>
                <a:cs typeface="Calibri" charset="0"/>
                <a:sym typeface="Arial"/>
              </a:endParaRPr>
            </a:p>
          </p:txBody>
        </p:sp>
        <p:sp>
          <p:nvSpPr>
            <p:cNvPr id="203" name="Shape 203"/>
            <p:cNvSpPr/>
            <p:nvPr/>
          </p:nvSpPr>
          <p:spPr>
            <a:xfrm>
              <a:off x="4431044" y="211432"/>
              <a:ext cx="1581224" cy="948733"/>
            </a:xfrm>
            <a:prstGeom prst="roundRect">
              <a:avLst>
                <a:gd name="adj" fmla="val 10000"/>
              </a:avLst>
            </a:prstGeom>
            <a:solidFill>
              <a:srgbClr val="8FB8D3"/>
            </a:solidFill>
            <a:ln w="44450" cap="flat" cmpd="sng">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spcAft>
                  <a:spcPts val="0"/>
                </a:spcAft>
                <a:buClr>
                  <a:srgbClr val="000000"/>
                </a:buClr>
              </a:pPr>
              <a:endParaRPr sz="1400">
                <a:solidFill>
                  <a:srgbClr val="000000"/>
                </a:solidFill>
                <a:latin typeface="Calibri" charset="0"/>
                <a:ea typeface="Calibri" charset="0"/>
                <a:cs typeface="Calibri" charset="0"/>
                <a:sym typeface="Arial"/>
              </a:endParaRPr>
            </a:p>
          </p:txBody>
        </p:sp>
        <p:sp>
          <p:nvSpPr>
            <p:cNvPr id="204" name="Shape 204"/>
            <p:cNvSpPr txBox="1"/>
            <p:nvPr/>
          </p:nvSpPr>
          <p:spPr>
            <a:xfrm>
              <a:off x="4458830" y="239217"/>
              <a:ext cx="1525649" cy="893158"/>
            </a:xfrm>
            <a:prstGeom prst="rect">
              <a:avLst/>
            </a:prstGeom>
            <a:noFill/>
            <a:ln>
              <a:noFill/>
            </a:ln>
          </p:spPr>
          <p:txBody>
            <a:bodyPr lIns="72375" tIns="72375" rIns="72375" bIns="72375" anchor="ctr" anchorCtr="0">
              <a:noAutofit/>
            </a:bodyPr>
            <a:lstStyle/>
            <a:p>
              <a:pPr algn="ctr">
                <a:lnSpc>
                  <a:spcPct val="90000"/>
                </a:lnSpc>
                <a:spcBef>
                  <a:spcPts val="0"/>
                </a:spcBef>
                <a:spcAft>
                  <a:spcPts val="0"/>
                </a:spcAft>
                <a:buClr>
                  <a:schemeClr val="lt1"/>
                </a:buClr>
                <a:buSzPct val="25000"/>
              </a:pPr>
              <a:r>
                <a:rPr lang="en-US" sz="1900">
                  <a:solidFill>
                    <a:schemeClr val="lt1"/>
                  </a:solidFill>
                  <a:latin typeface="Calibri" charset="0"/>
                  <a:ea typeface="Calibri" charset="0"/>
                  <a:cs typeface="Calibri" charset="0"/>
                  <a:sym typeface="Questrial"/>
                </a:rPr>
                <a:t>Behavior</a:t>
              </a:r>
            </a:p>
          </p:txBody>
        </p:sp>
        <p:sp>
          <p:nvSpPr>
            <p:cNvPr id="205" name="Shape 205"/>
            <p:cNvSpPr/>
            <p:nvPr/>
          </p:nvSpPr>
          <p:spPr>
            <a:xfrm>
              <a:off x="6170391" y="489727"/>
              <a:ext cx="335217" cy="392141"/>
            </a:xfrm>
            <a:prstGeom prst="rightArrow">
              <a:avLst>
                <a:gd name="adj1" fmla="val 60000"/>
                <a:gd name="adj2" fmla="val 50000"/>
              </a:avLst>
            </a:prstGeom>
            <a:solidFill>
              <a:srgbClr val="8FB8D3"/>
            </a:solidFill>
            <a:ln>
              <a:noFill/>
            </a:ln>
          </p:spPr>
          <p:txBody>
            <a:bodyPr lIns="91425" tIns="91425" rIns="91425" bIns="91425" anchor="ctr" anchorCtr="0">
              <a:noAutofit/>
            </a:bodyPr>
            <a:lstStyle/>
            <a:p>
              <a:pPr>
                <a:spcBef>
                  <a:spcPts val="0"/>
                </a:spcBef>
                <a:spcAft>
                  <a:spcPts val="0"/>
                </a:spcAft>
                <a:buClr>
                  <a:srgbClr val="000000"/>
                </a:buClr>
              </a:pPr>
              <a:endParaRPr sz="1400">
                <a:solidFill>
                  <a:srgbClr val="000000"/>
                </a:solidFill>
                <a:latin typeface="Calibri" charset="0"/>
                <a:ea typeface="Calibri" charset="0"/>
                <a:cs typeface="Calibri" charset="0"/>
                <a:sym typeface="Arial"/>
              </a:endParaRPr>
            </a:p>
          </p:txBody>
        </p:sp>
        <p:sp>
          <p:nvSpPr>
            <p:cNvPr id="206" name="Shape 206"/>
            <p:cNvSpPr txBox="1"/>
            <p:nvPr/>
          </p:nvSpPr>
          <p:spPr>
            <a:xfrm>
              <a:off x="6170391" y="568156"/>
              <a:ext cx="234653" cy="235285"/>
            </a:xfrm>
            <a:prstGeom prst="rect">
              <a:avLst/>
            </a:prstGeom>
            <a:noFill/>
            <a:ln>
              <a:noFill/>
            </a:ln>
          </p:spPr>
          <p:txBody>
            <a:bodyPr lIns="0" tIns="0" rIns="0" bIns="0" anchor="ctr" anchorCtr="0">
              <a:noAutofit/>
            </a:bodyPr>
            <a:lstStyle/>
            <a:p>
              <a:pPr algn="ctr">
                <a:lnSpc>
                  <a:spcPct val="90000"/>
                </a:lnSpc>
                <a:spcBef>
                  <a:spcPts val="0"/>
                </a:spcBef>
                <a:spcAft>
                  <a:spcPts val="0"/>
                </a:spcAft>
                <a:buClr>
                  <a:srgbClr val="000000"/>
                </a:buClr>
              </a:pPr>
              <a:endParaRPr sz="1500">
                <a:solidFill>
                  <a:schemeClr val="lt1"/>
                </a:solidFill>
                <a:latin typeface="Calibri" charset="0"/>
                <a:ea typeface="Calibri" charset="0"/>
                <a:cs typeface="Calibri" charset="0"/>
                <a:sym typeface="Arial"/>
              </a:endParaRPr>
            </a:p>
          </p:txBody>
        </p:sp>
        <p:sp>
          <p:nvSpPr>
            <p:cNvPr id="207" name="Shape 207"/>
            <p:cNvSpPr/>
            <p:nvPr/>
          </p:nvSpPr>
          <p:spPr>
            <a:xfrm>
              <a:off x="6644759" y="211432"/>
              <a:ext cx="1581224" cy="948733"/>
            </a:xfrm>
            <a:prstGeom prst="roundRect">
              <a:avLst>
                <a:gd name="adj" fmla="val 10000"/>
              </a:avLst>
            </a:prstGeom>
            <a:solidFill>
              <a:schemeClr val="accent5"/>
            </a:solidFill>
            <a:ln w="44450" cap="flat" cmpd="sng">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spcAft>
                  <a:spcPts val="0"/>
                </a:spcAft>
                <a:buClr>
                  <a:srgbClr val="000000"/>
                </a:buClr>
              </a:pPr>
              <a:endParaRPr sz="1400">
                <a:solidFill>
                  <a:srgbClr val="000000"/>
                </a:solidFill>
                <a:latin typeface="Calibri" charset="0"/>
                <a:ea typeface="Calibri" charset="0"/>
                <a:cs typeface="Calibri" charset="0"/>
                <a:sym typeface="Arial"/>
              </a:endParaRPr>
            </a:p>
          </p:txBody>
        </p:sp>
        <p:sp>
          <p:nvSpPr>
            <p:cNvPr id="208" name="Shape 208"/>
            <p:cNvSpPr txBox="1"/>
            <p:nvPr/>
          </p:nvSpPr>
          <p:spPr>
            <a:xfrm>
              <a:off x="6563160" y="239212"/>
              <a:ext cx="1635000" cy="893099"/>
            </a:xfrm>
            <a:prstGeom prst="rect">
              <a:avLst/>
            </a:prstGeom>
            <a:noFill/>
            <a:ln>
              <a:noFill/>
            </a:ln>
          </p:spPr>
          <p:txBody>
            <a:bodyPr lIns="72375" tIns="72375" rIns="72375" bIns="72375" anchor="ctr" anchorCtr="0">
              <a:noAutofit/>
            </a:bodyPr>
            <a:lstStyle/>
            <a:p>
              <a:pPr algn="ctr">
                <a:lnSpc>
                  <a:spcPct val="90000"/>
                </a:lnSpc>
                <a:spcBef>
                  <a:spcPts val="0"/>
                </a:spcBef>
                <a:spcAft>
                  <a:spcPts val="0"/>
                </a:spcAft>
                <a:buClr>
                  <a:schemeClr val="lt1"/>
                </a:buClr>
                <a:buSzPct val="25000"/>
              </a:pPr>
              <a:r>
                <a:rPr lang="en-US" sz="1900">
                  <a:solidFill>
                    <a:schemeClr val="lt1"/>
                  </a:solidFill>
                  <a:latin typeface="Calibri" charset="0"/>
                  <a:ea typeface="Calibri" charset="0"/>
                  <a:cs typeface="Calibri" charset="0"/>
                  <a:sym typeface="Questrial"/>
                </a:rPr>
                <a:t>Consequence</a:t>
              </a:r>
            </a:p>
          </p:txBody>
        </p:sp>
      </p:grpSp>
      <p:sp>
        <p:nvSpPr>
          <p:cNvPr id="209" name="Shape 209"/>
          <p:cNvSpPr txBox="1"/>
          <p:nvPr/>
        </p:nvSpPr>
        <p:spPr>
          <a:xfrm>
            <a:off x="244766" y="3361199"/>
            <a:ext cx="1858003" cy="1477328"/>
          </a:xfrm>
          <a:prstGeom prst="rect">
            <a:avLst/>
          </a:prstGeom>
          <a:noFill/>
          <a:ln>
            <a:noFill/>
          </a:ln>
        </p:spPr>
        <p:txBody>
          <a:bodyPr lIns="91425" tIns="45700" rIns="91425" bIns="45700" anchor="t" anchorCtr="0">
            <a:noAutofit/>
          </a:bodyPr>
          <a:lstStyle/>
          <a:p>
            <a:pPr>
              <a:spcBef>
                <a:spcPts val="0"/>
              </a:spcBef>
              <a:spcAft>
                <a:spcPts val="0"/>
              </a:spcAft>
              <a:buClr>
                <a:schemeClr val="dk1"/>
              </a:buClr>
              <a:buSzPct val="25000"/>
            </a:pPr>
            <a:r>
              <a:rPr lang="en-US" dirty="0">
                <a:solidFill>
                  <a:schemeClr val="dk1"/>
                </a:solidFill>
                <a:latin typeface="Calibri" charset="0"/>
                <a:ea typeface="Calibri" charset="0"/>
                <a:cs typeface="Calibri" charset="0"/>
                <a:sym typeface="Questrial"/>
              </a:rPr>
              <a:t>Typically on days when John has worked alone for 30 min… </a:t>
            </a:r>
          </a:p>
        </p:txBody>
      </p:sp>
      <p:sp>
        <p:nvSpPr>
          <p:cNvPr id="210" name="Shape 210"/>
          <p:cNvSpPr txBox="1"/>
          <p:nvPr/>
        </p:nvSpPr>
        <p:spPr>
          <a:xfrm>
            <a:off x="2565400" y="3314709"/>
            <a:ext cx="2057400" cy="1200329"/>
          </a:xfrm>
          <a:prstGeom prst="rect">
            <a:avLst/>
          </a:prstGeom>
          <a:noFill/>
          <a:ln>
            <a:noFill/>
          </a:ln>
        </p:spPr>
        <p:txBody>
          <a:bodyPr lIns="91425" tIns="45700" rIns="91425" bIns="45700" anchor="t" anchorCtr="0">
            <a:noAutofit/>
          </a:bodyPr>
          <a:lstStyle/>
          <a:p>
            <a:pPr>
              <a:spcBef>
                <a:spcPts val="0"/>
              </a:spcBef>
              <a:spcAft>
                <a:spcPts val="0"/>
              </a:spcAft>
              <a:buClr>
                <a:schemeClr val="dk1"/>
              </a:buClr>
              <a:buSzPct val="25000"/>
            </a:pPr>
            <a:r>
              <a:rPr lang="en-US">
                <a:solidFill>
                  <a:schemeClr val="dk1"/>
                </a:solidFill>
                <a:latin typeface="Calibri" charset="0"/>
                <a:ea typeface="Calibri" charset="0"/>
                <a:cs typeface="Calibri" charset="0"/>
                <a:sym typeface="Questrial"/>
              </a:rPr>
              <a:t>when given math worksheets &amp; other assignments…</a:t>
            </a:r>
          </a:p>
        </p:txBody>
      </p:sp>
      <p:sp>
        <p:nvSpPr>
          <p:cNvPr id="211" name="Shape 211"/>
          <p:cNvSpPr txBox="1"/>
          <p:nvPr/>
        </p:nvSpPr>
        <p:spPr>
          <a:xfrm>
            <a:off x="4899800" y="3314700"/>
            <a:ext cx="1907398" cy="923328"/>
          </a:xfrm>
          <a:prstGeom prst="rect">
            <a:avLst/>
          </a:prstGeom>
          <a:noFill/>
          <a:ln>
            <a:noFill/>
          </a:ln>
        </p:spPr>
        <p:txBody>
          <a:bodyPr lIns="91425" tIns="45700" rIns="91425" bIns="45700" anchor="t" anchorCtr="0">
            <a:noAutofit/>
          </a:bodyPr>
          <a:lstStyle/>
          <a:p>
            <a:pPr>
              <a:spcBef>
                <a:spcPts val="0"/>
              </a:spcBef>
              <a:spcAft>
                <a:spcPts val="0"/>
              </a:spcAft>
              <a:buClr>
                <a:schemeClr val="dk1"/>
              </a:buClr>
              <a:buSzPct val="25000"/>
            </a:pPr>
            <a:r>
              <a:rPr lang="en-US">
                <a:solidFill>
                  <a:schemeClr val="dk1"/>
                </a:solidFill>
                <a:latin typeface="Calibri" charset="0"/>
                <a:ea typeface="Calibri" charset="0"/>
                <a:cs typeface="Calibri" charset="0"/>
                <a:sym typeface="Questrial"/>
              </a:rPr>
              <a:t>he doesn’t do his work and uses profanity.</a:t>
            </a:r>
          </a:p>
        </p:txBody>
      </p:sp>
      <p:sp>
        <p:nvSpPr>
          <p:cNvPr id="212" name="Shape 212"/>
          <p:cNvSpPr txBox="1"/>
          <p:nvPr/>
        </p:nvSpPr>
        <p:spPr>
          <a:xfrm>
            <a:off x="7252250" y="3361200"/>
            <a:ext cx="1821000" cy="2606100"/>
          </a:xfrm>
          <a:prstGeom prst="rect">
            <a:avLst/>
          </a:prstGeom>
          <a:noFill/>
          <a:ln>
            <a:noFill/>
          </a:ln>
        </p:spPr>
        <p:txBody>
          <a:bodyPr lIns="91425" tIns="45700" rIns="91425" bIns="45700" anchor="t" anchorCtr="0">
            <a:noAutofit/>
          </a:bodyPr>
          <a:lstStyle/>
          <a:p>
            <a:pPr>
              <a:spcBef>
                <a:spcPts val="0"/>
              </a:spcBef>
              <a:spcAft>
                <a:spcPts val="0"/>
              </a:spcAft>
              <a:buClr>
                <a:schemeClr val="dk1"/>
              </a:buClr>
              <a:buSzPct val="25000"/>
            </a:pPr>
            <a:r>
              <a:rPr lang="en-US">
                <a:solidFill>
                  <a:schemeClr val="dk1"/>
                </a:solidFill>
                <a:latin typeface="Calibri" charset="0"/>
                <a:ea typeface="Calibri" charset="0"/>
                <a:cs typeface="Calibri" charset="0"/>
                <a:sym typeface="Questrial"/>
              </a:rPr>
              <a:t>The teacher gives the rest of the class a task to do then sits with John to give him support and help him do the work.</a:t>
            </a:r>
          </a:p>
        </p:txBody>
      </p:sp>
      <p:sp>
        <p:nvSpPr>
          <p:cNvPr id="213" name="Shape 213"/>
          <p:cNvSpPr txBox="1"/>
          <p:nvPr/>
        </p:nvSpPr>
        <p:spPr>
          <a:xfrm>
            <a:off x="46550" y="4838525"/>
            <a:ext cx="7205700" cy="923400"/>
          </a:xfrm>
          <a:prstGeom prst="rect">
            <a:avLst/>
          </a:prstGeom>
          <a:noFill/>
          <a:ln>
            <a:noFill/>
          </a:ln>
        </p:spPr>
        <p:txBody>
          <a:bodyPr lIns="91425" tIns="45700" rIns="91425" bIns="45700" anchor="t" anchorCtr="0">
            <a:noAutofit/>
          </a:bodyPr>
          <a:lstStyle/>
          <a:p>
            <a:pPr>
              <a:spcBef>
                <a:spcPts val="0"/>
              </a:spcBef>
              <a:spcAft>
                <a:spcPts val="0"/>
              </a:spcAft>
              <a:buClr>
                <a:srgbClr val="000000"/>
              </a:buClr>
              <a:buSzPct val="25000"/>
            </a:pPr>
            <a:r>
              <a:rPr lang="en-US" sz="2400" b="1" dirty="0">
                <a:solidFill>
                  <a:srgbClr val="000000"/>
                </a:solidFill>
                <a:latin typeface="Calibri" charset="0"/>
                <a:ea typeface="Calibri" charset="0"/>
                <a:cs typeface="Calibri" charset="0"/>
                <a:sym typeface="Questrial"/>
              </a:rPr>
              <a:t>Function of the Behavior = (</a:t>
            </a:r>
            <a:r>
              <a:rPr lang="en-US" sz="2400" b="1" dirty="0">
                <a:latin typeface="Calibri" charset="0"/>
                <a:ea typeface="Calibri" charset="0"/>
                <a:cs typeface="Calibri" charset="0"/>
                <a:sym typeface="Questrial"/>
              </a:rPr>
              <a:t>Teacher) Attention</a:t>
            </a:r>
          </a:p>
        </p:txBody>
      </p:sp>
      <p:sp>
        <p:nvSpPr>
          <p:cNvPr id="23" name="Title 1">
            <a:extLst>
              <a:ext uri="{FF2B5EF4-FFF2-40B4-BE49-F238E27FC236}">
                <a16:creationId xmlns:a16="http://schemas.microsoft.com/office/drawing/2014/main" id="{47827953-FE72-461A-8196-02165B9BB0B3}"/>
              </a:ext>
            </a:extLst>
          </p:cNvPr>
          <p:cNvSpPr txBox="1">
            <a:spLocks/>
          </p:cNvSpPr>
          <p:nvPr/>
        </p:nvSpPr>
        <p:spPr bwMode="auto">
          <a:xfrm>
            <a:off x="438823" y="568689"/>
            <a:ext cx="8229600"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a:lstStyle>
          <a:p>
            <a:r>
              <a:rPr lang="en-US" altLang="en-US" u="sng" dirty="0"/>
              <a:t>Practice Scenario for A-B-C Chart</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3"/>
                                        </p:tgtEl>
                                        <p:attrNameLst>
                                          <p:attrName>style.visibility</p:attrName>
                                        </p:attrNameLst>
                                      </p:cBhvr>
                                      <p:to>
                                        <p:strVal val="visible"/>
                                      </p:to>
                                    </p:set>
                                    <p:animEffect transition="in" filter="fade">
                                      <p:cBhvr>
                                        <p:cTn id="7" dur="1000"/>
                                        <p:tgtEl>
                                          <p:spTgt spid="2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Shape 218"/>
          <p:cNvSpPr txBox="1">
            <a:spLocks noGrp="1"/>
          </p:cNvSpPr>
          <p:nvPr>
            <p:ph type="title"/>
          </p:nvPr>
        </p:nvSpPr>
        <p:spPr>
          <a:xfrm>
            <a:off x="152400" y="1104901"/>
            <a:ext cx="7467600" cy="742949"/>
          </a:xfrm>
          <a:prstGeom prst="rect">
            <a:avLst/>
          </a:prstGeom>
          <a:noFill/>
          <a:ln>
            <a:noFill/>
          </a:ln>
        </p:spPr>
        <p:txBody>
          <a:bodyPr vert="horz" wrap="square" lIns="91425" tIns="45700" rIns="91425" bIns="45700" numCol="1" anchor="ctr" anchorCtr="0" compatLnSpc="1">
            <a:prstTxWarp prst="textNoShape">
              <a:avLst/>
            </a:prstTxWarp>
            <a:noAutofit/>
          </a:bodyPr>
          <a:lstStyle/>
          <a:p>
            <a:pPr algn="l">
              <a:spcBef>
                <a:spcPts val="0"/>
              </a:spcBef>
              <a:spcAft>
                <a:spcPts val="0"/>
              </a:spcAft>
              <a:buClr>
                <a:schemeClr val="lt1"/>
              </a:buClr>
              <a:buSzPct val="25000"/>
            </a:pPr>
            <a:r>
              <a:rPr lang="en-US" b="0" i="0" u="none" strike="noStrike" cap="none" dirty="0">
                <a:solidFill>
                  <a:schemeClr val="lt1"/>
                </a:solidFill>
                <a:latin typeface="Calibri" charset="0"/>
                <a:ea typeface="Calibri" charset="0"/>
                <a:cs typeface="Calibri" charset="0"/>
                <a:sym typeface="Questrial"/>
              </a:rPr>
              <a:t>Practice: FBA Hypothesis</a:t>
            </a:r>
          </a:p>
        </p:txBody>
      </p:sp>
      <p:grpSp>
        <p:nvGrpSpPr>
          <p:cNvPr id="219" name="Shape 219"/>
          <p:cNvGrpSpPr/>
          <p:nvPr/>
        </p:nvGrpSpPr>
        <p:grpSpPr>
          <a:xfrm>
            <a:off x="274019" y="2440320"/>
            <a:ext cx="8701545" cy="948733"/>
            <a:chOff x="3615" y="211432"/>
            <a:chExt cx="8276150" cy="948733"/>
          </a:xfrm>
        </p:grpSpPr>
        <p:sp>
          <p:nvSpPr>
            <p:cNvPr id="220" name="Shape 220"/>
            <p:cNvSpPr/>
            <p:nvPr/>
          </p:nvSpPr>
          <p:spPr>
            <a:xfrm>
              <a:off x="3615" y="211432"/>
              <a:ext cx="1581224" cy="948733"/>
            </a:xfrm>
            <a:prstGeom prst="roundRect">
              <a:avLst>
                <a:gd name="adj" fmla="val 10000"/>
              </a:avLst>
            </a:prstGeom>
            <a:solidFill>
              <a:srgbClr val="DB581B"/>
            </a:solidFill>
            <a:ln w="44450" cap="flat" cmpd="sng">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spcAft>
                  <a:spcPts val="0"/>
                </a:spcAft>
                <a:buClr>
                  <a:srgbClr val="000000"/>
                </a:buClr>
              </a:pPr>
              <a:endParaRPr sz="1400">
                <a:solidFill>
                  <a:srgbClr val="000000"/>
                </a:solidFill>
                <a:latin typeface="Calibri" charset="0"/>
                <a:ea typeface="Calibri" charset="0"/>
                <a:cs typeface="Calibri" charset="0"/>
                <a:sym typeface="Arial"/>
              </a:endParaRPr>
            </a:p>
          </p:txBody>
        </p:sp>
        <p:sp>
          <p:nvSpPr>
            <p:cNvPr id="221" name="Shape 221"/>
            <p:cNvSpPr txBox="1"/>
            <p:nvPr/>
          </p:nvSpPr>
          <p:spPr>
            <a:xfrm>
              <a:off x="31401" y="239217"/>
              <a:ext cx="1525649" cy="893158"/>
            </a:xfrm>
            <a:prstGeom prst="rect">
              <a:avLst/>
            </a:prstGeom>
            <a:noFill/>
            <a:ln>
              <a:noFill/>
            </a:ln>
          </p:spPr>
          <p:txBody>
            <a:bodyPr lIns="72375" tIns="72375" rIns="72375" bIns="72375" anchor="ctr" anchorCtr="0">
              <a:noAutofit/>
            </a:bodyPr>
            <a:lstStyle/>
            <a:p>
              <a:pPr algn="ctr">
                <a:lnSpc>
                  <a:spcPct val="90000"/>
                </a:lnSpc>
                <a:spcBef>
                  <a:spcPts val="0"/>
                </a:spcBef>
                <a:spcAft>
                  <a:spcPts val="0"/>
                </a:spcAft>
                <a:buClr>
                  <a:schemeClr val="lt1"/>
                </a:buClr>
                <a:buSzPct val="25000"/>
              </a:pPr>
              <a:r>
                <a:rPr lang="en-US" sz="1900" dirty="0">
                  <a:solidFill>
                    <a:schemeClr val="lt1"/>
                  </a:solidFill>
                  <a:latin typeface="Calibri" charset="0"/>
                  <a:ea typeface="Calibri" charset="0"/>
                  <a:cs typeface="Calibri" charset="0"/>
                  <a:sym typeface="Questrial"/>
                </a:rPr>
                <a:t>Setting Event</a:t>
              </a:r>
            </a:p>
          </p:txBody>
        </p:sp>
        <p:sp>
          <p:nvSpPr>
            <p:cNvPr id="222" name="Shape 222"/>
            <p:cNvSpPr/>
            <p:nvPr/>
          </p:nvSpPr>
          <p:spPr>
            <a:xfrm>
              <a:off x="1742963" y="489727"/>
              <a:ext cx="335217" cy="392141"/>
            </a:xfrm>
            <a:prstGeom prst="rightArrow">
              <a:avLst>
                <a:gd name="adj1" fmla="val 60000"/>
                <a:gd name="adj2" fmla="val 50000"/>
              </a:avLst>
            </a:prstGeom>
            <a:solidFill>
              <a:srgbClr val="DB581B"/>
            </a:solidFill>
            <a:ln>
              <a:noFill/>
            </a:ln>
          </p:spPr>
          <p:txBody>
            <a:bodyPr lIns="91425" tIns="91425" rIns="91425" bIns="91425" anchor="ctr" anchorCtr="0">
              <a:noAutofit/>
            </a:bodyPr>
            <a:lstStyle/>
            <a:p>
              <a:pPr>
                <a:spcBef>
                  <a:spcPts val="0"/>
                </a:spcBef>
                <a:spcAft>
                  <a:spcPts val="0"/>
                </a:spcAft>
                <a:buClr>
                  <a:srgbClr val="000000"/>
                </a:buClr>
              </a:pPr>
              <a:endParaRPr sz="1400">
                <a:solidFill>
                  <a:srgbClr val="000000"/>
                </a:solidFill>
                <a:latin typeface="Calibri" charset="0"/>
                <a:ea typeface="Calibri" charset="0"/>
                <a:cs typeface="Calibri" charset="0"/>
                <a:sym typeface="Arial"/>
              </a:endParaRPr>
            </a:p>
          </p:txBody>
        </p:sp>
        <p:sp>
          <p:nvSpPr>
            <p:cNvPr id="223" name="Shape 223"/>
            <p:cNvSpPr txBox="1"/>
            <p:nvPr/>
          </p:nvSpPr>
          <p:spPr>
            <a:xfrm>
              <a:off x="1742963" y="568156"/>
              <a:ext cx="234653" cy="235285"/>
            </a:xfrm>
            <a:prstGeom prst="rect">
              <a:avLst/>
            </a:prstGeom>
            <a:noFill/>
            <a:ln>
              <a:noFill/>
            </a:ln>
          </p:spPr>
          <p:txBody>
            <a:bodyPr lIns="0" tIns="0" rIns="0" bIns="0" anchor="ctr" anchorCtr="0">
              <a:noAutofit/>
            </a:bodyPr>
            <a:lstStyle/>
            <a:p>
              <a:pPr algn="ctr">
                <a:lnSpc>
                  <a:spcPct val="90000"/>
                </a:lnSpc>
                <a:spcBef>
                  <a:spcPts val="0"/>
                </a:spcBef>
                <a:spcAft>
                  <a:spcPts val="0"/>
                </a:spcAft>
                <a:buClr>
                  <a:srgbClr val="000000"/>
                </a:buClr>
              </a:pPr>
              <a:endParaRPr sz="1500">
                <a:solidFill>
                  <a:schemeClr val="lt1"/>
                </a:solidFill>
                <a:latin typeface="Calibri" charset="0"/>
                <a:ea typeface="Calibri" charset="0"/>
                <a:cs typeface="Calibri" charset="0"/>
                <a:sym typeface="Arial"/>
              </a:endParaRPr>
            </a:p>
          </p:txBody>
        </p:sp>
        <p:sp>
          <p:nvSpPr>
            <p:cNvPr id="224" name="Shape 224"/>
            <p:cNvSpPr/>
            <p:nvPr/>
          </p:nvSpPr>
          <p:spPr>
            <a:xfrm>
              <a:off x="2217330" y="211432"/>
              <a:ext cx="1581224" cy="948733"/>
            </a:xfrm>
            <a:prstGeom prst="roundRect">
              <a:avLst>
                <a:gd name="adj" fmla="val 10000"/>
              </a:avLst>
            </a:prstGeom>
            <a:solidFill>
              <a:srgbClr val="CCCB2E"/>
            </a:solidFill>
            <a:ln w="44450" cap="flat" cmpd="sng">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spcAft>
                  <a:spcPts val="0"/>
                </a:spcAft>
                <a:buClr>
                  <a:srgbClr val="000000"/>
                </a:buClr>
              </a:pPr>
              <a:endParaRPr sz="1400">
                <a:solidFill>
                  <a:srgbClr val="000000"/>
                </a:solidFill>
                <a:latin typeface="Calibri" charset="0"/>
                <a:ea typeface="Calibri" charset="0"/>
                <a:cs typeface="Calibri" charset="0"/>
                <a:sym typeface="Arial"/>
              </a:endParaRPr>
            </a:p>
          </p:txBody>
        </p:sp>
        <p:sp>
          <p:nvSpPr>
            <p:cNvPr id="225" name="Shape 225"/>
            <p:cNvSpPr txBox="1"/>
            <p:nvPr/>
          </p:nvSpPr>
          <p:spPr>
            <a:xfrm>
              <a:off x="2245116" y="239217"/>
              <a:ext cx="1525649" cy="893158"/>
            </a:xfrm>
            <a:prstGeom prst="rect">
              <a:avLst/>
            </a:prstGeom>
            <a:noFill/>
            <a:ln>
              <a:noFill/>
            </a:ln>
          </p:spPr>
          <p:txBody>
            <a:bodyPr lIns="72375" tIns="72375" rIns="72375" bIns="72375" anchor="ctr" anchorCtr="0">
              <a:noAutofit/>
            </a:bodyPr>
            <a:lstStyle/>
            <a:p>
              <a:pPr algn="ctr">
                <a:lnSpc>
                  <a:spcPct val="90000"/>
                </a:lnSpc>
                <a:spcBef>
                  <a:spcPts val="0"/>
                </a:spcBef>
                <a:spcAft>
                  <a:spcPts val="0"/>
                </a:spcAft>
                <a:buClr>
                  <a:schemeClr val="lt1"/>
                </a:buClr>
                <a:buSzPct val="25000"/>
              </a:pPr>
              <a:r>
                <a:rPr lang="en-US" sz="1900">
                  <a:solidFill>
                    <a:schemeClr val="lt1"/>
                  </a:solidFill>
                  <a:latin typeface="Calibri" charset="0"/>
                  <a:ea typeface="Calibri" charset="0"/>
                  <a:cs typeface="Calibri" charset="0"/>
                  <a:sym typeface="Questrial"/>
                </a:rPr>
                <a:t>Antecedent</a:t>
              </a:r>
            </a:p>
          </p:txBody>
        </p:sp>
        <p:sp>
          <p:nvSpPr>
            <p:cNvPr id="226" name="Shape 226"/>
            <p:cNvSpPr/>
            <p:nvPr/>
          </p:nvSpPr>
          <p:spPr>
            <a:xfrm>
              <a:off x="3956676" y="489727"/>
              <a:ext cx="335217" cy="392141"/>
            </a:xfrm>
            <a:prstGeom prst="rightArrow">
              <a:avLst>
                <a:gd name="adj1" fmla="val 60000"/>
                <a:gd name="adj2" fmla="val 50000"/>
              </a:avLst>
            </a:prstGeom>
            <a:solidFill>
              <a:srgbClr val="CCCB2E"/>
            </a:solidFill>
            <a:ln>
              <a:noFill/>
            </a:ln>
          </p:spPr>
          <p:txBody>
            <a:bodyPr lIns="91425" tIns="91425" rIns="91425" bIns="91425" anchor="ctr" anchorCtr="0">
              <a:noAutofit/>
            </a:bodyPr>
            <a:lstStyle/>
            <a:p>
              <a:pPr>
                <a:spcBef>
                  <a:spcPts val="0"/>
                </a:spcBef>
                <a:spcAft>
                  <a:spcPts val="0"/>
                </a:spcAft>
                <a:buClr>
                  <a:srgbClr val="000000"/>
                </a:buClr>
              </a:pPr>
              <a:endParaRPr sz="1400">
                <a:solidFill>
                  <a:srgbClr val="000000"/>
                </a:solidFill>
                <a:latin typeface="Calibri" charset="0"/>
                <a:ea typeface="Calibri" charset="0"/>
                <a:cs typeface="Calibri" charset="0"/>
                <a:sym typeface="Arial"/>
              </a:endParaRPr>
            </a:p>
          </p:txBody>
        </p:sp>
        <p:sp>
          <p:nvSpPr>
            <p:cNvPr id="227" name="Shape 227"/>
            <p:cNvSpPr txBox="1"/>
            <p:nvPr/>
          </p:nvSpPr>
          <p:spPr>
            <a:xfrm>
              <a:off x="3956676" y="568156"/>
              <a:ext cx="234653" cy="235285"/>
            </a:xfrm>
            <a:prstGeom prst="rect">
              <a:avLst/>
            </a:prstGeom>
            <a:noFill/>
            <a:ln>
              <a:noFill/>
            </a:ln>
          </p:spPr>
          <p:txBody>
            <a:bodyPr lIns="0" tIns="0" rIns="0" bIns="0" anchor="ctr" anchorCtr="0">
              <a:noAutofit/>
            </a:bodyPr>
            <a:lstStyle/>
            <a:p>
              <a:pPr algn="ctr">
                <a:lnSpc>
                  <a:spcPct val="90000"/>
                </a:lnSpc>
                <a:spcBef>
                  <a:spcPts val="0"/>
                </a:spcBef>
                <a:spcAft>
                  <a:spcPts val="0"/>
                </a:spcAft>
                <a:buClr>
                  <a:srgbClr val="000000"/>
                </a:buClr>
              </a:pPr>
              <a:endParaRPr sz="1500">
                <a:solidFill>
                  <a:schemeClr val="lt1"/>
                </a:solidFill>
                <a:latin typeface="Calibri" charset="0"/>
                <a:ea typeface="Calibri" charset="0"/>
                <a:cs typeface="Calibri" charset="0"/>
                <a:sym typeface="Arial"/>
              </a:endParaRPr>
            </a:p>
          </p:txBody>
        </p:sp>
        <p:sp>
          <p:nvSpPr>
            <p:cNvPr id="228" name="Shape 228"/>
            <p:cNvSpPr/>
            <p:nvPr/>
          </p:nvSpPr>
          <p:spPr>
            <a:xfrm>
              <a:off x="4431044" y="211432"/>
              <a:ext cx="1581224" cy="948733"/>
            </a:xfrm>
            <a:prstGeom prst="roundRect">
              <a:avLst>
                <a:gd name="adj" fmla="val 10000"/>
              </a:avLst>
            </a:prstGeom>
            <a:solidFill>
              <a:srgbClr val="8FB8D3"/>
            </a:solidFill>
            <a:ln w="44450" cap="flat" cmpd="sng">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spcAft>
                  <a:spcPts val="0"/>
                </a:spcAft>
                <a:buClr>
                  <a:srgbClr val="000000"/>
                </a:buClr>
              </a:pPr>
              <a:endParaRPr sz="1400">
                <a:solidFill>
                  <a:srgbClr val="000000"/>
                </a:solidFill>
                <a:latin typeface="Calibri" charset="0"/>
                <a:ea typeface="Calibri" charset="0"/>
                <a:cs typeface="Calibri" charset="0"/>
                <a:sym typeface="Arial"/>
              </a:endParaRPr>
            </a:p>
          </p:txBody>
        </p:sp>
        <p:sp>
          <p:nvSpPr>
            <p:cNvPr id="229" name="Shape 229"/>
            <p:cNvSpPr txBox="1"/>
            <p:nvPr/>
          </p:nvSpPr>
          <p:spPr>
            <a:xfrm>
              <a:off x="4458830" y="239217"/>
              <a:ext cx="1525649" cy="893158"/>
            </a:xfrm>
            <a:prstGeom prst="rect">
              <a:avLst/>
            </a:prstGeom>
            <a:noFill/>
            <a:ln>
              <a:noFill/>
            </a:ln>
          </p:spPr>
          <p:txBody>
            <a:bodyPr lIns="72375" tIns="72375" rIns="72375" bIns="72375" anchor="ctr" anchorCtr="0">
              <a:noAutofit/>
            </a:bodyPr>
            <a:lstStyle/>
            <a:p>
              <a:pPr algn="ctr">
                <a:lnSpc>
                  <a:spcPct val="90000"/>
                </a:lnSpc>
                <a:spcBef>
                  <a:spcPts val="0"/>
                </a:spcBef>
                <a:spcAft>
                  <a:spcPts val="0"/>
                </a:spcAft>
                <a:buClr>
                  <a:schemeClr val="lt1"/>
                </a:buClr>
                <a:buSzPct val="25000"/>
              </a:pPr>
              <a:r>
                <a:rPr lang="en-US" sz="1900">
                  <a:solidFill>
                    <a:schemeClr val="lt1"/>
                  </a:solidFill>
                  <a:latin typeface="Calibri" charset="0"/>
                  <a:ea typeface="Calibri" charset="0"/>
                  <a:cs typeface="Calibri" charset="0"/>
                  <a:sym typeface="Questrial"/>
                </a:rPr>
                <a:t>Behavior</a:t>
              </a:r>
            </a:p>
          </p:txBody>
        </p:sp>
        <p:sp>
          <p:nvSpPr>
            <p:cNvPr id="230" name="Shape 230"/>
            <p:cNvSpPr/>
            <p:nvPr/>
          </p:nvSpPr>
          <p:spPr>
            <a:xfrm>
              <a:off x="6170391" y="489727"/>
              <a:ext cx="335217" cy="392141"/>
            </a:xfrm>
            <a:prstGeom prst="rightArrow">
              <a:avLst>
                <a:gd name="adj1" fmla="val 60000"/>
                <a:gd name="adj2" fmla="val 50000"/>
              </a:avLst>
            </a:prstGeom>
            <a:solidFill>
              <a:srgbClr val="8FB8D3"/>
            </a:solidFill>
            <a:ln>
              <a:noFill/>
            </a:ln>
          </p:spPr>
          <p:txBody>
            <a:bodyPr lIns="91425" tIns="91425" rIns="91425" bIns="91425" anchor="ctr" anchorCtr="0">
              <a:noAutofit/>
            </a:bodyPr>
            <a:lstStyle/>
            <a:p>
              <a:pPr>
                <a:spcBef>
                  <a:spcPts val="0"/>
                </a:spcBef>
                <a:spcAft>
                  <a:spcPts val="0"/>
                </a:spcAft>
                <a:buClr>
                  <a:srgbClr val="000000"/>
                </a:buClr>
              </a:pPr>
              <a:endParaRPr sz="1400">
                <a:solidFill>
                  <a:srgbClr val="000000"/>
                </a:solidFill>
                <a:latin typeface="Calibri" charset="0"/>
                <a:ea typeface="Calibri" charset="0"/>
                <a:cs typeface="Calibri" charset="0"/>
                <a:sym typeface="Arial"/>
              </a:endParaRPr>
            </a:p>
          </p:txBody>
        </p:sp>
        <p:sp>
          <p:nvSpPr>
            <p:cNvPr id="231" name="Shape 231"/>
            <p:cNvSpPr txBox="1"/>
            <p:nvPr/>
          </p:nvSpPr>
          <p:spPr>
            <a:xfrm>
              <a:off x="6170391" y="568156"/>
              <a:ext cx="234653" cy="235285"/>
            </a:xfrm>
            <a:prstGeom prst="rect">
              <a:avLst/>
            </a:prstGeom>
            <a:noFill/>
            <a:ln>
              <a:noFill/>
            </a:ln>
          </p:spPr>
          <p:txBody>
            <a:bodyPr lIns="0" tIns="0" rIns="0" bIns="0" anchor="ctr" anchorCtr="0">
              <a:noAutofit/>
            </a:bodyPr>
            <a:lstStyle/>
            <a:p>
              <a:pPr algn="ctr">
                <a:lnSpc>
                  <a:spcPct val="90000"/>
                </a:lnSpc>
                <a:spcBef>
                  <a:spcPts val="0"/>
                </a:spcBef>
                <a:spcAft>
                  <a:spcPts val="0"/>
                </a:spcAft>
                <a:buClr>
                  <a:srgbClr val="000000"/>
                </a:buClr>
              </a:pPr>
              <a:endParaRPr sz="1500">
                <a:solidFill>
                  <a:schemeClr val="lt1"/>
                </a:solidFill>
                <a:latin typeface="Calibri" charset="0"/>
                <a:ea typeface="Calibri" charset="0"/>
                <a:cs typeface="Calibri" charset="0"/>
                <a:sym typeface="Arial"/>
              </a:endParaRPr>
            </a:p>
          </p:txBody>
        </p:sp>
        <p:sp>
          <p:nvSpPr>
            <p:cNvPr id="232" name="Shape 232"/>
            <p:cNvSpPr/>
            <p:nvPr/>
          </p:nvSpPr>
          <p:spPr>
            <a:xfrm>
              <a:off x="6644759" y="211432"/>
              <a:ext cx="1581224" cy="948733"/>
            </a:xfrm>
            <a:prstGeom prst="roundRect">
              <a:avLst>
                <a:gd name="adj" fmla="val 10000"/>
              </a:avLst>
            </a:prstGeom>
            <a:solidFill>
              <a:schemeClr val="accent5"/>
            </a:solidFill>
            <a:ln w="44450" cap="flat" cmpd="sng">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spcAft>
                  <a:spcPts val="0"/>
                </a:spcAft>
                <a:buClr>
                  <a:srgbClr val="000000"/>
                </a:buClr>
              </a:pPr>
              <a:endParaRPr sz="1400">
                <a:solidFill>
                  <a:srgbClr val="000000"/>
                </a:solidFill>
                <a:latin typeface="Calibri" charset="0"/>
                <a:ea typeface="Calibri" charset="0"/>
                <a:cs typeface="Calibri" charset="0"/>
                <a:sym typeface="Arial"/>
              </a:endParaRPr>
            </a:p>
          </p:txBody>
        </p:sp>
        <p:sp>
          <p:nvSpPr>
            <p:cNvPr id="233" name="Shape 233"/>
            <p:cNvSpPr txBox="1"/>
            <p:nvPr/>
          </p:nvSpPr>
          <p:spPr>
            <a:xfrm>
              <a:off x="6644765" y="239262"/>
              <a:ext cx="1635000" cy="893100"/>
            </a:xfrm>
            <a:prstGeom prst="rect">
              <a:avLst/>
            </a:prstGeom>
            <a:noFill/>
            <a:ln>
              <a:noFill/>
            </a:ln>
          </p:spPr>
          <p:txBody>
            <a:bodyPr lIns="72375" tIns="72375" rIns="72375" bIns="72375" anchor="ctr" anchorCtr="0">
              <a:noAutofit/>
            </a:bodyPr>
            <a:lstStyle/>
            <a:p>
              <a:pPr algn="ctr">
                <a:lnSpc>
                  <a:spcPct val="90000"/>
                </a:lnSpc>
                <a:spcBef>
                  <a:spcPts val="0"/>
                </a:spcBef>
                <a:spcAft>
                  <a:spcPts val="0"/>
                </a:spcAft>
                <a:buClr>
                  <a:schemeClr val="lt1"/>
                </a:buClr>
                <a:buSzPct val="25000"/>
              </a:pPr>
              <a:r>
                <a:rPr lang="en-US" sz="1900">
                  <a:solidFill>
                    <a:schemeClr val="lt1"/>
                  </a:solidFill>
                  <a:latin typeface="Calibri" charset="0"/>
                  <a:ea typeface="Calibri" charset="0"/>
                  <a:cs typeface="Calibri" charset="0"/>
                  <a:sym typeface="Questrial"/>
                </a:rPr>
                <a:t>Consequence</a:t>
              </a:r>
            </a:p>
          </p:txBody>
        </p:sp>
      </p:grpSp>
      <p:sp>
        <p:nvSpPr>
          <p:cNvPr id="234" name="Shape 234"/>
          <p:cNvSpPr txBox="1"/>
          <p:nvPr/>
        </p:nvSpPr>
        <p:spPr>
          <a:xfrm>
            <a:off x="301228" y="3347608"/>
            <a:ext cx="1871814" cy="1477328"/>
          </a:xfrm>
          <a:prstGeom prst="rect">
            <a:avLst/>
          </a:prstGeom>
          <a:noFill/>
          <a:ln>
            <a:noFill/>
          </a:ln>
        </p:spPr>
        <p:txBody>
          <a:bodyPr lIns="91425" tIns="45700" rIns="91425" bIns="45700" anchor="t" anchorCtr="0">
            <a:noAutofit/>
          </a:bodyPr>
          <a:lstStyle/>
          <a:p>
            <a:pPr>
              <a:spcBef>
                <a:spcPts val="0"/>
              </a:spcBef>
              <a:spcAft>
                <a:spcPts val="0"/>
              </a:spcAft>
              <a:buClr>
                <a:schemeClr val="dk1"/>
              </a:buClr>
              <a:buSzPct val="25000"/>
            </a:pPr>
            <a:r>
              <a:rPr lang="en-US" dirty="0">
                <a:solidFill>
                  <a:schemeClr val="dk1"/>
                </a:solidFill>
                <a:latin typeface="Calibri" charset="0"/>
                <a:ea typeface="Calibri" charset="0"/>
                <a:cs typeface="Calibri" charset="0"/>
                <a:sym typeface="Questrial"/>
              </a:rPr>
              <a:t>Typically on days when Sarah comes in late because she overslept…</a:t>
            </a:r>
          </a:p>
        </p:txBody>
      </p:sp>
      <p:sp>
        <p:nvSpPr>
          <p:cNvPr id="235" name="Shape 235"/>
          <p:cNvSpPr txBox="1"/>
          <p:nvPr/>
        </p:nvSpPr>
        <p:spPr>
          <a:xfrm>
            <a:off x="2565400" y="3314709"/>
            <a:ext cx="2057400" cy="1200329"/>
          </a:xfrm>
          <a:prstGeom prst="rect">
            <a:avLst/>
          </a:prstGeom>
          <a:noFill/>
          <a:ln>
            <a:noFill/>
          </a:ln>
        </p:spPr>
        <p:txBody>
          <a:bodyPr lIns="91425" tIns="45700" rIns="91425" bIns="45700" anchor="t" anchorCtr="0">
            <a:noAutofit/>
          </a:bodyPr>
          <a:lstStyle/>
          <a:p>
            <a:pPr>
              <a:spcBef>
                <a:spcPts val="0"/>
              </a:spcBef>
              <a:spcAft>
                <a:spcPts val="0"/>
              </a:spcAft>
              <a:buClr>
                <a:schemeClr val="dk1"/>
              </a:buClr>
              <a:buSzPct val="25000"/>
            </a:pPr>
            <a:r>
              <a:rPr lang="en-US" dirty="0">
                <a:solidFill>
                  <a:schemeClr val="dk1"/>
                </a:solidFill>
                <a:latin typeface="Calibri" charset="0"/>
                <a:ea typeface="Calibri" charset="0"/>
                <a:cs typeface="Calibri" charset="0"/>
                <a:sym typeface="Questrial"/>
              </a:rPr>
              <a:t>when she’s given math worksheets &amp; other assignments…</a:t>
            </a:r>
          </a:p>
        </p:txBody>
      </p:sp>
      <p:sp>
        <p:nvSpPr>
          <p:cNvPr id="236" name="Shape 236"/>
          <p:cNvSpPr txBox="1"/>
          <p:nvPr/>
        </p:nvSpPr>
        <p:spPr>
          <a:xfrm>
            <a:off x="4965483" y="3314700"/>
            <a:ext cx="1841717" cy="1200336"/>
          </a:xfrm>
          <a:prstGeom prst="rect">
            <a:avLst/>
          </a:prstGeom>
          <a:noFill/>
          <a:ln>
            <a:noFill/>
          </a:ln>
        </p:spPr>
        <p:txBody>
          <a:bodyPr lIns="91425" tIns="45700" rIns="91425" bIns="45700" anchor="t" anchorCtr="0">
            <a:noAutofit/>
          </a:bodyPr>
          <a:lstStyle/>
          <a:p>
            <a:pPr>
              <a:spcBef>
                <a:spcPts val="0"/>
              </a:spcBef>
              <a:spcAft>
                <a:spcPts val="0"/>
              </a:spcAft>
              <a:buClr>
                <a:schemeClr val="dk1"/>
              </a:buClr>
              <a:buSzPct val="25000"/>
            </a:pPr>
            <a:r>
              <a:rPr lang="en-US" dirty="0">
                <a:solidFill>
                  <a:schemeClr val="dk1"/>
                </a:solidFill>
                <a:latin typeface="Calibri" charset="0"/>
                <a:ea typeface="Calibri" charset="0"/>
                <a:cs typeface="Calibri" charset="0"/>
                <a:sym typeface="Questrial"/>
              </a:rPr>
              <a:t>she doesn’t do her work and uses profanity.</a:t>
            </a:r>
          </a:p>
        </p:txBody>
      </p:sp>
      <p:sp>
        <p:nvSpPr>
          <p:cNvPr id="237" name="Shape 237"/>
          <p:cNvSpPr txBox="1"/>
          <p:nvPr/>
        </p:nvSpPr>
        <p:spPr>
          <a:xfrm>
            <a:off x="7256517" y="3314701"/>
            <a:ext cx="1735082" cy="1668779"/>
          </a:xfrm>
          <a:prstGeom prst="rect">
            <a:avLst/>
          </a:prstGeom>
          <a:noFill/>
          <a:ln>
            <a:noFill/>
          </a:ln>
        </p:spPr>
        <p:txBody>
          <a:bodyPr lIns="91425" tIns="45700" rIns="91425" bIns="45700" anchor="t" anchorCtr="0">
            <a:noAutofit/>
          </a:bodyPr>
          <a:lstStyle/>
          <a:p>
            <a:pPr>
              <a:spcBef>
                <a:spcPts val="0"/>
              </a:spcBef>
              <a:spcAft>
                <a:spcPts val="0"/>
              </a:spcAft>
              <a:buClr>
                <a:schemeClr val="dk1"/>
              </a:buClr>
              <a:buSzPct val="25000"/>
            </a:pPr>
            <a:r>
              <a:rPr lang="en-US">
                <a:solidFill>
                  <a:schemeClr val="dk1"/>
                </a:solidFill>
                <a:latin typeface="Calibri" charset="0"/>
                <a:ea typeface="Calibri" charset="0"/>
                <a:cs typeface="Calibri" charset="0"/>
                <a:sym typeface="Questrial"/>
              </a:rPr>
              <a:t>Sarah is sent out of the classroom.</a:t>
            </a:r>
          </a:p>
        </p:txBody>
      </p:sp>
      <p:sp>
        <p:nvSpPr>
          <p:cNvPr id="22" name="Title 1">
            <a:extLst>
              <a:ext uri="{FF2B5EF4-FFF2-40B4-BE49-F238E27FC236}">
                <a16:creationId xmlns:a16="http://schemas.microsoft.com/office/drawing/2014/main" id="{B1383E65-661A-4547-8C3C-A7DF6C888435}"/>
              </a:ext>
            </a:extLst>
          </p:cNvPr>
          <p:cNvSpPr txBox="1">
            <a:spLocks/>
          </p:cNvSpPr>
          <p:nvPr/>
        </p:nvSpPr>
        <p:spPr bwMode="auto">
          <a:xfrm>
            <a:off x="508000" y="809393"/>
            <a:ext cx="8229600"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a:lstStyle>
          <a:p>
            <a:r>
              <a:rPr lang="en-US" altLang="en-US" u="sng" dirty="0"/>
              <a:t>Practice Scenario for A-B-C Chart</a:t>
            </a:r>
          </a:p>
        </p:txBody>
      </p:sp>
    </p:spTree>
  </p:cSld>
  <p:clrMapOvr>
    <a:masterClrMapping/>
  </p:clrMapOvr>
  <p:transition spd="slow">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screenshot of a social media post&#10;&#10;Description automatically generated">
            <a:extLst>
              <a:ext uri="{FF2B5EF4-FFF2-40B4-BE49-F238E27FC236}">
                <a16:creationId xmlns:a16="http://schemas.microsoft.com/office/drawing/2014/main" id="{AF34BC15-A61C-4D67-82A1-03CB9C728E49}"/>
              </a:ext>
            </a:extLst>
          </p:cNvPr>
          <p:cNvPicPr>
            <a:picLocks noChangeAspect="1"/>
          </p:cNvPicPr>
          <p:nvPr/>
        </p:nvPicPr>
        <p:blipFill>
          <a:blip r:embed="rId3"/>
          <a:stretch>
            <a:fillRect/>
          </a:stretch>
        </p:blipFill>
        <p:spPr>
          <a:xfrm>
            <a:off x="108345" y="141668"/>
            <a:ext cx="8726561" cy="5820446"/>
          </a:xfrm>
          <a:prstGeom prst="rect">
            <a:avLst/>
          </a:prstGeom>
        </p:spPr>
      </p:pic>
      <p:sp>
        <p:nvSpPr>
          <p:cNvPr id="3" name="Shape 178">
            <a:extLst>
              <a:ext uri="{FF2B5EF4-FFF2-40B4-BE49-F238E27FC236}">
                <a16:creationId xmlns:a16="http://schemas.microsoft.com/office/drawing/2014/main" id="{A4D5E441-7A87-4D22-A27B-6D19011B5478}"/>
              </a:ext>
            </a:extLst>
          </p:cNvPr>
          <p:cNvSpPr txBox="1"/>
          <p:nvPr/>
        </p:nvSpPr>
        <p:spPr>
          <a:xfrm>
            <a:off x="7351271" y="1905877"/>
            <a:ext cx="1242243" cy="3046245"/>
          </a:xfrm>
          <a:prstGeom prst="rect">
            <a:avLst/>
          </a:prstGeom>
          <a:noFill/>
          <a:ln>
            <a:noFill/>
          </a:ln>
        </p:spPr>
        <p:txBody>
          <a:bodyPr lIns="91425" tIns="45700" rIns="91425" bIns="45700" anchor="t" anchorCtr="0">
            <a:noAutofit/>
          </a:bodyPr>
          <a:lstStyle/>
          <a:p>
            <a:pPr algn="ctr">
              <a:spcBef>
                <a:spcPts val="0"/>
              </a:spcBef>
              <a:spcAft>
                <a:spcPts val="0"/>
              </a:spcAft>
              <a:buClr>
                <a:schemeClr val="dk1"/>
              </a:buClr>
              <a:buSzPct val="25000"/>
            </a:pPr>
            <a:r>
              <a:rPr lang="en-US" sz="1700" dirty="0">
                <a:solidFill>
                  <a:schemeClr val="dk1"/>
                </a:solidFill>
                <a:latin typeface="Calibri" charset="0"/>
                <a:ea typeface="Calibri" charset="0"/>
                <a:cs typeface="Calibri" charset="0"/>
                <a:sym typeface="Questrial"/>
              </a:rPr>
              <a:t>The same pattern has been observed several times previously in math classes</a:t>
            </a:r>
          </a:p>
        </p:txBody>
      </p:sp>
      <p:sp>
        <p:nvSpPr>
          <p:cNvPr id="4" name="Shape 234">
            <a:extLst>
              <a:ext uri="{FF2B5EF4-FFF2-40B4-BE49-F238E27FC236}">
                <a16:creationId xmlns:a16="http://schemas.microsoft.com/office/drawing/2014/main" id="{18F7B7B5-2710-42CA-A488-DF824993FAF3}"/>
              </a:ext>
            </a:extLst>
          </p:cNvPr>
          <p:cNvSpPr txBox="1"/>
          <p:nvPr/>
        </p:nvSpPr>
        <p:spPr>
          <a:xfrm>
            <a:off x="347222" y="2676109"/>
            <a:ext cx="1025174" cy="1477328"/>
          </a:xfrm>
          <a:prstGeom prst="rect">
            <a:avLst/>
          </a:prstGeom>
          <a:noFill/>
          <a:ln>
            <a:noFill/>
          </a:ln>
        </p:spPr>
        <p:txBody>
          <a:bodyPr lIns="91425" tIns="45700" rIns="91425" bIns="45700" anchor="t" anchorCtr="0">
            <a:noAutofit/>
          </a:bodyPr>
          <a:lstStyle/>
          <a:p>
            <a:pPr algn="ctr">
              <a:spcBef>
                <a:spcPts val="0"/>
              </a:spcBef>
              <a:spcAft>
                <a:spcPts val="0"/>
              </a:spcAft>
              <a:buClr>
                <a:schemeClr val="dk1"/>
              </a:buClr>
              <a:buSzPct val="25000"/>
            </a:pPr>
            <a:r>
              <a:rPr lang="en-US" sz="1700" dirty="0">
                <a:solidFill>
                  <a:schemeClr val="dk1"/>
                </a:solidFill>
                <a:latin typeface="Calibri" charset="0"/>
                <a:ea typeface="Calibri" charset="0"/>
                <a:cs typeface="Calibri" charset="0"/>
                <a:sym typeface="Questrial"/>
              </a:rPr>
              <a:t>Sarah came in to school late because she overslept</a:t>
            </a:r>
          </a:p>
        </p:txBody>
      </p:sp>
      <p:sp>
        <p:nvSpPr>
          <p:cNvPr id="5" name="Shape 235">
            <a:extLst>
              <a:ext uri="{FF2B5EF4-FFF2-40B4-BE49-F238E27FC236}">
                <a16:creationId xmlns:a16="http://schemas.microsoft.com/office/drawing/2014/main" id="{3722810E-745B-47D7-A640-053D99C16A58}"/>
              </a:ext>
            </a:extLst>
          </p:cNvPr>
          <p:cNvSpPr txBox="1"/>
          <p:nvPr/>
        </p:nvSpPr>
        <p:spPr>
          <a:xfrm>
            <a:off x="1744323" y="1282929"/>
            <a:ext cx="1456662" cy="2131844"/>
          </a:xfrm>
          <a:prstGeom prst="rect">
            <a:avLst/>
          </a:prstGeom>
          <a:noFill/>
          <a:ln>
            <a:noFill/>
          </a:ln>
        </p:spPr>
        <p:txBody>
          <a:bodyPr lIns="91425" tIns="45700" rIns="91425" bIns="45700" anchor="t" anchorCtr="0">
            <a:noAutofit/>
          </a:bodyPr>
          <a:lstStyle/>
          <a:p>
            <a:pPr algn="ctr">
              <a:spcBef>
                <a:spcPts val="0"/>
              </a:spcBef>
              <a:spcAft>
                <a:spcPts val="0"/>
              </a:spcAft>
              <a:buClr>
                <a:schemeClr val="dk1"/>
              </a:buClr>
              <a:buSzPct val="25000"/>
            </a:pPr>
            <a:r>
              <a:rPr lang="en-US" sz="1700" b="0" i="0" u="none" strike="noStrike" cap="none" dirty="0">
                <a:solidFill>
                  <a:schemeClr val="dk1"/>
                </a:solidFill>
                <a:latin typeface="Calibri" charset="0"/>
                <a:ea typeface="Calibri" charset="0"/>
                <a:cs typeface="Calibri" charset="0"/>
                <a:sym typeface="Questrial"/>
              </a:rPr>
              <a:t>1. Sarah was given math worksheets </a:t>
            </a:r>
            <a:r>
              <a:rPr lang="en-US" sz="1700" dirty="0">
                <a:solidFill>
                  <a:schemeClr val="dk1"/>
                </a:solidFill>
                <a:latin typeface="Calibri" charset="0"/>
                <a:ea typeface="Calibri" charset="0"/>
                <a:cs typeface="Calibri" charset="0"/>
                <a:sym typeface="Questrial"/>
              </a:rPr>
              <a:t>and instructed to complete them before she could go grab a snack from the cafeteria</a:t>
            </a:r>
            <a:endParaRPr lang="en-US" sz="1700" b="0" i="0" u="none" strike="noStrike" cap="none" dirty="0">
              <a:solidFill>
                <a:schemeClr val="dk1"/>
              </a:solidFill>
              <a:latin typeface="Calibri" charset="0"/>
              <a:ea typeface="Calibri" charset="0"/>
              <a:cs typeface="Calibri" charset="0"/>
              <a:sym typeface="Questrial"/>
            </a:endParaRPr>
          </a:p>
        </p:txBody>
      </p:sp>
      <p:sp>
        <p:nvSpPr>
          <p:cNvPr id="6" name="Shape 236">
            <a:extLst>
              <a:ext uri="{FF2B5EF4-FFF2-40B4-BE49-F238E27FC236}">
                <a16:creationId xmlns:a16="http://schemas.microsoft.com/office/drawing/2014/main" id="{478E8598-4127-4DB5-8DCA-C5D15231CD3A}"/>
              </a:ext>
            </a:extLst>
          </p:cNvPr>
          <p:cNvSpPr txBox="1"/>
          <p:nvPr/>
        </p:nvSpPr>
        <p:spPr>
          <a:xfrm>
            <a:off x="3572912" y="1290531"/>
            <a:ext cx="1401234" cy="1908561"/>
          </a:xfrm>
          <a:prstGeom prst="rect">
            <a:avLst/>
          </a:prstGeom>
          <a:noFill/>
          <a:ln>
            <a:noFill/>
          </a:ln>
        </p:spPr>
        <p:txBody>
          <a:bodyPr lIns="91425" tIns="45700" rIns="91425" bIns="45700" anchor="t" anchorCtr="0">
            <a:noAutofit/>
          </a:bodyPr>
          <a:lstStyle/>
          <a:p>
            <a:pPr algn="ctr">
              <a:spcBef>
                <a:spcPts val="0"/>
              </a:spcBef>
              <a:spcAft>
                <a:spcPts val="0"/>
              </a:spcAft>
              <a:buClr>
                <a:schemeClr val="dk1"/>
              </a:buClr>
              <a:buSzPct val="25000"/>
            </a:pPr>
            <a:r>
              <a:rPr lang="en-US" b="0" i="0" u="none" strike="noStrike" cap="none" dirty="0">
                <a:solidFill>
                  <a:schemeClr val="dk1"/>
                </a:solidFill>
                <a:latin typeface="Calibri" charset="0"/>
                <a:ea typeface="Calibri" charset="0"/>
                <a:cs typeface="Calibri" charset="0"/>
                <a:sym typeface="Questrial"/>
              </a:rPr>
              <a:t>1. Sarah engages in sid</a:t>
            </a:r>
            <a:r>
              <a:rPr lang="en-US" dirty="0">
                <a:solidFill>
                  <a:schemeClr val="dk1"/>
                </a:solidFill>
                <a:latin typeface="Calibri" charset="0"/>
                <a:ea typeface="Calibri" charset="0"/>
                <a:cs typeface="Calibri" charset="0"/>
                <a:sym typeface="Questrial"/>
              </a:rPr>
              <a:t>e-</a:t>
            </a:r>
            <a:r>
              <a:rPr lang="en-US" b="0" i="0" u="none" strike="noStrike" cap="none" dirty="0">
                <a:solidFill>
                  <a:schemeClr val="dk1"/>
                </a:solidFill>
                <a:latin typeface="Calibri" charset="0"/>
                <a:ea typeface="Calibri" charset="0"/>
                <a:cs typeface="Calibri" charset="0"/>
                <a:sym typeface="Questrial"/>
              </a:rPr>
              <a:t> conversation with a peer, throws an object</a:t>
            </a:r>
          </a:p>
        </p:txBody>
      </p:sp>
      <p:sp>
        <p:nvSpPr>
          <p:cNvPr id="8" name="Shape 236">
            <a:extLst>
              <a:ext uri="{FF2B5EF4-FFF2-40B4-BE49-F238E27FC236}">
                <a16:creationId xmlns:a16="http://schemas.microsoft.com/office/drawing/2014/main" id="{3AC827C6-8D44-47C9-B720-E7FA1B1C22B3}"/>
              </a:ext>
            </a:extLst>
          </p:cNvPr>
          <p:cNvSpPr txBox="1"/>
          <p:nvPr/>
        </p:nvSpPr>
        <p:spPr>
          <a:xfrm>
            <a:off x="5564123" y="1506212"/>
            <a:ext cx="1320449" cy="1908561"/>
          </a:xfrm>
          <a:prstGeom prst="rect">
            <a:avLst/>
          </a:prstGeom>
          <a:noFill/>
          <a:ln>
            <a:noFill/>
          </a:ln>
        </p:spPr>
        <p:txBody>
          <a:bodyPr lIns="91425" tIns="45700" rIns="91425" bIns="45700" anchor="t" anchorCtr="0">
            <a:noAutofit/>
          </a:bodyPr>
          <a:lstStyle/>
          <a:p>
            <a:pPr algn="ctr">
              <a:spcBef>
                <a:spcPts val="0"/>
              </a:spcBef>
              <a:spcAft>
                <a:spcPts val="0"/>
              </a:spcAft>
              <a:buClr>
                <a:schemeClr val="dk1"/>
              </a:buClr>
              <a:buSzPct val="25000"/>
            </a:pPr>
            <a:r>
              <a:rPr lang="en-US" b="0" i="0" u="none" strike="noStrike" cap="none" dirty="0">
                <a:solidFill>
                  <a:schemeClr val="dk1"/>
                </a:solidFill>
                <a:latin typeface="Calibri" charset="0"/>
                <a:ea typeface="Calibri" charset="0"/>
                <a:cs typeface="Calibri" charset="0"/>
                <a:sym typeface="Questrial"/>
              </a:rPr>
              <a:t>1. Teacher redirects Sarah to the worksheet task</a:t>
            </a:r>
          </a:p>
        </p:txBody>
      </p:sp>
      <p:sp>
        <p:nvSpPr>
          <p:cNvPr id="9" name="Shape 235">
            <a:extLst>
              <a:ext uri="{FF2B5EF4-FFF2-40B4-BE49-F238E27FC236}">
                <a16:creationId xmlns:a16="http://schemas.microsoft.com/office/drawing/2014/main" id="{7D8D4D8E-09A0-465B-8FBF-14EDEB5A1D0E}"/>
              </a:ext>
            </a:extLst>
          </p:cNvPr>
          <p:cNvSpPr txBox="1"/>
          <p:nvPr/>
        </p:nvSpPr>
        <p:spPr>
          <a:xfrm>
            <a:off x="1744266" y="4153437"/>
            <a:ext cx="1456662" cy="1180223"/>
          </a:xfrm>
          <a:prstGeom prst="rect">
            <a:avLst/>
          </a:prstGeom>
          <a:noFill/>
          <a:ln>
            <a:noFill/>
          </a:ln>
        </p:spPr>
        <p:txBody>
          <a:bodyPr lIns="91425" tIns="45700" rIns="91425" bIns="45700" anchor="t" anchorCtr="0">
            <a:noAutofit/>
          </a:bodyPr>
          <a:lstStyle/>
          <a:p>
            <a:pPr algn="ctr">
              <a:spcBef>
                <a:spcPts val="0"/>
              </a:spcBef>
              <a:spcAft>
                <a:spcPts val="0"/>
              </a:spcAft>
              <a:buClr>
                <a:schemeClr val="dk1"/>
              </a:buClr>
              <a:buSzPct val="25000"/>
            </a:pPr>
            <a:r>
              <a:rPr lang="en-US" sz="1700" dirty="0">
                <a:solidFill>
                  <a:schemeClr val="dk1"/>
                </a:solidFill>
                <a:latin typeface="Calibri" charset="0"/>
                <a:ea typeface="Calibri" charset="0"/>
                <a:cs typeface="Calibri" charset="0"/>
                <a:sym typeface="Questrial"/>
              </a:rPr>
              <a:t>2</a:t>
            </a:r>
            <a:r>
              <a:rPr lang="en-US" sz="1700" b="0" i="0" u="none" strike="noStrike" cap="none" dirty="0">
                <a:solidFill>
                  <a:schemeClr val="dk1"/>
                </a:solidFill>
                <a:latin typeface="Calibri" charset="0"/>
                <a:ea typeface="Calibri" charset="0"/>
                <a:cs typeface="Calibri" charset="0"/>
                <a:sym typeface="Questrial"/>
              </a:rPr>
              <a:t>. Teacher redirects Sarah to the worksheet task</a:t>
            </a:r>
          </a:p>
        </p:txBody>
      </p:sp>
      <p:sp>
        <p:nvSpPr>
          <p:cNvPr id="10" name="Shape 235">
            <a:extLst>
              <a:ext uri="{FF2B5EF4-FFF2-40B4-BE49-F238E27FC236}">
                <a16:creationId xmlns:a16="http://schemas.microsoft.com/office/drawing/2014/main" id="{7411FBB4-4D23-4FC7-B5D3-ADC6E90B70FA}"/>
              </a:ext>
            </a:extLst>
          </p:cNvPr>
          <p:cNvSpPr txBox="1"/>
          <p:nvPr/>
        </p:nvSpPr>
        <p:spPr>
          <a:xfrm>
            <a:off x="3572797" y="3428999"/>
            <a:ext cx="1456662" cy="1180223"/>
          </a:xfrm>
          <a:prstGeom prst="rect">
            <a:avLst/>
          </a:prstGeom>
          <a:noFill/>
          <a:ln>
            <a:noFill/>
          </a:ln>
        </p:spPr>
        <p:txBody>
          <a:bodyPr lIns="91425" tIns="45700" rIns="91425" bIns="45700" anchor="t" anchorCtr="0">
            <a:noAutofit/>
          </a:bodyPr>
          <a:lstStyle/>
          <a:p>
            <a:pPr algn="ctr">
              <a:spcBef>
                <a:spcPts val="0"/>
              </a:spcBef>
              <a:spcAft>
                <a:spcPts val="0"/>
              </a:spcAft>
              <a:buClr>
                <a:schemeClr val="dk1"/>
              </a:buClr>
              <a:buSzPct val="25000"/>
            </a:pPr>
            <a:r>
              <a:rPr lang="en-US" dirty="0">
                <a:solidFill>
                  <a:schemeClr val="dk1"/>
                </a:solidFill>
                <a:latin typeface="Calibri" charset="0"/>
                <a:ea typeface="Calibri" charset="0"/>
                <a:cs typeface="Calibri" charset="0"/>
                <a:sym typeface="Questrial"/>
              </a:rPr>
              <a:t>2</a:t>
            </a:r>
            <a:r>
              <a:rPr lang="en-US" b="0" i="0" u="none" strike="noStrike" cap="none" dirty="0">
                <a:solidFill>
                  <a:schemeClr val="dk1"/>
                </a:solidFill>
                <a:latin typeface="Calibri" charset="0"/>
                <a:ea typeface="Calibri" charset="0"/>
                <a:cs typeface="Calibri" charset="0"/>
                <a:sym typeface="Questrial"/>
              </a:rPr>
              <a:t>. Sarah begins to swear at teacher and says she is not doing the worksheet</a:t>
            </a:r>
          </a:p>
        </p:txBody>
      </p:sp>
      <p:sp>
        <p:nvSpPr>
          <p:cNvPr id="11" name="Shape 235">
            <a:extLst>
              <a:ext uri="{FF2B5EF4-FFF2-40B4-BE49-F238E27FC236}">
                <a16:creationId xmlns:a16="http://schemas.microsoft.com/office/drawing/2014/main" id="{EF1B8396-270C-4782-8CD4-08634F02DCF9}"/>
              </a:ext>
            </a:extLst>
          </p:cNvPr>
          <p:cNvSpPr txBox="1"/>
          <p:nvPr/>
        </p:nvSpPr>
        <p:spPr>
          <a:xfrm>
            <a:off x="5537231" y="3685903"/>
            <a:ext cx="1456662" cy="1180223"/>
          </a:xfrm>
          <a:prstGeom prst="rect">
            <a:avLst/>
          </a:prstGeom>
          <a:noFill/>
          <a:ln>
            <a:noFill/>
          </a:ln>
        </p:spPr>
        <p:txBody>
          <a:bodyPr lIns="91425" tIns="45700" rIns="91425" bIns="45700" anchor="t" anchorCtr="0">
            <a:noAutofit/>
          </a:bodyPr>
          <a:lstStyle/>
          <a:p>
            <a:pPr algn="ctr">
              <a:spcBef>
                <a:spcPts val="0"/>
              </a:spcBef>
              <a:spcAft>
                <a:spcPts val="0"/>
              </a:spcAft>
              <a:buClr>
                <a:schemeClr val="dk1"/>
              </a:buClr>
              <a:buSzPct val="25000"/>
            </a:pPr>
            <a:r>
              <a:rPr lang="en-US" dirty="0">
                <a:solidFill>
                  <a:schemeClr val="dk1"/>
                </a:solidFill>
                <a:latin typeface="Calibri" charset="0"/>
                <a:ea typeface="Calibri" charset="0"/>
                <a:cs typeface="Calibri" charset="0"/>
                <a:sym typeface="Questrial"/>
              </a:rPr>
              <a:t>2</a:t>
            </a:r>
            <a:r>
              <a:rPr lang="en-US" b="0" i="0" u="none" strike="noStrike" cap="none" dirty="0">
                <a:solidFill>
                  <a:schemeClr val="dk1"/>
                </a:solidFill>
                <a:latin typeface="Calibri" charset="0"/>
                <a:ea typeface="Calibri" charset="0"/>
                <a:cs typeface="Calibri" charset="0"/>
                <a:sym typeface="Questrial"/>
              </a:rPr>
              <a:t>. Sarah is sent out of the classroom (to the office) by teacher</a:t>
            </a:r>
          </a:p>
        </p:txBody>
      </p:sp>
    </p:spTree>
    <p:extLst>
      <p:ext uri="{BB962C8B-B14F-4D97-AF65-F5344CB8AC3E}">
        <p14:creationId xmlns:p14="http://schemas.microsoft.com/office/powerpoint/2010/main" val="17223718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49"/>
        <p:cNvGrpSpPr/>
        <p:nvPr/>
      </p:nvGrpSpPr>
      <p:grpSpPr>
        <a:xfrm>
          <a:off x="0" y="0"/>
          <a:ext cx="0" cy="0"/>
          <a:chOff x="0" y="0"/>
          <a:chExt cx="0" cy="0"/>
        </a:xfrm>
      </p:grpSpPr>
      <p:sp>
        <p:nvSpPr>
          <p:cNvPr id="250" name="Shape 250"/>
          <p:cNvSpPr txBox="1">
            <a:spLocks noGrp="1"/>
          </p:cNvSpPr>
          <p:nvPr>
            <p:ph type="title"/>
          </p:nvPr>
        </p:nvSpPr>
        <p:spPr>
          <a:xfrm>
            <a:off x="152400" y="1104901"/>
            <a:ext cx="7467600" cy="742949"/>
          </a:xfrm>
          <a:prstGeom prst="rect">
            <a:avLst/>
          </a:prstGeom>
          <a:noFill/>
          <a:ln>
            <a:noFill/>
          </a:ln>
        </p:spPr>
        <p:txBody>
          <a:bodyPr vert="horz" wrap="square" lIns="91425" tIns="45700" rIns="91425" bIns="45700" numCol="1" anchor="ctr" anchorCtr="0" compatLnSpc="1">
            <a:prstTxWarp prst="textNoShape">
              <a:avLst/>
            </a:prstTxWarp>
            <a:noAutofit/>
          </a:bodyPr>
          <a:lstStyle/>
          <a:p>
            <a:pPr algn="l">
              <a:spcBef>
                <a:spcPts val="0"/>
              </a:spcBef>
              <a:spcAft>
                <a:spcPts val="0"/>
              </a:spcAft>
              <a:buClr>
                <a:schemeClr val="lt1"/>
              </a:buClr>
              <a:buSzPct val="25000"/>
            </a:pPr>
            <a:r>
              <a:rPr lang="en-US" b="0" i="0" u="none" strike="noStrike" cap="none" dirty="0">
                <a:solidFill>
                  <a:schemeClr val="lt1"/>
                </a:solidFill>
                <a:latin typeface="Calibri" charset="0"/>
                <a:ea typeface="Calibri" charset="0"/>
                <a:cs typeface="Calibri" charset="0"/>
                <a:sym typeface="Questrial"/>
              </a:rPr>
              <a:t>FBA Hypothesis</a:t>
            </a:r>
          </a:p>
        </p:txBody>
      </p:sp>
      <p:grpSp>
        <p:nvGrpSpPr>
          <p:cNvPr id="251" name="Shape 251"/>
          <p:cNvGrpSpPr/>
          <p:nvPr/>
        </p:nvGrpSpPr>
        <p:grpSpPr>
          <a:xfrm>
            <a:off x="274018" y="2440320"/>
            <a:ext cx="8644998" cy="948733"/>
            <a:chOff x="3615" y="211432"/>
            <a:chExt cx="8222368" cy="948733"/>
          </a:xfrm>
        </p:grpSpPr>
        <p:sp>
          <p:nvSpPr>
            <p:cNvPr id="252" name="Shape 252"/>
            <p:cNvSpPr/>
            <p:nvPr/>
          </p:nvSpPr>
          <p:spPr>
            <a:xfrm>
              <a:off x="3615" y="211432"/>
              <a:ext cx="1581224" cy="948733"/>
            </a:xfrm>
            <a:prstGeom prst="roundRect">
              <a:avLst>
                <a:gd name="adj" fmla="val 10000"/>
              </a:avLst>
            </a:prstGeom>
            <a:solidFill>
              <a:srgbClr val="DB581B"/>
            </a:solidFill>
            <a:ln w="44450" cap="flat" cmpd="sng">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spcAft>
                  <a:spcPts val="0"/>
                </a:spcAft>
                <a:buClr>
                  <a:srgbClr val="000000"/>
                </a:buClr>
              </a:pPr>
              <a:endParaRPr sz="1400">
                <a:solidFill>
                  <a:srgbClr val="000000"/>
                </a:solidFill>
                <a:latin typeface="Calibri" charset="0"/>
                <a:ea typeface="Calibri" charset="0"/>
                <a:cs typeface="Calibri" charset="0"/>
                <a:sym typeface="Arial"/>
              </a:endParaRPr>
            </a:p>
          </p:txBody>
        </p:sp>
        <p:sp>
          <p:nvSpPr>
            <p:cNvPr id="253" name="Shape 253"/>
            <p:cNvSpPr txBox="1"/>
            <p:nvPr/>
          </p:nvSpPr>
          <p:spPr>
            <a:xfrm>
              <a:off x="31401" y="239217"/>
              <a:ext cx="1525649" cy="893158"/>
            </a:xfrm>
            <a:prstGeom prst="rect">
              <a:avLst/>
            </a:prstGeom>
            <a:noFill/>
            <a:ln>
              <a:noFill/>
            </a:ln>
          </p:spPr>
          <p:txBody>
            <a:bodyPr lIns="72375" tIns="72375" rIns="72375" bIns="72375" anchor="ctr" anchorCtr="0">
              <a:noAutofit/>
            </a:bodyPr>
            <a:lstStyle/>
            <a:p>
              <a:pPr algn="ctr">
                <a:lnSpc>
                  <a:spcPct val="90000"/>
                </a:lnSpc>
                <a:spcBef>
                  <a:spcPts val="0"/>
                </a:spcBef>
                <a:spcAft>
                  <a:spcPts val="0"/>
                </a:spcAft>
                <a:buClr>
                  <a:schemeClr val="lt1"/>
                </a:buClr>
                <a:buSzPct val="25000"/>
              </a:pPr>
              <a:r>
                <a:rPr lang="en-US" sz="1900" dirty="0">
                  <a:solidFill>
                    <a:schemeClr val="lt1"/>
                  </a:solidFill>
                  <a:latin typeface="Calibri" charset="0"/>
                  <a:ea typeface="Calibri" charset="0"/>
                  <a:cs typeface="Calibri" charset="0"/>
                  <a:sym typeface="Questrial"/>
                </a:rPr>
                <a:t>Setting Event</a:t>
              </a:r>
            </a:p>
          </p:txBody>
        </p:sp>
        <p:sp>
          <p:nvSpPr>
            <p:cNvPr id="254" name="Shape 254"/>
            <p:cNvSpPr/>
            <p:nvPr/>
          </p:nvSpPr>
          <p:spPr>
            <a:xfrm>
              <a:off x="1742963" y="489727"/>
              <a:ext cx="335217" cy="392141"/>
            </a:xfrm>
            <a:prstGeom prst="rightArrow">
              <a:avLst>
                <a:gd name="adj1" fmla="val 60000"/>
                <a:gd name="adj2" fmla="val 50000"/>
              </a:avLst>
            </a:prstGeom>
            <a:solidFill>
              <a:srgbClr val="DB581B"/>
            </a:solidFill>
            <a:ln>
              <a:noFill/>
            </a:ln>
          </p:spPr>
          <p:txBody>
            <a:bodyPr lIns="91425" tIns="91425" rIns="91425" bIns="91425" anchor="ctr" anchorCtr="0">
              <a:noAutofit/>
            </a:bodyPr>
            <a:lstStyle/>
            <a:p>
              <a:pPr>
                <a:spcBef>
                  <a:spcPts val="0"/>
                </a:spcBef>
                <a:spcAft>
                  <a:spcPts val="0"/>
                </a:spcAft>
                <a:buClr>
                  <a:srgbClr val="000000"/>
                </a:buClr>
              </a:pPr>
              <a:endParaRPr sz="1400">
                <a:solidFill>
                  <a:srgbClr val="000000"/>
                </a:solidFill>
                <a:latin typeface="Calibri" charset="0"/>
                <a:ea typeface="Calibri" charset="0"/>
                <a:cs typeface="Calibri" charset="0"/>
                <a:sym typeface="Arial"/>
              </a:endParaRPr>
            </a:p>
          </p:txBody>
        </p:sp>
        <p:sp>
          <p:nvSpPr>
            <p:cNvPr id="255" name="Shape 255"/>
            <p:cNvSpPr txBox="1"/>
            <p:nvPr/>
          </p:nvSpPr>
          <p:spPr>
            <a:xfrm>
              <a:off x="1742963" y="568156"/>
              <a:ext cx="234653" cy="235285"/>
            </a:xfrm>
            <a:prstGeom prst="rect">
              <a:avLst/>
            </a:prstGeom>
            <a:noFill/>
            <a:ln>
              <a:noFill/>
            </a:ln>
          </p:spPr>
          <p:txBody>
            <a:bodyPr lIns="0" tIns="0" rIns="0" bIns="0" anchor="ctr" anchorCtr="0">
              <a:noAutofit/>
            </a:bodyPr>
            <a:lstStyle/>
            <a:p>
              <a:pPr algn="ctr">
                <a:lnSpc>
                  <a:spcPct val="90000"/>
                </a:lnSpc>
                <a:spcBef>
                  <a:spcPts val="0"/>
                </a:spcBef>
                <a:spcAft>
                  <a:spcPts val="0"/>
                </a:spcAft>
                <a:buClr>
                  <a:srgbClr val="000000"/>
                </a:buClr>
              </a:pPr>
              <a:endParaRPr sz="1500">
                <a:solidFill>
                  <a:schemeClr val="lt1"/>
                </a:solidFill>
                <a:latin typeface="Calibri" charset="0"/>
                <a:ea typeface="Calibri" charset="0"/>
                <a:cs typeface="Calibri" charset="0"/>
                <a:sym typeface="Arial"/>
              </a:endParaRPr>
            </a:p>
          </p:txBody>
        </p:sp>
        <p:sp>
          <p:nvSpPr>
            <p:cNvPr id="256" name="Shape 256"/>
            <p:cNvSpPr/>
            <p:nvPr/>
          </p:nvSpPr>
          <p:spPr>
            <a:xfrm>
              <a:off x="2217330" y="211432"/>
              <a:ext cx="1581224" cy="948733"/>
            </a:xfrm>
            <a:prstGeom prst="roundRect">
              <a:avLst>
                <a:gd name="adj" fmla="val 10000"/>
              </a:avLst>
            </a:prstGeom>
            <a:solidFill>
              <a:srgbClr val="CCCB2E"/>
            </a:solidFill>
            <a:ln w="44450" cap="flat" cmpd="sng">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spcAft>
                  <a:spcPts val="0"/>
                </a:spcAft>
                <a:buClr>
                  <a:srgbClr val="000000"/>
                </a:buClr>
              </a:pPr>
              <a:endParaRPr sz="1400">
                <a:solidFill>
                  <a:srgbClr val="000000"/>
                </a:solidFill>
                <a:latin typeface="Calibri" charset="0"/>
                <a:ea typeface="Calibri" charset="0"/>
                <a:cs typeface="Calibri" charset="0"/>
                <a:sym typeface="Arial"/>
              </a:endParaRPr>
            </a:p>
          </p:txBody>
        </p:sp>
        <p:sp>
          <p:nvSpPr>
            <p:cNvPr id="257" name="Shape 257"/>
            <p:cNvSpPr txBox="1"/>
            <p:nvPr/>
          </p:nvSpPr>
          <p:spPr>
            <a:xfrm>
              <a:off x="2245116" y="239217"/>
              <a:ext cx="1525649" cy="893158"/>
            </a:xfrm>
            <a:prstGeom prst="rect">
              <a:avLst/>
            </a:prstGeom>
            <a:noFill/>
            <a:ln>
              <a:noFill/>
            </a:ln>
          </p:spPr>
          <p:txBody>
            <a:bodyPr lIns="72375" tIns="72375" rIns="72375" bIns="72375" anchor="ctr" anchorCtr="0">
              <a:noAutofit/>
            </a:bodyPr>
            <a:lstStyle/>
            <a:p>
              <a:pPr algn="ctr">
                <a:lnSpc>
                  <a:spcPct val="90000"/>
                </a:lnSpc>
                <a:spcBef>
                  <a:spcPts val="0"/>
                </a:spcBef>
                <a:spcAft>
                  <a:spcPts val="0"/>
                </a:spcAft>
                <a:buClr>
                  <a:schemeClr val="lt1"/>
                </a:buClr>
                <a:buSzPct val="25000"/>
              </a:pPr>
              <a:r>
                <a:rPr lang="en-US" sz="1900">
                  <a:solidFill>
                    <a:schemeClr val="lt1"/>
                  </a:solidFill>
                  <a:latin typeface="Calibri" charset="0"/>
                  <a:ea typeface="Calibri" charset="0"/>
                  <a:cs typeface="Calibri" charset="0"/>
                  <a:sym typeface="Questrial"/>
                </a:rPr>
                <a:t>Antecedent</a:t>
              </a:r>
            </a:p>
          </p:txBody>
        </p:sp>
        <p:sp>
          <p:nvSpPr>
            <p:cNvPr id="258" name="Shape 258"/>
            <p:cNvSpPr/>
            <p:nvPr/>
          </p:nvSpPr>
          <p:spPr>
            <a:xfrm>
              <a:off x="3956676" y="489727"/>
              <a:ext cx="335217" cy="392141"/>
            </a:xfrm>
            <a:prstGeom prst="rightArrow">
              <a:avLst>
                <a:gd name="adj1" fmla="val 60000"/>
                <a:gd name="adj2" fmla="val 50000"/>
              </a:avLst>
            </a:prstGeom>
            <a:solidFill>
              <a:srgbClr val="CCCB2E"/>
            </a:solidFill>
            <a:ln>
              <a:noFill/>
            </a:ln>
          </p:spPr>
          <p:txBody>
            <a:bodyPr lIns="91425" tIns="91425" rIns="91425" bIns="91425" anchor="ctr" anchorCtr="0">
              <a:noAutofit/>
            </a:bodyPr>
            <a:lstStyle/>
            <a:p>
              <a:pPr>
                <a:spcBef>
                  <a:spcPts val="0"/>
                </a:spcBef>
                <a:spcAft>
                  <a:spcPts val="0"/>
                </a:spcAft>
                <a:buClr>
                  <a:srgbClr val="000000"/>
                </a:buClr>
              </a:pPr>
              <a:endParaRPr sz="1400">
                <a:solidFill>
                  <a:srgbClr val="000000"/>
                </a:solidFill>
                <a:latin typeface="Calibri" charset="0"/>
                <a:ea typeface="Calibri" charset="0"/>
                <a:cs typeface="Calibri" charset="0"/>
                <a:sym typeface="Arial"/>
              </a:endParaRPr>
            </a:p>
          </p:txBody>
        </p:sp>
        <p:sp>
          <p:nvSpPr>
            <p:cNvPr id="259" name="Shape 259"/>
            <p:cNvSpPr txBox="1"/>
            <p:nvPr/>
          </p:nvSpPr>
          <p:spPr>
            <a:xfrm>
              <a:off x="3956676" y="568156"/>
              <a:ext cx="234653" cy="235285"/>
            </a:xfrm>
            <a:prstGeom prst="rect">
              <a:avLst/>
            </a:prstGeom>
            <a:noFill/>
            <a:ln>
              <a:noFill/>
            </a:ln>
          </p:spPr>
          <p:txBody>
            <a:bodyPr lIns="0" tIns="0" rIns="0" bIns="0" anchor="ctr" anchorCtr="0">
              <a:noAutofit/>
            </a:bodyPr>
            <a:lstStyle/>
            <a:p>
              <a:pPr algn="ctr">
                <a:lnSpc>
                  <a:spcPct val="90000"/>
                </a:lnSpc>
                <a:spcBef>
                  <a:spcPts val="0"/>
                </a:spcBef>
                <a:spcAft>
                  <a:spcPts val="0"/>
                </a:spcAft>
                <a:buClr>
                  <a:srgbClr val="000000"/>
                </a:buClr>
              </a:pPr>
              <a:endParaRPr sz="1500">
                <a:solidFill>
                  <a:schemeClr val="lt1"/>
                </a:solidFill>
                <a:latin typeface="Calibri" charset="0"/>
                <a:ea typeface="Calibri" charset="0"/>
                <a:cs typeface="Calibri" charset="0"/>
                <a:sym typeface="Arial"/>
              </a:endParaRPr>
            </a:p>
          </p:txBody>
        </p:sp>
        <p:sp>
          <p:nvSpPr>
            <p:cNvPr id="260" name="Shape 260"/>
            <p:cNvSpPr/>
            <p:nvPr/>
          </p:nvSpPr>
          <p:spPr>
            <a:xfrm>
              <a:off x="4431044" y="211432"/>
              <a:ext cx="1581224" cy="948733"/>
            </a:xfrm>
            <a:prstGeom prst="roundRect">
              <a:avLst>
                <a:gd name="adj" fmla="val 10000"/>
              </a:avLst>
            </a:prstGeom>
            <a:solidFill>
              <a:srgbClr val="8FB8D3"/>
            </a:solidFill>
            <a:ln w="44450" cap="flat" cmpd="sng">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spcAft>
                  <a:spcPts val="0"/>
                </a:spcAft>
                <a:buClr>
                  <a:srgbClr val="000000"/>
                </a:buClr>
              </a:pPr>
              <a:endParaRPr sz="1400">
                <a:solidFill>
                  <a:srgbClr val="000000"/>
                </a:solidFill>
                <a:latin typeface="Calibri" charset="0"/>
                <a:ea typeface="Calibri" charset="0"/>
                <a:cs typeface="Calibri" charset="0"/>
                <a:sym typeface="Arial"/>
              </a:endParaRPr>
            </a:p>
          </p:txBody>
        </p:sp>
        <p:sp>
          <p:nvSpPr>
            <p:cNvPr id="261" name="Shape 261"/>
            <p:cNvSpPr txBox="1"/>
            <p:nvPr/>
          </p:nvSpPr>
          <p:spPr>
            <a:xfrm>
              <a:off x="4458830" y="239217"/>
              <a:ext cx="1525649" cy="893158"/>
            </a:xfrm>
            <a:prstGeom prst="rect">
              <a:avLst/>
            </a:prstGeom>
            <a:noFill/>
            <a:ln>
              <a:noFill/>
            </a:ln>
          </p:spPr>
          <p:txBody>
            <a:bodyPr lIns="72375" tIns="72375" rIns="72375" bIns="72375" anchor="ctr" anchorCtr="0">
              <a:noAutofit/>
            </a:bodyPr>
            <a:lstStyle/>
            <a:p>
              <a:pPr algn="ctr">
                <a:lnSpc>
                  <a:spcPct val="90000"/>
                </a:lnSpc>
                <a:spcBef>
                  <a:spcPts val="0"/>
                </a:spcBef>
                <a:spcAft>
                  <a:spcPts val="0"/>
                </a:spcAft>
                <a:buClr>
                  <a:schemeClr val="lt1"/>
                </a:buClr>
                <a:buSzPct val="25000"/>
              </a:pPr>
              <a:r>
                <a:rPr lang="en-US" sz="1900">
                  <a:solidFill>
                    <a:schemeClr val="lt1"/>
                  </a:solidFill>
                  <a:latin typeface="Calibri" charset="0"/>
                  <a:ea typeface="Calibri" charset="0"/>
                  <a:cs typeface="Calibri" charset="0"/>
                  <a:sym typeface="Questrial"/>
                </a:rPr>
                <a:t>Behavior</a:t>
              </a:r>
            </a:p>
          </p:txBody>
        </p:sp>
        <p:sp>
          <p:nvSpPr>
            <p:cNvPr id="262" name="Shape 262"/>
            <p:cNvSpPr/>
            <p:nvPr/>
          </p:nvSpPr>
          <p:spPr>
            <a:xfrm>
              <a:off x="6170391" y="489727"/>
              <a:ext cx="335217" cy="392141"/>
            </a:xfrm>
            <a:prstGeom prst="rightArrow">
              <a:avLst>
                <a:gd name="adj1" fmla="val 60000"/>
                <a:gd name="adj2" fmla="val 50000"/>
              </a:avLst>
            </a:prstGeom>
            <a:solidFill>
              <a:srgbClr val="8FB8D3"/>
            </a:solidFill>
            <a:ln>
              <a:noFill/>
            </a:ln>
          </p:spPr>
          <p:txBody>
            <a:bodyPr lIns="91425" tIns="91425" rIns="91425" bIns="91425" anchor="ctr" anchorCtr="0">
              <a:noAutofit/>
            </a:bodyPr>
            <a:lstStyle/>
            <a:p>
              <a:pPr>
                <a:spcBef>
                  <a:spcPts val="0"/>
                </a:spcBef>
                <a:spcAft>
                  <a:spcPts val="0"/>
                </a:spcAft>
                <a:buClr>
                  <a:srgbClr val="000000"/>
                </a:buClr>
              </a:pPr>
              <a:endParaRPr sz="1400">
                <a:solidFill>
                  <a:srgbClr val="000000"/>
                </a:solidFill>
                <a:latin typeface="Calibri" charset="0"/>
                <a:ea typeface="Calibri" charset="0"/>
                <a:cs typeface="Calibri" charset="0"/>
                <a:sym typeface="Arial"/>
              </a:endParaRPr>
            </a:p>
          </p:txBody>
        </p:sp>
        <p:sp>
          <p:nvSpPr>
            <p:cNvPr id="263" name="Shape 263"/>
            <p:cNvSpPr txBox="1"/>
            <p:nvPr/>
          </p:nvSpPr>
          <p:spPr>
            <a:xfrm>
              <a:off x="6170391" y="568156"/>
              <a:ext cx="234653" cy="235285"/>
            </a:xfrm>
            <a:prstGeom prst="rect">
              <a:avLst/>
            </a:prstGeom>
            <a:noFill/>
            <a:ln>
              <a:noFill/>
            </a:ln>
          </p:spPr>
          <p:txBody>
            <a:bodyPr lIns="0" tIns="0" rIns="0" bIns="0" anchor="ctr" anchorCtr="0">
              <a:noAutofit/>
            </a:bodyPr>
            <a:lstStyle/>
            <a:p>
              <a:pPr algn="ctr">
                <a:lnSpc>
                  <a:spcPct val="90000"/>
                </a:lnSpc>
                <a:spcBef>
                  <a:spcPts val="0"/>
                </a:spcBef>
                <a:spcAft>
                  <a:spcPts val="0"/>
                </a:spcAft>
                <a:buClr>
                  <a:srgbClr val="000000"/>
                </a:buClr>
              </a:pPr>
              <a:endParaRPr sz="1500">
                <a:solidFill>
                  <a:schemeClr val="lt1"/>
                </a:solidFill>
                <a:latin typeface="Calibri" charset="0"/>
                <a:ea typeface="Calibri" charset="0"/>
                <a:cs typeface="Calibri" charset="0"/>
                <a:sym typeface="Arial"/>
              </a:endParaRPr>
            </a:p>
          </p:txBody>
        </p:sp>
        <p:sp>
          <p:nvSpPr>
            <p:cNvPr id="264" name="Shape 264"/>
            <p:cNvSpPr/>
            <p:nvPr/>
          </p:nvSpPr>
          <p:spPr>
            <a:xfrm>
              <a:off x="6644759" y="211432"/>
              <a:ext cx="1581224" cy="948733"/>
            </a:xfrm>
            <a:prstGeom prst="roundRect">
              <a:avLst>
                <a:gd name="adj" fmla="val 10000"/>
              </a:avLst>
            </a:prstGeom>
            <a:solidFill>
              <a:schemeClr val="accent5"/>
            </a:solidFill>
            <a:ln w="44450" cap="flat" cmpd="sng">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spcAft>
                  <a:spcPts val="0"/>
                </a:spcAft>
                <a:buClr>
                  <a:srgbClr val="000000"/>
                </a:buClr>
              </a:pPr>
              <a:endParaRPr sz="1400">
                <a:solidFill>
                  <a:srgbClr val="000000"/>
                </a:solidFill>
                <a:latin typeface="Calibri" charset="0"/>
                <a:ea typeface="Calibri" charset="0"/>
                <a:cs typeface="Calibri" charset="0"/>
                <a:sym typeface="Arial"/>
              </a:endParaRPr>
            </a:p>
          </p:txBody>
        </p:sp>
        <p:sp>
          <p:nvSpPr>
            <p:cNvPr id="265" name="Shape 265"/>
            <p:cNvSpPr txBox="1"/>
            <p:nvPr/>
          </p:nvSpPr>
          <p:spPr>
            <a:xfrm>
              <a:off x="6563160" y="239212"/>
              <a:ext cx="1635000" cy="893099"/>
            </a:xfrm>
            <a:prstGeom prst="rect">
              <a:avLst/>
            </a:prstGeom>
            <a:noFill/>
            <a:ln>
              <a:noFill/>
            </a:ln>
          </p:spPr>
          <p:txBody>
            <a:bodyPr lIns="72375" tIns="72375" rIns="72375" bIns="72375" anchor="ctr" anchorCtr="0">
              <a:noAutofit/>
            </a:bodyPr>
            <a:lstStyle/>
            <a:p>
              <a:pPr algn="ctr">
                <a:lnSpc>
                  <a:spcPct val="90000"/>
                </a:lnSpc>
                <a:spcBef>
                  <a:spcPts val="0"/>
                </a:spcBef>
                <a:spcAft>
                  <a:spcPts val="0"/>
                </a:spcAft>
                <a:buClr>
                  <a:schemeClr val="lt1"/>
                </a:buClr>
                <a:buSzPct val="25000"/>
              </a:pPr>
              <a:r>
                <a:rPr lang="en-US" sz="1900">
                  <a:solidFill>
                    <a:schemeClr val="lt1"/>
                  </a:solidFill>
                  <a:latin typeface="Calibri" charset="0"/>
                  <a:ea typeface="Calibri" charset="0"/>
                  <a:cs typeface="Calibri" charset="0"/>
                  <a:sym typeface="Questrial"/>
                </a:rPr>
                <a:t>Consequence</a:t>
              </a:r>
            </a:p>
          </p:txBody>
        </p:sp>
      </p:grpSp>
      <p:sp>
        <p:nvSpPr>
          <p:cNvPr id="266" name="Shape 266"/>
          <p:cNvSpPr txBox="1"/>
          <p:nvPr/>
        </p:nvSpPr>
        <p:spPr>
          <a:xfrm>
            <a:off x="301228" y="3347608"/>
            <a:ext cx="1871814" cy="1477328"/>
          </a:xfrm>
          <a:prstGeom prst="rect">
            <a:avLst/>
          </a:prstGeom>
          <a:noFill/>
          <a:ln>
            <a:noFill/>
          </a:ln>
        </p:spPr>
        <p:txBody>
          <a:bodyPr lIns="91425" tIns="45700" rIns="91425" bIns="45700" anchor="t" anchorCtr="0">
            <a:noAutofit/>
          </a:bodyPr>
          <a:lstStyle/>
          <a:p>
            <a:pPr>
              <a:spcBef>
                <a:spcPts val="0"/>
              </a:spcBef>
              <a:spcAft>
                <a:spcPts val="0"/>
              </a:spcAft>
              <a:buClr>
                <a:schemeClr val="dk1"/>
              </a:buClr>
              <a:buSzPct val="25000"/>
            </a:pPr>
            <a:r>
              <a:rPr lang="en-US">
                <a:solidFill>
                  <a:schemeClr val="dk1"/>
                </a:solidFill>
                <a:latin typeface="Calibri" charset="0"/>
                <a:ea typeface="Calibri" charset="0"/>
                <a:cs typeface="Calibri" charset="0"/>
                <a:sym typeface="Questrial"/>
              </a:rPr>
              <a:t>Typically on days when Sarah comes in late because she over-slept</a:t>
            </a:r>
          </a:p>
        </p:txBody>
      </p:sp>
      <p:sp>
        <p:nvSpPr>
          <p:cNvPr id="267" name="Shape 267"/>
          <p:cNvSpPr txBox="1"/>
          <p:nvPr/>
        </p:nvSpPr>
        <p:spPr>
          <a:xfrm>
            <a:off x="2565400" y="3314709"/>
            <a:ext cx="2057400" cy="1200329"/>
          </a:xfrm>
          <a:prstGeom prst="rect">
            <a:avLst/>
          </a:prstGeom>
          <a:noFill/>
          <a:ln>
            <a:noFill/>
          </a:ln>
        </p:spPr>
        <p:txBody>
          <a:bodyPr lIns="91425" tIns="45700" rIns="91425" bIns="45700" anchor="t" anchorCtr="0">
            <a:noAutofit/>
          </a:bodyPr>
          <a:lstStyle/>
          <a:p>
            <a:pPr>
              <a:spcBef>
                <a:spcPts val="0"/>
              </a:spcBef>
              <a:spcAft>
                <a:spcPts val="0"/>
              </a:spcAft>
              <a:buClr>
                <a:schemeClr val="dk1"/>
              </a:buClr>
              <a:buSzPct val="25000"/>
            </a:pPr>
            <a:r>
              <a:rPr lang="en-US">
                <a:solidFill>
                  <a:schemeClr val="dk1"/>
                </a:solidFill>
                <a:latin typeface="Calibri" charset="0"/>
                <a:ea typeface="Calibri" charset="0"/>
                <a:cs typeface="Calibri" charset="0"/>
                <a:sym typeface="Questrial"/>
              </a:rPr>
              <a:t>when given math work sheets &amp; other assignments…</a:t>
            </a:r>
          </a:p>
        </p:txBody>
      </p:sp>
      <p:sp>
        <p:nvSpPr>
          <p:cNvPr id="268" name="Shape 268"/>
          <p:cNvSpPr txBox="1"/>
          <p:nvPr/>
        </p:nvSpPr>
        <p:spPr>
          <a:xfrm>
            <a:off x="4965483" y="3314700"/>
            <a:ext cx="1841717" cy="1200336"/>
          </a:xfrm>
          <a:prstGeom prst="rect">
            <a:avLst/>
          </a:prstGeom>
          <a:noFill/>
          <a:ln>
            <a:noFill/>
          </a:ln>
        </p:spPr>
        <p:txBody>
          <a:bodyPr lIns="91425" tIns="45700" rIns="91425" bIns="45700" anchor="t" anchorCtr="0">
            <a:noAutofit/>
          </a:bodyPr>
          <a:lstStyle/>
          <a:p>
            <a:pPr>
              <a:spcBef>
                <a:spcPts val="0"/>
              </a:spcBef>
              <a:spcAft>
                <a:spcPts val="0"/>
              </a:spcAft>
              <a:buClr>
                <a:schemeClr val="dk1"/>
              </a:buClr>
              <a:buSzPct val="25000"/>
            </a:pPr>
            <a:r>
              <a:rPr lang="en-US">
                <a:solidFill>
                  <a:schemeClr val="dk1"/>
                </a:solidFill>
                <a:latin typeface="Calibri" charset="0"/>
                <a:ea typeface="Calibri" charset="0"/>
                <a:cs typeface="Calibri" charset="0"/>
                <a:sym typeface="Questrial"/>
              </a:rPr>
              <a:t>she doesn’t do her work and uses profanity.</a:t>
            </a:r>
          </a:p>
        </p:txBody>
      </p:sp>
      <p:sp>
        <p:nvSpPr>
          <p:cNvPr id="269" name="Shape 269"/>
          <p:cNvSpPr txBox="1"/>
          <p:nvPr/>
        </p:nvSpPr>
        <p:spPr>
          <a:xfrm>
            <a:off x="7256517" y="3314701"/>
            <a:ext cx="1735082" cy="1668779"/>
          </a:xfrm>
          <a:prstGeom prst="rect">
            <a:avLst/>
          </a:prstGeom>
          <a:noFill/>
          <a:ln>
            <a:noFill/>
          </a:ln>
        </p:spPr>
        <p:txBody>
          <a:bodyPr lIns="91425" tIns="45700" rIns="91425" bIns="45700" anchor="t" anchorCtr="0">
            <a:noAutofit/>
          </a:bodyPr>
          <a:lstStyle/>
          <a:p>
            <a:pPr>
              <a:spcBef>
                <a:spcPts val="0"/>
              </a:spcBef>
              <a:spcAft>
                <a:spcPts val="0"/>
              </a:spcAft>
              <a:buClr>
                <a:schemeClr val="dk1"/>
              </a:buClr>
              <a:buSzPct val="25000"/>
            </a:pPr>
            <a:r>
              <a:rPr lang="en-US">
                <a:solidFill>
                  <a:schemeClr val="dk1"/>
                </a:solidFill>
                <a:latin typeface="Calibri" charset="0"/>
                <a:ea typeface="Calibri" charset="0"/>
                <a:cs typeface="Calibri" charset="0"/>
                <a:sym typeface="Questrial"/>
              </a:rPr>
              <a:t>Sarah is sent out of the classroom.</a:t>
            </a:r>
          </a:p>
        </p:txBody>
      </p:sp>
      <p:sp>
        <p:nvSpPr>
          <p:cNvPr id="270" name="Shape 270"/>
          <p:cNvSpPr txBox="1"/>
          <p:nvPr/>
        </p:nvSpPr>
        <p:spPr>
          <a:xfrm>
            <a:off x="1078041" y="4983485"/>
            <a:ext cx="7841100" cy="461700"/>
          </a:xfrm>
          <a:prstGeom prst="rect">
            <a:avLst/>
          </a:prstGeom>
          <a:noFill/>
          <a:ln>
            <a:noFill/>
          </a:ln>
        </p:spPr>
        <p:txBody>
          <a:bodyPr lIns="91425" tIns="45700" rIns="91425" bIns="45700" anchor="t" anchorCtr="0">
            <a:noAutofit/>
          </a:bodyPr>
          <a:lstStyle/>
          <a:p>
            <a:pPr>
              <a:spcBef>
                <a:spcPts val="0"/>
              </a:spcBef>
              <a:spcAft>
                <a:spcPts val="0"/>
              </a:spcAft>
              <a:buClr>
                <a:srgbClr val="000000"/>
              </a:buClr>
              <a:buSzPct val="25000"/>
            </a:pPr>
            <a:r>
              <a:rPr lang="en-US" sz="2400" b="1" dirty="0">
                <a:solidFill>
                  <a:srgbClr val="000000"/>
                </a:solidFill>
                <a:latin typeface="Calibri" charset="0"/>
                <a:ea typeface="Calibri" charset="0"/>
                <a:cs typeface="Calibri" charset="0"/>
                <a:sym typeface="Questrial"/>
              </a:rPr>
              <a:t>Function of the Behavior = Avoids (work)</a:t>
            </a:r>
          </a:p>
        </p:txBody>
      </p:sp>
      <p:sp>
        <p:nvSpPr>
          <p:cNvPr id="23" name="Title 1">
            <a:extLst>
              <a:ext uri="{FF2B5EF4-FFF2-40B4-BE49-F238E27FC236}">
                <a16:creationId xmlns:a16="http://schemas.microsoft.com/office/drawing/2014/main" id="{6682BA16-06BD-4AC1-B3D4-1248413D2D82}"/>
              </a:ext>
            </a:extLst>
          </p:cNvPr>
          <p:cNvSpPr txBox="1">
            <a:spLocks/>
          </p:cNvSpPr>
          <p:nvPr/>
        </p:nvSpPr>
        <p:spPr bwMode="auto">
          <a:xfrm>
            <a:off x="438823" y="803777"/>
            <a:ext cx="8229600"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a:lstStyle>
          <a:p>
            <a:r>
              <a:rPr lang="en-US" altLang="en-US" u="sng" dirty="0"/>
              <a:t>Practice Scenario for A-B-C Chart</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0"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5" name="Title 1">
            <a:extLst>
              <a:ext uri="{FF2B5EF4-FFF2-40B4-BE49-F238E27FC236}">
                <a16:creationId xmlns:a16="http://schemas.microsoft.com/office/drawing/2014/main" id="{CF957B86-30AF-46A3-9816-ED38A07C3E90}"/>
              </a:ext>
            </a:extLst>
          </p:cNvPr>
          <p:cNvSpPr>
            <a:spLocks noGrp="1"/>
          </p:cNvSpPr>
          <p:nvPr>
            <p:ph type="title"/>
          </p:nvPr>
        </p:nvSpPr>
        <p:spPr>
          <a:xfrm>
            <a:off x="457200" y="2605714"/>
            <a:ext cx="8229600" cy="1143000"/>
          </a:xfrm>
        </p:spPr>
        <p:txBody>
          <a:bodyPr/>
          <a:lstStyle/>
          <a:p>
            <a:pPr eaLnBrk="1" hangingPunct="1"/>
            <a:r>
              <a:rPr lang="en-US" altLang="en-US" b="1" dirty="0"/>
              <a:t>Break</a:t>
            </a:r>
          </a:p>
        </p:txBody>
      </p:sp>
      <p:sp>
        <p:nvSpPr>
          <p:cNvPr id="144387" name="Slide Number Placeholder 1">
            <a:extLst>
              <a:ext uri="{FF2B5EF4-FFF2-40B4-BE49-F238E27FC236}">
                <a16:creationId xmlns:a16="http://schemas.microsoft.com/office/drawing/2014/main" id="{9566249B-3ED3-4BC2-B7C2-31890FB4874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63825F7C-1D88-4594-83B0-8B6A0761F044}" type="slidenum">
              <a:rPr lang="en-US" altLang="en-US" sz="1200">
                <a:solidFill>
                  <a:srgbClr val="8D8D8F"/>
                </a:solidFill>
              </a:rPr>
              <a:pPr>
                <a:spcBef>
                  <a:spcPct val="0"/>
                </a:spcBef>
                <a:buFontTx/>
                <a:buNone/>
              </a:pPr>
              <a:t>35</a:t>
            </a:fld>
            <a:endParaRPr lang="en-US" altLang="en-US" sz="1200">
              <a:solidFill>
                <a:srgbClr val="8D8D8F"/>
              </a:solidFill>
            </a:endParaRPr>
          </a:p>
        </p:txBody>
      </p:sp>
    </p:spTree>
    <p:extLst>
      <p:ext uri="{BB962C8B-B14F-4D97-AF65-F5344CB8AC3E}">
        <p14:creationId xmlns:p14="http://schemas.microsoft.com/office/powerpoint/2010/main" val="38265741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3" name="Title 3">
            <a:extLst>
              <a:ext uri="{FF2B5EF4-FFF2-40B4-BE49-F238E27FC236}">
                <a16:creationId xmlns:a16="http://schemas.microsoft.com/office/drawing/2014/main" id="{D135ED57-0C6C-414B-BC28-82C50FE055DC}"/>
              </a:ext>
            </a:extLst>
          </p:cNvPr>
          <p:cNvSpPr>
            <a:spLocks noGrp="1"/>
          </p:cNvSpPr>
          <p:nvPr>
            <p:ph type="title"/>
          </p:nvPr>
        </p:nvSpPr>
        <p:spPr/>
        <p:txBody>
          <a:bodyPr/>
          <a:lstStyle/>
          <a:p>
            <a:pPr eaLnBrk="1" hangingPunct="1"/>
            <a:r>
              <a:rPr lang="en-US" altLang="en-US" b="1" dirty="0"/>
              <a:t>Measuring Behavior</a:t>
            </a:r>
          </a:p>
        </p:txBody>
      </p:sp>
      <p:sp>
        <p:nvSpPr>
          <p:cNvPr id="156674" name="Vertical Text Placeholder 4">
            <a:extLst>
              <a:ext uri="{FF2B5EF4-FFF2-40B4-BE49-F238E27FC236}">
                <a16:creationId xmlns:a16="http://schemas.microsoft.com/office/drawing/2014/main" id="{332218CB-2DEE-4508-97DD-AFAA2285CD9A}"/>
              </a:ext>
            </a:extLst>
          </p:cNvPr>
          <p:cNvSpPr>
            <a:spLocks noGrp="1"/>
          </p:cNvSpPr>
          <p:nvPr>
            <p:ph idx="1"/>
          </p:nvPr>
        </p:nvSpPr>
        <p:spPr>
          <a:xfrm>
            <a:off x="457200" y="1417638"/>
            <a:ext cx="8229600" cy="4319334"/>
          </a:xfrm>
        </p:spPr>
        <p:txBody>
          <a:bodyPr/>
          <a:lstStyle/>
          <a:p>
            <a:pPr marL="0" indent="0" eaLnBrk="1" hangingPunct="1">
              <a:buNone/>
            </a:pPr>
            <a:r>
              <a:rPr lang="en-US" altLang="en-US" dirty="0">
                <a:solidFill>
                  <a:srgbClr val="292934"/>
                </a:solidFill>
              </a:rPr>
              <a:t>ABC data help us determine maintaining consequences and function</a:t>
            </a:r>
          </a:p>
          <a:p>
            <a:pPr lvl="1" eaLnBrk="1" hangingPunct="1"/>
            <a:r>
              <a:rPr lang="en-US" altLang="en-US" dirty="0">
                <a:solidFill>
                  <a:srgbClr val="292934"/>
                </a:solidFill>
              </a:rPr>
              <a:t>Also need to measure relevant behavior dimensions to compare baseline data to intervention data</a:t>
            </a:r>
          </a:p>
          <a:p>
            <a:pPr lvl="1" eaLnBrk="1" hangingPunct="1"/>
            <a:r>
              <a:rPr lang="en-US" altLang="en-US" dirty="0">
                <a:solidFill>
                  <a:srgbClr val="292934"/>
                </a:solidFill>
              </a:rPr>
              <a:t>Measurement is tied to the objective, operational behavior definitions</a:t>
            </a:r>
          </a:p>
          <a:p>
            <a:pPr lvl="1" eaLnBrk="1" hangingPunct="1"/>
            <a:r>
              <a:rPr lang="en-US" altLang="en-US" dirty="0">
                <a:solidFill>
                  <a:srgbClr val="292934"/>
                </a:solidFill>
              </a:rPr>
              <a:t>These data will help define and inform progress towards short- and long-term goals</a:t>
            </a:r>
          </a:p>
        </p:txBody>
      </p:sp>
      <p:sp>
        <p:nvSpPr>
          <p:cNvPr id="156675" name="Slide Number Placeholder 1">
            <a:extLst>
              <a:ext uri="{FF2B5EF4-FFF2-40B4-BE49-F238E27FC236}">
                <a16:creationId xmlns:a16="http://schemas.microsoft.com/office/drawing/2014/main" id="{77305FD8-7117-44F8-9BE4-C781C8A3248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75DC7E19-44CF-4298-AABD-E63731D7C035}" type="slidenum">
              <a:rPr lang="en-US" altLang="en-US" sz="1200">
                <a:solidFill>
                  <a:srgbClr val="8D8D8F"/>
                </a:solidFill>
              </a:rPr>
              <a:pPr>
                <a:spcBef>
                  <a:spcPct val="0"/>
                </a:spcBef>
                <a:buFontTx/>
                <a:buNone/>
              </a:pPr>
              <a:t>36</a:t>
            </a:fld>
            <a:endParaRPr lang="en-US" altLang="en-US" sz="1200">
              <a:solidFill>
                <a:srgbClr val="8D8D8F"/>
              </a:solidFill>
            </a:endParaRPr>
          </a:p>
        </p:txBody>
      </p:sp>
    </p:spTree>
    <p:extLst>
      <p:ext uri="{BB962C8B-B14F-4D97-AF65-F5344CB8AC3E}">
        <p14:creationId xmlns:p14="http://schemas.microsoft.com/office/powerpoint/2010/main" val="17499499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Rectangle 2">
            <a:extLst>
              <a:ext uri="{FF2B5EF4-FFF2-40B4-BE49-F238E27FC236}">
                <a16:creationId xmlns:a16="http://schemas.microsoft.com/office/drawing/2014/main" id="{B5A6490B-E1D4-49DC-95CB-CA8753F3C003}"/>
              </a:ext>
            </a:extLst>
          </p:cNvPr>
          <p:cNvSpPr>
            <a:spLocks noGrp="1" noChangeArrowheads="1"/>
          </p:cNvSpPr>
          <p:nvPr>
            <p:ph type="title"/>
          </p:nvPr>
        </p:nvSpPr>
        <p:spPr/>
        <p:txBody>
          <a:bodyPr/>
          <a:lstStyle/>
          <a:p>
            <a:pPr eaLnBrk="1" hangingPunct="1"/>
            <a:r>
              <a:rPr lang="en-US" altLang="en-US" sz="4000" dirty="0"/>
              <a:t>Measuring and Monitoring Goals</a:t>
            </a:r>
          </a:p>
        </p:txBody>
      </p:sp>
      <p:sp>
        <p:nvSpPr>
          <p:cNvPr id="131074" name="Rectangle 3">
            <a:extLst>
              <a:ext uri="{FF2B5EF4-FFF2-40B4-BE49-F238E27FC236}">
                <a16:creationId xmlns:a16="http://schemas.microsoft.com/office/drawing/2014/main" id="{8FAA0466-8876-477F-90E4-6EDC138C954A}"/>
              </a:ext>
            </a:extLst>
          </p:cNvPr>
          <p:cNvSpPr>
            <a:spLocks noGrp="1" noChangeArrowheads="1"/>
          </p:cNvSpPr>
          <p:nvPr>
            <p:ph idx="1"/>
          </p:nvPr>
        </p:nvSpPr>
        <p:spPr>
          <a:xfrm>
            <a:off x="457200" y="1600200"/>
            <a:ext cx="8229600" cy="4711700"/>
          </a:xfrm>
        </p:spPr>
        <p:txBody>
          <a:bodyPr/>
          <a:lstStyle/>
          <a:p>
            <a:pPr marL="0" indent="0" eaLnBrk="1" hangingPunct="1">
              <a:lnSpc>
                <a:spcPct val="90000"/>
              </a:lnSpc>
              <a:buFont typeface="Arial" panose="020B0604020202020204" pitchFamily="34" charset="0"/>
              <a:buNone/>
            </a:pPr>
            <a:r>
              <a:rPr lang="en-US" altLang="en-US" b="1" dirty="0"/>
              <a:t>Evaluation Plan:</a:t>
            </a:r>
          </a:p>
          <a:p>
            <a:pPr lvl="1" eaLnBrk="1" hangingPunct="1">
              <a:lnSpc>
                <a:spcPct val="90000"/>
              </a:lnSpc>
              <a:buFont typeface="Arial" panose="020B0604020202020204" pitchFamily="34" charset="0"/>
              <a:buChar char="•"/>
            </a:pPr>
            <a:r>
              <a:rPr lang="en-US" altLang="en-US" sz="3200" dirty="0"/>
              <a:t>Create goal statements based off baseline data</a:t>
            </a:r>
          </a:p>
          <a:p>
            <a:pPr lvl="1" eaLnBrk="1" hangingPunct="1">
              <a:lnSpc>
                <a:spcPct val="90000"/>
              </a:lnSpc>
              <a:buFont typeface="Arial" panose="020B0604020202020204" pitchFamily="34" charset="0"/>
              <a:buChar char="•"/>
            </a:pPr>
            <a:r>
              <a:rPr lang="en-US" altLang="en-US" sz="3200" dirty="0"/>
              <a:t>Develop evaluation procedures and data sheets</a:t>
            </a:r>
          </a:p>
          <a:p>
            <a:pPr lvl="2" eaLnBrk="1" hangingPunct="1">
              <a:lnSpc>
                <a:spcPct val="90000"/>
              </a:lnSpc>
            </a:pPr>
            <a:r>
              <a:rPr lang="en-US" altLang="en-US" sz="3200" dirty="0"/>
              <a:t>Use a data sheet with correct measurement that aligns with the language of the goal/objectives</a:t>
            </a:r>
          </a:p>
        </p:txBody>
      </p:sp>
      <p:sp>
        <p:nvSpPr>
          <p:cNvPr id="131075" name="Slide Number Placeholder 1">
            <a:extLst>
              <a:ext uri="{FF2B5EF4-FFF2-40B4-BE49-F238E27FC236}">
                <a16:creationId xmlns:a16="http://schemas.microsoft.com/office/drawing/2014/main" id="{0F803AF7-6A94-4C18-9035-2A0B6456DDD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8BD91244-A7E6-4D50-8C2C-15049E9B1963}" type="slidenum">
              <a:rPr lang="en-US" altLang="en-US" sz="1200">
                <a:solidFill>
                  <a:srgbClr val="8D8D8F"/>
                </a:solidFill>
              </a:rPr>
              <a:pPr>
                <a:spcBef>
                  <a:spcPct val="0"/>
                </a:spcBef>
                <a:buFontTx/>
                <a:buNone/>
              </a:pPr>
              <a:t>37</a:t>
            </a:fld>
            <a:endParaRPr lang="en-US" altLang="en-US" sz="1200">
              <a:solidFill>
                <a:srgbClr val="8D8D8F"/>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1" name="Title 2">
            <a:extLst>
              <a:ext uri="{FF2B5EF4-FFF2-40B4-BE49-F238E27FC236}">
                <a16:creationId xmlns:a16="http://schemas.microsoft.com/office/drawing/2014/main" id="{522B6ACA-BFB6-4760-AB0E-92EB998CEC7E}"/>
              </a:ext>
            </a:extLst>
          </p:cNvPr>
          <p:cNvSpPr>
            <a:spLocks noGrp="1"/>
          </p:cNvSpPr>
          <p:nvPr>
            <p:ph type="title"/>
          </p:nvPr>
        </p:nvSpPr>
        <p:spPr/>
        <p:txBody>
          <a:bodyPr/>
          <a:lstStyle/>
          <a:p>
            <a:pPr eaLnBrk="1" hangingPunct="1"/>
            <a:r>
              <a:rPr lang="en-US" altLang="en-US" dirty="0"/>
              <a:t>Data-Based Goals</a:t>
            </a:r>
          </a:p>
        </p:txBody>
      </p:sp>
      <p:sp>
        <p:nvSpPr>
          <p:cNvPr id="133122" name="Content Placeholder 3">
            <a:extLst>
              <a:ext uri="{FF2B5EF4-FFF2-40B4-BE49-F238E27FC236}">
                <a16:creationId xmlns:a16="http://schemas.microsoft.com/office/drawing/2014/main" id="{E062CFC2-D5A3-48AA-B966-F1EAC9256684}"/>
              </a:ext>
            </a:extLst>
          </p:cNvPr>
          <p:cNvSpPr>
            <a:spLocks noGrp="1"/>
          </p:cNvSpPr>
          <p:nvPr>
            <p:ph idx="1"/>
          </p:nvPr>
        </p:nvSpPr>
        <p:spPr/>
        <p:txBody>
          <a:bodyPr/>
          <a:lstStyle/>
          <a:p>
            <a:pPr eaLnBrk="1" hangingPunct="1"/>
            <a:r>
              <a:rPr lang="en-US" altLang="en-US" dirty="0"/>
              <a:t>Both short- and long-term goals should: </a:t>
            </a:r>
          </a:p>
          <a:p>
            <a:pPr eaLnBrk="1" hangingPunct="1">
              <a:buFontTx/>
              <a:buNone/>
            </a:pPr>
            <a:endParaRPr lang="en-US" altLang="en-US" sz="2000" dirty="0"/>
          </a:p>
          <a:p>
            <a:pPr lvl="1" eaLnBrk="1" hangingPunct="1">
              <a:buFontTx/>
              <a:buNone/>
            </a:pPr>
            <a:r>
              <a:rPr lang="en-US" altLang="en-US" dirty="0"/>
              <a:t>A. Be written in observable, measurable terms</a:t>
            </a:r>
          </a:p>
          <a:p>
            <a:pPr lvl="2" eaLnBrk="1" hangingPunct="1"/>
            <a:r>
              <a:rPr lang="en-US" altLang="en-US" dirty="0"/>
              <a:t>What specific behaviors will you increase/decrease?</a:t>
            </a:r>
          </a:p>
          <a:p>
            <a:pPr lvl="2" eaLnBrk="1" hangingPunct="1">
              <a:buFontTx/>
              <a:buNone/>
            </a:pPr>
            <a:endParaRPr lang="en-US" altLang="en-US" sz="1800" dirty="0"/>
          </a:p>
          <a:p>
            <a:pPr lvl="1" eaLnBrk="1" hangingPunct="1">
              <a:buFontTx/>
              <a:buNone/>
            </a:pPr>
            <a:r>
              <a:rPr lang="en-US" altLang="en-US" dirty="0"/>
              <a:t>B. Include specific mastery criteria</a:t>
            </a:r>
          </a:p>
          <a:p>
            <a:pPr lvl="2" eaLnBrk="1" hangingPunct="1"/>
            <a:r>
              <a:rPr lang="en-US" altLang="en-US" dirty="0"/>
              <a:t>How will you know when the student has met the goal? </a:t>
            </a:r>
          </a:p>
        </p:txBody>
      </p:sp>
      <p:sp>
        <p:nvSpPr>
          <p:cNvPr id="133123" name="Slide Number Placeholder 1">
            <a:extLst>
              <a:ext uri="{FF2B5EF4-FFF2-40B4-BE49-F238E27FC236}">
                <a16:creationId xmlns:a16="http://schemas.microsoft.com/office/drawing/2014/main" id="{4814A326-F129-4127-89A7-1DC6DB35C1F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0CA8EA77-239C-44A3-B951-F55993DC74A7}" type="slidenum">
              <a:rPr lang="en-US" altLang="en-US" sz="1400">
                <a:latin typeface="Arial" panose="020B0604020202020204" pitchFamily="34" charset="0"/>
              </a:rPr>
              <a:pPr>
                <a:spcBef>
                  <a:spcPct val="0"/>
                </a:spcBef>
                <a:buFontTx/>
                <a:buNone/>
              </a:pPr>
              <a:t>38</a:t>
            </a:fld>
            <a:endParaRPr lang="en-US" altLang="en-US" sz="1400">
              <a:latin typeface="Arial" panose="020B0604020202020204" pitchFamily="34" charset="0"/>
            </a:endParaRPr>
          </a:p>
        </p:txBody>
      </p:sp>
      <p:sp>
        <p:nvSpPr>
          <p:cNvPr id="91141" name="Line 5">
            <a:extLst>
              <a:ext uri="{FF2B5EF4-FFF2-40B4-BE49-F238E27FC236}">
                <a16:creationId xmlns:a16="http://schemas.microsoft.com/office/drawing/2014/main" id="{9C870C9E-D428-4C90-8CBF-933F18AAA834}"/>
              </a:ext>
            </a:extLst>
          </p:cNvPr>
          <p:cNvSpPr>
            <a:spLocks noChangeShapeType="1"/>
          </p:cNvSpPr>
          <p:nvPr/>
        </p:nvSpPr>
        <p:spPr bwMode="auto">
          <a:xfrm>
            <a:off x="685800" y="1295400"/>
            <a:ext cx="7772400" cy="0"/>
          </a:xfrm>
          <a:prstGeom prst="line">
            <a:avLst/>
          </a:prstGeom>
          <a:noFill/>
          <a:ln w="19050">
            <a:solidFill>
              <a:schemeClr val="tx1"/>
            </a:solidFill>
            <a:round/>
            <a:headEnd/>
            <a:tailEnd/>
          </a:ln>
          <a:effectLst/>
          <a:extLst>
            <a:ext uri="{909E8E84-426E-40dd-AFC4-6F175D3DCCD1}"/>
            <a:ext uri="{AF507438-7753-43e0-B8FC-AC1667EBCBE1}"/>
          </a:extLst>
        </p:spPr>
        <p:txBody>
          <a:bodyPr/>
          <a:lstStyle/>
          <a:p>
            <a:pPr eaLnBrk="1" fontAlgn="auto" hangingPunct="1">
              <a:spcBef>
                <a:spcPts val="0"/>
              </a:spcBef>
              <a:spcAft>
                <a:spcPts val="0"/>
              </a:spcAft>
              <a:defRPr/>
            </a:pPr>
            <a:endParaRPr lang="en-US">
              <a:latin typeface="+mn-lt"/>
              <a:ea typeface="MS PGothic"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3" name="Title 1">
            <a:extLst>
              <a:ext uri="{FF2B5EF4-FFF2-40B4-BE49-F238E27FC236}">
                <a16:creationId xmlns:a16="http://schemas.microsoft.com/office/drawing/2014/main" id="{D17159E2-1EC4-49BF-9F31-2657E3F200C1}"/>
              </a:ext>
            </a:extLst>
          </p:cNvPr>
          <p:cNvSpPr>
            <a:spLocks noGrp="1"/>
          </p:cNvSpPr>
          <p:nvPr>
            <p:ph type="title"/>
          </p:nvPr>
        </p:nvSpPr>
        <p:spPr/>
        <p:txBody>
          <a:bodyPr/>
          <a:lstStyle/>
          <a:p>
            <a:pPr eaLnBrk="1" hangingPunct="1"/>
            <a:r>
              <a:rPr lang="en-US" altLang="en-US"/>
              <a:t>Examples</a:t>
            </a:r>
          </a:p>
        </p:txBody>
      </p:sp>
      <p:sp>
        <p:nvSpPr>
          <p:cNvPr id="141314" name="Content Placeholder 2">
            <a:extLst>
              <a:ext uri="{FF2B5EF4-FFF2-40B4-BE49-F238E27FC236}">
                <a16:creationId xmlns:a16="http://schemas.microsoft.com/office/drawing/2014/main" id="{2E3834F0-2A07-4705-878D-9231CD4C382C}"/>
              </a:ext>
            </a:extLst>
          </p:cNvPr>
          <p:cNvSpPr>
            <a:spLocks noGrp="1"/>
          </p:cNvSpPr>
          <p:nvPr>
            <p:ph idx="1"/>
          </p:nvPr>
        </p:nvSpPr>
        <p:spPr/>
        <p:txBody>
          <a:bodyPr/>
          <a:lstStyle/>
          <a:p>
            <a:pPr eaLnBrk="1" hangingPunct="1"/>
            <a:r>
              <a:rPr lang="en-US" altLang="en-US" b="1" dirty="0"/>
              <a:t>Task Engagement: </a:t>
            </a:r>
            <a:r>
              <a:rPr lang="en-US" altLang="en-US" i="1" dirty="0"/>
              <a:t>amount of time </a:t>
            </a:r>
            <a:r>
              <a:rPr lang="en-US" altLang="en-US" dirty="0"/>
              <a:t>Johnny remains at his work area with body oriented towards on the teacher and/or work materials.</a:t>
            </a:r>
          </a:p>
          <a:p>
            <a:pPr eaLnBrk="1" hangingPunct="1"/>
            <a:r>
              <a:rPr lang="en-US" altLang="en-US" b="1" dirty="0"/>
              <a:t>Tantrums: </a:t>
            </a:r>
            <a:r>
              <a:rPr lang="en-US" altLang="en-US" i="1" dirty="0"/>
              <a:t>number of times </a:t>
            </a:r>
            <a:r>
              <a:rPr lang="en-US" altLang="en-US" dirty="0"/>
              <a:t>Johnny engages in screaming, kicking furniture and/or people, and throwing objects (all 3 behaviors must be present).</a:t>
            </a:r>
          </a:p>
        </p:txBody>
      </p:sp>
      <p:sp>
        <p:nvSpPr>
          <p:cNvPr id="141315" name="Slide Number Placeholder 1">
            <a:extLst>
              <a:ext uri="{FF2B5EF4-FFF2-40B4-BE49-F238E27FC236}">
                <a16:creationId xmlns:a16="http://schemas.microsoft.com/office/drawing/2014/main" id="{CE9BB237-C88B-4310-A970-B8278E3FF6B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745118BF-1814-48F8-86F8-0FCCC826DF62}" type="slidenum">
              <a:rPr lang="en-US" altLang="en-US" sz="1200">
                <a:solidFill>
                  <a:srgbClr val="8D8D8F"/>
                </a:solidFill>
              </a:rPr>
              <a:pPr>
                <a:spcBef>
                  <a:spcPct val="0"/>
                </a:spcBef>
                <a:buFontTx/>
                <a:buNone/>
              </a:pPr>
              <a:t>39</a:t>
            </a:fld>
            <a:endParaRPr lang="en-US" altLang="en-US" sz="1200">
              <a:solidFill>
                <a:srgbClr val="8D8D8F"/>
              </a:solidFill>
            </a:endParaRP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a:extLst>
              <a:ext uri="{FF2B5EF4-FFF2-40B4-BE49-F238E27FC236}">
                <a16:creationId xmlns:a16="http://schemas.microsoft.com/office/drawing/2014/main" id="{F31097B1-C5AD-4582-8D87-77A14E5BFA49}"/>
              </a:ext>
            </a:extLst>
          </p:cNvPr>
          <p:cNvSpPr>
            <a:spLocks noGrp="1"/>
          </p:cNvSpPr>
          <p:nvPr>
            <p:ph type="title"/>
          </p:nvPr>
        </p:nvSpPr>
        <p:spPr/>
        <p:txBody>
          <a:bodyPr/>
          <a:lstStyle/>
          <a:p>
            <a:pPr eaLnBrk="1" hangingPunct="1"/>
            <a:r>
              <a:rPr lang="en-US" altLang="en-US" b="1">
                <a:solidFill>
                  <a:srgbClr val="B60202"/>
                </a:solidFill>
              </a:rPr>
              <a:t>Homework from Day 1</a:t>
            </a:r>
          </a:p>
        </p:txBody>
      </p:sp>
      <p:sp>
        <p:nvSpPr>
          <p:cNvPr id="24578" name="Content Placeholder 2">
            <a:extLst>
              <a:ext uri="{FF2B5EF4-FFF2-40B4-BE49-F238E27FC236}">
                <a16:creationId xmlns:a16="http://schemas.microsoft.com/office/drawing/2014/main" id="{2904184B-276F-4A4C-8252-FFCA419F0EA9}"/>
              </a:ext>
            </a:extLst>
          </p:cNvPr>
          <p:cNvSpPr>
            <a:spLocks noGrp="1"/>
          </p:cNvSpPr>
          <p:nvPr>
            <p:ph idx="1"/>
          </p:nvPr>
        </p:nvSpPr>
        <p:spPr/>
        <p:txBody>
          <a:bodyPr/>
          <a:lstStyle/>
          <a:p>
            <a:pPr eaLnBrk="1" hangingPunct="1">
              <a:lnSpc>
                <a:spcPct val="90000"/>
              </a:lnSpc>
            </a:pPr>
            <a:r>
              <a:rPr lang="en-US" altLang="en-US" dirty="0"/>
              <a:t>Gather more information on the student you’ve identified using the interview section of the F-BSP Protocol (ideally in a team meeting)</a:t>
            </a:r>
          </a:p>
          <a:p>
            <a:pPr eaLnBrk="1" hangingPunct="1">
              <a:lnSpc>
                <a:spcPct val="90000"/>
              </a:lnSpc>
            </a:pPr>
            <a:endParaRPr lang="en-US" altLang="en-US" dirty="0"/>
          </a:p>
          <a:p>
            <a:pPr eaLnBrk="1" hangingPunct="1">
              <a:lnSpc>
                <a:spcPct val="90000"/>
              </a:lnSpc>
            </a:pPr>
            <a:r>
              <a:rPr lang="en-US" altLang="en-US" dirty="0"/>
              <a:t>Practice thinking functionally!</a:t>
            </a:r>
          </a:p>
          <a:p>
            <a:pPr marL="0" indent="0" eaLnBrk="1" hangingPunct="1">
              <a:lnSpc>
                <a:spcPct val="90000"/>
              </a:lnSpc>
              <a:buNone/>
            </a:pPr>
            <a:endParaRPr lang="en-US" altLang="en-US" dirty="0"/>
          </a:p>
          <a:p>
            <a:pPr eaLnBrk="1" hangingPunct="1">
              <a:lnSpc>
                <a:spcPct val="90000"/>
              </a:lnSpc>
            </a:pPr>
            <a:r>
              <a:rPr lang="en-US" altLang="en-US" dirty="0"/>
              <a:t>Check in as a group with progress and process</a:t>
            </a:r>
          </a:p>
          <a:p>
            <a:pPr eaLnBrk="1" hangingPunct="1">
              <a:lnSpc>
                <a:spcPct val="90000"/>
              </a:lnSpc>
              <a:buFont typeface="Arial" panose="020B0604020202020204" pitchFamily="34" charset="0"/>
              <a:buNone/>
            </a:pPr>
            <a:endParaRPr lang="en-US" altLang="en-US" sz="1300" dirty="0"/>
          </a:p>
          <a:p>
            <a:pPr eaLnBrk="1" hangingPunct="1">
              <a:lnSpc>
                <a:spcPct val="90000"/>
              </a:lnSpc>
              <a:buFont typeface="Arial" panose="020B0604020202020204" pitchFamily="34" charset="0"/>
              <a:buNone/>
            </a:pPr>
            <a:endParaRPr lang="en-US" altLang="en-US" sz="1800" dirty="0"/>
          </a:p>
        </p:txBody>
      </p:sp>
      <p:sp>
        <p:nvSpPr>
          <p:cNvPr id="24579" name="Slide Number Placeholder 1">
            <a:extLst>
              <a:ext uri="{FF2B5EF4-FFF2-40B4-BE49-F238E27FC236}">
                <a16:creationId xmlns:a16="http://schemas.microsoft.com/office/drawing/2014/main" id="{0A95C18B-5D43-47D0-90CF-59C65B55585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AC0779DD-3172-438E-8A8B-68363A2407B5}" type="slidenum">
              <a:rPr lang="en-US" altLang="en-US" sz="1200">
                <a:solidFill>
                  <a:srgbClr val="8D8D8F"/>
                </a:solidFill>
              </a:rPr>
              <a:pPr>
                <a:spcBef>
                  <a:spcPct val="0"/>
                </a:spcBef>
                <a:buFontTx/>
                <a:buNone/>
              </a:pPr>
              <a:t>4</a:t>
            </a:fld>
            <a:endParaRPr lang="en-US" altLang="en-US" sz="1200">
              <a:solidFill>
                <a:srgbClr val="8D8D8F"/>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7" name="Title 1">
            <a:extLst>
              <a:ext uri="{FF2B5EF4-FFF2-40B4-BE49-F238E27FC236}">
                <a16:creationId xmlns:a16="http://schemas.microsoft.com/office/drawing/2014/main" id="{DF144D29-4610-4E22-9465-16ABFB19ED11}"/>
              </a:ext>
            </a:extLst>
          </p:cNvPr>
          <p:cNvSpPr>
            <a:spLocks noGrp="1"/>
          </p:cNvSpPr>
          <p:nvPr>
            <p:ph type="title"/>
          </p:nvPr>
        </p:nvSpPr>
        <p:spPr/>
        <p:txBody>
          <a:bodyPr/>
          <a:lstStyle/>
          <a:p>
            <a:pPr eaLnBrk="1" hangingPunct="1"/>
            <a:r>
              <a:rPr lang="en-US" altLang="en-US" dirty="0"/>
              <a:t>Possible Goals Language</a:t>
            </a:r>
          </a:p>
        </p:txBody>
      </p:sp>
      <p:graphicFrame>
        <p:nvGraphicFramePr>
          <p:cNvPr id="4" name="Content Placeholder 3">
            <a:extLst>
              <a:ext uri="{FF2B5EF4-FFF2-40B4-BE49-F238E27FC236}">
                <a16:creationId xmlns:a16="http://schemas.microsoft.com/office/drawing/2014/main" id="{B314EFFD-A3A5-48C2-A16C-34FF64EDF7A1}"/>
              </a:ext>
            </a:extLst>
          </p:cNvPr>
          <p:cNvGraphicFramePr>
            <a:graphicFrameLocks noGrp="1"/>
          </p:cNvGraphicFramePr>
          <p:nvPr>
            <p:ph idx="1"/>
          </p:nvPr>
        </p:nvGraphicFramePr>
        <p:xfrm>
          <a:off x="457200" y="1600200"/>
          <a:ext cx="82296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7219" name="Slide Number Placeholder 1">
            <a:extLst>
              <a:ext uri="{FF2B5EF4-FFF2-40B4-BE49-F238E27FC236}">
                <a16:creationId xmlns:a16="http://schemas.microsoft.com/office/drawing/2014/main" id="{A525D539-1DB5-46BC-B68F-5D2C4859617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CE578295-246D-4F2B-9D3F-5D1B5F6E093C}" type="slidenum">
              <a:rPr lang="en-US" altLang="en-US" sz="1200">
                <a:solidFill>
                  <a:srgbClr val="8D8D8F"/>
                </a:solidFill>
              </a:rPr>
              <a:pPr>
                <a:spcBef>
                  <a:spcPct val="0"/>
                </a:spcBef>
                <a:buFontTx/>
                <a:buNone/>
              </a:pPr>
              <a:t>40</a:t>
            </a:fld>
            <a:endParaRPr lang="en-US" altLang="en-US" sz="1200">
              <a:solidFill>
                <a:srgbClr val="8D8D8F"/>
              </a:solidFill>
            </a:endParaRPr>
          </a:p>
        </p:txBody>
      </p:sp>
    </p:spTree>
  </p:cSld>
  <p:clrMapOvr>
    <a:masterClrMapping/>
  </p:clrMapOvr>
  <p:transition spd="slow"/>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Title 1">
            <a:extLst>
              <a:ext uri="{FF2B5EF4-FFF2-40B4-BE49-F238E27FC236}">
                <a16:creationId xmlns:a16="http://schemas.microsoft.com/office/drawing/2014/main" id="{E67C0898-F635-42A1-8425-1EDDDDE34FA9}"/>
              </a:ext>
            </a:extLst>
          </p:cNvPr>
          <p:cNvSpPr>
            <a:spLocks noGrp="1"/>
          </p:cNvSpPr>
          <p:nvPr>
            <p:ph type="title"/>
          </p:nvPr>
        </p:nvSpPr>
        <p:spPr/>
        <p:txBody>
          <a:bodyPr/>
          <a:lstStyle/>
          <a:p>
            <a:pPr eaLnBrk="1" hangingPunct="1"/>
            <a:r>
              <a:rPr lang="en-US" altLang="en-US" dirty="0"/>
              <a:t>Measurement Opportunities</a:t>
            </a:r>
          </a:p>
        </p:txBody>
      </p:sp>
      <p:sp>
        <p:nvSpPr>
          <p:cNvPr id="3" name="Content Placeholder 2">
            <a:extLst>
              <a:ext uri="{FF2B5EF4-FFF2-40B4-BE49-F238E27FC236}">
                <a16:creationId xmlns:a16="http://schemas.microsoft.com/office/drawing/2014/main" id="{8B9A312A-239D-4B17-9A01-16F518A9F3C2}"/>
              </a:ext>
            </a:extLst>
          </p:cNvPr>
          <p:cNvSpPr>
            <a:spLocks noGrp="1"/>
          </p:cNvSpPr>
          <p:nvPr>
            <p:ph idx="1"/>
          </p:nvPr>
        </p:nvSpPr>
        <p:spPr/>
        <p:txBody>
          <a:bodyPr>
            <a:normAutofit lnSpcReduction="10000"/>
          </a:bodyPr>
          <a:lstStyle/>
          <a:p>
            <a:pPr eaLnBrk="1" hangingPunct="1"/>
            <a:r>
              <a:rPr lang="en-US" altLang="en-US" u="sng" dirty="0"/>
              <a:t>Count</a:t>
            </a:r>
            <a:r>
              <a:rPr lang="en-US" altLang="en-US" dirty="0"/>
              <a:t> – </a:t>
            </a:r>
            <a:r>
              <a:rPr lang="en-US" altLang="en-US" sz="3000" dirty="0"/>
              <a:t>total number of instances </a:t>
            </a:r>
          </a:p>
          <a:p>
            <a:pPr eaLnBrk="1" hangingPunct="1"/>
            <a:r>
              <a:rPr lang="en-US" altLang="en-US" u="sng" dirty="0"/>
              <a:t>Frequency</a:t>
            </a:r>
            <a:r>
              <a:rPr lang="en-US" altLang="en-US" dirty="0"/>
              <a:t> – </a:t>
            </a:r>
            <a:r>
              <a:rPr lang="en-US" altLang="en-US" sz="3000" dirty="0"/>
              <a:t>count/time interval</a:t>
            </a:r>
          </a:p>
          <a:p>
            <a:pPr eaLnBrk="1" hangingPunct="1"/>
            <a:r>
              <a:rPr lang="en-US" altLang="en-US" u="sng" dirty="0"/>
              <a:t>Duration</a:t>
            </a:r>
            <a:r>
              <a:rPr lang="en-US" altLang="en-US" dirty="0"/>
              <a:t> – </a:t>
            </a:r>
            <a:r>
              <a:rPr lang="en-US" altLang="en-US" sz="3000" dirty="0"/>
              <a:t>total amount of time </a:t>
            </a:r>
          </a:p>
          <a:p>
            <a:pPr eaLnBrk="1" hangingPunct="1"/>
            <a:r>
              <a:rPr lang="en-US" altLang="en-US" u="sng" dirty="0"/>
              <a:t>Intensity</a:t>
            </a:r>
            <a:r>
              <a:rPr lang="en-US" altLang="en-US" dirty="0"/>
              <a:t> – </a:t>
            </a:r>
            <a:r>
              <a:rPr lang="en-US" altLang="en-US" sz="3000" dirty="0"/>
              <a:t>on a scale or through objective definitions</a:t>
            </a:r>
          </a:p>
          <a:p>
            <a:pPr eaLnBrk="1" hangingPunct="1"/>
            <a:r>
              <a:rPr lang="en-US" altLang="en-US" u="sng" dirty="0"/>
              <a:t>Likert-type scale</a:t>
            </a:r>
          </a:p>
          <a:p>
            <a:pPr eaLnBrk="1" hangingPunct="1"/>
            <a:r>
              <a:rPr lang="en-US" altLang="en-US" u="sng" dirty="0"/>
              <a:t>Perception</a:t>
            </a:r>
            <a:r>
              <a:rPr lang="en-US" altLang="en-US" dirty="0"/>
              <a:t> – </a:t>
            </a:r>
            <a:r>
              <a:rPr lang="en-US" altLang="en-US" sz="3000" dirty="0"/>
              <a:t>social validity</a:t>
            </a:r>
          </a:p>
          <a:p>
            <a:pPr eaLnBrk="1" hangingPunct="1"/>
            <a:r>
              <a:rPr lang="en-US" altLang="en-US" u="sng" dirty="0"/>
              <a:t>Fidelity of implementation</a:t>
            </a:r>
          </a:p>
          <a:p>
            <a:pPr eaLnBrk="1" hangingPunct="1">
              <a:buFont typeface="Arial" panose="020B0604020202020204" pitchFamily="34" charset="0"/>
              <a:buNone/>
            </a:pPr>
            <a:endParaRPr lang="en-US" altLang="en-US" dirty="0"/>
          </a:p>
        </p:txBody>
      </p:sp>
      <p:sp>
        <p:nvSpPr>
          <p:cNvPr id="139267" name="Slide Number Placeholder 1">
            <a:extLst>
              <a:ext uri="{FF2B5EF4-FFF2-40B4-BE49-F238E27FC236}">
                <a16:creationId xmlns:a16="http://schemas.microsoft.com/office/drawing/2014/main" id="{3A040EC8-DBAD-42D9-B948-69C6D5DB614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323DE18F-F317-4B04-81C5-571EB32F5C4E}" type="slidenum">
              <a:rPr lang="en-US" altLang="en-US" sz="1200">
                <a:solidFill>
                  <a:srgbClr val="8D8D8F"/>
                </a:solidFill>
              </a:rPr>
              <a:pPr>
                <a:spcBef>
                  <a:spcPct val="0"/>
                </a:spcBef>
                <a:buFontTx/>
                <a:buNone/>
              </a:pPr>
              <a:t>41</a:t>
            </a:fld>
            <a:endParaRPr lang="en-US" altLang="en-US" sz="1200">
              <a:solidFill>
                <a:srgbClr val="8D8D8F"/>
              </a:solidFill>
            </a:endParaRPr>
          </a:p>
        </p:txBody>
      </p:sp>
    </p:spTree>
  </p:cSld>
  <p:clrMapOvr>
    <a:masterClrMapping/>
  </p:clrMapOvr>
  <p:transition spd="slow"/>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29" name="Title 1">
            <a:extLst>
              <a:ext uri="{FF2B5EF4-FFF2-40B4-BE49-F238E27FC236}">
                <a16:creationId xmlns:a16="http://schemas.microsoft.com/office/drawing/2014/main" id="{25B2D36B-1E53-493F-868D-5BA956FDB0E4}"/>
              </a:ext>
            </a:extLst>
          </p:cNvPr>
          <p:cNvSpPr>
            <a:spLocks noGrp="1"/>
          </p:cNvSpPr>
          <p:nvPr>
            <p:ph type="title"/>
          </p:nvPr>
        </p:nvSpPr>
        <p:spPr>
          <a:xfrm>
            <a:off x="457200" y="274638"/>
            <a:ext cx="8229600" cy="957262"/>
          </a:xfrm>
        </p:spPr>
        <p:txBody>
          <a:bodyPr/>
          <a:lstStyle/>
          <a:p>
            <a:pPr eaLnBrk="1" hangingPunct="1"/>
            <a:r>
              <a:rPr lang="en-US" altLang="en-US" b="1"/>
              <a:t>D.A.S.H.</a:t>
            </a:r>
          </a:p>
        </p:txBody>
      </p:sp>
      <p:sp>
        <p:nvSpPr>
          <p:cNvPr id="3" name="Content Placeholder 2">
            <a:extLst>
              <a:ext uri="{FF2B5EF4-FFF2-40B4-BE49-F238E27FC236}">
                <a16:creationId xmlns:a16="http://schemas.microsoft.com/office/drawing/2014/main" id="{8129ED00-10C2-49AB-9B9C-910D526F7D73}"/>
              </a:ext>
            </a:extLst>
          </p:cNvPr>
          <p:cNvSpPr>
            <a:spLocks noGrp="1"/>
          </p:cNvSpPr>
          <p:nvPr>
            <p:ph idx="1"/>
          </p:nvPr>
        </p:nvSpPr>
        <p:spPr>
          <a:xfrm>
            <a:off x="457200" y="1365250"/>
            <a:ext cx="8413750" cy="5175250"/>
          </a:xfrm>
          <a:ln w="57150">
            <a:solidFill>
              <a:srgbClr val="008000"/>
            </a:solidFill>
          </a:ln>
        </p:spPr>
        <p:txBody>
          <a:bodyPr rtlCol="0">
            <a:normAutofit lnSpcReduction="10000"/>
          </a:bodyPr>
          <a:lstStyle/>
          <a:p>
            <a:pPr eaLnBrk="1" fontAlgn="auto" hangingPunct="1">
              <a:spcAft>
                <a:spcPts val="0"/>
              </a:spcAft>
              <a:buFont typeface="Arial"/>
              <a:buChar char="•"/>
              <a:defRPr/>
            </a:pPr>
            <a:r>
              <a:rPr lang="en-US" sz="4000" b="1" u="sng" dirty="0">
                <a:solidFill>
                  <a:srgbClr val="B60202"/>
                </a:solidFill>
                <a:ea typeface="+mn-ea"/>
                <a:cs typeface="+mn-cs"/>
              </a:rPr>
              <a:t>D</a:t>
            </a:r>
            <a:r>
              <a:rPr lang="en-US" sz="2600" dirty="0">
                <a:ea typeface="+mn-ea"/>
                <a:cs typeface="+mn-cs"/>
              </a:rPr>
              <a:t>efine behavior in </a:t>
            </a:r>
            <a:r>
              <a:rPr lang="en-US" sz="2600" dirty="0">
                <a:solidFill>
                  <a:schemeClr val="tx2">
                    <a:lumMod val="75000"/>
                  </a:schemeClr>
                </a:solidFill>
                <a:ea typeface="+mn-ea"/>
                <a:cs typeface="+mn-cs"/>
              </a:rPr>
              <a:t>observable</a:t>
            </a:r>
            <a:r>
              <a:rPr lang="en-US" sz="2600" dirty="0">
                <a:ea typeface="+mn-ea"/>
                <a:cs typeface="+mn-cs"/>
              </a:rPr>
              <a:t> and </a:t>
            </a:r>
            <a:r>
              <a:rPr lang="en-US" sz="2600" dirty="0">
                <a:solidFill>
                  <a:schemeClr val="tx2">
                    <a:lumMod val="75000"/>
                  </a:schemeClr>
                </a:solidFill>
                <a:ea typeface="+mn-ea"/>
                <a:cs typeface="+mn-cs"/>
              </a:rPr>
              <a:t>measurable</a:t>
            </a:r>
            <a:r>
              <a:rPr lang="en-US" sz="2600" dirty="0">
                <a:ea typeface="+mn-ea"/>
                <a:cs typeface="+mn-cs"/>
              </a:rPr>
              <a:t> terms</a:t>
            </a:r>
          </a:p>
          <a:p>
            <a:pPr eaLnBrk="1" fontAlgn="auto" hangingPunct="1">
              <a:spcAft>
                <a:spcPts val="0"/>
              </a:spcAft>
              <a:buFont typeface="Arial"/>
              <a:buChar char="•"/>
              <a:defRPr/>
            </a:pPr>
            <a:r>
              <a:rPr lang="en-US" sz="4000" b="1" u="sng" dirty="0">
                <a:solidFill>
                  <a:srgbClr val="B60202"/>
                </a:solidFill>
                <a:ea typeface="+mn-ea"/>
                <a:cs typeface="+mn-cs"/>
              </a:rPr>
              <a:t>A</a:t>
            </a:r>
            <a:r>
              <a:rPr lang="en-US" sz="2600" dirty="0">
                <a:ea typeface="+mn-ea"/>
                <a:cs typeface="+mn-cs"/>
              </a:rPr>
              <a:t>sk about behavior by interviewing staff and student</a:t>
            </a:r>
          </a:p>
          <a:p>
            <a:pPr lvl="1" eaLnBrk="1" fontAlgn="auto" hangingPunct="1">
              <a:spcAft>
                <a:spcPts val="0"/>
              </a:spcAft>
              <a:buFont typeface="Arial"/>
              <a:buChar char="•"/>
              <a:defRPr/>
            </a:pPr>
            <a:r>
              <a:rPr lang="en-US" sz="2600" dirty="0">
                <a:ea typeface="+mn-ea"/>
              </a:rPr>
              <a:t>specify routines </a:t>
            </a:r>
            <a:r>
              <a:rPr lang="en-US" sz="2600" dirty="0">
                <a:solidFill>
                  <a:schemeClr val="tx2">
                    <a:lumMod val="75000"/>
                  </a:schemeClr>
                </a:solidFill>
                <a:ea typeface="+mn-ea"/>
              </a:rPr>
              <a:t>where</a:t>
            </a:r>
            <a:r>
              <a:rPr lang="en-US" sz="2600" dirty="0">
                <a:ea typeface="+mn-ea"/>
              </a:rPr>
              <a:t> &amp; </a:t>
            </a:r>
            <a:r>
              <a:rPr lang="en-US" sz="2600" dirty="0">
                <a:solidFill>
                  <a:schemeClr val="tx2">
                    <a:lumMod val="75000"/>
                  </a:schemeClr>
                </a:solidFill>
                <a:ea typeface="+mn-ea"/>
              </a:rPr>
              <a:t>when</a:t>
            </a:r>
            <a:r>
              <a:rPr lang="en-US" sz="2600" dirty="0">
                <a:ea typeface="+mn-ea"/>
              </a:rPr>
              <a:t> behavior occurs</a:t>
            </a:r>
          </a:p>
          <a:p>
            <a:pPr lvl="1" eaLnBrk="1" fontAlgn="auto" hangingPunct="1">
              <a:spcAft>
                <a:spcPts val="0"/>
              </a:spcAft>
              <a:buFont typeface="Arial"/>
              <a:buChar char="•"/>
              <a:defRPr/>
            </a:pPr>
            <a:r>
              <a:rPr lang="en-US" sz="2600" dirty="0">
                <a:ea typeface="+mn-ea"/>
              </a:rPr>
              <a:t>summarize </a:t>
            </a:r>
            <a:r>
              <a:rPr lang="en-US" sz="2600" dirty="0">
                <a:solidFill>
                  <a:schemeClr val="tx2">
                    <a:lumMod val="75000"/>
                  </a:schemeClr>
                </a:solidFill>
                <a:ea typeface="+mn-ea"/>
              </a:rPr>
              <a:t>where</a:t>
            </a:r>
            <a:r>
              <a:rPr lang="en-US" sz="2600" dirty="0">
                <a:ea typeface="+mn-ea"/>
              </a:rPr>
              <a:t>, </a:t>
            </a:r>
            <a:r>
              <a:rPr lang="en-US" sz="2600" dirty="0">
                <a:solidFill>
                  <a:schemeClr val="tx2">
                    <a:lumMod val="75000"/>
                  </a:schemeClr>
                </a:solidFill>
                <a:ea typeface="+mn-ea"/>
              </a:rPr>
              <a:t>when</a:t>
            </a:r>
            <a:r>
              <a:rPr lang="en-US" sz="2600" dirty="0">
                <a:ea typeface="+mn-ea"/>
              </a:rPr>
              <a:t>, and </a:t>
            </a:r>
            <a:r>
              <a:rPr lang="en-US" sz="2600" dirty="0">
                <a:solidFill>
                  <a:schemeClr val="tx2">
                    <a:lumMod val="75000"/>
                  </a:schemeClr>
                </a:solidFill>
                <a:ea typeface="+mn-ea"/>
              </a:rPr>
              <a:t>why</a:t>
            </a:r>
            <a:r>
              <a:rPr lang="en-US" sz="2600" dirty="0">
                <a:ea typeface="+mn-ea"/>
              </a:rPr>
              <a:t> behavior occurs</a:t>
            </a:r>
          </a:p>
          <a:p>
            <a:pPr eaLnBrk="1" fontAlgn="auto" hangingPunct="1">
              <a:spcAft>
                <a:spcPts val="0"/>
              </a:spcAft>
              <a:buFont typeface="Arial"/>
              <a:buChar char="•"/>
              <a:defRPr/>
            </a:pPr>
            <a:r>
              <a:rPr lang="en-US" sz="4000" b="1" u="sng" dirty="0">
                <a:solidFill>
                  <a:srgbClr val="B60202"/>
                </a:solidFill>
                <a:ea typeface="+mn-ea"/>
                <a:cs typeface="+mn-cs"/>
              </a:rPr>
              <a:t>S</a:t>
            </a:r>
            <a:r>
              <a:rPr lang="en-US" sz="2600" dirty="0">
                <a:ea typeface="+mn-ea"/>
                <a:cs typeface="+mn-cs"/>
              </a:rPr>
              <a:t>ee the behavior</a:t>
            </a:r>
          </a:p>
          <a:p>
            <a:pPr lvl="1" eaLnBrk="1" fontAlgn="auto" hangingPunct="1">
              <a:spcAft>
                <a:spcPts val="0"/>
              </a:spcAft>
              <a:buFont typeface="Arial"/>
              <a:buChar char="•"/>
              <a:defRPr/>
            </a:pPr>
            <a:r>
              <a:rPr lang="en-US" sz="2600" dirty="0">
                <a:solidFill>
                  <a:schemeClr val="tx2">
                    <a:lumMod val="75000"/>
                  </a:schemeClr>
                </a:solidFill>
                <a:ea typeface="+mn-ea"/>
              </a:rPr>
              <a:t>observe</a:t>
            </a:r>
            <a:r>
              <a:rPr lang="en-US" sz="2600" dirty="0">
                <a:ea typeface="+mn-ea"/>
              </a:rPr>
              <a:t> the behavior during </a:t>
            </a:r>
            <a:r>
              <a:rPr lang="en-US" sz="2600" dirty="0">
                <a:solidFill>
                  <a:schemeClr val="tx2">
                    <a:lumMod val="75000"/>
                  </a:schemeClr>
                </a:solidFill>
                <a:ea typeface="+mn-ea"/>
              </a:rPr>
              <a:t>routines</a:t>
            </a:r>
            <a:r>
              <a:rPr lang="en-US" sz="2600" dirty="0">
                <a:ea typeface="+mn-ea"/>
              </a:rPr>
              <a:t> specified to verify summary from interviews</a:t>
            </a:r>
          </a:p>
          <a:p>
            <a:pPr eaLnBrk="1" fontAlgn="auto" hangingPunct="1">
              <a:spcAft>
                <a:spcPts val="0"/>
              </a:spcAft>
              <a:buFont typeface="Arial"/>
              <a:buChar char="•"/>
              <a:defRPr/>
            </a:pPr>
            <a:r>
              <a:rPr lang="en-US" sz="4000" b="1" u="sng" dirty="0">
                <a:solidFill>
                  <a:srgbClr val="B60202"/>
                </a:solidFill>
                <a:ea typeface="+mn-ea"/>
                <a:cs typeface="+mn-cs"/>
              </a:rPr>
              <a:t>H</a:t>
            </a:r>
            <a:r>
              <a:rPr lang="en-US" sz="2600" dirty="0">
                <a:ea typeface="+mn-ea"/>
                <a:cs typeface="+mn-cs"/>
              </a:rPr>
              <a:t>ypothesize</a:t>
            </a:r>
          </a:p>
          <a:p>
            <a:pPr lvl="1" eaLnBrk="1" fontAlgn="auto" hangingPunct="1">
              <a:spcAft>
                <a:spcPts val="0"/>
              </a:spcAft>
              <a:buFont typeface="Arial"/>
              <a:buChar char="•"/>
              <a:defRPr/>
            </a:pPr>
            <a:r>
              <a:rPr lang="en-US" sz="2600" dirty="0">
                <a:ea typeface="+mn-ea"/>
              </a:rPr>
              <a:t>a final summary of </a:t>
            </a:r>
            <a:r>
              <a:rPr lang="en-US" sz="2600" dirty="0">
                <a:solidFill>
                  <a:srgbClr val="B60202"/>
                </a:solidFill>
                <a:ea typeface="+mn-ea"/>
              </a:rPr>
              <a:t>where</a:t>
            </a:r>
            <a:r>
              <a:rPr lang="en-US" sz="2600" dirty="0">
                <a:ea typeface="+mn-ea"/>
              </a:rPr>
              <a:t>, </a:t>
            </a:r>
            <a:r>
              <a:rPr lang="en-US" sz="2600" dirty="0">
                <a:solidFill>
                  <a:srgbClr val="B60202"/>
                </a:solidFill>
                <a:ea typeface="+mn-ea"/>
              </a:rPr>
              <a:t>when</a:t>
            </a:r>
            <a:r>
              <a:rPr lang="en-US" sz="2600" dirty="0">
                <a:ea typeface="+mn-ea"/>
              </a:rPr>
              <a:t>, and </a:t>
            </a:r>
            <a:r>
              <a:rPr lang="en-US" sz="2600" dirty="0">
                <a:solidFill>
                  <a:srgbClr val="B60202"/>
                </a:solidFill>
                <a:ea typeface="+mn-ea"/>
              </a:rPr>
              <a:t>why</a:t>
            </a:r>
            <a:r>
              <a:rPr lang="en-US" sz="2600" dirty="0">
                <a:ea typeface="+mn-ea"/>
              </a:rPr>
              <a:t> behaviors occur</a:t>
            </a:r>
          </a:p>
        </p:txBody>
      </p:sp>
      <p:cxnSp>
        <p:nvCxnSpPr>
          <p:cNvPr id="5" name="Straight Connector 4">
            <a:extLst>
              <a:ext uri="{FF2B5EF4-FFF2-40B4-BE49-F238E27FC236}">
                <a16:creationId xmlns:a16="http://schemas.microsoft.com/office/drawing/2014/main" id="{338EBE6D-38AD-4CA5-A91E-61F6688AAB18}"/>
              </a:ext>
            </a:extLst>
          </p:cNvPr>
          <p:cNvCxnSpPr>
            <a:cxnSpLocks noChangeShapeType="1"/>
          </p:cNvCxnSpPr>
          <p:nvPr/>
        </p:nvCxnSpPr>
        <p:spPr bwMode="auto">
          <a:xfrm>
            <a:off x="3279775" y="1100138"/>
            <a:ext cx="2520950" cy="0"/>
          </a:xfrm>
          <a:prstGeom prst="line">
            <a:avLst/>
          </a:prstGeom>
          <a:noFill/>
          <a:ln w="57150">
            <a:solidFill>
              <a:srgbClr val="006301"/>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50532" name="Slide Number Placeholder 1">
            <a:extLst>
              <a:ext uri="{FF2B5EF4-FFF2-40B4-BE49-F238E27FC236}">
                <a16:creationId xmlns:a16="http://schemas.microsoft.com/office/drawing/2014/main" id="{DB4FF9E5-B7F4-4B12-B9C6-705031ED248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3C0F8DB5-A74D-45D0-8DBE-7495D6D509BE}" type="slidenum">
              <a:rPr lang="en-US" altLang="en-US" sz="1200">
                <a:solidFill>
                  <a:srgbClr val="8D8D8F"/>
                </a:solidFill>
              </a:rPr>
              <a:pPr>
                <a:spcBef>
                  <a:spcPct val="0"/>
                </a:spcBef>
                <a:buFontTx/>
                <a:buNone/>
              </a:pPr>
              <a:t>42</a:t>
            </a:fld>
            <a:endParaRPr lang="en-US" altLang="en-US" sz="1200">
              <a:solidFill>
                <a:srgbClr val="8D8D8F"/>
              </a:solidFill>
            </a:endParaRPr>
          </a:p>
        </p:txBody>
      </p:sp>
      <p:sp>
        <p:nvSpPr>
          <p:cNvPr id="8" name="Down Arrow 7">
            <a:extLst>
              <a:ext uri="{FF2B5EF4-FFF2-40B4-BE49-F238E27FC236}">
                <a16:creationId xmlns:a16="http://schemas.microsoft.com/office/drawing/2014/main" id="{AB60D6DF-2495-412A-81AD-927D3C3F8421}"/>
              </a:ext>
            </a:extLst>
          </p:cNvPr>
          <p:cNvSpPr>
            <a:spLocks noChangeArrowheads="1"/>
          </p:cNvSpPr>
          <p:nvPr/>
        </p:nvSpPr>
        <p:spPr bwMode="auto">
          <a:xfrm rot="1524153">
            <a:off x="1668463" y="566738"/>
            <a:ext cx="644525" cy="4652962"/>
          </a:xfrm>
          <a:prstGeom prst="downArrow">
            <a:avLst>
              <a:gd name="adj1" fmla="val 50000"/>
              <a:gd name="adj2" fmla="val 50000"/>
            </a:avLst>
          </a:prstGeom>
          <a:solidFill>
            <a:srgbClr val="008000"/>
          </a:solidFill>
          <a:ln w="9525">
            <a:solidFill>
              <a:srgbClr val="FFC500"/>
            </a:solidFill>
            <a:miter lim="800000"/>
            <a:headEnd/>
            <a:tailEnd/>
          </a:ln>
          <a:effectLst>
            <a:outerShdw blurRad="40000" dist="23000" dir="5400000" rotWithShape="0">
              <a:srgbClr val="808080">
                <a:alpha val="34998"/>
              </a:srgbClr>
            </a:outerShdw>
          </a:effec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endParaRPr lang="en-US" altLang="en-US" sz="1800">
              <a:solidFill>
                <a:srgbClr val="FFFFFF"/>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7" name="Title 3">
            <a:extLst>
              <a:ext uri="{FF2B5EF4-FFF2-40B4-BE49-F238E27FC236}">
                <a16:creationId xmlns:a16="http://schemas.microsoft.com/office/drawing/2014/main" id="{DB5384D5-AEE1-4D91-9AD9-A0F620A0D9B5}"/>
              </a:ext>
            </a:extLst>
          </p:cNvPr>
          <p:cNvSpPr>
            <a:spLocks noGrp="1"/>
          </p:cNvSpPr>
          <p:nvPr>
            <p:ph type="title"/>
          </p:nvPr>
        </p:nvSpPr>
        <p:spPr>
          <a:xfrm>
            <a:off x="322263" y="1004888"/>
            <a:ext cx="8455025" cy="4664075"/>
          </a:xfrm>
        </p:spPr>
        <p:txBody>
          <a:bodyPr/>
          <a:lstStyle/>
          <a:p>
            <a:pPr eaLnBrk="1" hangingPunct="1"/>
            <a:r>
              <a:rPr lang="en-US" altLang="en-US" sz="6600" b="1" u="sng">
                <a:solidFill>
                  <a:srgbClr val="B60202"/>
                </a:solidFill>
              </a:rPr>
              <a:t>H</a:t>
            </a:r>
            <a:r>
              <a:rPr lang="en-US" altLang="en-US" b="1">
                <a:solidFill>
                  <a:srgbClr val="B60202"/>
                </a:solidFill>
              </a:rPr>
              <a:t>ypothesizing</a:t>
            </a:r>
            <a:br>
              <a:rPr lang="en-US" altLang="en-US" b="1">
                <a:solidFill>
                  <a:srgbClr val="B60202"/>
                </a:solidFill>
              </a:rPr>
            </a:br>
            <a:r>
              <a:rPr lang="en-US" altLang="en-US" b="1">
                <a:solidFill>
                  <a:srgbClr val="B60202"/>
                </a:solidFill>
              </a:rPr>
              <a:t>a final summary</a:t>
            </a:r>
            <a:br>
              <a:rPr lang="en-US" altLang="en-US" b="1">
                <a:solidFill>
                  <a:srgbClr val="B60202"/>
                </a:solidFill>
              </a:rPr>
            </a:br>
            <a:r>
              <a:rPr lang="en-US" altLang="en-US" b="1">
                <a:solidFill>
                  <a:srgbClr val="B60202"/>
                </a:solidFill>
              </a:rPr>
              <a:t>of where, when, and why</a:t>
            </a:r>
            <a:br>
              <a:rPr lang="en-US" altLang="en-US" b="1">
                <a:solidFill>
                  <a:srgbClr val="B60202"/>
                </a:solidFill>
              </a:rPr>
            </a:br>
            <a:r>
              <a:rPr lang="en-US" altLang="en-US" b="1">
                <a:solidFill>
                  <a:srgbClr val="B60202"/>
                </a:solidFill>
              </a:rPr>
              <a:t>behaviors occur</a:t>
            </a:r>
            <a:endParaRPr lang="en-US" altLang="en-US"/>
          </a:p>
        </p:txBody>
      </p:sp>
      <p:sp>
        <p:nvSpPr>
          <p:cNvPr id="152578" name="Slide Number Placeholder 1">
            <a:extLst>
              <a:ext uri="{FF2B5EF4-FFF2-40B4-BE49-F238E27FC236}">
                <a16:creationId xmlns:a16="http://schemas.microsoft.com/office/drawing/2014/main" id="{579668F5-0180-4D62-BEBE-3B7A875690F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49A09123-0367-4069-9535-4A3DC94F6587}" type="slidenum">
              <a:rPr lang="en-US" altLang="en-US" sz="1200">
                <a:solidFill>
                  <a:srgbClr val="8D8D8F"/>
                </a:solidFill>
              </a:rPr>
              <a:pPr>
                <a:spcBef>
                  <a:spcPct val="0"/>
                </a:spcBef>
                <a:buFontTx/>
                <a:buNone/>
              </a:pPr>
              <a:t>43</a:t>
            </a:fld>
            <a:endParaRPr lang="en-US" altLang="en-US" sz="1200">
              <a:solidFill>
                <a:srgbClr val="8D8D8F"/>
              </a:solidFill>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4625" name="Rectangle 2">
            <a:extLst>
              <a:ext uri="{FF2B5EF4-FFF2-40B4-BE49-F238E27FC236}">
                <a16:creationId xmlns:a16="http://schemas.microsoft.com/office/drawing/2014/main" id="{F20D13F8-978B-4A74-BCBD-F263CF0546F2}"/>
              </a:ext>
            </a:extLst>
          </p:cNvPr>
          <p:cNvSpPr>
            <a:spLocks noGrp="1" noChangeArrowheads="1"/>
          </p:cNvSpPr>
          <p:nvPr>
            <p:ph type="title"/>
          </p:nvPr>
        </p:nvSpPr>
        <p:spPr>
          <a:xfrm>
            <a:off x="457200" y="274638"/>
            <a:ext cx="8229600" cy="957262"/>
          </a:xfrm>
        </p:spPr>
        <p:txBody>
          <a:bodyPr lIns="90487" tIns="44450" rIns="90487" bIns="44450" anchor="b"/>
          <a:lstStyle/>
          <a:p>
            <a:pPr eaLnBrk="1" hangingPunct="1"/>
            <a:r>
              <a:rPr lang="en-US" altLang="en-US" sz="4000" b="1">
                <a:solidFill>
                  <a:srgbClr val="000000"/>
                </a:solidFill>
              </a:rPr>
              <a:t>Anatomy of an Hypothesis Statement</a:t>
            </a:r>
          </a:p>
        </p:txBody>
      </p:sp>
      <p:sp>
        <p:nvSpPr>
          <p:cNvPr id="154627" name="Rectangle 3">
            <a:extLst>
              <a:ext uri="{FF2B5EF4-FFF2-40B4-BE49-F238E27FC236}">
                <a16:creationId xmlns:a16="http://schemas.microsoft.com/office/drawing/2014/main" id="{2EAE4F0A-D0DE-4628-9DA4-AF621ABC59EC}"/>
              </a:ext>
            </a:extLst>
          </p:cNvPr>
          <p:cNvSpPr>
            <a:spLocks noGrp="1" noChangeArrowheads="1"/>
          </p:cNvSpPr>
          <p:nvPr>
            <p:ph idx="1"/>
          </p:nvPr>
        </p:nvSpPr>
        <p:spPr>
          <a:xfrm>
            <a:off x="457200" y="1600200"/>
            <a:ext cx="8589146" cy="5116513"/>
          </a:xfrm>
        </p:spPr>
        <p:txBody>
          <a:bodyPr lIns="90487" tIns="44450" rIns="90487" bIns="44450"/>
          <a:lstStyle/>
          <a:p>
            <a:pPr eaLnBrk="1" hangingPunct="1">
              <a:lnSpc>
                <a:spcPct val="80000"/>
              </a:lnSpc>
              <a:buFontTx/>
              <a:buNone/>
            </a:pPr>
            <a:r>
              <a:rPr lang="en-US" altLang="en-US" sz="2400" b="1" dirty="0"/>
              <a:t>During </a:t>
            </a:r>
            <a:r>
              <a:rPr lang="en-US" altLang="en-US" sz="2400" dirty="0"/>
              <a:t>___________________________________,</a:t>
            </a:r>
          </a:p>
          <a:p>
            <a:pPr eaLnBrk="1" hangingPunct="1">
              <a:lnSpc>
                <a:spcPct val="80000"/>
              </a:lnSpc>
              <a:buFontTx/>
              <a:buNone/>
            </a:pPr>
            <a:r>
              <a:rPr lang="en-US" altLang="en-US" sz="2400" b="1" dirty="0"/>
              <a:t>				</a:t>
            </a:r>
            <a:r>
              <a:rPr lang="en-US" altLang="en-US" sz="2200" dirty="0"/>
              <a:t>    </a:t>
            </a:r>
            <a:r>
              <a:rPr lang="en-US" altLang="en-US" sz="2400" dirty="0"/>
              <a:t> (the routine or location)</a:t>
            </a:r>
          </a:p>
          <a:p>
            <a:pPr eaLnBrk="1" hangingPunct="1">
              <a:lnSpc>
                <a:spcPct val="80000"/>
              </a:lnSpc>
              <a:buFontTx/>
              <a:buNone/>
            </a:pPr>
            <a:endParaRPr lang="en-US" altLang="en-US" sz="1600" dirty="0"/>
          </a:p>
          <a:p>
            <a:pPr eaLnBrk="1" hangingPunct="1">
              <a:lnSpc>
                <a:spcPct val="80000"/>
              </a:lnSpc>
              <a:buFontTx/>
              <a:buNone/>
            </a:pPr>
            <a:r>
              <a:rPr lang="en-US" altLang="en-US" sz="2400" b="1" dirty="0"/>
              <a:t>When </a:t>
            </a:r>
            <a:r>
              <a:rPr lang="en-US" altLang="en-US" sz="2400" dirty="0"/>
              <a:t>_____________________________________, </a:t>
            </a:r>
          </a:p>
          <a:p>
            <a:pPr eaLnBrk="1" hangingPunct="1">
              <a:lnSpc>
                <a:spcPct val="80000"/>
              </a:lnSpc>
              <a:buFont typeface="Arial" panose="020B0604020202020204" pitchFamily="34" charset="0"/>
              <a:buNone/>
            </a:pPr>
            <a:r>
              <a:rPr lang="en-US" altLang="en-US" sz="2400" dirty="0"/>
              <a:t>                      (summarize the antecedents here)</a:t>
            </a:r>
          </a:p>
          <a:p>
            <a:pPr eaLnBrk="1" hangingPunct="1">
              <a:lnSpc>
                <a:spcPct val="80000"/>
              </a:lnSpc>
              <a:buFontTx/>
              <a:buNone/>
            </a:pPr>
            <a:endParaRPr lang="en-US" altLang="en-US" sz="1600" b="1" dirty="0"/>
          </a:p>
          <a:p>
            <a:pPr eaLnBrk="1" hangingPunct="1">
              <a:lnSpc>
                <a:spcPct val="80000"/>
              </a:lnSpc>
              <a:buFontTx/>
              <a:buNone/>
            </a:pPr>
            <a:r>
              <a:rPr lang="en-US" altLang="en-US" sz="2400" b="1" dirty="0"/>
              <a:t>he/she will __________________________________</a:t>
            </a:r>
          </a:p>
          <a:p>
            <a:pPr eaLnBrk="1" hangingPunct="1">
              <a:lnSpc>
                <a:spcPct val="80000"/>
              </a:lnSpc>
              <a:buFont typeface="Arial" panose="020B0604020202020204" pitchFamily="34" charset="0"/>
              <a:buNone/>
            </a:pPr>
            <a:r>
              <a:rPr lang="en-US" altLang="en-US" sz="2400" dirty="0"/>
              <a:t>                        (summarize/define the behavior here)</a:t>
            </a:r>
          </a:p>
          <a:p>
            <a:pPr eaLnBrk="1" hangingPunct="1">
              <a:lnSpc>
                <a:spcPct val="80000"/>
              </a:lnSpc>
              <a:buFont typeface="Arial" panose="020B0604020202020204" pitchFamily="34" charset="0"/>
              <a:buNone/>
            </a:pPr>
            <a:endParaRPr lang="en-US" altLang="en-US" sz="1600" b="1" dirty="0"/>
          </a:p>
          <a:p>
            <a:pPr eaLnBrk="1" hangingPunct="1">
              <a:lnSpc>
                <a:spcPct val="80000"/>
              </a:lnSpc>
              <a:buFontTx/>
              <a:buNone/>
            </a:pPr>
            <a:r>
              <a:rPr lang="en-US" altLang="en-US" sz="2400" b="1" dirty="0"/>
              <a:t>in order to </a:t>
            </a:r>
            <a:r>
              <a:rPr lang="en-US" altLang="en-US" sz="2400" dirty="0"/>
              <a:t>_____________________________.</a:t>
            </a:r>
          </a:p>
          <a:p>
            <a:pPr eaLnBrk="1" hangingPunct="1">
              <a:lnSpc>
                <a:spcPct val="80000"/>
              </a:lnSpc>
              <a:buFont typeface="Arial" panose="020B0604020202020204" pitchFamily="34" charset="0"/>
              <a:buNone/>
            </a:pPr>
            <a:r>
              <a:rPr lang="en-US" altLang="en-US" sz="2400" dirty="0"/>
              <a:t>                          (summarize the function here)</a:t>
            </a:r>
          </a:p>
          <a:p>
            <a:pPr eaLnBrk="1" hangingPunct="1">
              <a:lnSpc>
                <a:spcPct val="80000"/>
              </a:lnSpc>
              <a:buFont typeface="Arial" panose="020B0604020202020204" pitchFamily="34" charset="0"/>
              <a:buNone/>
            </a:pPr>
            <a:endParaRPr lang="en-US" altLang="en-US" sz="2400" dirty="0"/>
          </a:p>
          <a:p>
            <a:pPr eaLnBrk="1" hangingPunct="1">
              <a:lnSpc>
                <a:spcPct val="80000"/>
              </a:lnSpc>
              <a:buFont typeface="Arial" panose="020B0604020202020204" pitchFamily="34" charset="0"/>
              <a:buNone/>
            </a:pPr>
            <a:r>
              <a:rPr lang="en-US" altLang="en-US" sz="2400" b="1" dirty="0"/>
              <a:t>This behavior is more likely to occur if</a:t>
            </a:r>
            <a:r>
              <a:rPr lang="en-US" altLang="en-US" sz="2400" dirty="0"/>
              <a:t> ___________________.</a:t>
            </a:r>
          </a:p>
          <a:p>
            <a:pPr eaLnBrk="1" hangingPunct="1">
              <a:lnSpc>
                <a:spcPct val="80000"/>
              </a:lnSpc>
              <a:buFont typeface="Arial" panose="020B0604020202020204" pitchFamily="34" charset="0"/>
              <a:buNone/>
            </a:pPr>
            <a:r>
              <a:rPr lang="en-US" altLang="en-US" sz="2400"/>
              <a:t>                                                                </a:t>
            </a:r>
            <a:r>
              <a:rPr lang="en-US" altLang="en-US" sz="2400" dirty="0"/>
              <a:t>(summarize setting event here)</a:t>
            </a:r>
          </a:p>
        </p:txBody>
      </p:sp>
      <p:sp>
        <p:nvSpPr>
          <p:cNvPr id="2" name="Slide Number Placeholder 1">
            <a:extLst>
              <a:ext uri="{FF2B5EF4-FFF2-40B4-BE49-F238E27FC236}">
                <a16:creationId xmlns:a16="http://schemas.microsoft.com/office/drawing/2014/main" id="{62B695CD-7432-43D7-8B5C-570779EAF76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CF47ED70-6496-4B6E-B34F-B963140D1E9C}" type="slidenum">
              <a:rPr lang="en-US" altLang="en-US" sz="1200">
                <a:solidFill>
                  <a:srgbClr val="8D8D8F"/>
                </a:solidFill>
              </a:rPr>
              <a:pPr>
                <a:spcBef>
                  <a:spcPct val="0"/>
                </a:spcBef>
                <a:buFontTx/>
                <a:buNone/>
              </a:pPr>
              <a:t>44</a:t>
            </a:fld>
            <a:endParaRPr lang="en-US" altLang="en-US" sz="1200">
              <a:solidFill>
                <a:srgbClr val="8D8D8F"/>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54627">
                                            <p:txEl>
                                              <p:pRg st="0" end="0"/>
                                            </p:txEl>
                                          </p:spTgt>
                                        </p:tgtEl>
                                        <p:attrNameLst>
                                          <p:attrName>style.visibility</p:attrName>
                                        </p:attrNameLst>
                                      </p:cBhvr>
                                      <p:to>
                                        <p:strVal val="visible"/>
                                      </p:to>
                                    </p:set>
                                    <p:anim calcmode="lin" valueType="num">
                                      <p:cBhvr additive="base">
                                        <p:cTn id="7" dur="500" fill="hold"/>
                                        <p:tgtEl>
                                          <p:spTgt spid="1546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54627">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54627">
                                            <p:txEl>
                                              <p:pRg st="0" end="0"/>
                                            </p:txEl>
                                          </p:spTgt>
                                        </p:tgtEl>
                                        <p:attrNameLst>
                                          <p:attrName>ppt_c</p:attrName>
                                        </p:attrNameLst>
                                      </p:cBhvr>
                                      <p:to>
                                        <a:schemeClr val="folHlink"/>
                                      </p:to>
                                    </p:animClr>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54627">
                                            <p:txEl>
                                              <p:pRg st="1" end="1"/>
                                            </p:txEl>
                                          </p:spTgt>
                                        </p:tgtEl>
                                        <p:attrNameLst>
                                          <p:attrName>style.visibility</p:attrName>
                                        </p:attrNameLst>
                                      </p:cBhvr>
                                      <p:to>
                                        <p:strVal val="visible"/>
                                      </p:to>
                                    </p:set>
                                    <p:anim calcmode="lin" valueType="num">
                                      <p:cBhvr additive="base">
                                        <p:cTn id="13" dur="500" fill="hold"/>
                                        <p:tgtEl>
                                          <p:spTgt spid="15462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54627">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54627">
                                            <p:txEl>
                                              <p:pRg st="1" end="1"/>
                                            </p:txEl>
                                          </p:spTgt>
                                        </p:tgtEl>
                                        <p:attrNameLst>
                                          <p:attrName>ppt_c</p:attrName>
                                        </p:attrNameLst>
                                      </p:cBhvr>
                                      <p:to>
                                        <a:schemeClr val="folHlink"/>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54627">
                                            <p:txEl>
                                              <p:pRg st="3" end="3"/>
                                            </p:txEl>
                                          </p:spTgt>
                                        </p:tgtEl>
                                        <p:attrNameLst>
                                          <p:attrName>style.visibility</p:attrName>
                                        </p:attrNameLst>
                                      </p:cBhvr>
                                      <p:to>
                                        <p:strVal val="visible"/>
                                      </p:to>
                                    </p:set>
                                    <p:anim calcmode="lin" valueType="num">
                                      <p:cBhvr additive="base">
                                        <p:cTn id="19" dur="500" fill="hold"/>
                                        <p:tgtEl>
                                          <p:spTgt spid="154627">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54627">
                                            <p:txEl>
                                              <p:pRg st="3" end="3"/>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54627">
                                            <p:txEl>
                                              <p:pRg st="3" end="3"/>
                                            </p:txEl>
                                          </p:spTgt>
                                        </p:tgtEl>
                                        <p:attrNameLst>
                                          <p:attrName>ppt_c</p:attrName>
                                        </p:attrNameLst>
                                      </p:cBhvr>
                                      <p:to>
                                        <a:schemeClr val="folHlink"/>
                                      </p:to>
                                    </p:animClr>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54627">
                                            <p:txEl>
                                              <p:pRg st="4" end="4"/>
                                            </p:txEl>
                                          </p:spTgt>
                                        </p:tgtEl>
                                        <p:attrNameLst>
                                          <p:attrName>style.visibility</p:attrName>
                                        </p:attrNameLst>
                                      </p:cBhvr>
                                      <p:to>
                                        <p:strVal val="visible"/>
                                      </p:to>
                                    </p:set>
                                    <p:anim calcmode="lin" valueType="num">
                                      <p:cBhvr additive="base">
                                        <p:cTn id="25" dur="500" fill="hold"/>
                                        <p:tgtEl>
                                          <p:spTgt spid="154627">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54627">
                                            <p:txEl>
                                              <p:pRg st="4" end="4"/>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54627">
                                            <p:txEl>
                                              <p:pRg st="4" end="4"/>
                                            </p:txEl>
                                          </p:spTgt>
                                        </p:tgtEl>
                                        <p:attrNameLst>
                                          <p:attrName>ppt_c</p:attrName>
                                        </p:attrNameLst>
                                      </p:cBhvr>
                                      <p:to>
                                        <a:schemeClr val="folHlink"/>
                                      </p:to>
                                    </p:animClr>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54627">
                                            <p:txEl>
                                              <p:pRg st="6" end="6"/>
                                            </p:txEl>
                                          </p:spTgt>
                                        </p:tgtEl>
                                        <p:attrNameLst>
                                          <p:attrName>style.visibility</p:attrName>
                                        </p:attrNameLst>
                                      </p:cBhvr>
                                      <p:to>
                                        <p:strVal val="visible"/>
                                      </p:to>
                                    </p:set>
                                    <p:anim calcmode="lin" valueType="num">
                                      <p:cBhvr additive="base">
                                        <p:cTn id="31" dur="500" fill="hold"/>
                                        <p:tgtEl>
                                          <p:spTgt spid="154627">
                                            <p:txEl>
                                              <p:pRg st="6" end="6"/>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54627">
                                            <p:txEl>
                                              <p:pRg st="6" end="6"/>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54627">
                                            <p:txEl>
                                              <p:pRg st="6" end="6"/>
                                            </p:txEl>
                                          </p:spTgt>
                                        </p:tgtEl>
                                        <p:attrNameLst>
                                          <p:attrName>ppt_c</p:attrName>
                                        </p:attrNameLst>
                                      </p:cBhvr>
                                      <p:to>
                                        <a:schemeClr val="folHlink"/>
                                      </p:to>
                                    </p:animClr>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54627">
                                            <p:txEl>
                                              <p:pRg st="7" end="7"/>
                                            </p:txEl>
                                          </p:spTgt>
                                        </p:tgtEl>
                                        <p:attrNameLst>
                                          <p:attrName>style.visibility</p:attrName>
                                        </p:attrNameLst>
                                      </p:cBhvr>
                                      <p:to>
                                        <p:strVal val="visible"/>
                                      </p:to>
                                    </p:set>
                                    <p:anim calcmode="lin" valueType="num">
                                      <p:cBhvr additive="base">
                                        <p:cTn id="37" dur="500" fill="hold"/>
                                        <p:tgtEl>
                                          <p:spTgt spid="154627">
                                            <p:txEl>
                                              <p:pRg st="7" end="7"/>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54627">
                                            <p:txEl>
                                              <p:pRg st="7" end="7"/>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54627">
                                            <p:txEl>
                                              <p:pRg st="7" end="7"/>
                                            </p:txEl>
                                          </p:spTgt>
                                        </p:tgtEl>
                                        <p:attrNameLst>
                                          <p:attrName>ppt_c</p:attrName>
                                        </p:attrNameLst>
                                      </p:cBhvr>
                                      <p:to>
                                        <a:schemeClr val="folHlink"/>
                                      </p:to>
                                    </p:animClr>
                                  </p:sub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54627">
                                            <p:txEl>
                                              <p:pRg st="9" end="9"/>
                                            </p:txEl>
                                          </p:spTgt>
                                        </p:tgtEl>
                                        <p:attrNameLst>
                                          <p:attrName>style.visibility</p:attrName>
                                        </p:attrNameLst>
                                      </p:cBhvr>
                                      <p:to>
                                        <p:strVal val="visible"/>
                                      </p:to>
                                    </p:set>
                                    <p:anim calcmode="lin" valueType="num">
                                      <p:cBhvr additive="base">
                                        <p:cTn id="43" dur="500" fill="hold"/>
                                        <p:tgtEl>
                                          <p:spTgt spid="154627">
                                            <p:txEl>
                                              <p:pRg st="9" end="9"/>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54627">
                                            <p:txEl>
                                              <p:pRg st="9" end="9"/>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54627">
                                            <p:txEl>
                                              <p:pRg st="9" end="9"/>
                                            </p:txEl>
                                          </p:spTgt>
                                        </p:tgtEl>
                                        <p:attrNameLst>
                                          <p:attrName>ppt_c</p:attrName>
                                        </p:attrNameLst>
                                      </p:cBhvr>
                                      <p:to>
                                        <a:schemeClr val="folHlink"/>
                                      </p:to>
                                    </p:animClr>
                                  </p:sub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54627">
                                            <p:txEl>
                                              <p:pRg st="10" end="10"/>
                                            </p:txEl>
                                          </p:spTgt>
                                        </p:tgtEl>
                                        <p:attrNameLst>
                                          <p:attrName>style.visibility</p:attrName>
                                        </p:attrNameLst>
                                      </p:cBhvr>
                                      <p:to>
                                        <p:strVal val="visible"/>
                                      </p:to>
                                    </p:set>
                                    <p:anim calcmode="lin" valueType="num">
                                      <p:cBhvr additive="base">
                                        <p:cTn id="49" dur="500" fill="hold"/>
                                        <p:tgtEl>
                                          <p:spTgt spid="154627">
                                            <p:txEl>
                                              <p:pRg st="10" end="10"/>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154627">
                                            <p:txEl>
                                              <p:pRg st="10" end="1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54627">
                                            <p:txEl>
                                              <p:pRg st="10" end="10"/>
                                            </p:txEl>
                                          </p:spTgt>
                                        </p:tgtEl>
                                        <p:attrNameLst>
                                          <p:attrName>ppt_c</p:attrName>
                                        </p:attrNameLst>
                                      </p:cBhvr>
                                      <p:to>
                                        <a:schemeClr val="folHlink"/>
                                      </p:to>
                                    </p:animClr>
                                  </p:sub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154627">
                                            <p:txEl>
                                              <p:pRg st="12" end="12"/>
                                            </p:txEl>
                                          </p:spTgt>
                                        </p:tgtEl>
                                        <p:attrNameLst>
                                          <p:attrName>style.visibility</p:attrName>
                                        </p:attrNameLst>
                                      </p:cBhvr>
                                      <p:to>
                                        <p:strVal val="visible"/>
                                      </p:to>
                                    </p:set>
                                    <p:anim calcmode="lin" valueType="num">
                                      <p:cBhvr additive="base">
                                        <p:cTn id="55" dur="500" fill="hold"/>
                                        <p:tgtEl>
                                          <p:spTgt spid="154627">
                                            <p:txEl>
                                              <p:pRg st="12" end="12"/>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154627">
                                            <p:txEl>
                                              <p:pRg st="12" end="1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54627">
                                            <p:txEl>
                                              <p:pRg st="12" end="12"/>
                                            </p:txEl>
                                          </p:spTgt>
                                        </p:tgtEl>
                                        <p:attrNameLst>
                                          <p:attrName>ppt_c</p:attrName>
                                        </p:attrNameLst>
                                      </p:cBhvr>
                                      <p:to>
                                        <a:schemeClr val="folHlink"/>
                                      </p:to>
                                    </p:animClr>
                                  </p:sub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154627">
                                            <p:txEl>
                                              <p:pRg st="13" end="13"/>
                                            </p:txEl>
                                          </p:spTgt>
                                        </p:tgtEl>
                                        <p:attrNameLst>
                                          <p:attrName>style.visibility</p:attrName>
                                        </p:attrNameLst>
                                      </p:cBhvr>
                                      <p:to>
                                        <p:strVal val="visible"/>
                                      </p:to>
                                    </p:set>
                                    <p:anim calcmode="lin" valueType="num">
                                      <p:cBhvr additive="base">
                                        <p:cTn id="61" dur="500" fill="hold"/>
                                        <p:tgtEl>
                                          <p:spTgt spid="154627">
                                            <p:txEl>
                                              <p:pRg st="13" end="13"/>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154627">
                                            <p:txEl>
                                              <p:pRg st="13" end="13"/>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154627">
                                            <p:txEl>
                                              <p:pRg st="13" end="13"/>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627" grpId="0" build="p"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3" name="Title 3">
            <a:extLst>
              <a:ext uri="{FF2B5EF4-FFF2-40B4-BE49-F238E27FC236}">
                <a16:creationId xmlns:a16="http://schemas.microsoft.com/office/drawing/2014/main" id="{D135ED57-0C6C-414B-BC28-82C50FE055DC}"/>
              </a:ext>
            </a:extLst>
          </p:cNvPr>
          <p:cNvSpPr>
            <a:spLocks noGrp="1"/>
          </p:cNvSpPr>
          <p:nvPr>
            <p:ph type="title"/>
          </p:nvPr>
        </p:nvSpPr>
        <p:spPr>
          <a:xfrm>
            <a:off x="457200" y="65630"/>
            <a:ext cx="8229600" cy="1143000"/>
          </a:xfrm>
        </p:spPr>
        <p:txBody>
          <a:bodyPr/>
          <a:lstStyle/>
          <a:p>
            <a:pPr eaLnBrk="1" hangingPunct="1"/>
            <a:r>
              <a:rPr lang="en-US" altLang="en-US" b="1" dirty="0">
                <a:solidFill>
                  <a:srgbClr val="B60202"/>
                </a:solidFill>
              </a:rPr>
              <a:t>ACTIVITY 7/Homework:</a:t>
            </a:r>
          </a:p>
        </p:txBody>
      </p:sp>
      <p:sp>
        <p:nvSpPr>
          <p:cNvPr id="156674" name="Vertical Text Placeholder 4">
            <a:extLst>
              <a:ext uri="{FF2B5EF4-FFF2-40B4-BE49-F238E27FC236}">
                <a16:creationId xmlns:a16="http://schemas.microsoft.com/office/drawing/2014/main" id="{332218CB-2DEE-4508-97DD-AFAA2285CD9A}"/>
              </a:ext>
            </a:extLst>
          </p:cNvPr>
          <p:cNvSpPr>
            <a:spLocks noGrp="1"/>
          </p:cNvSpPr>
          <p:nvPr>
            <p:ph idx="1"/>
          </p:nvPr>
        </p:nvSpPr>
        <p:spPr>
          <a:xfrm>
            <a:off x="457200" y="1208630"/>
            <a:ext cx="8229600" cy="4876800"/>
          </a:xfrm>
        </p:spPr>
        <p:txBody>
          <a:bodyPr/>
          <a:lstStyle/>
          <a:p>
            <a:pPr eaLnBrk="1" hangingPunct="1">
              <a:buFont typeface="Arial" panose="020B0604020202020204" pitchFamily="34" charset="0"/>
              <a:buNone/>
            </a:pPr>
            <a:r>
              <a:rPr lang="en-US" altLang="en-US" b="1" dirty="0">
                <a:solidFill>
                  <a:srgbClr val="292934"/>
                </a:solidFill>
              </a:rPr>
              <a:t>Using your workbook:</a:t>
            </a:r>
            <a:endParaRPr lang="en-US" altLang="en-US" dirty="0">
              <a:solidFill>
                <a:srgbClr val="292934"/>
              </a:solidFill>
            </a:endParaRPr>
          </a:p>
          <a:p>
            <a:pPr eaLnBrk="1" hangingPunct="1"/>
            <a:r>
              <a:rPr lang="en-US" altLang="en-US" dirty="0">
                <a:solidFill>
                  <a:srgbClr val="292934"/>
                </a:solidFill>
              </a:rPr>
              <a:t>Complete the behavior pathway for your student</a:t>
            </a:r>
          </a:p>
          <a:p>
            <a:pPr eaLnBrk="1" hangingPunct="1"/>
            <a:r>
              <a:rPr lang="en-US" altLang="en-US" dirty="0">
                <a:solidFill>
                  <a:srgbClr val="292934"/>
                </a:solidFill>
              </a:rPr>
              <a:t>Create your hypothesis statement </a:t>
            </a:r>
          </a:p>
          <a:p>
            <a:pPr eaLnBrk="1" hangingPunct="1"/>
            <a:r>
              <a:rPr lang="en-US" altLang="en-US" dirty="0">
                <a:solidFill>
                  <a:srgbClr val="292934"/>
                </a:solidFill>
              </a:rPr>
              <a:t>Conduct observations to verify interview data and observe environmental variables</a:t>
            </a:r>
          </a:p>
          <a:p>
            <a:pPr eaLnBrk="1" hangingPunct="1"/>
            <a:r>
              <a:rPr lang="en-US" altLang="en-US" dirty="0">
                <a:solidFill>
                  <a:srgbClr val="292934"/>
                </a:solidFill>
              </a:rPr>
              <a:t>Working with student’s team, finalize a working hypothesis statement for your student’s behavior</a:t>
            </a:r>
          </a:p>
        </p:txBody>
      </p:sp>
      <p:sp>
        <p:nvSpPr>
          <p:cNvPr id="156675" name="Slide Number Placeholder 1">
            <a:extLst>
              <a:ext uri="{FF2B5EF4-FFF2-40B4-BE49-F238E27FC236}">
                <a16:creationId xmlns:a16="http://schemas.microsoft.com/office/drawing/2014/main" id="{77305FD8-7117-44F8-9BE4-C781C8A3248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75DC7E19-44CF-4298-AABD-E63731D7C035}" type="slidenum">
              <a:rPr lang="en-US" altLang="en-US" sz="1200">
                <a:solidFill>
                  <a:srgbClr val="8D8D8F"/>
                </a:solidFill>
              </a:rPr>
              <a:pPr>
                <a:spcBef>
                  <a:spcPct val="0"/>
                </a:spcBef>
                <a:buFontTx/>
                <a:buNone/>
              </a:pPr>
              <a:t>45</a:t>
            </a:fld>
            <a:endParaRPr lang="en-US" altLang="en-US" sz="1200">
              <a:solidFill>
                <a:srgbClr val="8D8D8F"/>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1" name="Title 1">
            <a:extLst>
              <a:ext uri="{FF2B5EF4-FFF2-40B4-BE49-F238E27FC236}">
                <a16:creationId xmlns:a16="http://schemas.microsoft.com/office/drawing/2014/main" id="{3DB470B1-91E6-4A5F-9983-5BFED745836A}"/>
              </a:ext>
            </a:extLst>
          </p:cNvPr>
          <p:cNvSpPr>
            <a:spLocks noGrp="1"/>
          </p:cNvSpPr>
          <p:nvPr>
            <p:ph type="title"/>
          </p:nvPr>
        </p:nvSpPr>
        <p:spPr>
          <a:xfrm>
            <a:off x="457200" y="274638"/>
            <a:ext cx="8229600" cy="1079500"/>
          </a:xfrm>
        </p:spPr>
        <p:txBody>
          <a:bodyPr/>
          <a:lstStyle/>
          <a:p>
            <a:pPr eaLnBrk="1" hangingPunct="1"/>
            <a:r>
              <a:rPr lang="en-US" altLang="en-US" b="1" i="1">
                <a:solidFill>
                  <a:srgbClr val="292934"/>
                </a:solidFill>
              </a:rPr>
              <a:t>Next Session:  </a:t>
            </a:r>
            <a:br>
              <a:rPr lang="en-US" altLang="en-US" b="1" i="1" dirty="0">
                <a:solidFill>
                  <a:srgbClr val="292934"/>
                </a:solidFill>
              </a:rPr>
            </a:br>
            <a:r>
              <a:rPr lang="en-US" altLang="en-US" b="1" i="1" dirty="0">
                <a:solidFill>
                  <a:srgbClr val="FF0000"/>
                </a:solidFill>
              </a:rPr>
              <a:t>Competing</a:t>
            </a:r>
            <a:r>
              <a:rPr lang="en-US" altLang="en-US" b="1" dirty="0"/>
              <a:t> Behavior Pathway</a:t>
            </a:r>
          </a:p>
        </p:txBody>
      </p:sp>
      <p:sp>
        <p:nvSpPr>
          <p:cNvPr id="158722" name="Content Placeholder 2">
            <a:extLst>
              <a:ext uri="{FF2B5EF4-FFF2-40B4-BE49-F238E27FC236}">
                <a16:creationId xmlns:a16="http://schemas.microsoft.com/office/drawing/2014/main" id="{B19E4154-2C64-4E78-A6A3-A45E334CF254}"/>
              </a:ext>
            </a:extLst>
          </p:cNvPr>
          <p:cNvSpPr>
            <a:spLocks noGrp="1"/>
          </p:cNvSpPr>
          <p:nvPr>
            <p:ph idx="1"/>
          </p:nvPr>
        </p:nvSpPr>
        <p:spPr>
          <a:xfrm>
            <a:off x="292100" y="1600200"/>
            <a:ext cx="8229600" cy="4525963"/>
          </a:xfrm>
        </p:spPr>
        <p:txBody>
          <a:bodyPr/>
          <a:lstStyle/>
          <a:p>
            <a:pPr marL="0" indent="0" eaLnBrk="1" hangingPunct="1">
              <a:buFont typeface="Arial" panose="020B0604020202020204" pitchFamily="34" charset="0"/>
              <a:buNone/>
            </a:pPr>
            <a:r>
              <a:rPr lang="en-US" altLang="en-US"/>
              <a:t>Desi</a:t>
            </a:r>
          </a:p>
          <a:p>
            <a:pPr marL="0" indent="0" eaLnBrk="1" hangingPunct="1">
              <a:buFont typeface="Arial" panose="020B0604020202020204" pitchFamily="34" charset="0"/>
              <a:buNone/>
            </a:pPr>
            <a:endParaRPr lang="en-US" altLang="en-US"/>
          </a:p>
        </p:txBody>
      </p:sp>
      <p:sp>
        <p:nvSpPr>
          <p:cNvPr id="4" name="Rectangle 3">
            <a:extLst>
              <a:ext uri="{FF2B5EF4-FFF2-40B4-BE49-F238E27FC236}">
                <a16:creationId xmlns:a16="http://schemas.microsoft.com/office/drawing/2014/main" id="{F71046E2-55A0-4156-9FFC-F619DBF28CBD}"/>
              </a:ext>
            </a:extLst>
          </p:cNvPr>
          <p:cNvSpPr>
            <a:spLocks noChangeArrowheads="1"/>
          </p:cNvSpPr>
          <p:nvPr/>
        </p:nvSpPr>
        <p:spPr bwMode="auto">
          <a:xfrm>
            <a:off x="203200" y="1600200"/>
            <a:ext cx="3175000" cy="495300"/>
          </a:xfrm>
          <a:prstGeom prst="rect">
            <a:avLst/>
          </a:prstGeom>
          <a:solidFill>
            <a:srgbClr val="BFBFBF"/>
          </a:solidFill>
          <a:ln w="9525">
            <a:solidFill>
              <a:srgbClr val="8F9F95"/>
            </a:solidFill>
            <a:miter lim="800000"/>
            <a:headEnd/>
            <a:tailEnd/>
          </a:ln>
          <a:effectLst>
            <a:outerShdw blurRad="40000" dist="23000" dir="5400000" rotWithShape="0">
              <a:srgbClr val="808080">
                <a:alpha val="34998"/>
              </a:srgbClr>
            </a:outerShdw>
          </a:effectLst>
        </p:spPr>
        <p:txBody>
          <a:bodyPr anchor="ctr"/>
          <a:lstStyle/>
          <a:p>
            <a:pPr eaLnBrk="1" fontAlgn="auto" hangingPunct="1">
              <a:spcBef>
                <a:spcPts val="0"/>
              </a:spcBef>
              <a:spcAft>
                <a:spcPts val="0"/>
              </a:spcAft>
              <a:defRPr/>
            </a:pPr>
            <a:r>
              <a:rPr lang="en-US" b="1" dirty="0">
                <a:latin typeface="+mn-lt"/>
                <a:ea typeface="+mn-ea"/>
              </a:rPr>
              <a:t>Routine:</a:t>
            </a:r>
          </a:p>
        </p:txBody>
      </p:sp>
      <p:sp>
        <p:nvSpPr>
          <p:cNvPr id="5" name="Rectangle 4">
            <a:extLst>
              <a:ext uri="{FF2B5EF4-FFF2-40B4-BE49-F238E27FC236}">
                <a16:creationId xmlns:a16="http://schemas.microsoft.com/office/drawing/2014/main" id="{4AB11B7D-9965-4A3F-86FE-0B048F6F2CA2}"/>
              </a:ext>
            </a:extLst>
          </p:cNvPr>
          <p:cNvSpPr>
            <a:spLocks noChangeArrowheads="1"/>
          </p:cNvSpPr>
          <p:nvPr/>
        </p:nvSpPr>
        <p:spPr bwMode="auto">
          <a:xfrm>
            <a:off x="4406900" y="1600200"/>
            <a:ext cx="1854200" cy="1193800"/>
          </a:xfrm>
          <a:prstGeom prst="rect">
            <a:avLst/>
          </a:prstGeom>
          <a:noFill/>
          <a:ln w="38100">
            <a:solidFill>
              <a:schemeClr val="tx1"/>
            </a:solidFill>
            <a:miter lim="800000"/>
            <a:headEnd/>
            <a:tailEnd/>
          </a:ln>
          <a:effectLst>
            <a:outerShdw blurRad="40000" dist="23000" dir="5400000" rotWithShape="0">
              <a:srgbClr val="808080">
                <a:alpha val="34998"/>
              </a:srgbClr>
            </a:outerShdw>
          </a:effectLst>
          <a:extLst>
            <a:ext uri="{909E8E84-426E-40DD-AFC4-6F175D3DCCD1}">
              <a14:hiddenFill xmlns:a14="http://schemas.microsoft.com/office/drawing/2010/main">
                <a:solidFill>
                  <a:srgbClr val="FFFFFF"/>
                </a:solidFill>
              </a14:hiddenFill>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a:t>Desired Behavior</a:t>
            </a:r>
          </a:p>
          <a:p>
            <a:pPr eaLnBrk="1" hangingPunct="1">
              <a:spcBef>
                <a:spcPct val="0"/>
              </a:spcBef>
              <a:buFontTx/>
              <a:buNone/>
            </a:pPr>
            <a:endParaRPr lang="en-US" altLang="en-US" sz="1800"/>
          </a:p>
          <a:p>
            <a:pPr eaLnBrk="1" hangingPunct="1">
              <a:spcBef>
                <a:spcPct val="0"/>
              </a:spcBef>
              <a:buFontTx/>
              <a:buNone/>
            </a:pPr>
            <a:endParaRPr lang="en-US" altLang="en-US" sz="1800"/>
          </a:p>
          <a:p>
            <a:pPr eaLnBrk="1" hangingPunct="1">
              <a:spcBef>
                <a:spcPct val="0"/>
              </a:spcBef>
              <a:buFontTx/>
              <a:buNone/>
            </a:pPr>
            <a:endParaRPr lang="en-US" altLang="en-US" sz="1800"/>
          </a:p>
        </p:txBody>
      </p:sp>
      <p:sp>
        <p:nvSpPr>
          <p:cNvPr id="7" name="Rectangle 6">
            <a:extLst>
              <a:ext uri="{FF2B5EF4-FFF2-40B4-BE49-F238E27FC236}">
                <a16:creationId xmlns:a16="http://schemas.microsoft.com/office/drawing/2014/main" id="{F1224E11-3A72-4258-88A4-D74800F71A05}"/>
              </a:ext>
            </a:extLst>
          </p:cNvPr>
          <p:cNvSpPr>
            <a:spLocks noChangeArrowheads="1"/>
          </p:cNvSpPr>
          <p:nvPr/>
        </p:nvSpPr>
        <p:spPr bwMode="auto">
          <a:xfrm>
            <a:off x="6489700" y="1600200"/>
            <a:ext cx="2451100" cy="1193800"/>
          </a:xfrm>
          <a:prstGeom prst="rect">
            <a:avLst/>
          </a:prstGeom>
          <a:noFill/>
          <a:ln w="38100">
            <a:solidFill>
              <a:schemeClr val="tx1"/>
            </a:solidFill>
            <a:miter lim="800000"/>
            <a:headEnd/>
            <a:tailEnd/>
          </a:ln>
          <a:effectLst>
            <a:outerShdw blurRad="40000" dist="23000" dir="5400000" rotWithShape="0">
              <a:srgbClr val="808080">
                <a:alpha val="34998"/>
              </a:srgbClr>
            </a:outerShdw>
          </a:effectLst>
          <a:extLst>
            <a:ext uri="{909E8E84-426E-40DD-AFC4-6F175D3DCCD1}">
              <a14:hiddenFill xmlns:a14="http://schemas.microsoft.com/office/drawing/2010/main">
                <a:solidFill>
                  <a:srgbClr val="FFFFFF"/>
                </a:solidFill>
              </a14:hiddenFill>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a:t>Consequence/Function</a:t>
            </a:r>
          </a:p>
          <a:p>
            <a:pPr eaLnBrk="1" hangingPunct="1">
              <a:spcBef>
                <a:spcPct val="0"/>
              </a:spcBef>
              <a:buFontTx/>
              <a:buNone/>
            </a:pPr>
            <a:endParaRPr lang="en-US" altLang="en-US" sz="1800"/>
          </a:p>
          <a:p>
            <a:pPr eaLnBrk="1" hangingPunct="1">
              <a:spcBef>
                <a:spcPct val="0"/>
              </a:spcBef>
              <a:buFontTx/>
              <a:buNone/>
            </a:pPr>
            <a:endParaRPr lang="en-US" altLang="en-US" sz="1800"/>
          </a:p>
          <a:p>
            <a:pPr eaLnBrk="1" hangingPunct="1">
              <a:spcBef>
                <a:spcPct val="0"/>
              </a:spcBef>
              <a:buFontTx/>
              <a:buNone/>
            </a:pPr>
            <a:endParaRPr lang="en-US" altLang="en-US" sz="1800"/>
          </a:p>
        </p:txBody>
      </p:sp>
      <p:sp>
        <p:nvSpPr>
          <p:cNvPr id="8" name="Rectangle 7">
            <a:extLst>
              <a:ext uri="{FF2B5EF4-FFF2-40B4-BE49-F238E27FC236}">
                <a16:creationId xmlns:a16="http://schemas.microsoft.com/office/drawing/2014/main" id="{358DA4CC-0AA0-4790-B6F4-48A2D633B71A}"/>
              </a:ext>
            </a:extLst>
          </p:cNvPr>
          <p:cNvSpPr>
            <a:spLocks noChangeArrowheads="1"/>
          </p:cNvSpPr>
          <p:nvPr/>
        </p:nvSpPr>
        <p:spPr bwMode="auto">
          <a:xfrm>
            <a:off x="203200" y="3200400"/>
            <a:ext cx="1854200" cy="1193800"/>
          </a:xfrm>
          <a:prstGeom prst="rect">
            <a:avLst/>
          </a:prstGeom>
          <a:solidFill>
            <a:srgbClr val="D07676"/>
          </a:solidFill>
          <a:ln w="38100">
            <a:solidFill>
              <a:schemeClr val="tx1"/>
            </a:solidFill>
            <a:miter lim="800000"/>
            <a:headEnd/>
            <a:tailEnd/>
          </a:ln>
          <a:effectLst>
            <a:outerShdw blurRad="40000" dist="23000" dir="5400000" rotWithShape="0">
              <a:srgbClr val="808080">
                <a:alpha val="34998"/>
              </a:srgbClr>
            </a:outerShdw>
          </a:effec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a:solidFill>
                  <a:srgbClr val="FFFFFF"/>
                </a:solidFill>
              </a:rPr>
              <a:t>Setting Event</a:t>
            </a:r>
          </a:p>
          <a:p>
            <a:pPr eaLnBrk="1" hangingPunct="1">
              <a:spcBef>
                <a:spcPct val="0"/>
              </a:spcBef>
              <a:buFontTx/>
              <a:buNone/>
            </a:pPr>
            <a:endParaRPr lang="en-US" altLang="en-US" sz="1800"/>
          </a:p>
          <a:p>
            <a:pPr eaLnBrk="1" hangingPunct="1">
              <a:spcBef>
                <a:spcPct val="0"/>
              </a:spcBef>
              <a:buFontTx/>
              <a:buNone/>
            </a:pPr>
            <a:endParaRPr lang="en-US" altLang="en-US" sz="1800"/>
          </a:p>
          <a:p>
            <a:pPr eaLnBrk="1" hangingPunct="1">
              <a:spcBef>
                <a:spcPct val="0"/>
              </a:spcBef>
              <a:buFontTx/>
              <a:buNone/>
            </a:pPr>
            <a:endParaRPr lang="en-US" altLang="en-US" sz="1800"/>
          </a:p>
        </p:txBody>
      </p:sp>
      <p:sp>
        <p:nvSpPr>
          <p:cNvPr id="9" name="Rectangle 8">
            <a:extLst>
              <a:ext uri="{FF2B5EF4-FFF2-40B4-BE49-F238E27FC236}">
                <a16:creationId xmlns:a16="http://schemas.microsoft.com/office/drawing/2014/main" id="{07D4343E-BD8A-477C-B2CE-3B0DA5009CA8}"/>
              </a:ext>
            </a:extLst>
          </p:cNvPr>
          <p:cNvSpPr>
            <a:spLocks noChangeArrowheads="1"/>
          </p:cNvSpPr>
          <p:nvPr/>
        </p:nvSpPr>
        <p:spPr bwMode="auto">
          <a:xfrm>
            <a:off x="2273300" y="3200400"/>
            <a:ext cx="1854200" cy="1193800"/>
          </a:xfrm>
          <a:prstGeom prst="rect">
            <a:avLst/>
          </a:prstGeom>
          <a:solidFill>
            <a:srgbClr val="BB8D24"/>
          </a:solidFill>
          <a:ln w="38100">
            <a:solidFill>
              <a:schemeClr val="tx1"/>
            </a:solidFill>
            <a:miter lim="800000"/>
            <a:headEnd/>
            <a:tailEnd/>
          </a:ln>
          <a:effectLst>
            <a:outerShdw blurRad="40000" dist="23000" dir="5400000" rotWithShape="0">
              <a:srgbClr val="808080">
                <a:alpha val="34998"/>
              </a:srgbClr>
            </a:outerShdw>
          </a:effec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a:solidFill>
                  <a:schemeClr val="bg1"/>
                </a:solidFill>
              </a:rPr>
              <a:t>Antecedent</a:t>
            </a:r>
          </a:p>
          <a:p>
            <a:pPr eaLnBrk="1" hangingPunct="1">
              <a:spcBef>
                <a:spcPct val="0"/>
              </a:spcBef>
              <a:buFontTx/>
              <a:buNone/>
            </a:pPr>
            <a:endParaRPr lang="en-US" altLang="en-US" sz="1800"/>
          </a:p>
          <a:p>
            <a:pPr eaLnBrk="1" hangingPunct="1">
              <a:spcBef>
                <a:spcPct val="0"/>
              </a:spcBef>
              <a:buFontTx/>
              <a:buNone/>
            </a:pPr>
            <a:endParaRPr lang="en-US" altLang="en-US" sz="1800"/>
          </a:p>
          <a:p>
            <a:pPr eaLnBrk="1" hangingPunct="1">
              <a:spcBef>
                <a:spcPct val="0"/>
              </a:spcBef>
              <a:buFontTx/>
              <a:buNone/>
            </a:pPr>
            <a:endParaRPr lang="en-US" altLang="en-US" sz="1800"/>
          </a:p>
        </p:txBody>
      </p:sp>
      <p:sp>
        <p:nvSpPr>
          <p:cNvPr id="10" name="Rectangle 9">
            <a:extLst>
              <a:ext uri="{FF2B5EF4-FFF2-40B4-BE49-F238E27FC236}">
                <a16:creationId xmlns:a16="http://schemas.microsoft.com/office/drawing/2014/main" id="{8F12C842-286C-45AB-A616-489B7F38C3F0}"/>
              </a:ext>
            </a:extLst>
          </p:cNvPr>
          <p:cNvSpPr>
            <a:spLocks noChangeArrowheads="1"/>
          </p:cNvSpPr>
          <p:nvPr/>
        </p:nvSpPr>
        <p:spPr bwMode="auto">
          <a:xfrm>
            <a:off x="4406900" y="3200400"/>
            <a:ext cx="1854200" cy="1193800"/>
          </a:xfrm>
          <a:prstGeom prst="rect">
            <a:avLst/>
          </a:prstGeom>
          <a:solidFill>
            <a:srgbClr val="005500"/>
          </a:solidFill>
          <a:ln w="38100">
            <a:solidFill>
              <a:schemeClr val="tx1"/>
            </a:solidFill>
            <a:miter lim="800000"/>
            <a:headEnd/>
            <a:tailEnd/>
          </a:ln>
          <a:effectLst>
            <a:outerShdw blurRad="40000" dist="23000" dir="5400000" rotWithShape="0">
              <a:srgbClr val="808080">
                <a:alpha val="34998"/>
              </a:srgbClr>
            </a:outerShdw>
          </a:effec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a:solidFill>
                  <a:srgbClr val="FFFFFF"/>
                </a:solidFill>
              </a:rPr>
              <a:t>Problem Behavior</a:t>
            </a:r>
          </a:p>
          <a:p>
            <a:pPr eaLnBrk="1" hangingPunct="1">
              <a:spcBef>
                <a:spcPct val="0"/>
              </a:spcBef>
              <a:buFontTx/>
              <a:buNone/>
            </a:pPr>
            <a:endParaRPr lang="en-US" altLang="en-US" sz="1800"/>
          </a:p>
          <a:p>
            <a:pPr eaLnBrk="1" hangingPunct="1">
              <a:spcBef>
                <a:spcPct val="0"/>
              </a:spcBef>
              <a:buFontTx/>
              <a:buNone/>
            </a:pPr>
            <a:endParaRPr lang="en-US" altLang="en-US" sz="1800"/>
          </a:p>
          <a:p>
            <a:pPr eaLnBrk="1" hangingPunct="1">
              <a:spcBef>
                <a:spcPct val="0"/>
              </a:spcBef>
              <a:buFontTx/>
              <a:buNone/>
            </a:pPr>
            <a:endParaRPr lang="en-US" altLang="en-US" sz="1800"/>
          </a:p>
        </p:txBody>
      </p:sp>
      <p:sp>
        <p:nvSpPr>
          <p:cNvPr id="11" name="Rectangle 10">
            <a:extLst>
              <a:ext uri="{FF2B5EF4-FFF2-40B4-BE49-F238E27FC236}">
                <a16:creationId xmlns:a16="http://schemas.microsoft.com/office/drawing/2014/main" id="{ABAAA12B-FB89-4392-8468-211A3FECC36D}"/>
              </a:ext>
            </a:extLst>
          </p:cNvPr>
          <p:cNvSpPr>
            <a:spLocks noChangeArrowheads="1"/>
          </p:cNvSpPr>
          <p:nvPr/>
        </p:nvSpPr>
        <p:spPr bwMode="auto">
          <a:xfrm>
            <a:off x="6489700" y="3200400"/>
            <a:ext cx="2451100" cy="1193800"/>
          </a:xfrm>
          <a:prstGeom prst="rect">
            <a:avLst/>
          </a:prstGeom>
          <a:solidFill>
            <a:srgbClr val="800000"/>
          </a:solidFill>
          <a:ln w="38100">
            <a:solidFill>
              <a:schemeClr val="tx1"/>
            </a:solidFill>
            <a:miter lim="800000"/>
            <a:headEnd/>
            <a:tailEnd/>
          </a:ln>
          <a:effectLst>
            <a:outerShdw blurRad="40000" dist="23000" dir="5400000" rotWithShape="0">
              <a:srgbClr val="808080">
                <a:alpha val="34998"/>
              </a:srgbClr>
            </a:outerShdw>
          </a:effec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a:solidFill>
                  <a:srgbClr val="FFFFFF"/>
                </a:solidFill>
              </a:rPr>
              <a:t>Consequence/Function</a:t>
            </a:r>
          </a:p>
          <a:p>
            <a:pPr eaLnBrk="1" hangingPunct="1">
              <a:spcBef>
                <a:spcPct val="0"/>
              </a:spcBef>
              <a:buFontTx/>
              <a:buNone/>
            </a:pPr>
            <a:endParaRPr lang="en-US" altLang="en-US" sz="1800"/>
          </a:p>
          <a:p>
            <a:pPr eaLnBrk="1" hangingPunct="1">
              <a:spcBef>
                <a:spcPct val="0"/>
              </a:spcBef>
              <a:buFontTx/>
              <a:buNone/>
            </a:pPr>
            <a:endParaRPr lang="en-US" altLang="en-US" sz="1800"/>
          </a:p>
          <a:p>
            <a:pPr eaLnBrk="1" hangingPunct="1">
              <a:spcBef>
                <a:spcPct val="0"/>
              </a:spcBef>
              <a:buFontTx/>
              <a:buNone/>
            </a:pPr>
            <a:endParaRPr lang="en-US" altLang="en-US" sz="1800"/>
          </a:p>
        </p:txBody>
      </p:sp>
      <p:sp>
        <p:nvSpPr>
          <p:cNvPr id="14" name="Rectangle 13">
            <a:extLst>
              <a:ext uri="{FF2B5EF4-FFF2-40B4-BE49-F238E27FC236}">
                <a16:creationId xmlns:a16="http://schemas.microsoft.com/office/drawing/2014/main" id="{1F59321B-EA89-463C-8E01-ADFBF316A087}"/>
              </a:ext>
            </a:extLst>
          </p:cNvPr>
          <p:cNvSpPr>
            <a:spLocks noChangeArrowheads="1"/>
          </p:cNvSpPr>
          <p:nvPr/>
        </p:nvSpPr>
        <p:spPr bwMode="auto">
          <a:xfrm>
            <a:off x="4279900" y="4800600"/>
            <a:ext cx="2209800" cy="1193800"/>
          </a:xfrm>
          <a:prstGeom prst="rect">
            <a:avLst/>
          </a:prstGeom>
          <a:noFill/>
          <a:ln w="38100">
            <a:solidFill>
              <a:schemeClr val="tx1"/>
            </a:solidFill>
            <a:miter lim="800000"/>
            <a:headEnd/>
            <a:tailEnd/>
          </a:ln>
          <a:effectLst>
            <a:outerShdw blurRad="40000" dist="23000" dir="5400000" rotWithShape="0">
              <a:srgbClr val="808080">
                <a:alpha val="34998"/>
              </a:srgbClr>
            </a:outerShdw>
          </a:effectLst>
          <a:extLst>
            <a:ext uri="{909E8E84-426E-40DD-AFC4-6F175D3DCCD1}">
              <a14:hiddenFill xmlns:a14="http://schemas.microsoft.com/office/drawing/2010/main">
                <a:solidFill>
                  <a:srgbClr val="FFFFFF"/>
                </a:solidFill>
              </a14:hiddenFill>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a:t>Alternative Behavior</a:t>
            </a:r>
          </a:p>
          <a:p>
            <a:pPr eaLnBrk="1" hangingPunct="1">
              <a:spcBef>
                <a:spcPct val="0"/>
              </a:spcBef>
              <a:buFontTx/>
              <a:buNone/>
            </a:pPr>
            <a:endParaRPr lang="en-US" altLang="en-US" sz="1800"/>
          </a:p>
          <a:p>
            <a:pPr eaLnBrk="1" hangingPunct="1">
              <a:spcBef>
                <a:spcPct val="0"/>
              </a:spcBef>
              <a:buFontTx/>
              <a:buNone/>
            </a:pPr>
            <a:endParaRPr lang="en-US" altLang="en-US" sz="1800"/>
          </a:p>
          <a:p>
            <a:pPr eaLnBrk="1" hangingPunct="1">
              <a:spcBef>
                <a:spcPct val="0"/>
              </a:spcBef>
              <a:buFontTx/>
              <a:buNone/>
            </a:pPr>
            <a:endParaRPr lang="en-US" altLang="en-US" sz="1800"/>
          </a:p>
        </p:txBody>
      </p:sp>
      <p:cxnSp>
        <p:nvCxnSpPr>
          <p:cNvPr id="16" name="Straight Arrow Connector 15">
            <a:extLst>
              <a:ext uri="{FF2B5EF4-FFF2-40B4-BE49-F238E27FC236}">
                <a16:creationId xmlns:a16="http://schemas.microsoft.com/office/drawing/2014/main" id="{30836E79-8508-4B59-B7B2-009BEC9F00D7}"/>
              </a:ext>
            </a:extLst>
          </p:cNvPr>
          <p:cNvCxnSpPr>
            <a:cxnSpLocks noChangeShapeType="1"/>
          </p:cNvCxnSpPr>
          <p:nvPr/>
        </p:nvCxnSpPr>
        <p:spPr bwMode="auto">
          <a:xfrm>
            <a:off x="1841500" y="3784600"/>
            <a:ext cx="685800" cy="0"/>
          </a:xfrm>
          <a:prstGeom prst="straightConnector1">
            <a:avLst/>
          </a:prstGeom>
          <a:noFill/>
          <a:ln w="38100">
            <a:solidFill>
              <a:schemeClr val="tx2"/>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20" name="Straight Arrow Connector 19">
            <a:extLst>
              <a:ext uri="{FF2B5EF4-FFF2-40B4-BE49-F238E27FC236}">
                <a16:creationId xmlns:a16="http://schemas.microsoft.com/office/drawing/2014/main" id="{6DB10A80-DD0F-4599-A5B2-3797C265D0AA}"/>
              </a:ext>
            </a:extLst>
          </p:cNvPr>
          <p:cNvCxnSpPr>
            <a:cxnSpLocks noChangeShapeType="1"/>
          </p:cNvCxnSpPr>
          <p:nvPr/>
        </p:nvCxnSpPr>
        <p:spPr bwMode="auto">
          <a:xfrm>
            <a:off x="3937000" y="3784600"/>
            <a:ext cx="685800" cy="0"/>
          </a:xfrm>
          <a:prstGeom prst="straightConnector1">
            <a:avLst/>
          </a:prstGeom>
          <a:noFill/>
          <a:ln w="38100">
            <a:solidFill>
              <a:schemeClr val="tx2"/>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21" name="Straight Arrow Connector 20">
            <a:extLst>
              <a:ext uri="{FF2B5EF4-FFF2-40B4-BE49-F238E27FC236}">
                <a16:creationId xmlns:a16="http://schemas.microsoft.com/office/drawing/2014/main" id="{0AEBF9E2-A15D-44F8-8B8B-A2C8456F6A57}"/>
              </a:ext>
            </a:extLst>
          </p:cNvPr>
          <p:cNvCxnSpPr>
            <a:cxnSpLocks noChangeShapeType="1"/>
          </p:cNvCxnSpPr>
          <p:nvPr/>
        </p:nvCxnSpPr>
        <p:spPr bwMode="auto">
          <a:xfrm>
            <a:off x="6032500" y="3797300"/>
            <a:ext cx="685800" cy="0"/>
          </a:xfrm>
          <a:prstGeom prst="straightConnector1">
            <a:avLst/>
          </a:prstGeom>
          <a:noFill/>
          <a:ln w="38100">
            <a:solidFill>
              <a:schemeClr val="tx2"/>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22" name="Straight Arrow Connector 21">
            <a:extLst>
              <a:ext uri="{FF2B5EF4-FFF2-40B4-BE49-F238E27FC236}">
                <a16:creationId xmlns:a16="http://schemas.microsoft.com/office/drawing/2014/main" id="{AF3003EB-C030-408B-8184-1F2AA9865B45}"/>
              </a:ext>
            </a:extLst>
          </p:cNvPr>
          <p:cNvCxnSpPr>
            <a:cxnSpLocks noChangeShapeType="1"/>
          </p:cNvCxnSpPr>
          <p:nvPr/>
        </p:nvCxnSpPr>
        <p:spPr bwMode="auto">
          <a:xfrm>
            <a:off x="6032500" y="2197100"/>
            <a:ext cx="685800" cy="0"/>
          </a:xfrm>
          <a:prstGeom prst="straightConnector1">
            <a:avLst/>
          </a:prstGeom>
          <a:noFill/>
          <a:ln w="38100">
            <a:solidFill>
              <a:schemeClr val="tx2"/>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24" name="Straight Arrow Connector 23">
            <a:extLst>
              <a:ext uri="{FF2B5EF4-FFF2-40B4-BE49-F238E27FC236}">
                <a16:creationId xmlns:a16="http://schemas.microsoft.com/office/drawing/2014/main" id="{5BE7EFDF-E85D-41A7-A74B-86EC34938711}"/>
              </a:ext>
            </a:extLst>
          </p:cNvPr>
          <p:cNvCxnSpPr>
            <a:cxnSpLocks noChangeShapeType="1"/>
          </p:cNvCxnSpPr>
          <p:nvPr/>
        </p:nvCxnSpPr>
        <p:spPr bwMode="auto">
          <a:xfrm flipV="1">
            <a:off x="3594100" y="2400300"/>
            <a:ext cx="1193800" cy="952500"/>
          </a:xfrm>
          <a:prstGeom prst="straightConnector1">
            <a:avLst/>
          </a:prstGeom>
          <a:noFill/>
          <a:ln w="38100">
            <a:solidFill>
              <a:srgbClr val="D2533C"/>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29" name="Straight Arrow Connector 28">
            <a:extLst>
              <a:ext uri="{FF2B5EF4-FFF2-40B4-BE49-F238E27FC236}">
                <a16:creationId xmlns:a16="http://schemas.microsoft.com/office/drawing/2014/main" id="{5207BB65-3E92-465D-B215-06BC3F418D17}"/>
              </a:ext>
            </a:extLst>
          </p:cNvPr>
          <p:cNvCxnSpPr>
            <a:cxnSpLocks noChangeShapeType="1"/>
          </p:cNvCxnSpPr>
          <p:nvPr/>
        </p:nvCxnSpPr>
        <p:spPr bwMode="auto">
          <a:xfrm>
            <a:off x="3594100" y="4191000"/>
            <a:ext cx="1028700" cy="1219200"/>
          </a:xfrm>
          <a:prstGeom prst="straightConnector1">
            <a:avLst/>
          </a:prstGeom>
          <a:noFill/>
          <a:ln w="38100">
            <a:solidFill>
              <a:srgbClr val="D2533C"/>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33" name="Straight Arrow Connector 32">
            <a:extLst>
              <a:ext uri="{FF2B5EF4-FFF2-40B4-BE49-F238E27FC236}">
                <a16:creationId xmlns:a16="http://schemas.microsoft.com/office/drawing/2014/main" id="{491CC0F6-A8BC-4A02-BB95-692DC4C6CD95}"/>
              </a:ext>
            </a:extLst>
          </p:cNvPr>
          <p:cNvCxnSpPr>
            <a:cxnSpLocks noChangeShapeType="1"/>
          </p:cNvCxnSpPr>
          <p:nvPr/>
        </p:nvCxnSpPr>
        <p:spPr bwMode="auto">
          <a:xfrm flipV="1">
            <a:off x="6261100" y="4191000"/>
            <a:ext cx="1549400" cy="1219200"/>
          </a:xfrm>
          <a:prstGeom prst="straightConnector1">
            <a:avLst/>
          </a:prstGeom>
          <a:noFill/>
          <a:ln w="38100">
            <a:solidFill>
              <a:srgbClr val="D2533C"/>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158738" name="Slide Number Placeholder 1">
            <a:extLst>
              <a:ext uri="{FF2B5EF4-FFF2-40B4-BE49-F238E27FC236}">
                <a16:creationId xmlns:a16="http://schemas.microsoft.com/office/drawing/2014/main" id="{687D907C-0FE2-49B2-8EAC-923749EEA59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48424E07-5E4B-45F0-95C9-1BCFC0FD84EF}" type="slidenum">
              <a:rPr lang="en-US" altLang="en-US" sz="1200">
                <a:solidFill>
                  <a:srgbClr val="8D8D8F"/>
                </a:solidFill>
              </a:rPr>
              <a:pPr>
                <a:spcBef>
                  <a:spcPct val="0"/>
                </a:spcBef>
                <a:buFontTx/>
                <a:buNone/>
              </a:pPr>
              <a:t>46</a:t>
            </a:fld>
            <a:endParaRPr lang="en-US" altLang="en-US" sz="1200">
              <a:solidFill>
                <a:srgbClr val="8D8D8F"/>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Content Placeholder 2">
            <a:extLst>
              <a:ext uri="{FF2B5EF4-FFF2-40B4-BE49-F238E27FC236}">
                <a16:creationId xmlns:a16="http://schemas.microsoft.com/office/drawing/2014/main" id="{95DC27CB-7FD0-443D-B8FA-94AE1B5CA16B}"/>
              </a:ext>
            </a:extLst>
          </p:cNvPr>
          <p:cNvSpPr>
            <a:spLocks noGrp="1"/>
          </p:cNvSpPr>
          <p:nvPr>
            <p:ph idx="4294967295"/>
          </p:nvPr>
        </p:nvSpPr>
        <p:spPr>
          <a:xfrm>
            <a:off x="457200" y="495300"/>
            <a:ext cx="8229600" cy="6216650"/>
          </a:xfrm>
        </p:spPr>
        <p:txBody>
          <a:bodyPr/>
          <a:lstStyle/>
          <a:p>
            <a:pPr algn="ctr" eaLnBrk="1" hangingPunct="1">
              <a:spcAft>
                <a:spcPct val="35000"/>
              </a:spcAft>
              <a:buFontTx/>
              <a:buNone/>
            </a:pPr>
            <a:r>
              <a:rPr lang="en-US" altLang="en-US" sz="3600" b="1"/>
              <a:t>Once you have identified the ABC’s </a:t>
            </a:r>
          </a:p>
          <a:p>
            <a:pPr algn="ctr" eaLnBrk="1" hangingPunct="1">
              <a:spcAft>
                <a:spcPct val="35000"/>
              </a:spcAft>
              <a:buFontTx/>
              <a:buNone/>
            </a:pPr>
            <a:r>
              <a:rPr lang="en-US" altLang="en-US" sz="2800" b="1"/>
              <a:t>Then:</a:t>
            </a:r>
            <a:r>
              <a:rPr lang="en-US" altLang="en-US" sz="2800"/>
              <a:t> You need to understand the </a:t>
            </a:r>
            <a:r>
              <a:rPr lang="en-US" altLang="en-US" sz="2800" b="1">
                <a:solidFill>
                  <a:srgbClr val="FF0000"/>
                </a:solidFill>
              </a:rPr>
              <a:t>FUNCTION</a:t>
            </a:r>
            <a:r>
              <a:rPr lang="en-US" altLang="en-US" sz="2800"/>
              <a:t> or WHY the behavior occurs			</a:t>
            </a:r>
            <a:endParaRPr lang="en-US" altLang="en-US"/>
          </a:p>
        </p:txBody>
      </p:sp>
      <p:sp>
        <p:nvSpPr>
          <p:cNvPr id="5" name="Rectangle 4">
            <a:extLst>
              <a:ext uri="{FF2B5EF4-FFF2-40B4-BE49-F238E27FC236}">
                <a16:creationId xmlns:a16="http://schemas.microsoft.com/office/drawing/2014/main" id="{FBEF264D-9BBF-4732-98E1-72D53A84B6E4}"/>
              </a:ext>
            </a:extLst>
          </p:cNvPr>
          <p:cNvSpPr/>
          <p:nvPr/>
        </p:nvSpPr>
        <p:spPr>
          <a:xfrm>
            <a:off x="381000" y="4191000"/>
            <a:ext cx="2438400" cy="1905000"/>
          </a:xfrm>
          <a:prstGeom prst="rect">
            <a:avLst/>
          </a:prstGeom>
          <a:solidFill>
            <a:srgbClr val="E9910C"/>
          </a:solidFill>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charset="0"/>
                <a:ea typeface="ＭＳ Ｐゴシック" charset="-128"/>
              </a:defRPr>
            </a:lvl1pPr>
            <a:lvl2pPr marL="742950" indent="-285750" eaLnBrk="0" hangingPunct="0">
              <a:defRPr sz="2400">
                <a:solidFill>
                  <a:schemeClr val="tx1"/>
                </a:solidFill>
                <a:latin typeface="Calibri" charset="0"/>
                <a:ea typeface="ＭＳ Ｐゴシック" charset="-128"/>
              </a:defRPr>
            </a:lvl2pPr>
            <a:lvl3pPr marL="1143000" indent="-228600" eaLnBrk="0" hangingPunct="0">
              <a:defRPr sz="2400">
                <a:solidFill>
                  <a:schemeClr val="tx1"/>
                </a:solidFill>
                <a:latin typeface="Calibri" charset="0"/>
                <a:ea typeface="ＭＳ Ｐゴシック" charset="-128"/>
              </a:defRPr>
            </a:lvl3pPr>
            <a:lvl4pPr marL="1600200" indent="-228600" eaLnBrk="0" hangingPunct="0">
              <a:defRPr sz="2400">
                <a:solidFill>
                  <a:schemeClr val="tx1"/>
                </a:solidFill>
                <a:latin typeface="Calibri" charset="0"/>
                <a:ea typeface="ＭＳ Ｐゴシック" charset="-128"/>
              </a:defRPr>
            </a:lvl4pPr>
            <a:lvl5pPr marL="2057400" indent="-228600" eaLnBrk="0" hangingPunct="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algn="ctr" eaLnBrk="1" hangingPunct="1">
              <a:defRPr/>
            </a:pPr>
            <a:r>
              <a:rPr lang="en-US" altLang="en-US" sz="3200" b="1">
                <a:solidFill>
                  <a:schemeClr val="bg1"/>
                </a:solidFill>
                <a:ea typeface="MS PGothic" charset="-128"/>
              </a:rPr>
              <a:t>2</a:t>
            </a:r>
          </a:p>
          <a:p>
            <a:pPr algn="ctr" eaLnBrk="1" hangingPunct="1">
              <a:defRPr/>
            </a:pPr>
            <a:endParaRPr lang="en-US" altLang="en-US" sz="1800" b="1">
              <a:solidFill>
                <a:schemeClr val="bg1"/>
              </a:solidFill>
              <a:ea typeface="MS PGothic" charset="-128"/>
            </a:endParaRPr>
          </a:p>
          <a:p>
            <a:pPr algn="ctr" eaLnBrk="1" hangingPunct="1">
              <a:defRPr/>
            </a:pPr>
            <a:r>
              <a:rPr lang="en-US" altLang="en-US" sz="1800" b="1">
                <a:solidFill>
                  <a:schemeClr val="bg1"/>
                </a:solidFill>
                <a:ea typeface="MS PGothic" charset="-128"/>
              </a:rPr>
              <a:t>Routines/Antecedents:</a:t>
            </a:r>
          </a:p>
          <a:p>
            <a:pPr algn="ctr" eaLnBrk="1" hangingPunct="1">
              <a:defRPr/>
            </a:pPr>
            <a:endParaRPr lang="en-US" altLang="en-US" sz="1800" b="1">
              <a:solidFill>
                <a:schemeClr val="bg1"/>
              </a:solidFill>
              <a:ea typeface="MS PGothic" charset="-128"/>
            </a:endParaRPr>
          </a:p>
          <a:p>
            <a:pPr eaLnBrk="1" hangingPunct="1">
              <a:defRPr/>
            </a:pPr>
            <a:r>
              <a:rPr lang="en-US" altLang="en-US" sz="1800" b="1">
                <a:solidFill>
                  <a:schemeClr val="bg1"/>
                </a:solidFill>
                <a:ea typeface="MS PGothic" charset="-128"/>
              </a:rPr>
              <a:t>When _____happens…. </a:t>
            </a:r>
          </a:p>
        </p:txBody>
      </p:sp>
      <p:sp>
        <p:nvSpPr>
          <p:cNvPr id="6" name="Rectangle 5">
            <a:extLst>
              <a:ext uri="{FF2B5EF4-FFF2-40B4-BE49-F238E27FC236}">
                <a16:creationId xmlns:a16="http://schemas.microsoft.com/office/drawing/2014/main" id="{9FDC3809-BDB9-40F4-9A05-A8994BD121AE}"/>
              </a:ext>
            </a:extLst>
          </p:cNvPr>
          <p:cNvSpPr/>
          <p:nvPr/>
        </p:nvSpPr>
        <p:spPr>
          <a:xfrm>
            <a:off x="3200400" y="4191000"/>
            <a:ext cx="2743200" cy="1905000"/>
          </a:xfrm>
          <a:prstGeom prst="rect">
            <a:avLst/>
          </a:prstGeom>
          <a:solidFill>
            <a:srgbClr val="006301"/>
          </a:solidFill>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n-US" sz="3200" b="1">
                <a:solidFill>
                  <a:srgbClr val="FFFFFF"/>
                </a:solidFill>
              </a:rPr>
              <a:t>1  </a:t>
            </a:r>
          </a:p>
          <a:p>
            <a:pPr algn="ctr" eaLnBrk="1" hangingPunct="1"/>
            <a:endParaRPr lang="en-US" altLang="en-US" b="1">
              <a:solidFill>
                <a:srgbClr val="FFFFFF"/>
              </a:solidFill>
            </a:endParaRPr>
          </a:p>
          <a:p>
            <a:pPr algn="ctr" eaLnBrk="1" hangingPunct="1"/>
            <a:r>
              <a:rPr lang="en-US" altLang="en-US" b="1">
                <a:solidFill>
                  <a:srgbClr val="FFFFFF"/>
                </a:solidFill>
              </a:rPr>
              <a:t>Behavior:</a:t>
            </a:r>
          </a:p>
          <a:p>
            <a:pPr algn="ctr" eaLnBrk="1" hangingPunct="1"/>
            <a:endParaRPr lang="en-US" altLang="en-US" b="1">
              <a:solidFill>
                <a:srgbClr val="FFFFFF"/>
              </a:solidFill>
            </a:endParaRPr>
          </a:p>
          <a:p>
            <a:pPr algn="ctr" eaLnBrk="1" hangingPunct="1"/>
            <a:r>
              <a:rPr lang="en-US" altLang="en-US" b="1">
                <a:solidFill>
                  <a:srgbClr val="FFFFFF"/>
                </a:solidFill>
              </a:rPr>
              <a:t>the student does (what)__</a:t>
            </a:r>
          </a:p>
        </p:txBody>
      </p:sp>
      <p:sp>
        <p:nvSpPr>
          <p:cNvPr id="7" name="Rectangle 6">
            <a:extLst>
              <a:ext uri="{FF2B5EF4-FFF2-40B4-BE49-F238E27FC236}">
                <a16:creationId xmlns:a16="http://schemas.microsoft.com/office/drawing/2014/main" id="{71A78B66-5B83-468B-8396-54DA4883633C}"/>
              </a:ext>
            </a:extLst>
          </p:cNvPr>
          <p:cNvSpPr/>
          <p:nvPr/>
        </p:nvSpPr>
        <p:spPr>
          <a:xfrm>
            <a:off x="6248400" y="4191000"/>
            <a:ext cx="2590800" cy="2527300"/>
          </a:xfrm>
          <a:prstGeom prst="rect">
            <a:avLst/>
          </a:prstGeom>
          <a:solidFill>
            <a:srgbClr val="B6020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srgbClr val="FFFFFF"/>
              </a:solidFill>
              <a:ea typeface="MS PGothic" pitchFamily="34" charset="-128"/>
            </a:endParaRPr>
          </a:p>
          <a:p>
            <a:pPr algn="ctr" eaLnBrk="1" fontAlgn="auto" hangingPunct="1">
              <a:spcBef>
                <a:spcPts val="0"/>
              </a:spcBef>
              <a:spcAft>
                <a:spcPts val="0"/>
              </a:spcAft>
              <a:defRPr/>
            </a:pPr>
            <a:r>
              <a:rPr lang="en-US" sz="3200" b="1" dirty="0">
                <a:solidFill>
                  <a:srgbClr val="FFFFFF"/>
                </a:solidFill>
                <a:ea typeface="MS PGothic" pitchFamily="34" charset="-128"/>
              </a:rPr>
              <a:t>3</a:t>
            </a:r>
          </a:p>
          <a:p>
            <a:pPr algn="ctr" eaLnBrk="1" fontAlgn="auto" hangingPunct="1">
              <a:spcBef>
                <a:spcPts val="0"/>
              </a:spcBef>
              <a:spcAft>
                <a:spcPts val="0"/>
              </a:spcAft>
              <a:defRPr/>
            </a:pPr>
            <a:endParaRPr lang="en-US" b="1" dirty="0">
              <a:solidFill>
                <a:srgbClr val="FFFFFF"/>
              </a:solidFill>
              <a:ea typeface="MS PGothic" pitchFamily="34" charset="-128"/>
            </a:endParaRPr>
          </a:p>
          <a:p>
            <a:pPr algn="ctr" eaLnBrk="1" fontAlgn="auto" hangingPunct="1">
              <a:spcBef>
                <a:spcPts val="0"/>
              </a:spcBef>
              <a:spcAft>
                <a:spcPts val="0"/>
              </a:spcAft>
              <a:defRPr/>
            </a:pPr>
            <a:r>
              <a:rPr lang="en-US" b="1" dirty="0">
                <a:solidFill>
                  <a:srgbClr val="FFFFFF"/>
                </a:solidFill>
                <a:ea typeface="MS PGothic" pitchFamily="34" charset="-128"/>
              </a:rPr>
              <a:t>Consequence/Outcome</a:t>
            </a:r>
          </a:p>
          <a:p>
            <a:pPr algn="ctr" eaLnBrk="1" fontAlgn="auto" hangingPunct="1">
              <a:spcBef>
                <a:spcPts val="0"/>
              </a:spcBef>
              <a:spcAft>
                <a:spcPts val="0"/>
              </a:spcAft>
              <a:defRPr/>
            </a:pPr>
            <a:endParaRPr lang="en-US" b="1" dirty="0">
              <a:solidFill>
                <a:srgbClr val="FFFFFF"/>
              </a:solidFill>
              <a:ea typeface="MS PGothic" pitchFamily="34" charset="-128"/>
            </a:endParaRPr>
          </a:p>
          <a:p>
            <a:pPr algn="ctr" eaLnBrk="1" fontAlgn="auto" hangingPunct="1">
              <a:spcBef>
                <a:spcPts val="0"/>
              </a:spcBef>
              <a:spcAft>
                <a:spcPts val="0"/>
              </a:spcAft>
              <a:defRPr/>
            </a:pPr>
            <a:r>
              <a:rPr lang="is-IS" b="1" dirty="0">
                <a:solidFill>
                  <a:srgbClr val="FFFFFF"/>
                </a:solidFill>
                <a:ea typeface="MS PGothic" pitchFamily="34" charset="-128"/>
              </a:rPr>
              <a:t>…</a:t>
            </a:r>
            <a:r>
              <a:rPr lang="en-US" b="1" dirty="0">
                <a:solidFill>
                  <a:srgbClr val="FFFFFF"/>
                </a:solidFill>
                <a:ea typeface="MS PGothic" pitchFamily="34" charset="-128"/>
              </a:rPr>
              <a:t>and as a result ______</a:t>
            </a:r>
          </a:p>
          <a:p>
            <a:pPr algn="ctr" eaLnBrk="1" fontAlgn="auto" hangingPunct="1">
              <a:spcBef>
                <a:spcPts val="0"/>
              </a:spcBef>
              <a:spcAft>
                <a:spcPts val="0"/>
              </a:spcAft>
              <a:defRPr/>
            </a:pPr>
            <a:endParaRPr lang="en-US" b="1" dirty="0">
              <a:solidFill>
                <a:srgbClr val="FFFFFF"/>
              </a:solidFill>
              <a:ea typeface="MS PGothic" pitchFamily="34" charset="-128"/>
            </a:endParaRPr>
          </a:p>
          <a:p>
            <a:pPr algn="ctr" eaLnBrk="1" fontAlgn="auto" hangingPunct="1">
              <a:spcBef>
                <a:spcPts val="0"/>
              </a:spcBef>
              <a:spcAft>
                <a:spcPts val="0"/>
              </a:spcAft>
              <a:defRPr/>
            </a:pPr>
            <a:r>
              <a:rPr lang="en-US" b="1" dirty="0">
                <a:solidFill>
                  <a:srgbClr val="FFFFFF"/>
                </a:solidFill>
                <a:ea typeface="MS PGothic" pitchFamily="34" charset="-128"/>
              </a:rPr>
              <a:t>Function is _________ </a:t>
            </a:r>
          </a:p>
          <a:p>
            <a:pPr algn="ctr" eaLnBrk="1" fontAlgn="auto" hangingPunct="1">
              <a:spcBef>
                <a:spcPts val="0"/>
              </a:spcBef>
              <a:spcAft>
                <a:spcPts val="0"/>
              </a:spcAft>
              <a:defRPr/>
            </a:pPr>
            <a:endParaRPr lang="en-US" dirty="0">
              <a:solidFill>
                <a:srgbClr val="FFFFFF"/>
              </a:solidFill>
              <a:ea typeface="MS PGothic" pitchFamily="34" charset="-128"/>
            </a:endParaRPr>
          </a:p>
        </p:txBody>
      </p:sp>
      <p:sp>
        <p:nvSpPr>
          <p:cNvPr id="8" name="Right Arrow 7">
            <a:extLst>
              <a:ext uri="{FF2B5EF4-FFF2-40B4-BE49-F238E27FC236}">
                <a16:creationId xmlns:a16="http://schemas.microsoft.com/office/drawing/2014/main" id="{49207396-1AFC-4269-9CF2-5F323B1CB432}"/>
              </a:ext>
            </a:extLst>
          </p:cNvPr>
          <p:cNvSpPr/>
          <p:nvPr/>
        </p:nvSpPr>
        <p:spPr>
          <a:xfrm>
            <a:off x="2743200" y="4978400"/>
            <a:ext cx="457200" cy="355600"/>
          </a:xfrm>
          <a:prstGeom prst="rightArrow">
            <a:avLst/>
          </a:prstGeom>
          <a:solidFill>
            <a:srgbClr val="008000"/>
          </a:solidFill>
          <a:ln>
            <a:solidFill>
              <a:srgbClr val="FFD95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9" name="Right Arrow 8">
            <a:extLst>
              <a:ext uri="{FF2B5EF4-FFF2-40B4-BE49-F238E27FC236}">
                <a16:creationId xmlns:a16="http://schemas.microsoft.com/office/drawing/2014/main" id="{055CFD05-8C84-4A15-8CB4-7D1255C12E4B}"/>
              </a:ext>
            </a:extLst>
          </p:cNvPr>
          <p:cNvSpPr/>
          <p:nvPr/>
        </p:nvSpPr>
        <p:spPr>
          <a:xfrm>
            <a:off x="5943600" y="5092700"/>
            <a:ext cx="457200" cy="241300"/>
          </a:xfrm>
          <a:prstGeom prst="rightArrow">
            <a:avLst/>
          </a:prstGeom>
          <a:solidFill>
            <a:srgbClr val="008000"/>
          </a:solidFill>
          <a:ln>
            <a:solidFill>
              <a:srgbClr val="FFD95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0" name="Down Arrow 9">
            <a:extLst>
              <a:ext uri="{FF2B5EF4-FFF2-40B4-BE49-F238E27FC236}">
                <a16:creationId xmlns:a16="http://schemas.microsoft.com/office/drawing/2014/main" id="{AB98A351-AC66-4EE4-B24F-62BCA9D2A40E}"/>
              </a:ext>
            </a:extLst>
          </p:cNvPr>
          <p:cNvSpPr/>
          <p:nvPr/>
        </p:nvSpPr>
        <p:spPr>
          <a:xfrm>
            <a:off x="7200900" y="3035300"/>
            <a:ext cx="685800" cy="990600"/>
          </a:xfrm>
          <a:prstGeom prst="downArrow">
            <a:avLst/>
          </a:prstGeom>
          <a:solidFill>
            <a:srgbClr val="40BC56"/>
          </a:solidFill>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99336" name="Slide Number Placeholder 1">
            <a:extLst>
              <a:ext uri="{FF2B5EF4-FFF2-40B4-BE49-F238E27FC236}">
                <a16:creationId xmlns:a16="http://schemas.microsoft.com/office/drawing/2014/main" id="{6D1C4E3F-8D58-4446-A5B1-F1D9717DC44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9B50E4A1-204C-412E-AE99-0303291F0424}" type="slidenum">
              <a:rPr lang="en-US" altLang="en-US" sz="1200">
                <a:solidFill>
                  <a:srgbClr val="8D8D8F"/>
                </a:solidFill>
              </a:rPr>
              <a:pPr>
                <a:spcBef>
                  <a:spcPct val="0"/>
                </a:spcBef>
                <a:buFontTx/>
                <a:buNone/>
              </a:pPr>
              <a:t>5</a:t>
            </a:fld>
            <a:endParaRPr lang="en-US" altLang="en-US" sz="1200">
              <a:solidFill>
                <a:srgbClr val="8D8D8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1377" name="Rectangle 2">
            <a:extLst>
              <a:ext uri="{FF2B5EF4-FFF2-40B4-BE49-F238E27FC236}">
                <a16:creationId xmlns:a16="http://schemas.microsoft.com/office/drawing/2014/main" id="{6FE250DC-11D2-4FAE-BEA7-27EB70F2482D}"/>
              </a:ext>
            </a:extLst>
          </p:cNvPr>
          <p:cNvSpPr>
            <a:spLocks noGrp="1" noChangeArrowheads="1"/>
          </p:cNvSpPr>
          <p:nvPr>
            <p:ph type="title"/>
          </p:nvPr>
        </p:nvSpPr>
        <p:spPr>
          <a:xfrm>
            <a:off x="685800" y="0"/>
            <a:ext cx="7772400" cy="1143000"/>
          </a:xfrm>
        </p:spPr>
        <p:txBody>
          <a:bodyPr/>
          <a:lstStyle/>
          <a:p>
            <a:pPr eaLnBrk="1" hangingPunct="1"/>
            <a:r>
              <a:rPr lang="en-US" altLang="en-US" sz="4000" b="1">
                <a:latin typeface="Arial" panose="020B0604020202020204" pitchFamily="34" charset="0"/>
              </a:rPr>
              <a:t>Functions of</a:t>
            </a:r>
            <a:r>
              <a:rPr lang="en-US" altLang="en-US" sz="4000" b="1"/>
              <a:t> </a:t>
            </a:r>
            <a:r>
              <a:rPr lang="en-US" altLang="en-US" sz="4000" b="1">
                <a:latin typeface="Arial" panose="020B0604020202020204" pitchFamily="34" charset="0"/>
              </a:rPr>
              <a:t>Behavior</a:t>
            </a:r>
          </a:p>
        </p:txBody>
      </p:sp>
      <p:sp>
        <p:nvSpPr>
          <p:cNvPr id="101378" name="Rectangle 3">
            <a:extLst>
              <a:ext uri="{FF2B5EF4-FFF2-40B4-BE49-F238E27FC236}">
                <a16:creationId xmlns:a16="http://schemas.microsoft.com/office/drawing/2014/main" id="{695FF06A-C3E7-45D9-800D-4BCE43EE5684}"/>
              </a:ext>
            </a:extLst>
          </p:cNvPr>
          <p:cNvSpPr>
            <a:spLocks noChangeArrowheads="1"/>
          </p:cNvSpPr>
          <p:nvPr/>
        </p:nvSpPr>
        <p:spPr bwMode="auto">
          <a:xfrm>
            <a:off x="0" y="12954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1800"/>
          </a:p>
        </p:txBody>
      </p:sp>
      <p:graphicFrame>
        <p:nvGraphicFramePr>
          <p:cNvPr id="101379" name="Object 2">
            <a:extLst>
              <a:ext uri="{FF2B5EF4-FFF2-40B4-BE49-F238E27FC236}">
                <a16:creationId xmlns:a16="http://schemas.microsoft.com/office/drawing/2014/main" id="{155877BB-B3B1-4E28-8A06-BFA5151A3F8B}"/>
              </a:ext>
            </a:extLst>
          </p:cNvPr>
          <p:cNvGraphicFramePr>
            <a:graphicFrameLocks noChangeAspect="1"/>
          </p:cNvGraphicFramePr>
          <p:nvPr/>
        </p:nvGraphicFramePr>
        <p:xfrm>
          <a:off x="482600" y="1371600"/>
          <a:ext cx="8153400" cy="4953000"/>
        </p:xfrm>
        <a:graphic>
          <a:graphicData uri="http://schemas.openxmlformats.org/presentationml/2006/ole">
            <mc:AlternateContent xmlns:mc="http://schemas.openxmlformats.org/markup-compatibility/2006">
              <mc:Choice xmlns:v="urn:schemas-microsoft-com:vml" Requires="v">
                <p:oleObj spid="_x0000_s2056" name="Visio" r:id="rId4" imgW="3263900" imgH="3619500" progId="Visio.Drawing.6">
                  <p:embed/>
                </p:oleObj>
              </mc:Choice>
              <mc:Fallback>
                <p:oleObj name="Visio" r:id="rId4" imgW="3263900" imgH="3619500" progId="Visio.Drawing.6">
                  <p:embed/>
                  <p:pic>
                    <p:nvPicPr>
                      <p:cNvPr id="101379" name="Object 2">
                        <a:extLst>
                          <a:ext uri="{FF2B5EF4-FFF2-40B4-BE49-F238E27FC236}">
                            <a16:creationId xmlns:a16="http://schemas.microsoft.com/office/drawing/2014/main" id="{155877BB-B3B1-4E28-8A06-BFA5151A3F8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2600" y="1371600"/>
                        <a:ext cx="81534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9942" name="Line 5">
            <a:extLst>
              <a:ext uri="{FF2B5EF4-FFF2-40B4-BE49-F238E27FC236}">
                <a16:creationId xmlns:a16="http://schemas.microsoft.com/office/drawing/2014/main" id="{C999BB04-3567-4BE9-925B-345691B801D9}"/>
              </a:ext>
            </a:extLst>
          </p:cNvPr>
          <p:cNvSpPr>
            <a:spLocks noChangeShapeType="1"/>
          </p:cNvSpPr>
          <p:nvPr/>
        </p:nvSpPr>
        <p:spPr bwMode="auto">
          <a:xfrm>
            <a:off x="609600" y="990600"/>
            <a:ext cx="7772400" cy="0"/>
          </a:xfrm>
          <a:prstGeom prst="line">
            <a:avLst/>
          </a:prstGeom>
          <a:noFill/>
          <a:ln w="19050">
            <a:solidFill>
              <a:schemeClr val="tx1"/>
            </a:solidFill>
            <a:round/>
            <a:headEnd/>
            <a:tailEnd/>
          </a:ln>
          <a:effectLst/>
          <a:extLst>
            <a:ext uri="{909E8E84-426E-40dd-AFC4-6F175D3DCCD1}"/>
            <a:ext uri="{AF507438-7753-43e0-B8FC-AC1667EBCBE1}"/>
          </a:extLst>
        </p:spPr>
        <p:txBody>
          <a:bodyPr/>
          <a:lstStyle/>
          <a:p>
            <a:pPr fontAlgn="auto">
              <a:spcBef>
                <a:spcPts val="0"/>
              </a:spcBef>
              <a:spcAft>
                <a:spcPts val="0"/>
              </a:spcAft>
              <a:defRPr/>
            </a:pPr>
            <a:endParaRPr lang="en-US">
              <a:latin typeface="+mn-lt"/>
              <a:ea typeface="+mn-ea"/>
            </a:endParaRPr>
          </a:p>
        </p:txBody>
      </p:sp>
      <p:sp>
        <p:nvSpPr>
          <p:cNvPr id="101381" name="Slide Number Placeholder 1">
            <a:extLst>
              <a:ext uri="{FF2B5EF4-FFF2-40B4-BE49-F238E27FC236}">
                <a16:creationId xmlns:a16="http://schemas.microsoft.com/office/drawing/2014/main" id="{C1F01380-40E1-4880-8CF1-D53C239B97D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59164D08-9106-47A0-955F-9871A3CF1636}" type="slidenum">
              <a:rPr lang="en-US" altLang="en-US" sz="1200">
                <a:solidFill>
                  <a:srgbClr val="8D8D8F"/>
                </a:solidFill>
              </a:rPr>
              <a:pPr>
                <a:spcBef>
                  <a:spcPct val="0"/>
                </a:spcBef>
                <a:buFontTx/>
                <a:buNone/>
              </a:pPr>
              <a:t>6</a:t>
            </a:fld>
            <a:endParaRPr lang="en-US" altLang="en-US" sz="1200">
              <a:solidFill>
                <a:srgbClr val="8D8D8F"/>
              </a:solidFill>
            </a:endParaRPr>
          </a:p>
        </p:txBody>
      </p:sp>
      <p:cxnSp>
        <p:nvCxnSpPr>
          <p:cNvPr id="3" name="Straight Connector 2">
            <a:extLst>
              <a:ext uri="{FF2B5EF4-FFF2-40B4-BE49-F238E27FC236}">
                <a16:creationId xmlns:a16="http://schemas.microsoft.com/office/drawing/2014/main" id="{A2ED4B35-6E1D-4740-A7F0-287F9546C6E5}"/>
              </a:ext>
            </a:extLst>
          </p:cNvPr>
          <p:cNvCxnSpPr/>
          <p:nvPr/>
        </p:nvCxnSpPr>
        <p:spPr>
          <a:xfrm>
            <a:off x="3581400" y="1651000"/>
            <a:ext cx="1892300" cy="0"/>
          </a:xfrm>
          <a:prstGeom prst="line">
            <a:avLst/>
          </a:prstGeom>
        </p:spPr>
        <p:style>
          <a:lnRef idx="2">
            <a:schemeClr val="accent6"/>
          </a:lnRef>
          <a:fillRef idx="0">
            <a:schemeClr val="accent6"/>
          </a:fillRef>
          <a:effectRef idx="1">
            <a:schemeClr val="accent6"/>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Shape 126">
            <a:extLst>
              <a:ext uri="{FF2B5EF4-FFF2-40B4-BE49-F238E27FC236}">
                <a16:creationId xmlns:a16="http://schemas.microsoft.com/office/drawing/2014/main" id="{F101A66B-23B2-4202-9466-E69A61DF6255}"/>
              </a:ext>
            </a:extLst>
          </p:cNvPr>
          <p:cNvSpPr>
            <a:spLocks noGrp="1"/>
          </p:cNvSpPr>
          <p:nvPr>
            <p:ph type="title"/>
          </p:nvPr>
        </p:nvSpPr>
        <p:spPr>
          <a:xfrm>
            <a:off x="457200" y="317500"/>
            <a:ext cx="8229600" cy="1092200"/>
          </a:xfrm>
        </p:spPr>
        <p:txBody>
          <a:bodyPr/>
          <a:lstStyle/>
          <a:p>
            <a:pPr>
              <a:spcBef>
                <a:spcPct val="0"/>
              </a:spcBef>
            </a:pPr>
            <a:r>
              <a:rPr lang="en-US" altLang="en-US" dirty="0"/>
              <a:t>Why Function?</a:t>
            </a:r>
          </a:p>
        </p:txBody>
      </p:sp>
      <p:sp>
        <p:nvSpPr>
          <p:cNvPr id="103426" name="Shape 127">
            <a:extLst>
              <a:ext uri="{FF2B5EF4-FFF2-40B4-BE49-F238E27FC236}">
                <a16:creationId xmlns:a16="http://schemas.microsoft.com/office/drawing/2014/main" id="{D055C39E-9EB1-4F71-A60D-7D2E87F999CD}"/>
              </a:ext>
            </a:extLst>
          </p:cNvPr>
          <p:cNvSpPr>
            <a:spLocks noGrp="1"/>
          </p:cNvSpPr>
          <p:nvPr>
            <p:ph type="body" idx="1"/>
          </p:nvPr>
        </p:nvSpPr>
        <p:spPr>
          <a:xfrm>
            <a:off x="457200" y="1438275"/>
            <a:ext cx="8229600" cy="5102225"/>
          </a:xfrm>
        </p:spPr>
        <p:txBody>
          <a:bodyPr/>
          <a:lstStyle/>
          <a:p>
            <a:pPr marL="457200" indent="-381000">
              <a:spcBef>
                <a:spcPct val="0"/>
              </a:spcBef>
              <a:buFont typeface="Arial" panose="020B0604020202020204" pitchFamily="34" charset="0"/>
              <a:buChar char="●"/>
            </a:pPr>
            <a:r>
              <a:rPr lang="en-US" altLang="en-US" sz="2800" dirty="0"/>
              <a:t>There are four functions of behavior:</a:t>
            </a:r>
          </a:p>
          <a:p>
            <a:pPr marL="857250" lvl="1" indent="-381000">
              <a:spcBef>
                <a:spcPct val="0"/>
              </a:spcBef>
              <a:buFont typeface="Arial" panose="020B0604020202020204" pitchFamily="34" charset="0"/>
              <a:buChar char="●"/>
            </a:pPr>
            <a:r>
              <a:rPr lang="en-US" altLang="en-US" sz="2400" dirty="0"/>
              <a:t>Attention</a:t>
            </a:r>
          </a:p>
          <a:p>
            <a:pPr marL="857250" lvl="1" indent="-381000">
              <a:spcBef>
                <a:spcPct val="0"/>
              </a:spcBef>
              <a:buFont typeface="Arial" panose="020B0604020202020204" pitchFamily="34" charset="0"/>
              <a:buChar char="●"/>
            </a:pPr>
            <a:r>
              <a:rPr lang="en-US" altLang="en-US" sz="2400" dirty="0"/>
              <a:t>Tangibles</a:t>
            </a:r>
          </a:p>
          <a:p>
            <a:pPr marL="857250" lvl="1" indent="-381000">
              <a:spcBef>
                <a:spcPct val="0"/>
              </a:spcBef>
              <a:buFont typeface="Arial" panose="020B0604020202020204" pitchFamily="34" charset="0"/>
              <a:buChar char="●"/>
            </a:pPr>
            <a:r>
              <a:rPr lang="en-US" altLang="en-US" sz="2400" dirty="0"/>
              <a:t>Escape/Avoid</a:t>
            </a:r>
          </a:p>
          <a:p>
            <a:pPr marL="857250" lvl="1" indent="-381000">
              <a:spcBef>
                <a:spcPct val="0"/>
              </a:spcBef>
              <a:buFont typeface="Arial" panose="020B0604020202020204" pitchFamily="34" charset="0"/>
              <a:buChar char="●"/>
            </a:pPr>
            <a:r>
              <a:rPr lang="en-US" altLang="en-US" sz="2400" dirty="0"/>
              <a:t>Sensory/Automatic</a:t>
            </a:r>
          </a:p>
          <a:p>
            <a:pPr marL="457200" indent="-381000" algn="ctr">
              <a:spcBef>
                <a:spcPct val="0"/>
              </a:spcBef>
              <a:buFont typeface="Arial" panose="020B0604020202020204" pitchFamily="34" charset="0"/>
              <a:buNone/>
            </a:pPr>
            <a:endParaRPr lang="en-US" altLang="en-US" sz="2800" dirty="0"/>
          </a:p>
          <a:p>
            <a:pPr marL="457200" indent="-381000">
              <a:spcBef>
                <a:spcPct val="0"/>
              </a:spcBef>
              <a:buFont typeface="Arial" panose="020B0604020202020204" pitchFamily="34" charset="0"/>
              <a:buChar char="●"/>
            </a:pPr>
            <a:r>
              <a:rPr lang="en-US" altLang="en-US" sz="2800" dirty="0"/>
              <a:t>Replacement behaviors must serve the same function as the target behavior</a:t>
            </a:r>
          </a:p>
          <a:p>
            <a:pPr marL="457200" indent="-381000">
              <a:spcBef>
                <a:spcPct val="0"/>
              </a:spcBef>
              <a:buFont typeface="Arial" panose="020B0604020202020204" pitchFamily="34" charset="0"/>
              <a:buNone/>
            </a:pPr>
            <a:endParaRPr lang="en-US" altLang="en-US" sz="2800" dirty="0"/>
          </a:p>
          <a:p>
            <a:pPr marL="457200" indent="-381000">
              <a:spcBef>
                <a:spcPct val="0"/>
              </a:spcBef>
              <a:buFont typeface="Arial" panose="020B0604020202020204" pitchFamily="34" charset="0"/>
              <a:buChar char="●"/>
            </a:pPr>
            <a:r>
              <a:rPr lang="en-US" altLang="en-US" sz="2800" dirty="0"/>
              <a:t>Interventions are designed to change the environment, not the function</a:t>
            </a:r>
          </a:p>
          <a:p>
            <a:pPr marL="857250" lvl="1" indent="-381000">
              <a:spcBef>
                <a:spcPct val="0"/>
              </a:spcBef>
              <a:buFont typeface="Arial" panose="020B0604020202020204" pitchFamily="34" charset="0"/>
              <a:buChar char="●"/>
            </a:pPr>
            <a:r>
              <a:rPr lang="en-US" altLang="en-US" sz="2400" dirty="0"/>
              <a:t>Behavior is conditioned by the environment</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a:extLst>
              <a:ext uri="{FF2B5EF4-FFF2-40B4-BE49-F238E27FC236}">
                <a16:creationId xmlns:a16="http://schemas.microsoft.com/office/drawing/2014/main" id="{5045BD4C-4D13-455A-9B24-DC5EE5CD9E88}"/>
              </a:ext>
            </a:extLst>
          </p:cNvPr>
          <p:cNvSpPr>
            <a:spLocks noGrp="1" noChangeArrowheads="1"/>
          </p:cNvSpPr>
          <p:nvPr>
            <p:ph type="title"/>
          </p:nvPr>
        </p:nvSpPr>
        <p:spPr/>
        <p:txBody>
          <a:bodyPr rtlCol="0">
            <a:normAutofit/>
          </a:bodyPr>
          <a:lstStyle/>
          <a:p>
            <a:pPr eaLnBrk="1" fontAlgn="auto" hangingPunct="1">
              <a:spcAft>
                <a:spcPts val="0"/>
              </a:spcAft>
              <a:defRPr/>
            </a:pPr>
            <a:r>
              <a:rPr lang="en-US" b="1" dirty="0">
                <a:ea typeface="+mj-ea"/>
                <a:cs typeface="+mj-cs"/>
              </a:rPr>
              <a:t>Functions of Behavior: Examples</a:t>
            </a:r>
          </a:p>
        </p:txBody>
      </p:sp>
      <p:sp>
        <p:nvSpPr>
          <p:cNvPr id="105474" name="Rectangle 3">
            <a:extLst>
              <a:ext uri="{FF2B5EF4-FFF2-40B4-BE49-F238E27FC236}">
                <a16:creationId xmlns:a16="http://schemas.microsoft.com/office/drawing/2014/main" id="{71A22CF6-5CE9-411D-92CB-9C8E407F2030}"/>
              </a:ext>
            </a:extLst>
          </p:cNvPr>
          <p:cNvSpPr>
            <a:spLocks noGrp="1" noChangeArrowheads="1"/>
          </p:cNvSpPr>
          <p:nvPr>
            <p:ph type="body" sz="half" idx="1"/>
          </p:nvPr>
        </p:nvSpPr>
        <p:spPr>
          <a:xfrm>
            <a:off x="533400" y="2209800"/>
            <a:ext cx="4038600" cy="4114800"/>
          </a:xfrm>
        </p:spPr>
        <p:txBody>
          <a:bodyPr/>
          <a:lstStyle/>
          <a:p>
            <a:pPr eaLnBrk="1" hangingPunct="1">
              <a:lnSpc>
                <a:spcPct val="90000"/>
              </a:lnSpc>
              <a:buClr>
                <a:schemeClr val="tx1"/>
              </a:buClr>
              <a:buFont typeface="Wingdings" panose="05000000000000000000" pitchFamily="2" charset="2"/>
              <a:buNone/>
            </a:pPr>
            <a:r>
              <a:rPr lang="en-US" altLang="en-US" sz="2400" b="1" u="sng"/>
              <a:t>To Obtain/ Get </a:t>
            </a:r>
            <a:r>
              <a:rPr lang="en-US" altLang="en-US" sz="2400" b="1"/>
              <a:t>:</a:t>
            </a:r>
          </a:p>
          <a:p>
            <a:pPr eaLnBrk="1" hangingPunct="1">
              <a:lnSpc>
                <a:spcPct val="140000"/>
              </a:lnSpc>
              <a:buFont typeface="Symbol" panose="05050102010706020507" pitchFamily="18" charset="2"/>
              <a:buChar char="·"/>
            </a:pPr>
            <a:r>
              <a:rPr lang="en-US" altLang="en-US" sz="2000">
                <a:solidFill>
                  <a:srgbClr val="000000"/>
                </a:solidFill>
              </a:rPr>
              <a:t>Peer attention</a:t>
            </a:r>
          </a:p>
          <a:p>
            <a:pPr eaLnBrk="1" hangingPunct="1">
              <a:lnSpc>
                <a:spcPct val="140000"/>
              </a:lnSpc>
              <a:buFont typeface="Symbol" panose="05050102010706020507" pitchFamily="18" charset="2"/>
              <a:buChar char="·"/>
            </a:pPr>
            <a:r>
              <a:rPr lang="en-US" altLang="en-US" sz="2000">
                <a:solidFill>
                  <a:srgbClr val="000000"/>
                </a:solidFill>
              </a:rPr>
              <a:t>Adult attention</a:t>
            </a:r>
          </a:p>
          <a:p>
            <a:pPr eaLnBrk="1" hangingPunct="1">
              <a:lnSpc>
                <a:spcPct val="140000"/>
              </a:lnSpc>
              <a:buFont typeface="Symbol" panose="05050102010706020507" pitchFamily="18" charset="2"/>
              <a:buChar char="·"/>
            </a:pPr>
            <a:r>
              <a:rPr lang="en-US" altLang="en-US" sz="2000">
                <a:solidFill>
                  <a:srgbClr val="000000"/>
                </a:solidFill>
              </a:rPr>
              <a:t>Desired activity</a:t>
            </a:r>
          </a:p>
          <a:p>
            <a:pPr eaLnBrk="1" hangingPunct="1">
              <a:lnSpc>
                <a:spcPct val="140000"/>
              </a:lnSpc>
              <a:buFont typeface="Symbol" panose="05050102010706020507" pitchFamily="18" charset="2"/>
              <a:buChar char="·"/>
            </a:pPr>
            <a:r>
              <a:rPr lang="en-US" altLang="en-US" sz="2000">
                <a:solidFill>
                  <a:srgbClr val="000000"/>
                </a:solidFill>
              </a:rPr>
              <a:t>Desired object/ items</a:t>
            </a:r>
          </a:p>
          <a:p>
            <a:pPr eaLnBrk="1" hangingPunct="1">
              <a:lnSpc>
                <a:spcPct val="140000"/>
              </a:lnSpc>
              <a:buFont typeface="Symbol" panose="05050102010706020507" pitchFamily="18" charset="2"/>
              <a:buChar char="·"/>
            </a:pPr>
            <a:r>
              <a:rPr lang="en-US" altLang="en-US" sz="2000">
                <a:solidFill>
                  <a:srgbClr val="000000"/>
                </a:solidFill>
              </a:rPr>
              <a:t>Sensory stimulation: auditory, tactile, etc.</a:t>
            </a:r>
            <a:endParaRPr lang="en-US" altLang="en-US" sz="1800">
              <a:solidFill>
                <a:srgbClr val="000000"/>
              </a:solidFill>
            </a:endParaRPr>
          </a:p>
        </p:txBody>
      </p:sp>
      <p:sp>
        <p:nvSpPr>
          <p:cNvPr id="105475" name="Rectangle 4">
            <a:extLst>
              <a:ext uri="{FF2B5EF4-FFF2-40B4-BE49-F238E27FC236}">
                <a16:creationId xmlns:a16="http://schemas.microsoft.com/office/drawing/2014/main" id="{23A834AC-21D3-4E02-8356-68B8329FC828}"/>
              </a:ext>
            </a:extLst>
          </p:cNvPr>
          <p:cNvSpPr>
            <a:spLocks noGrp="1" noChangeArrowheads="1"/>
          </p:cNvSpPr>
          <p:nvPr>
            <p:ph type="body" sz="half" idx="2"/>
          </p:nvPr>
        </p:nvSpPr>
        <p:spPr>
          <a:xfrm>
            <a:off x="5105400" y="2133600"/>
            <a:ext cx="3810000" cy="4572000"/>
          </a:xfrm>
        </p:spPr>
        <p:txBody>
          <a:bodyPr/>
          <a:lstStyle/>
          <a:p>
            <a:pPr eaLnBrk="1" hangingPunct="1">
              <a:lnSpc>
                <a:spcPct val="90000"/>
              </a:lnSpc>
              <a:buClr>
                <a:schemeClr val="tx1"/>
              </a:buClr>
              <a:buFont typeface="Wingdings" panose="05000000000000000000" pitchFamily="2" charset="2"/>
              <a:buNone/>
            </a:pPr>
            <a:r>
              <a:rPr lang="en-US" altLang="en-US" sz="2400" b="1" u="sng" dirty="0"/>
              <a:t>To Avoid/ Escape:</a:t>
            </a:r>
            <a:endParaRPr lang="en-US" altLang="en-US" sz="2400" b="1" dirty="0"/>
          </a:p>
          <a:p>
            <a:pPr eaLnBrk="1" hangingPunct="1">
              <a:lnSpc>
                <a:spcPct val="140000"/>
              </a:lnSpc>
              <a:buFont typeface="Symbol" panose="05050102010706020507" pitchFamily="18" charset="2"/>
              <a:buChar char="·"/>
            </a:pPr>
            <a:r>
              <a:rPr lang="en-US" altLang="en-US" sz="2000" dirty="0">
                <a:solidFill>
                  <a:srgbClr val="000000"/>
                </a:solidFill>
              </a:rPr>
              <a:t>Difficult Task</a:t>
            </a:r>
          </a:p>
          <a:p>
            <a:pPr eaLnBrk="1" hangingPunct="1">
              <a:lnSpc>
                <a:spcPct val="140000"/>
              </a:lnSpc>
              <a:buFont typeface="Symbol" panose="05050102010706020507" pitchFamily="18" charset="2"/>
              <a:buChar char="·"/>
            </a:pPr>
            <a:r>
              <a:rPr lang="en-US" altLang="en-US" sz="2000" dirty="0">
                <a:solidFill>
                  <a:srgbClr val="000000"/>
                </a:solidFill>
              </a:rPr>
              <a:t>Boring Task</a:t>
            </a:r>
          </a:p>
          <a:p>
            <a:pPr eaLnBrk="1" hangingPunct="1">
              <a:lnSpc>
                <a:spcPct val="140000"/>
              </a:lnSpc>
              <a:buFont typeface="Symbol" panose="05050102010706020507" pitchFamily="18" charset="2"/>
              <a:buChar char="·"/>
            </a:pPr>
            <a:r>
              <a:rPr lang="en-US" altLang="en-US" sz="2000" dirty="0">
                <a:solidFill>
                  <a:srgbClr val="000000"/>
                </a:solidFill>
              </a:rPr>
              <a:t>Easy Task</a:t>
            </a:r>
          </a:p>
          <a:p>
            <a:pPr eaLnBrk="1" hangingPunct="1">
              <a:lnSpc>
                <a:spcPct val="140000"/>
              </a:lnSpc>
              <a:buFont typeface="Symbol" panose="05050102010706020507" pitchFamily="18" charset="2"/>
              <a:buChar char="·"/>
            </a:pPr>
            <a:r>
              <a:rPr lang="en-US" altLang="en-US" sz="2000" dirty="0">
                <a:solidFill>
                  <a:srgbClr val="000000"/>
                </a:solidFill>
              </a:rPr>
              <a:t>Physical demand</a:t>
            </a:r>
          </a:p>
          <a:p>
            <a:pPr eaLnBrk="1" hangingPunct="1">
              <a:lnSpc>
                <a:spcPct val="140000"/>
              </a:lnSpc>
              <a:buFont typeface="Symbol" panose="05050102010706020507" pitchFamily="18" charset="2"/>
              <a:buChar char="·"/>
            </a:pPr>
            <a:r>
              <a:rPr lang="en-US" altLang="en-US" sz="2000" dirty="0">
                <a:solidFill>
                  <a:srgbClr val="000000"/>
                </a:solidFill>
              </a:rPr>
              <a:t>Non-preferred activity</a:t>
            </a:r>
          </a:p>
          <a:p>
            <a:pPr eaLnBrk="1" hangingPunct="1">
              <a:lnSpc>
                <a:spcPct val="140000"/>
              </a:lnSpc>
              <a:buFont typeface="Symbol" panose="05050102010706020507" pitchFamily="18" charset="2"/>
              <a:buChar char="·"/>
            </a:pPr>
            <a:r>
              <a:rPr lang="en-US" altLang="en-US" sz="2000" dirty="0">
                <a:solidFill>
                  <a:srgbClr val="000000"/>
                </a:solidFill>
              </a:rPr>
              <a:t>Peer attention</a:t>
            </a:r>
          </a:p>
          <a:p>
            <a:pPr eaLnBrk="1" hangingPunct="1">
              <a:lnSpc>
                <a:spcPct val="140000"/>
              </a:lnSpc>
              <a:buFont typeface="Symbol" panose="05050102010706020507" pitchFamily="18" charset="2"/>
              <a:buChar char="·"/>
            </a:pPr>
            <a:r>
              <a:rPr lang="en-US" altLang="en-US" sz="2000" dirty="0">
                <a:solidFill>
                  <a:srgbClr val="000000"/>
                </a:solidFill>
              </a:rPr>
              <a:t>Staff attention</a:t>
            </a:r>
          </a:p>
          <a:p>
            <a:pPr eaLnBrk="1" hangingPunct="1">
              <a:lnSpc>
                <a:spcPct val="140000"/>
              </a:lnSpc>
              <a:buFont typeface="Symbol" panose="05050102010706020507" pitchFamily="18" charset="2"/>
              <a:buChar char="·"/>
            </a:pPr>
            <a:r>
              <a:rPr lang="en-US" altLang="en-US" sz="2000" dirty="0">
                <a:solidFill>
                  <a:srgbClr val="000000"/>
                </a:solidFill>
              </a:rPr>
              <a:t>Reprimands</a:t>
            </a:r>
            <a:endParaRPr lang="en-US" altLang="en-US" sz="2000" dirty="0"/>
          </a:p>
          <a:p>
            <a:pPr eaLnBrk="1" hangingPunct="1">
              <a:lnSpc>
                <a:spcPct val="90000"/>
              </a:lnSpc>
              <a:buClr>
                <a:schemeClr val="tx1"/>
              </a:buClr>
              <a:buFont typeface="Wingdings" panose="05000000000000000000" pitchFamily="2" charset="2"/>
              <a:buNone/>
            </a:pPr>
            <a:endParaRPr lang="en-US" altLang="en-US" sz="2000" dirty="0"/>
          </a:p>
        </p:txBody>
      </p:sp>
      <p:sp>
        <p:nvSpPr>
          <p:cNvPr id="40966" name="Line 5">
            <a:extLst>
              <a:ext uri="{FF2B5EF4-FFF2-40B4-BE49-F238E27FC236}">
                <a16:creationId xmlns:a16="http://schemas.microsoft.com/office/drawing/2014/main" id="{00452389-7F4F-4D92-B8DE-8A38232140AA}"/>
              </a:ext>
            </a:extLst>
          </p:cNvPr>
          <p:cNvSpPr>
            <a:spLocks noChangeShapeType="1"/>
          </p:cNvSpPr>
          <p:nvPr/>
        </p:nvSpPr>
        <p:spPr bwMode="auto">
          <a:xfrm>
            <a:off x="609600" y="1371600"/>
            <a:ext cx="7772400" cy="0"/>
          </a:xfrm>
          <a:prstGeom prst="line">
            <a:avLst/>
          </a:prstGeom>
          <a:noFill/>
          <a:ln w="19050">
            <a:solidFill>
              <a:schemeClr val="tx1"/>
            </a:solidFill>
            <a:round/>
            <a:headEnd/>
            <a:tailEnd/>
          </a:ln>
          <a:effectLst/>
          <a:extLst>
            <a:ext uri="{909E8E84-426E-40dd-AFC4-6F175D3DCCD1}"/>
            <a:ext uri="{AF507438-7753-43e0-B8FC-AC1667EBCBE1}"/>
          </a:extLst>
        </p:spPr>
        <p:txBody>
          <a:bodyPr/>
          <a:lstStyle/>
          <a:p>
            <a:pPr fontAlgn="auto">
              <a:spcBef>
                <a:spcPts val="0"/>
              </a:spcBef>
              <a:spcAft>
                <a:spcPts val="0"/>
              </a:spcAft>
              <a:defRPr/>
            </a:pPr>
            <a:endParaRPr lang="en-US">
              <a:latin typeface="+mn-lt"/>
              <a:ea typeface="+mn-ea"/>
            </a:endParaRPr>
          </a:p>
        </p:txBody>
      </p:sp>
      <p:sp>
        <p:nvSpPr>
          <p:cNvPr id="105477" name="Slide Number Placeholder 1">
            <a:extLst>
              <a:ext uri="{FF2B5EF4-FFF2-40B4-BE49-F238E27FC236}">
                <a16:creationId xmlns:a16="http://schemas.microsoft.com/office/drawing/2014/main" id="{B405995B-FF87-48F6-AA41-5D66F993C89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36972509-20BD-47C3-BEB2-0E76059ED5B7}" type="slidenum">
              <a:rPr lang="en-US" altLang="en-US" sz="1200">
                <a:solidFill>
                  <a:srgbClr val="8D8D8F"/>
                </a:solidFill>
              </a:rPr>
              <a:pPr>
                <a:spcBef>
                  <a:spcPct val="0"/>
                </a:spcBef>
                <a:buFontTx/>
                <a:buNone/>
              </a:pPr>
              <a:t>8</a:t>
            </a:fld>
            <a:endParaRPr lang="en-US" altLang="en-US" sz="1200">
              <a:solidFill>
                <a:srgbClr val="8D8D8F"/>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a:extLst>
              <a:ext uri="{FF2B5EF4-FFF2-40B4-BE49-F238E27FC236}">
                <a16:creationId xmlns:a16="http://schemas.microsoft.com/office/drawing/2014/main" id="{04006061-794F-49F9-B8B1-080A6D82D91B}"/>
              </a:ext>
            </a:extLst>
          </p:cNvPr>
          <p:cNvSpPr>
            <a:spLocks noGrp="1" noChangeArrowheads="1"/>
          </p:cNvSpPr>
          <p:nvPr>
            <p:ph type="body" idx="1"/>
          </p:nvPr>
        </p:nvSpPr>
        <p:spPr>
          <a:xfrm>
            <a:off x="457200" y="1447800"/>
            <a:ext cx="8458200" cy="5073650"/>
          </a:xfrm>
        </p:spPr>
        <p:txBody>
          <a:bodyPr lIns="90487" tIns="44450" rIns="90487" bIns="44450" rtlCol="0">
            <a:normAutofit fontScale="92500" lnSpcReduction="20000"/>
          </a:bodyPr>
          <a:lstStyle/>
          <a:p>
            <a:pPr eaLnBrk="1" fontAlgn="auto" hangingPunct="1">
              <a:lnSpc>
                <a:spcPct val="90000"/>
              </a:lnSpc>
              <a:spcAft>
                <a:spcPts val="0"/>
              </a:spcAft>
              <a:buFont typeface="Arial"/>
              <a:buChar char="•"/>
              <a:defRPr/>
            </a:pPr>
            <a:r>
              <a:rPr lang="en-US" sz="2800" b="1" u="sng" dirty="0">
                <a:ea typeface="MS PGothic" charset="0"/>
                <a:cs typeface="+mn-cs"/>
              </a:rPr>
              <a:t>Obtain/Get </a:t>
            </a:r>
            <a:r>
              <a:rPr lang="en-US" sz="2800" b="1" u="sng" dirty="0" err="1">
                <a:ea typeface="MS PGothic" charset="0"/>
                <a:cs typeface="+mn-cs"/>
              </a:rPr>
              <a:t>Reinforcers</a:t>
            </a:r>
            <a:endParaRPr lang="en-US" sz="2800" dirty="0">
              <a:ea typeface="MS PGothic" charset="0"/>
              <a:cs typeface="+mn-cs"/>
            </a:endParaRPr>
          </a:p>
          <a:p>
            <a:pPr lvl="1" eaLnBrk="1" fontAlgn="auto" hangingPunct="1">
              <a:lnSpc>
                <a:spcPct val="90000"/>
              </a:lnSpc>
              <a:spcAft>
                <a:spcPts val="0"/>
              </a:spcAft>
              <a:buFont typeface="Arial"/>
              <a:buChar char="–"/>
              <a:defRPr/>
            </a:pPr>
            <a:r>
              <a:rPr lang="en-US" sz="2400" dirty="0">
                <a:ea typeface="MS PGothic" charset="0"/>
              </a:rPr>
              <a:t>I yell and others look at me.</a:t>
            </a:r>
          </a:p>
          <a:p>
            <a:pPr marL="457200" lvl="1" indent="0" eaLnBrk="1" fontAlgn="auto" hangingPunct="1">
              <a:lnSpc>
                <a:spcPct val="90000"/>
              </a:lnSpc>
              <a:spcAft>
                <a:spcPts val="0"/>
              </a:spcAft>
              <a:buFont typeface="Arial"/>
              <a:buNone/>
              <a:defRPr/>
            </a:pPr>
            <a:endParaRPr lang="en-US" sz="1000" dirty="0">
              <a:ea typeface="MS PGothic" charset="0"/>
            </a:endParaRPr>
          </a:p>
          <a:p>
            <a:pPr lvl="1" eaLnBrk="1" fontAlgn="auto" hangingPunct="1">
              <a:lnSpc>
                <a:spcPct val="90000"/>
              </a:lnSpc>
              <a:spcAft>
                <a:spcPts val="0"/>
              </a:spcAft>
              <a:buFont typeface="Arial"/>
              <a:buChar char="–"/>
              <a:defRPr/>
            </a:pPr>
            <a:r>
              <a:rPr lang="en-US" sz="2400" dirty="0">
                <a:ea typeface="MS PGothic" charset="0"/>
              </a:rPr>
              <a:t>I fight and others listen to me.</a:t>
            </a:r>
          </a:p>
          <a:p>
            <a:pPr marL="457200" lvl="1" indent="0" eaLnBrk="1" fontAlgn="auto" hangingPunct="1">
              <a:lnSpc>
                <a:spcPct val="90000"/>
              </a:lnSpc>
              <a:spcAft>
                <a:spcPts val="0"/>
              </a:spcAft>
              <a:buFont typeface="Arial"/>
              <a:buNone/>
              <a:defRPr/>
            </a:pPr>
            <a:endParaRPr lang="en-US" sz="1100" dirty="0">
              <a:ea typeface="MS PGothic" charset="0"/>
            </a:endParaRPr>
          </a:p>
          <a:p>
            <a:pPr lvl="1" eaLnBrk="1" fontAlgn="auto" hangingPunct="1">
              <a:lnSpc>
                <a:spcPct val="90000"/>
              </a:lnSpc>
              <a:spcAft>
                <a:spcPts val="0"/>
              </a:spcAft>
              <a:buFont typeface="Arial"/>
              <a:buChar char="–"/>
              <a:defRPr/>
            </a:pPr>
            <a:r>
              <a:rPr lang="en-US" sz="2400" dirty="0">
                <a:ea typeface="MS PGothic" charset="0"/>
              </a:rPr>
              <a:t>I wander and people talk to me.</a:t>
            </a:r>
          </a:p>
          <a:p>
            <a:pPr marL="457200" lvl="1" indent="0" eaLnBrk="1" fontAlgn="auto" hangingPunct="1">
              <a:lnSpc>
                <a:spcPct val="90000"/>
              </a:lnSpc>
              <a:spcAft>
                <a:spcPts val="0"/>
              </a:spcAft>
              <a:buFont typeface="Arial"/>
              <a:buNone/>
              <a:defRPr/>
            </a:pPr>
            <a:endParaRPr lang="en-US" sz="1100" dirty="0">
              <a:ea typeface="MS PGothic" charset="0"/>
            </a:endParaRPr>
          </a:p>
          <a:p>
            <a:pPr lvl="1" eaLnBrk="1" fontAlgn="auto" hangingPunct="1">
              <a:lnSpc>
                <a:spcPct val="90000"/>
              </a:lnSpc>
              <a:spcAft>
                <a:spcPts val="0"/>
              </a:spcAft>
              <a:buFont typeface="Arial"/>
              <a:buChar char="–"/>
              <a:defRPr/>
            </a:pPr>
            <a:r>
              <a:rPr lang="en-US" sz="2400" dirty="0">
                <a:ea typeface="MS PGothic" charset="0"/>
              </a:rPr>
              <a:t>I hit in order to get toys from other kids.</a:t>
            </a:r>
          </a:p>
          <a:p>
            <a:pPr lvl="1" eaLnBrk="1" fontAlgn="auto" hangingPunct="1">
              <a:lnSpc>
                <a:spcPct val="90000"/>
              </a:lnSpc>
              <a:spcAft>
                <a:spcPts val="0"/>
              </a:spcAft>
              <a:buFont typeface="Arial" charset="0"/>
              <a:buNone/>
              <a:defRPr/>
            </a:pPr>
            <a:endParaRPr lang="en-US" sz="1800" dirty="0">
              <a:ea typeface="MS PGothic" charset="0"/>
            </a:endParaRPr>
          </a:p>
          <a:p>
            <a:pPr eaLnBrk="1" fontAlgn="auto" hangingPunct="1">
              <a:lnSpc>
                <a:spcPct val="90000"/>
              </a:lnSpc>
              <a:spcAft>
                <a:spcPts val="0"/>
              </a:spcAft>
              <a:buFont typeface="Arial"/>
              <a:buChar char="•"/>
              <a:defRPr/>
            </a:pPr>
            <a:r>
              <a:rPr lang="en-US" sz="2800" b="1" u="sng" dirty="0">
                <a:ea typeface="MS PGothic" charset="0"/>
                <a:cs typeface="+mn-cs"/>
              </a:rPr>
              <a:t>Escape/Avoid </a:t>
            </a:r>
            <a:r>
              <a:rPr lang="en-US" sz="2800" b="1" u="sng" dirty="0" err="1">
                <a:ea typeface="MS PGothic" charset="0"/>
                <a:cs typeface="+mn-cs"/>
              </a:rPr>
              <a:t>Aversives</a:t>
            </a:r>
            <a:endParaRPr lang="en-US" sz="2800" dirty="0">
              <a:ea typeface="MS PGothic" charset="0"/>
              <a:cs typeface="+mn-cs"/>
            </a:endParaRPr>
          </a:p>
          <a:p>
            <a:pPr lvl="1" eaLnBrk="1" fontAlgn="auto" hangingPunct="1">
              <a:lnSpc>
                <a:spcPct val="90000"/>
              </a:lnSpc>
              <a:spcAft>
                <a:spcPts val="0"/>
              </a:spcAft>
              <a:buFont typeface="Arial"/>
              <a:buChar char="–"/>
              <a:defRPr/>
            </a:pPr>
            <a:r>
              <a:rPr lang="en-US" sz="2400" dirty="0">
                <a:ea typeface="MS PGothic" charset="0"/>
              </a:rPr>
              <a:t>I cry when work gets difficult, and the teacher tells me to take a time out.</a:t>
            </a:r>
          </a:p>
          <a:p>
            <a:pPr marL="457200" lvl="1" indent="0" eaLnBrk="1" fontAlgn="auto" hangingPunct="1">
              <a:lnSpc>
                <a:spcPct val="90000"/>
              </a:lnSpc>
              <a:spcAft>
                <a:spcPts val="0"/>
              </a:spcAft>
              <a:buFont typeface="Arial"/>
              <a:buNone/>
              <a:defRPr/>
            </a:pPr>
            <a:endParaRPr lang="en-US" sz="1100" dirty="0">
              <a:ea typeface="MS PGothic" charset="0"/>
            </a:endParaRPr>
          </a:p>
          <a:p>
            <a:pPr lvl="1" eaLnBrk="1" fontAlgn="auto" hangingPunct="1">
              <a:lnSpc>
                <a:spcPct val="90000"/>
              </a:lnSpc>
              <a:spcAft>
                <a:spcPts val="0"/>
              </a:spcAft>
              <a:buFont typeface="Arial"/>
              <a:buChar char="–"/>
              <a:defRPr/>
            </a:pPr>
            <a:r>
              <a:rPr lang="en-US" sz="2400" dirty="0">
                <a:ea typeface="MS PGothic" charset="0"/>
              </a:rPr>
              <a:t>I throw a book during math class, and the teacher will remove me from class.</a:t>
            </a:r>
          </a:p>
          <a:p>
            <a:pPr marL="457200" lvl="1" indent="0" eaLnBrk="1" fontAlgn="auto" hangingPunct="1">
              <a:lnSpc>
                <a:spcPct val="90000"/>
              </a:lnSpc>
              <a:spcAft>
                <a:spcPts val="0"/>
              </a:spcAft>
              <a:buFont typeface="Arial"/>
              <a:buNone/>
              <a:defRPr/>
            </a:pPr>
            <a:endParaRPr lang="en-US" sz="1100" dirty="0">
              <a:ea typeface="MS PGothic" charset="0"/>
            </a:endParaRPr>
          </a:p>
          <a:p>
            <a:pPr lvl="1" eaLnBrk="1" fontAlgn="auto" hangingPunct="1">
              <a:lnSpc>
                <a:spcPct val="90000"/>
              </a:lnSpc>
              <a:spcAft>
                <a:spcPts val="0"/>
              </a:spcAft>
              <a:buFont typeface="Arial"/>
              <a:buChar char="–"/>
              <a:defRPr/>
            </a:pPr>
            <a:r>
              <a:rPr lang="en-US" sz="2400" dirty="0">
                <a:ea typeface="MS PGothic" charset="0"/>
              </a:rPr>
              <a:t>I stand out of the way during PE, and the other game participants will avoid throwing me the ball.</a:t>
            </a:r>
            <a:br>
              <a:rPr lang="en-US" sz="2400" dirty="0">
                <a:ea typeface="MS PGothic" charset="0"/>
              </a:rPr>
            </a:br>
            <a:endParaRPr lang="en-US" sz="2400" dirty="0">
              <a:ea typeface="MS PGothic" charset="0"/>
            </a:endParaRPr>
          </a:p>
        </p:txBody>
      </p:sp>
      <p:sp>
        <p:nvSpPr>
          <p:cNvPr id="107522" name="Text Box 3">
            <a:extLst>
              <a:ext uri="{FF2B5EF4-FFF2-40B4-BE49-F238E27FC236}">
                <a16:creationId xmlns:a16="http://schemas.microsoft.com/office/drawing/2014/main" id="{BFB488CC-1E0A-4108-8412-AE1483A7E95A}"/>
              </a:ext>
            </a:extLst>
          </p:cNvPr>
          <p:cNvSpPr txBox="1">
            <a:spLocks noChangeArrowheads="1"/>
          </p:cNvSpPr>
          <p:nvPr/>
        </p:nvSpPr>
        <p:spPr bwMode="auto">
          <a:xfrm>
            <a:off x="990600" y="304800"/>
            <a:ext cx="735965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4400" b="1"/>
              <a:t>Examples of Function in School</a:t>
            </a:r>
            <a:endParaRPr lang="en-US" altLang="en-US" sz="1800" b="1">
              <a:solidFill>
                <a:srgbClr val="FFEA18"/>
              </a:solidFill>
              <a:latin typeface="Times" panose="02020603050405020304" pitchFamily="18" charset="0"/>
            </a:endParaRPr>
          </a:p>
        </p:txBody>
      </p:sp>
      <p:sp>
        <p:nvSpPr>
          <p:cNvPr id="107523" name="Slide Number Placeholder 1">
            <a:extLst>
              <a:ext uri="{FF2B5EF4-FFF2-40B4-BE49-F238E27FC236}">
                <a16:creationId xmlns:a16="http://schemas.microsoft.com/office/drawing/2014/main" id="{4DD7CD39-3FF5-46F7-A765-A31D82ADBAE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F2FECAA5-D10B-49E9-B609-B8073F3AE8CD}" type="slidenum">
              <a:rPr lang="en-US" altLang="en-US" sz="1200">
                <a:solidFill>
                  <a:srgbClr val="8D8D8F"/>
                </a:solidFill>
              </a:rPr>
              <a:pPr>
                <a:spcBef>
                  <a:spcPct val="0"/>
                </a:spcBef>
                <a:buFontTx/>
                <a:buNone/>
              </a:pPr>
              <a:t>9</a:t>
            </a:fld>
            <a:endParaRPr lang="en-US" altLang="en-US" sz="1200">
              <a:solidFill>
                <a:srgbClr val="8D8D8F"/>
              </a:solidFill>
            </a:endParaRPr>
          </a:p>
        </p:txBody>
      </p:sp>
    </p:spTree>
  </p:cSld>
  <p:clrMapOvr>
    <a:masterClrMapping/>
  </p:clrMapOvr>
  <p:transition>
    <p:cover dir="l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5538">
                                            <p:txEl>
                                              <p:pRg st="0" end="0"/>
                                            </p:txEl>
                                          </p:spTgt>
                                        </p:tgtEl>
                                        <p:attrNameLst>
                                          <p:attrName>style.visibility</p:attrName>
                                        </p:attrNameLst>
                                      </p:cBhvr>
                                      <p:to>
                                        <p:strVal val="visible"/>
                                      </p:to>
                                    </p:set>
                                    <p:anim calcmode="lin" valueType="num">
                                      <p:cBhvr additive="base">
                                        <p:cTn id="7" dur="500" fill="hold"/>
                                        <p:tgtEl>
                                          <p:spTgt spid="65538">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5538">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65538">
                                            <p:txEl>
                                              <p:pRg st="1" end="1"/>
                                            </p:txEl>
                                          </p:spTgt>
                                        </p:tgtEl>
                                        <p:attrNameLst>
                                          <p:attrName>style.visibility</p:attrName>
                                        </p:attrNameLst>
                                      </p:cBhvr>
                                      <p:to>
                                        <p:strVal val="visible"/>
                                      </p:to>
                                    </p:set>
                                    <p:anim calcmode="lin" valueType="num">
                                      <p:cBhvr additive="base">
                                        <p:cTn id="11" dur="500" fill="hold"/>
                                        <p:tgtEl>
                                          <p:spTgt spid="65538">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65538">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65538">
                                            <p:txEl>
                                              <p:pRg st="3" end="3"/>
                                            </p:txEl>
                                          </p:spTgt>
                                        </p:tgtEl>
                                        <p:attrNameLst>
                                          <p:attrName>style.visibility</p:attrName>
                                        </p:attrNameLst>
                                      </p:cBhvr>
                                      <p:to>
                                        <p:strVal val="visible"/>
                                      </p:to>
                                    </p:set>
                                    <p:anim calcmode="lin" valueType="num">
                                      <p:cBhvr additive="base">
                                        <p:cTn id="15" dur="500" fill="hold"/>
                                        <p:tgtEl>
                                          <p:spTgt spid="65538">
                                            <p:txEl>
                                              <p:pRg st="3" end="3"/>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65538">
                                            <p:txEl>
                                              <p:pRg st="3" end="3"/>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65538">
                                            <p:txEl>
                                              <p:pRg st="5" end="5"/>
                                            </p:txEl>
                                          </p:spTgt>
                                        </p:tgtEl>
                                        <p:attrNameLst>
                                          <p:attrName>style.visibility</p:attrName>
                                        </p:attrNameLst>
                                      </p:cBhvr>
                                      <p:to>
                                        <p:strVal val="visible"/>
                                      </p:to>
                                    </p:set>
                                    <p:anim calcmode="lin" valueType="num">
                                      <p:cBhvr additive="base">
                                        <p:cTn id="19" dur="500" fill="hold"/>
                                        <p:tgtEl>
                                          <p:spTgt spid="65538">
                                            <p:txEl>
                                              <p:pRg st="5" end="5"/>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5538">
                                            <p:txEl>
                                              <p:pRg st="5" end="5"/>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65538">
                                            <p:txEl>
                                              <p:pRg st="7" end="7"/>
                                            </p:txEl>
                                          </p:spTgt>
                                        </p:tgtEl>
                                        <p:attrNameLst>
                                          <p:attrName>style.visibility</p:attrName>
                                        </p:attrNameLst>
                                      </p:cBhvr>
                                      <p:to>
                                        <p:strVal val="visible"/>
                                      </p:to>
                                    </p:set>
                                    <p:anim calcmode="lin" valueType="num">
                                      <p:cBhvr additive="base">
                                        <p:cTn id="23" dur="500" fill="hold"/>
                                        <p:tgtEl>
                                          <p:spTgt spid="65538">
                                            <p:txEl>
                                              <p:pRg st="7" end="7"/>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65538">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65538">
                                            <p:txEl>
                                              <p:pRg st="9" end="9"/>
                                            </p:txEl>
                                          </p:spTgt>
                                        </p:tgtEl>
                                        <p:attrNameLst>
                                          <p:attrName>style.visibility</p:attrName>
                                        </p:attrNameLst>
                                      </p:cBhvr>
                                      <p:to>
                                        <p:strVal val="visible"/>
                                      </p:to>
                                    </p:set>
                                    <p:anim calcmode="lin" valueType="num">
                                      <p:cBhvr additive="base">
                                        <p:cTn id="29" dur="500" fill="hold"/>
                                        <p:tgtEl>
                                          <p:spTgt spid="65538">
                                            <p:txEl>
                                              <p:pRg st="9" end="9"/>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65538">
                                            <p:txEl>
                                              <p:pRg st="9" end="9"/>
                                            </p:txEl>
                                          </p:spTgt>
                                        </p:tgtEl>
                                        <p:attrNameLst>
                                          <p:attrName>ppt_y</p:attrName>
                                        </p:attrNameLst>
                                      </p:cBhvr>
                                      <p:tavLst>
                                        <p:tav tm="0">
                                          <p:val>
                                            <p:strVal val="#ppt_y"/>
                                          </p:val>
                                        </p:tav>
                                        <p:tav tm="100000">
                                          <p:val>
                                            <p:strVal val="#ppt_y"/>
                                          </p:val>
                                        </p:tav>
                                      </p:tavLst>
                                    </p:anim>
                                  </p:childTnLst>
                                </p:cTn>
                              </p:par>
                              <p:par>
                                <p:cTn id="31" presetID="2" presetClass="entr" presetSubtype="8" fill="hold" grpId="0" nodeType="withEffect">
                                  <p:stCondLst>
                                    <p:cond delay="0"/>
                                  </p:stCondLst>
                                  <p:childTnLst>
                                    <p:set>
                                      <p:cBhvr>
                                        <p:cTn id="32" dur="1" fill="hold">
                                          <p:stCondLst>
                                            <p:cond delay="0"/>
                                          </p:stCondLst>
                                        </p:cTn>
                                        <p:tgtEl>
                                          <p:spTgt spid="65538">
                                            <p:txEl>
                                              <p:pRg st="10" end="10"/>
                                            </p:txEl>
                                          </p:spTgt>
                                        </p:tgtEl>
                                        <p:attrNameLst>
                                          <p:attrName>style.visibility</p:attrName>
                                        </p:attrNameLst>
                                      </p:cBhvr>
                                      <p:to>
                                        <p:strVal val="visible"/>
                                      </p:to>
                                    </p:set>
                                    <p:anim calcmode="lin" valueType="num">
                                      <p:cBhvr additive="base">
                                        <p:cTn id="33" dur="500" fill="hold"/>
                                        <p:tgtEl>
                                          <p:spTgt spid="65538">
                                            <p:txEl>
                                              <p:pRg st="10" end="10"/>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65538">
                                            <p:txEl>
                                              <p:pRg st="10" end="10"/>
                                            </p:txEl>
                                          </p:spTgt>
                                        </p:tgtEl>
                                        <p:attrNameLst>
                                          <p:attrName>ppt_y</p:attrName>
                                        </p:attrNameLst>
                                      </p:cBhvr>
                                      <p:tavLst>
                                        <p:tav tm="0">
                                          <p:val>
                                            <p:strVal val="#ppt_y"/>
                                          </p:val>
                                        </p:tav>
                                        <p:tav tm="100000">
                                          <p:val>
                                            <p:strVal val="#ppt_y"/>
                                          </p:val>
                                        </p:tav>
                                      </p:tavLst>
                                    </p:anim>
                                  </p:childTnLst>
                                </p:cTn>
                              </p:par>
                              <p:par>
                                <p:cTn id="35" presetID="2" presetClass="entr" presetSubtype="8" fill="hold" grpId="0" nodeType="withEffect">
                                  <p:stCondLst>
                                    <p:cond delay="0"/>
                                  </p:stCondLst>
                                  <p:childTnLst>
                                    <p:set>
                                      <p:cBhvr>
                                        <p:cTn id="36" dur="1" fill="hold">
                                          <p:stCondLst>
                                            <p:cond delay="0"/>
                                          </p:stCondLst>
                                        </p:cTn>
                                        <p:tgtEl>
                                          <p:spTgt spid="65538">
                                            <p:txEl>
                                              <p:pRg st="12" end="12"/>
                                            </p:txEl>
                                          </p:spTgt>
                                        </p:tgtEl>
                                        <p:attrNameLst>
                                          <p:attrName>style.visibility</p:attrName>
                                        </p:attrNameLst>
                                      </p:cBhvr>
                                      <p:to>
                                        <p:strVal val="visible"/>
                                      </p:to>
                                    </p:set>
                                    <p:anim calcmode="lin" valueType="num">
                                      <p:cBhvr additive="base">
                                        <p:cTn id="37" dur="500" fill="hold"/>
                                        <p:tgtEl>
                                          <p:spTgt spid="65538">
                                            <p:txEl>
                                              <p:pRg st="12" end="12"/>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65538">
                                            <p:txEl>
                                              <p:pRg st="12" end="12"/>
                                            </p:txEl>
                                          </p:spTgt>
                                        </p:tgtEl>
                                        <p:attrNameLst>
                                          <p:attrName>ppt_y</p:attrName>
                                        </p:attrNameLst>
                                      </p:cBhvr>
                                      <p:tavLst>
                                        <p:tav tm="0">
                                          <p:val>
                                            <p:strVal val="#ppt_y"/>
                                          </p:val>
                                        </p:tav>
                                        <p:tav tm="100000">
                                          <p:val>
                                            <p:strVal val="#ppt_y"/>
                                          </p:val>
                                        </p:tav>
                                      </p:tavLst>
                                    </p:anim>
                                  </p:childTnLst>
                                </p:cTn>
                              </p:par>
                              <p:par>
                                <p:cTn id="39" presetID="2" presetClass="entr" presetSubtype="8" fill="hold" grpId="0" nodeType="withEffect">
                                  <p:stCondLst>
                                    <p:cond delay="0"/>
                                  </p:stCondLst>
                                  <p:childTnLst>
                                    <p:set>
                                      <p:cBhvr>
                                        <p:cTn id="40" dur="1" fill="hold">
                                          <p:stCondLst>
                                            <p:cond delay="0"/>
                                          </p:stCondLst>
                                        </p:cTn>
                                        <p:tgtEl>
                                          <p:spTgt spid="65538">
                                            <p:txEl>
                                              <p:pRg st="14" end="14"/>
                                            </p:txEl>
                                          </p:spTgt>
                                        </p:tgtEl>
                                        <p:attrNameLst>
                                          <p:attrName>style.visibility</p:attrName>
                                        </p:attrNameLst>
                                      </p:cBhvr>
                                      <p:to>
                                        <p:strVal val="visible"/>
                                      </p:to>
                                    </p:set>
                                    <p:anim calcmode="lin" valueType="num">
                                      <p:cBhvr additive="base">
                                        <p:cTn id="41" dur="500" fill="hold"/>
                                        <p:tgtEl>
                                          <p:spTgt spid="65538">
                                            <p:txEl>
                                              <p:pRg st="14" end="14"/>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65538">
                                            <p:txEl>
                                              <p:pRg st="14" end="1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8" grpId="0" build="p" autoUpdateAnimBg="0"/>
    </p:bldLst>
  </p:timing>
</p:sld>
</file>

<file path=ppt/theme/theme1.xml><?xml version="1.0" encoding="utf-8"?>
<a:theme xmlns:a="http://schemas.openxmlformats.org/drawingml/2006/main" name="Office Them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21705</TotalTime>
  <Words>2667</Words>
  <Application>Microsoft Office PowerPoint</Application>
  <PresentationFormat>On-screen Show (4:3)</PresentationFormat>
  <Paragraphs>548</Paragraphs>
  <Slides>46</Slides>
  <Notes>46</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7" baseType="lpstr">
      <vt:lpstr>Arial</vt:lpstr>
      <vt:lpstr>Book Antiqua</vt:lpstr>
      <vt:lpstr>Calibri</vt:lpstr>
      <vt:lpstr>Cambria</vt:lpstr>
      <vt:lpstr>Century Gothic</vt:lpstr>
      <vt:lpstr>Symbol</vt:lpstr>
      <vt:lpstr>Times</vt:lpstr>
      <vt:lpstr>Times New Roman</vt:lpstr>
      <vt:lpstr>Wingdings</vt:lpstr>
      <vt:lpstr>Office Theme</vt:lpstr>
      <vt:lpstr>Visio</vt:lpstr>
      <vt:lpstr>  Basic FBA to BSP</vt:lpstr>
      <vt:lpstr>Welcome Back!</vt:lpstr>
      <vt:lpstr>Learning Objectives</vt:lpstr>
      <vt:lpstr>Homework from Day 1</vt:lpstr>
      <vt:lpstr>PowerPoint Presentation</vt:lpstr>
      <vt:lpstr>Functions of Behavior</vt:lpstr>
      <vt:lpstr>Why Function?</vt:lpstr>
      <vt:lpstr>Functions of Behavior: Examples</vt:lpstr>
      <vt:lpstr>PowerPoint Presentation</vt:lpstr>
      <vt:lpstr>Reminder: Examples of Targeted Group Interventions Based on Functions of Behavior </vt:lpstr>
      <vt:lpstr>Understanding FUNCTION: WHY? What maintains the behavior?</vt:lpstr>
      <vt:lpstr>What is the Function  of Jane’s Behavior?</vt:lpstr>
      <vt:lpstr>Jane’s Summary Statement</vt:lpstr>
      <vt:lpstr>ACTIVITY 5:</vt:lpstr>
      <vt:lpstr>Scenario #1</vt:lpstr>
      <vt:lpstr>Break</vt:lpstr>
      <vt:lpstr>PowerPoint Presentation</vt:lpstr>
      <vt:lpstr>Setting Events</vt:lpstr>
      <vt:lpstr>Setting Events</vt:lpstr>
      <vt:lpstr>Antecedents vs. Setting Events</vt:lpstr>
      <vt:lpstr>Common Setting Events: </vt:lpstr>
      <vt:lpstr>PowerPoint Presentation</vt:lpstr>
      <vt:lpstr>ACTIVITY 6:</vt:lpstr>
      <vt:lpstr>PowerPoint Presentation</vt:lpstr>
      <vt:lpstr>D.A.S.H.</vt:lpstr>
      <vt:lpstr>Seeing or observing the behavior to verify summary from interviews</vt:lpstr>
      <vt:lpstr>ABC Observation</vt:lpstr>
      <vt:lpstr>A-B-C Chart for Behavior</vt:lpstr>
      <vt:lpstr>PowerPoint Presentation</vt:lpstr>
      <vt:lpstr>PowerPoint Presentation</vt:lpstr>
      <vt:lpstr>Practice: FBA Hypothesis</vt:lpstr>
      <vt:lpstr>Practice: FBA Hypothesis</vt:lpstr>
      <vt:lpstr>PowerPoint Presentation</vt:lpstr>
      <vt:lpstr>FBA Hypothesis</vt:lpstr>
      <vt:lpstr>Break</vt:lpstr>
      <vt:lpstr>Measuring Behavior</vt:lpstr>
      <vt:lpstr>Measuring and Monitoring Goals</vt:lpstr>
      <vt:lpstr>Data-Based Goals</vt:lpstr>
      <vt:lpstr>Examples</vt:lpstr>
      <vt:lpstr>Possible Goals Language</vt:lpstr>
      <vt:lpstr>Measurement Opportunities</vt:lpstr>
      <vt:lpstr>D.A.S.H.</vt:lpstr>
      <vt:lpstr>Hypothesizing a final summary of where, when, and why behaviors occur</vt:lpstr>
      <vt:lpstr>Anatomy of an Hypothesis Statement</vt:lpstr>
      <vt:lpstr>ACTIVITY 7/Homework:</vt:lpstr>
      <vt:lpstr>Next Session:   Competing Behavior Pathway</vt:lpstr>
    </vt:vector>
  </TitlesOfParts>
  <Company>VT AOE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Basic FBA to BIP</dc:title>
  <dc:creator>Tracy Harris</dc:creator>
  <cp:lastModifiedBy>Jeremy Tretiak</cp:lastModifiedBy>
  <cp:revision>183</cp:revision>
  <dcterms:created xsi:type="dcterms:W3CDTF">2014-11-03T15:27:05Z</dcterms:created>
  <dcterms:modified xsi:type="dcterms:W3CDTF">2022-02-03T14:56:48Z</dcterms:modified>
</cp:coreProperties>
</file>