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4"/>
    <p:restoredTop sz="94398"/>
  </p:normalViewPr>
  <p:slideViewPr>
    <p:cSldViewPr snapToGrid="0" snapToObjects="1">
      <p:cViewPr varScale="1">
        <p:scale>
          <a:sx n="76" d="100"/>
          <a:sy n="76" d="100"/>
        </p:scale>
        <p:origin x="67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09F44-1689-AC49-80D4-43234FF679E7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149A2-0173-284B-9D50-74733696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2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E59258-0944-604B-B9D9-2FE74968BA9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E59258-0944-604B-B9D9-2FE74968BA9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4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3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5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0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1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6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9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7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7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DB13B-9A5E-BF40-A45B-2B062C519405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5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34950"/>
            <a:ext cx="8507412" cy="752884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/>
            <a:br>
              <a:rPr lang="en-US" sz="4000" b="1" dirty="0">
                <a:latin typeface="Corbel" charset="0"/>
              </a:rPr>
            </a:br>
            <a:br>
              <a:rPr lang="en-US" sz="4000" b="1" dirty="0">
                <a:latin typeface="Corbel" charset="0"/>
              </a:rPr>
            </a:br>
            <a:r>
              <a:rPr lang="en-US" sz="4000" dirty="0"/>
              <a:t>VTPBS Problem Solving Process: Fidelity</a:t>
            </a:r>
            <a:br>
              <a:rPr lang="en-US" sz="4000" dirty="0"/>
            </a:br>
            <a:r>
              <a:rPr lang="en-US" sz="4000" b="1" dirty="0">
                <a:latin typeface="Corbel" charset="0"/>
              </a:rPr>
              <a:t> </a:t>
            </a:r>
            <a:br>
              <a:rPr lang="en-US" sz="4000" u="sng" dirty="0">
                <a:latin typeface="Corbel" charset="0"/>
              </a:rPr>
            </a:br>
            <a:endParaRPr lang="en-US" sz="4000" dirty="0">
              <a:latin typeface="Corbel" charset="0"/>
            </a:endParaRP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627569"/>
              </p:ext>
            </p:extLst>
          </p:nvPr>
        </p:nvGraphicFramePr>
        <p:xfrm>
          <a:off x="188132" y="1161582"/>
          <a:ext cx="8748139" cy="4846706"/>
        </p:xfrm>
        <a:graphic>
          <a:graphicData uri="http://schemas.openxmlformats.org/drawingml/2006/table">
            <a:tbl>
              <a:tblPr/>
              <a:tblGrid>
                <a:gridCol w="460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Question: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Fill in the information below:</a:t>
                      </a: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Do we have a problem?</a:t>
                      </a:r>
                      <a:br>
                        <a:rPr lang="en-US" sz="2000" dirty="0">
                          <a:latin typeface="Calibri"/>
                          <a:cs typeface="Calibri"/>
                        </a:rPr>
                      </a:br>
                      <a:r>
                        <a:rPr lang="en-US" sz="2000" dirty="0">
                          <a:latin typeface="Calibri"/>
                          <a:cs typeface="Calibri"/>
                        </a:rPr>
                        <a:t>(No data</a:t>
                      </a:r>
                      <a:r>
                        <a:rPr lang="en-US" sz="2000">
                          <a:latin typeface="Calibri"/>
                          <a:cs typeface="Calibri"/>
                        </a:rPr>
                        <a:t>; TFI 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scores below 70%; Some features are low)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What is the precise nature of our problem?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 (Which features are low?) 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Why does the problem exist, &amp; what can we do about it? 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What are the actual elements of our plan? 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(Action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Is our plan being implemented, &amp; is it working? 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(how will you evaluate &amp; revise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12885-70C5-E841-8BDE-B6BECC2213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34950"/>
            <a:ext cx="8507412" cy="752884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/>
            <a:br>
              <a:rPr lang="en-US" sz="4000" b="1">
                <a:latin typeface="Corbel" charset="0"/>
              </a:rPr>
            </a:br>
            <a:r>
              <a:rPr lang="en-US" sz="4000"/>
              <a:t>VTPBIS </a:t>
            </a:r>
            <a:r>
              <a:rPr lang="en-US" sz="4000" dirty="0"/>
              <a:t>Problem Solving </a:t>
            </a:r>
            <a:r>
              <a:rPr lang="en-US" sz="4000"/>
              <a:t>Process:</a:t>
            </a:r>
            <a:br>
              <a:rPr lang="en-US" sz="4000" u="sng" dirty="0">
                <a:latin typeface="Corbel" charset="0"/>
              </a:rPr>
            </a:br>
            <a:endParaRPr lang="en-US" sz="4000" dirty="0">
              <a:latin typeface="Corbel" charset="0"/>
            </a:endParaRP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043019"/>
              </p:ext>
            </p:extLst>
          </p:nvPr>
        </p:nvGraphicFramePr>
        <p:xfrm>
          <a:off x="188132" y="1161582"/>
          <a:ext cx="8748139" cy="4863604"/>
        </p:xfrm>
        <a:graphic>
          <a:graphicData uri="http://schemas.openxmlformats.org/drawingml/2006/table">
            <a:tbl>
              <a:tblPr/>
              <a:tblGrid>
                <a:gridCol w="460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Question: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Fill in the information below:</a:t>
                      </a: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Do we have a problem?</a:t>
                      </a:r>
                      <a:br>
                        <a:rPr lang="en-US" sz="2000" dirty="0">
                          <a:latin typeface="Calibri"/>
                          <a:cs typeface="Calibri"/>
                        </a:rPr>
                      </a:br>
                      <a:r>
                        <a:rPr lang="en-US" sz="2000" dirty="0">
                          <a:latin typeface="Calibri"/>
                          <a:cs typeface="Calibri"/>
                        </a:rPr>
                        <a:t>(identify – ODRs and OSS Data overtime)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What is the precise nature of our problem?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 (SWIS:  ODRs big 7 and custom graphs) 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Why does the problem exist, &amp; what can we do about it? </a:t>
                      </a:r>
                      <a:endParaRPr lang="en-US" sz="2000" dirty="0">
                        <a:latin typeface="Calibri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What are the actual elements of our plan? 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(Action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062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Is our plan being implemented, &amp; is it working? </a:t>
                      </a:r>
                      <a:r>
                        <a:rPr lang="en-US" sz="2000" dirty="0">
                          <a:latin typeface="Calibri"/>
                          <a:cs typeface="Calibri"/>
                        </a:rPr>
                        <a:t>(how will you evaluate &amp; revise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12885-70C5-E841-8BDE-B6BECC2213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65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160</Words>
  <Application>Microsoft Macintosh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Corbel</vt:lpstr>
      <vt:lpstr>Times New Roman</vt:lpstr>
      <vt:lpstr>Wingdings</vt:lpstr>
      <vt:lpstr>Office Theme</vt:lpstr>
      <vt:lpstr>  VTPBS Problem Solving Process: Fidelity   </vt:lpstr>
      <vt:lpstr> VTPBIS Problem Solving Process: </vt:lpstr>
    </vt:vector>
  </TitlesOfParts>
  <Company>UVM CESS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VTPBiS Problem Solving Process: Fidelity    </dc:title>
  <dc:creator>University of Vermont College of Education and Social Services</dc:creator>
  <cp:lastModifiedBy>Microsoft Office User</cp:lastModifiedBy>
  <cp:revision>3</cp:revision>
  <cp:lastPrinted>2018-11-15T20:58:17Z</cp:lastPrinted>
  <dcterms:created xsi:type="dcterms:W3CDTF">2016-01-08T14:49:26Z</dcterms:created>
  <dcterms:modified xsi:type="dcterms:W3CDTF">2018-11-15T20:58:45Z</dcterms:modified>
</cp:coreProperties>
</file>