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1589" r:id="rId2"/>
    <p:sldId id="157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3165"/>
  </p:normalViewPr>
  <p:slideViewPr>
    <p:cSldViewPr snapToGrid="0" snapToObjects="1">
      <p:cViewPr varScale="1">
        <p:scale>
          <a:sx n="94" d="100"/>
          <a:sy n="94" d="100"/>
        </p:scale>
        <p:origin x="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43548-D782-ED4F-B48F-3501E4674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7911B3-C43D-6243-B06E-6E28C4084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E9924-3656-054E-9B7C-A734A1A9D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C37F-4EB0-1C49-979E-915F8E8AA5B9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5678F-4692-2045-A417-C57789D09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18543-231E-4C4B-B928-F2AEB5FB4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506B-31A5-5F46-A1AF-6C06DD62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80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980B5-DB5B-3F4C-B9AF-3452A7148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EC8EB2-6CE1-1747-8678-B76325024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9246D-5210-2D4B-9D79-9F12A731B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C37F-4EB0-1C49-979E-915F8E8AA5B9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97478-1EDC-CD47-8E6B-35FC4A8B3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26A0E-EF46-C346-A770-DFBB94FD2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506B-31A5-5F46-A1AF-6C06DD62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27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8104FD-07A9-2143-971C-B034CAA1CA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CCB07B-AFF2-4645-B7A0-3291EB2E2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50E71-4735-354B-9ECA-9F201E1EF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C37F-4EB0-1C49-979E-915F8E8AA5B9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1F4BF-7D83-BD46-BE62-439E13DFD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FB92D-D16F-9540-922A-A274D8D66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506B-31A5-5F46-A1AF-6C06DD62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6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2A01B-884D-FE43-BC14-C7F35536B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29F6F-77CF-0C4F-BD70-3A776445B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30F1D-868C-EB40-ABF2-0B95BB07C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C37F-4EB0-1C49-979E-915F8E8AA5B9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C5F72-DE1B-5C4F-B3C6-90B8B573F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CD213-4638-244A-8FF6-FF943F2C1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506B-31A5-5F46-A1AF-6C06DD62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1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00FD5-3B97-E64D-B7CC-13FDB6840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22594E-798E-064A-A86A-33A27A019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F70E9-7A37-A64C-AF07-56C24E257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C37F-4EB0-1C49-979E-915F8E8AA5B9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D5E46-DF1E-8D42-9455-A8A47C59E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024E6-1204-004A-988A-DDCA0E1B4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506B-31A5-5F46-A1AF-6C06DD62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BC49C-4DB0-6946-AD13-D9E3BFFF2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194F7-9698-604B-B21E-C24F745078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22228-2893-604F-B569-331FEFE40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AA4829-4C81-3C4E-971C-42DE6CB38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C37F-4EB0-1C49-979E-915F8E8AA5B9}" type="datetimeFigureOut">
              <a:rPr lang="en-US" smtClean="0"/>
              <a:t>9/30/19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0B7A27-A7E9-3047-A470-2D2E346E1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BBECBF-210F-3D48-B131-FD715F3B9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506B-31A5-5F46-A1AF-6C06DD62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568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1E060-E030-C044-BFF9-95A95AAB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B76BC-9B4D-B94B-840C-9830FCAE6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BDCDE-B50D-DB48-956C-5B1DBA8F5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D47E5C-1E27-E74F-BCC6-1305910BB0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6EB864-04DA-B14B-9B62-549A5DA6EA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37F0F-437A-F54C-BCC2-F32844C9C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C37F-4EB0-1C49-979E-915F8E8AA5B9}" type="datetimeFigureOut">
              <a:rPr lang="en-US" smtClean="0"/>
              <a:t>9/30/19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58BA65-188E-D944-9645-FEF4BBE05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2F1388-2C9C-9B4F-B0BE-B4D7D67D9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506B-31A5-5F46-A1AF-6C06DD62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2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9F79A-6A6A-D046-9496-04E2417F8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ABE9D-C9A1-534C-98C5-38A9E26D9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C37F-4EB0-1C49-979E-915F8E8AA5B9}" type="datetimeFigureOut">
              <a:rPr lang="en-US" smtClean="0"/>
              <a:t>9/30/19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1409C3-0D6D-254A-B4AD-706588CBB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010A4-B286-B245-A178-78F2D9530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506B-31A5-5F46-A1AF-6C06DD62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7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1F4433-6779-2841-A14D-AD49945CB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C37F-4EB0-1C49-979E-915F8E8AA5B9}" type="datetimeFigureOut">
              <a:rPr lang="en-US" smtClean="0"/>
              <a:t>9/30/19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0BCA5B-7DC7-4E46-BADD-1086E159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65DD4C-82C1-EB4C-A939-7D2620E23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506B-31A5-5F46-A1AF-6C06DD62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51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41889-A4AB-4244-A34A-103E6FB0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6DC95-08A9-D34E-B6BC-145288F3F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03D7B9-7EC3-1A47-BC70-5759A7CC2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FCE77-EE24-1F4F-980D-1943FD64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C37F-4EB0-1C49-979E-915F8E8AA5B9}" type="datetimeFigureOut">
              <a:rPr lang="en-US" smtClean="0"/>
              <a:t>9/30/19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330F36-0EF6-8544-B6AD-FA6E40F71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64609B-8C33-034F-81A4-A7D124BE2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506B-31A5-5F46-A1AF-6C06DD62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65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632BC-44BF-3A4B-95DA-8AC5ACF67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1A226A-0823-5F46-ACAD-4769E17255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F855C-160F-7648-8AE7-77FC168F6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3933F-C931-FC4F-8165-2FB4E52CD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C37F-4EB0-1C49-979E-915F8E8AA5B9}" type="datetimeFigureOut">
              <a:rPr lang="en-US" smtClean="0"/>
              <a:t>9/30/19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01B65-8CC1-AD44-BEC6-4CFDF428F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5BD10-FA5B-B244-8124-D70A0AACD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506B-31A5-5F46-A1AF-6C06DD62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30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9637FA-C6EE-7A45-B1AA-00EDA76A8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1262E-399B-DA41-96C7-03497D9CB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14F4B-FB4E-1A4D-B5A2-2C34DF2422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BC37F-4EB0-1C49-979E-915F8E8AA5B9}" type="datetimeFigureOut">
              <a:rPr lang="en-US" smtClean="0"/>
              <a:t>9/30/19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42638-B680-0D48-AD8F-A77A9999A1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BB789-1C0E-0840-AE1C-64C78F345C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6506B-31A5-5F46-A1AF-6C06DD62B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7D49A-FB0E-B34D-9C47-9E7CBED15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the Restorative Mindset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707CF-FEF5-9D4A-BD07-D2A194E73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The Restorative Approach is about: </a:t>
            </a:r>
          </a:p>
          <a:p>
            <a:pPr lvl="2"/>
            <a:r>
              <a:rPr lang="en-US" sz="3200" dirty="0"/>
              <a:t>Voluntary Participation</a:t>
            </a:r>
          </a:p>
          <a:p>
            <a:pPr lvl="2"/>
            <a:r>
              <a:rPr lang="en-US" sz="3200" dirty="0"/>
              <a:t>Exploring Relationships</a:t>
            </a:r>
          </a:p>
          <a:p>
            <a:pPr lvl="2"/>
            <a:r>
              <a:rPr lang="en-US" sz="3200" dirty="0"/>
              <a:t>Meaningful Engagement</a:t>
            </a:r>
          </a:p>
          <a:p>
            <a:pPr lvl="2"/>
            <a:r>
              <a:rPr lang="en-US" sz="3200" dirty="0"/>
              <a:t>Participatory Decision-Making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914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748E-FEC6-FF4F-A5B3-0ED2EE87B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Continuum: Mindset Shift	</a:t>
            </a:r>
            <a:endParaRPr lang="en-US" dirty="0"/>
          </a:p>
        </p:txBody>
      </p:sp>
      <p:pic>
        <p:nvPicPr>
          <p:cNvPr id="1026" name="Picture 2" descr="https://lh5.googleusercontent.com/3-Q3JmZt7Mb3JoQu3oSl3Vuopkgt-5-jBlA1wxExxiI2OksQhiAS1d_6ySeUzddZcd7LkX1dEG9GUT8Rp060qONGxuVCzUatJ4_88OGN-ZnhWajTGMkkxtOI_jsVuk70nbEcskUy">
            <a:extLst>
              <a:ext uri="{FF2B5EF4-FFF2-40B4-BE49-F238E27FC236}">
                <a16:creationId xmlns:a16="http://schemas.microsoft.com/office/drawing/2014/main" id="{A1067F90-CD0C-0B47-A5E7-9B3BA4B82B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9" y="2400896"/>
            <a:ext cx="743902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7908654-5647-0949-8955-530BD60D7FB0}"/>
              </a:ext>
            </a:extLst>
          </p:cNvPr>
          <p:cNvSpPr txBox="1"/>
          <p:nvPr/>
        </p:nvSpPr>
        <p:spPr>
          <a:xfrm>
            <a:off x="226352" y="6025754"/>
            <a:ext cx="1196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PBIS/SEL interventions do you have? Where are they on the continuum? How can you move more toward “doing with”?</a:t>
            </a:r>
          </a:p>
        </p:txBody>
      </p:sp>
    </p:spTree>
    <p:extLst>
      <p:ext uri="{BB962C8B-B14F-4D97-AF65-F5344CB8AC3E}">
        <p14:creationId xmlns:p14="http://schemas.microsoft.com/office/powerpoint/2010/main" val="392910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Consider the Restorative Mindset</vt:lpstr>
      <vt:lpstr>Continuum: Mindset Shift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 the Restorative Mindset</dc:title>
  <dc:creator>Microsoft Office User</dc:creator>
  <cp:lastModifiedBy>Microsoft Office User</cp:lastModifiedBy>
  <cp:revision>2</cp:revision>
  <dcterms:created xsi:type="dcterms:W3CDTF">2019-06-24T19:22:29Z</dcterms:created>
  <dcterms:modified xsi:type="dcterms:W3CDTF">2019-09-30T12:02:41Z</dcterms:modified>
</cp:coreProperties>
</file>