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157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4"/>
  </p:normalViewPr>
  <p:slideViewPr>
    <p:cSldViewPr snapToGrid="0" snapToObjects="1">
      <p:cViewPr varScale="1">
        <p:scale>
          <a:sx n="95" d="100"/>
          <a:sy n="95" d="100"/>
        </p:scale>
        <p:origin x="5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B232E-2C25-4146-8DE4-DD53911951FD}" type="datetimeFigureOut">
              <a:rPr lang="en-US" smtClean="0"/>
              <a:t>1/7/20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23D6B9-B1E0-7749-8FBF-10F17B3E4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839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0BA92F-C56D-1F4B-AE3F-461303E84D9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81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F51A0-F8D2-3144-8578-F4CEA2D97E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3F1DD6-FC98-ED40-BF20-44ED04F73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CF431-8E00-8C4D-A7C0-AD4BEED91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FE8704-3731-1749-B2B4-DAF7DC428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A709E2-352A-3048-805D-56897F3C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11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C67AE-F52D-2944-B465-DAEC49AE7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F0DFDD-6849-5B4E-AC8B-FFD89F5C86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7392E-419F-D74E-A94C-883293D8E1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2EBF2-47E3-EC41-900A-C6A4E701A7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567EB-B47A-4D49-A85F-C1FC8B72B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05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465A79-6325-A84D-A1C3-7BDF0B379A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252F1-2EB6-7B4E-AEDD-B9CACBF7EA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219A2-3502-D14A-A1FC-89C990C74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7A495-3D44-C74D-AE04-BCAB84AD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891376-330D-1B4F-AEF0-536310D3F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35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840F5-4B37-8A4A-A9A2-2458D6029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4174EE-07C8-F540-81E1-C06F14BDD4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22E6B7-C81F-0C43-905F-9385F3997C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C0401E-03FE-8443-AA68-886DC0B03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D76C63-16AE-B145-8811-01283B5C9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99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E274-B310-1748-B177-3B7FB8236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6B1C16-27EE-0049-8591-2764A4E43B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9351CB-565D-D742-A522-BF7B409E2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2E010-969A-4545-81A3-05AE3B7F4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6A0D3-2EFD-034A-B52B-F30CADB43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24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88C145-ED43-044A-9C1A-35AA3F342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53C9A-9716-EE4D-9112-43A7247A2E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0D6FE5-2773-C248-80D5-02B4E838D7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7D260A-A44A-F744-8B9A-04811752E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60476A-88FF-714A-9FE9-2ACF42785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78A431-2D40-3547-87D5-F27A4F674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531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44336-265D-0F43-8AA3-ACBCD91BE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25B57-A0B9-EE41-881E-BECA7ED8E4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6A438-6B94-8949-9071-A90D3A420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73A3DFA-9852-1844-BA6C-71359A117B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32CC05-D521-FA47-BC2D-DE2B1EDAD3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350864-667B-D74C-AA94-48A55F023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8D7E76-F8C7-254F-AA4E-7E96DD330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0848365-BE57-7140-B00D-19FDF39F51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416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D9EA5-3AA8-764A-A1D5-4FD262BF6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13FEDF-5778-2C40-AA3A-D755C3CE9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6F7E23-9BE4-7043-B9C9-1B9D033DB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ED7B07-1441-4A40-92C8-24EDEBD44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388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C43814-DA8E-7C45-A6C9-4752331E4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56F3A64-5E4E-7048-A8E4-D04E6120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B54099-025D-6744-AE82-DA7577A3B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004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0DBBD-B707-474D-B4F2-02658D75E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77FC5-BE7D-2245-9E97-0F0D6B390F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7299D3-77E0-4F42-8686-ACAFD6BBD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F28E4C-F299-1044-9370-E18DF1055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C7773B-DD6D-C04B-9C32-13A6607FA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E55776-8223-DF49-8D8C-F0BAF1FC1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688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863D9-3A36-E841-80DC-FF68EB5351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D73552-BBDB-2B40-9D88-032687CF3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D75871-B15A-0246-AC30-EB5A397077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AE695-CF1C-F746-8505-A47D0F588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3A1722-89BE-E346-809E-1A6E30704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A1E1455-2FA6-FB43-80EA-69B27CE1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1891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B30B6C9-8F28-8742-84D6-E62874348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0DD036-8EF1-BF48-A803-ACAAA29097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B7D4FE-487F-2B41-A6AC-FED281875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F97FC2-0726-9A4A-BC13-B875E3EE7650}" type="datetimeFigureOut">
              <a:rPr lang="en-US" smtClean="0"/>
              <a:t>1/7/20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875D7D-C06C-084C-B53E-082A98066C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D5818C-4991-B947-BA21-9C59E9DA27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54163-0369-C34B-BDAC-82A4DB8AB8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795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71FAA5-98A9-8E44-9E57-B5D6627E3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506" y="424069"/>
            <a:ext cx="8700247" cy="643061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6909F04-8BDE-8543-92BB-405615DDFAEC}"/>
              </a:ext>
            </a:extLst>
          </p:cNvPr>
          <p:cNvSpPr txBox="1"/>
          <p:nvPr/>
        </p:nvSpPr>
        <p:spPr>
          <a:xfrm>
            <a:off x="5373406" y="67235"/>
            <a:ext cx="261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SAMPLE Response Matrix</a:t>
            </a:r>
          </a:p>
        </p:txBody>
      </p:sp>
    </p:spTree>
    <p:extLst>
      <p:ext uri="{BB962C8B-B14F-4D97-AF65-F5344CB8AC3E}">
        <p14:creationId xmlns:p14="http://schemas.microsoft.com/office/powerpoint/2010/main" val="3274704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CC00963-D6F2-6B4D-9A33-D66E6572EC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8182" y="123969"/>
            <a:ext cx="8132618" cy="6692467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0C11BD4-FB68-E047-9375-3FD8F154E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2161309" cy="534654"/>
          </a:xfrm>
        </p:spPr>
        <p:txBody>
          <a:bodyPr>
            <a:normAutofit/>
          </a:bodyPr>
          <a:lstStyle/>
          <a:p>
            <a:r>
              <a:rPr lang="en-US" sz="3000" b="1" dirty="0">
                <a:solidFill>
                  <a:schemeClr val="accent6">
                    <a:lumMod val="50000"/>
                  </a:schemeClr>
                </a:solidFill>
              </a:rPr>
              <a:t>NEW Sample</a:t>
            </a:r>
          </a:p>
        </p:txBody>
      </p:sp>
    </p:spTree>
    <p:extLst>
      <p:ext uri="{BB962C8B-B14F-4D97-AF65-F5344CB8AC3E}">
        <p14:creationId xmlns:p14="http://schemas.microsoft.com/office/powerpoint/2010/main" val="41310963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</Words>
  <Application>Microsoft Macintosh PowerPoint</Application>
  <PresentationFormat>Widescreen</PresentationFormat>
  <Paragraphs>3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NEW Sample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2020-01-07T18:00:08Z</dcterms:created>
  <dcterms:modified xsi:type="dcterms:W3CDTF">2020-01-07T18:03:30Z</dcterms:modified>
</cp:coreProperties>
</file>