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5" r:id="rId6"/>
  </p:sldMasterIdLst>
  <p:notesMasterIdLst>
    <p:notesMasterId r:id="rId34"/>
  </p:notesMasterIdLst>
  <p:sldIdLst>
    <p:sldId id="256" r:id="rId7"/>
    <p:sldId id="3507" r:id="rId8"/>
    <p:sldId id="257" r:id="rId9"/>
    <p:sldId id="311" r:id="rId10"/>
    <p:sldId id="298" r:id="rId11"/>
    <p:sldId id="3504" r:id="rId12"/>
    <p:sldId id="3498" r:id="rId13"/>
    <p:sldId id="307" r:id="rId14"/>
    <p:sldId id="308" r:id="rId15"/>
    <p:sldId id="343" r:id="rId16"/>
    <p:sldId id="753" r:id="rId17"/>
    <p:sldId id="344" r:id="rId18"/>
    <p:sldId id="280" r:id="rId19"/>
    <p:sldId id="1099" r:id="rId20"/>
    <p:sldId id="293" r:id="rId21"/>
    <p:sldId id="3505" r:id="rId22"/>
    <p:sldId id="285" r:id="rId23"/>
    <p:sldId id="1026" r:id="rId24"/>
    <p:sldId id="294" r:id="rId25"/>
    <p:sldId id="355" r:id="rId26"/>
    <p:sldId id="3499" r:id="rId27"/>
    <p:sldId id="357" r:id="rId28"/>
    <p:sldId id="3502" r:id="rId29"/>
    <p:sldId id="289" r:id="rId30"/>
    <p:sldId id="290" r:id="rId31"/>
    <p:sldId id="3501" r:id="rId32"/>
    <p:sldId id="350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oop, Marni" initials="TM" lastIdx="6" clrIdx="0">
    <p:extLst>
      <p:ext uri="{19B8F6BF-5375-455C-9EA6-DF929625EA0E}">
        <p15:presenceInfo xmlns:p15="http://schemas.microsoft.com/office/powerpoint/2012/main" userId="S::marni.troop@vermont.gov::cc3a16c2-22d0-4a6c-8784-ab99f213f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49" autoAdjust="0"/>
    <p:restoredTop sz="80756" autoAdjust="0"/>
  </p:normalViewPr>
  <p:slideViewPr>
    <p:cSldViewPr snapToGrid="0" snapToObjects="1">
      <p:cViewPr varScale="1">
        <p:scale>
          <a:sx n="75" d="100"/>
          <a:sy n="75" d="100"/>
        </p:scale>
        <p:origin x="1488" y="168"/>
      </p:cViewPr>
      <p:guideLst>
        <p:guide orient="horz" pos="2160"/>
        <p:guide pos="2880"/>
      </p:guideLst>
    </p:cSldViewPr>
  </p:slideViewPr>
  <p:outlineViewPr>
    <p:cViewPr>
      <p:scale>
        <a:sx n="33" d="100"/>
        <a:sy n="33" d="100"/>
      </p:scale>
      <p:origin x="0" y="-5916"/>
    </p:cViewPr>
  </p:outlineViewPr>
  <p:notesTextViewPr>
    <p:cViewPr>
      <p:scale>
        <a:sx n="1" d="1"/>
        <a:sy n="1" d="1"/>
      </p:scale>
      <p:origin x="0" y="0"/>
    </p:cViewPr>
  </p:notesTextViewPr>
  <p:sorterViewPr>
    <p:cViewPr>
      <p:scale>
        <a:sx n="154" d="100"/>
        <a:sy n="154" d="100"/>
      </p:scale>
      <p:origin x="0" y="-3872"/>
    </p:cViewPr>
  </p:sorterViewPr>
  <p:notesViewPr>
    <p:cSldViewPr snapToGrid="0" snapToObjects="1">
      <p:cViewPr>
        <p:scale>
          <a:sx n="100" d="100"/>
          <a:sy n="100" d="100"/>
        </p:scale>
        <p:origin x="1890"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ABC7A-5E51-1B46-AE87-1FD07F6DB7E1}" type="doc">
      <dgm:prSet loTypeId="urn:microsoft.com/office/officeart/2005/8/layout/balance1" loCatId="list" qsTypeId="urn:microsoft.com/office/officeart/2005/8/quickstyle/simple1" qsCatId="simple" csTypeId="urn:microsoft.com/office/officeart/2005/8/colors/accent0_2" csCatId="mainScheme" phldr="1"/>
      <dgm:spPr/>
      <dgm:t>
        <a:bodyPr/>
        <a:lstStyle/>
        <a:p>
          <a:endParaRPr lang="en-US"/>
        </a:p>
      </dgm:t>
    </dgm:pt>
    <dgm:pt modelId="{65C17CE9-95AD-C84E-803C-4A9691B27B57}">
      <dgm:prSet phldrT="[Text]" custT="1"/>
      <dgm:spPr>
        <a:solidFill>
          <a:srgbClr val="FFFF00">
            <a:alpha val="90000"/>
          </a:srgbClr>
        </a:solidFill>
        <a:ln w="12700"/>
      </dgm:spPr>
      <dgm:t>
        <a:bodyPr/>
        <a:lstStyle/>
        <a:p>
          <a:r>
            <a:rPr lang="en-US" sz="2400" dirty="0"/>
            <a:t>Risk Factors</a:t>
          </a:r>
        </a:p>
      </dgm:t>
    </dgm:pt>
    <dgm:pt modelId="{491E6FE6-2031-164C-B3E3-91E7B938681C}" type="parTrans" cxnId="{98C9AB3B-965A-A448-B05B-E9D95AB612EE}">
      <dgm:prSet/>
      <dgm:spPr/>
      <dgm:t>
        <a:bodyPr/>
        <a:lstStyle/>
        <a:p>
          <a:endParaRPr lang="en-US"/>
        </a:p>
      </dgm:t>
    </dgm:pt>
    <dgm:pt modelId="{E07C557F-6CC8-6C48-94D2-EDA11900F22D}" type="sibTrans" cxnId="{98C9AB3B-965A-A448-B05B-E9D95AB612EE}">
      <dgm:prSet/>
      <dgm:spPr/>
      <dgm:t>
        <a:bodyPr/>
        <a:lstStyle/>
        <a:p>
          <a:endParaRPr lang="en-US"/>
        </a:p>
      </dgm:t>
    </dgm:pt>
    <dgm:pt modelId="{1BE7C212-07B3-1E48-A9C5-940DC13C6158}">
      <dgm:prSet phldrT="[Text]" custT="1"/>
      <dgm:spPr>
        <a:solidFill>
          <a:srgbClr val="A8D08B"/>
        </a:solidFill>
        <a:ln w="12700"/>
      </dgm:spPr>
      <dgm:t>
        <a:bodyPr/>
        <a:lstStyle/>
        <a:p>
          <a:r>
            <a:rPr lang="en-US" sz="2400" dirty="0"/>
            <a:t>Protective Factors</a:t>
          </a:r>
        </a:p>
      </dgm:t>
    </dgm:pt>
    <dgm:pt modelId="{6BA6ECD8-7EFF-8D41-BC68-F4CA124723E3}" type="parTrans" cxnId="{0E6522B8-EA56-1240-8F7F-D65C7E0CAE5A}">
      <dgm:prSet/>
      <dgm:spPr/>
      <dgm:t>
        <a:bodyPr/>
        <a:lstStyle/>
        <a:p>
          <a:endParaRPr lang="en-US"/>
        </a:p>
      </dgm:t>
    </dgm:pt>
    <dgm:pt modelId="{AF8CC47C-FF30-1040-9407-E5197D1153FC}" type="sibTrans" cxnId="{0E6522B8-EA56-1240-8F7F-D65C7E0CAE5A}">
      <dgm:prSet/>
      <dgm:spPr/>
      <dgm:t>
        <a:bodyPr/>
        <a:lstStyle/>
        <a:p>
          <a:endParaRPr lang="en-US"/>
        </a:p>
      </dgm:t>
    </dgm:pt>
    <dgm:pt modelId="{3AC437BA-CA43-0D4C-9109-F5C7C48A6549}">
      <dgm:prSet phldrT="[Text]" custT="1"/>
      <dgm:spPr>
        <a:solidFill>
          <a:srgbClr val="FFFF00"/>
        </a:solidFill>
        <a:ln w="12700"/>
      </dgm:spPr>
      <dgm:t>
        <a:bodyPr/>
        <a:lstStyle/>
        <a:p>
          <a:r>
            <a:rPr lang="en-US" sz="1800" dirty="0"/>
            <a:t>Antisocial behavior</a:t>
          </a:r>
        </a:p>
      </dgm:t>
    </dgm:pt>
    <dgm:pt modelId="{F0983518-2E49-0D49-BA81-54EC8BEA35DF}" type="parTrans" cxnId="{57C6465F-C8A3-264F-93FD-74853A39FB54}">
      <dgm:prSet/>
      <dgm:spPr/>
      <dgm:t>
        <a:bodyPr/>
        <a:lstStyle/>
        <a:p>
          <a:endParaRPr lang="en-US"/>
        </a:p>
      </dgm:t>
    </dgm:pt>
    <dgm:pt modelId="{547B6476-6357-E845-B59F-159C1FDCB14A}" type="sibTrans" cxnId="{57C6465F-C8A3-264F-93FD-74853A39FB54}">
      <dgm:prSet/>
      <dgm:spPr/>
      <dgm:t>
        <a:bodyPr/>
        <a:lstStyle/>
        <a:p>
          <a:endParaRPr lang="en-US"/>
        </a:p>
      </dgm:t>
    </dgm:pt>
    <dgm:pt modelId="{3EC4E4F9-7C1A-D246-BA06-FE399CC1C827}">
      <dgm:prSet phldrT="[Text]" custT="1"/>
      <dgm:spPr>
        <a:solidFill>
          <a:srgbClr val="FFFF00"/>
        </a:solidFill>
        <a:ln w="12700"/>
      </dgm:spPr>
      <dgm:t>
        <a:bodyPr/>
        <a:lstStyle/>
        <a:p>
          <a:r>
            <a:rPr lang="en-US" sz="1800" dirty="0"/>
            <a:t>Substance Use</a:t>
          </a:r>
        </a:p>
      </dgm:t>
    </dgm:pt>
    <dgm:pt modelId="{7536ED38-35D9-3249-ADAB-262EB33EC5B1}" type="parTrans" cxnId="{8C6254BB-0F50-D140-B813-96527B593927}">
      <dgm:prSet/>
      <dgm:spPr/>
      <dgm:t>
        <a:bodyPr/>
        <a:lstStyle/>
        <a:p>
          <a:endParaRPr lang="en-US"/>
        </a:p>
      </dgm:t>
    </dgm:pt>
    <dgm:pt modelId="{F7A35603-BEAE-3145-AA18-6AB8A2B008C0}" type="sibTrans" cxnId="{8C6254BB-0F50-D140-B813-96527B593927}">
      <dgm:prSet/>
      <dgm:spPr/>
      <dgm:t>
        <a:bodyPr/>
        <a:lstStyle/>
        <a:p>
          <a:endParaRPr lang="en-US"/>
        </a:p>
      </dgm:t>
    </dgm:pt>
    <dgm:pt modelId="{186C0AFC-D8A8-5942-A0AB-63DAD419D32C}">
      <dgm:prSet phldrT="[Text]" custT="1"/>
      <dgm:spPr>
        <a:solidFill>
          <a:srgbClr val="FFFF00"/>
        </a:solidFill>
        <a:ln w="12700"/>
      </dgm:spPr>
      <dgm:t>
        <a:bodyPr/>
        <a:lstStyle/>
        <a:p>
          <a:r>
            <a:rPr lang="en-US" sz="1800" dirty="0"/>
            <a:t>Disability</a:t>
          </a:r>
        </a:p>
      </dgm:t>
    </dgm:pt>
    <dgm:pt modelId="{A51380DA-B453-7B43-8445-297BB3947FDF}" type="parTrans" cxnId="{EB96F2B6-B44D-3144-8E1A-D51A53211A5F}">
      <dgm:prSet/>
      <dgm:spPr/>
      <dgm:t>
        <a:bodyPr/>
        <a:lstStyle/>
        <a:p>
          <a:endParaRPr lang="en-US"/>
        </a:p>
      </dgm:t>
    </dgm:pt>
    <dgm:pt modelId="{2D90F0AB-4D89-6649-8F5D-54EFD516FB16}" type="sibTrans" cxnId="{EB96F2B6-B44D-3144-8E1A-D51A53211A5F}">
      <dgm:prSet/>
      <dgm:spPr/>
      <dgm:t>
        <a:bodyPr/>
        <a:lstStyle/>
        <a:p>
          <a:endParaRPr lang="en-US"/>
        </a:p>
      </dgm:t>
    </dgm:pt>
    <dgm:pt modelId="{72293949-9C42-6846-93C7-95A86EAD9DA7}">
      <dgm:prSet phldrT="[Text]" custT="1"/>
      <dgm:spPr>
        <a:solidFill>
          <a:srgbClr val="FFFF00"/>
        </a:solidFill>
        <a:ln w="12700"/>
      </dgm:spPr>
      <dgm:t>
        <a:bodyPr/>
        <a:lstStyle/>
        <a:p>
          <a:r>
            <a:rPr lang="en-US" sz="1800" dirty="0"/>
            <a:t>Mental illness</a:t>
          </a:r>
        </a:p>
      </dgm:t>
    </dgm:pt>
    <dgm:pt modelId="{EFC6CEB2-B88C-4447-A9EE-7AAA8DABD0A5}" type="parTrans" cxnId="{39563F5D-6784-A048-A0B5-48DC6773D42F}">
      <dgm:prSet/>
      <dgm:spPr/>
      <dgm:t>
        <a:bodyPr/>
        <a:lstStyle/>
        <a:p>
          <a:endParaRPr lang="en-US"/>
        </a:p>
      </dgm:t>
    </dgm:pt>
    <dgm:pt modelId="{6ABC28CE-02AA-8D40-AA68-D1C29CA091CF}" type="sibTrans" cxnId="{39563F5D-6784-A048-A0B5-48DC6773D42F}">
      <dgm:prSet/>
      <dgm:spPr/>
      <dgm:t>
        <a:bodyPr/>
        <a:lstStyle/>
        <a:p>
          <a:endParaRPr lang="en-US"/>
        </a:p>
      </dgm:t>
    </dgm:pt>
    <dgm:pt modelId="{08307001-B79C-2945-9941-B15315529707}">
      <dgm:prSet phldrT="[Text]" custT="1"/>
      <dgm:spPr>
        <a:solidFill>
          <a:srgbClr val="A8D08B"/>
        </a:solidFill>
        <a:ln w="12700"/>
      </dgm:spPr>
      <dgm:t>
        <a:bodyPr/>
        <a:lstStyle/>
        <a:p>
          <a:r>
            <a:rPr lang="en-US" sz="1800" dirty="0"/>
            <a:t>Self-management skills</a:t>
          </a:r>
        </a:p>
      </dgm:t>
    </dgm:pt>
    <dgm:pt modelId="{7D96E728-FD4A-FE45-99AD-51A9563AE901}" type="parTrans" cxnId="{8BF22222-56B6-0C4A-B5DC-6FE316C66F2C}">
      <dgm:prSet/>
      <dgm:spPr/>
      <dgm:t>
        <a:bodyPr/>
        <a:lstStyle/>
        <a:p>
          <a:endParaRPr lang="en-US"/>
        </a:p>
      </dgm:t>
    </dgm:pt>
    <dgm:pt modelId="{24E843A1-AC95-D649-94B2-BCE4157946E0}" type="sibTrans" cxnId="{8BF22222-56B6-0C4A-B5DC-6FE316C66F2C}">
      <dgm:prSet/>
      <dgm:spPr/>
      <dgm:t>
        <a:bodyPr/>
        <a:lstStyle/>
        <a:p>
          <a:endParaRPr lang="en-US"/>
        </a:p>
      </dgm:t>
    </dgm:pt>
    <dgm:pt modelId="{94BC4DCD-CEB3-0A4A-8C14-D37C28402F64}">
      <dgm:prSet phldrT="[Text]" custT="1"/>
      <dgm:spPr>
        <a:solidFill>
          <a:srgbClr val="A8D08B"/>
        </a:solidFill>
        <a:ln w="12700"/>
      </dgm:spPr>
      <dgm:t>
        <a:bodyPr/>
        <a:lstStyle/>
        <a:p>
          <a:r>
            <a:rPr lang="en-US" sz="1800" dirty="0"/>
            <a:t>Interpersonal skills</a:t>
          </a:r>
        </a:p>
      </dgm:t>
    </dgm:pt>
    <dgm:pt modelId="{D42F7CC8-EF67-FD47-BBDA-8038A7005BE6}" type="parTrans" cxnId="{92F5B444-87DE-E949-A9CD-5FE90BC0CB16}">
      <dgm:prSet/>
      <dgm:spPr/>
      <dgm:t>
        <a:bodyPr/>
        <a:lstStyle/>
        <a:p>
          <a:endParaRPr lang="en-US"/>
        </a:p>
      </dgm:t>
    </dgm:pt>
    <dgm:pt modelId="{7AF65172-B7EC-0845-BFBE-70D9FDABD5C9}" type="sibTrans" cxnId="{92F5B444-87DE-E949-A9CD-5FE90BC0CB16}">
      <dgm:prSet/>
      <dgm:spPr/>
      <dgm:t>
        <a:bodyPr/>
        <a:lstStyle/>
        <a:p>
          <a:endParaRPr lang="en-US"/>
        </a:p>
      </dgm:t>
    </dgm:pt>
    <dgm:pt modelId="{B718DAF1-2397-A944-B05F-63729B5DF86A}">
      <dgm:prSet phldrT="[Text]" custT="1"/>
      <dgm:spPr>
        <a:solidFill>
          <a:srgbClr val="A8D08B"/>
        </a:solidFill>
        <a:ln w="12700"/>
      </dgm:spPr>
      <dgm:t>
        <a:bodyPr/>
        <a:lstStyle/>
        <a:p>
          <a:r>
            <a:rPr lang="en-US" sz="1800" dirty="0"/>
            <a:t>Healthy habits</a:t>
          </a:r>
        </a:p>
      </dgm:t>
    </dgm:pt>
    <dgm:pt modelId="{0D48F6B5-C7EA-244B-825B-5534E9F0B99E}" type="parTrans" cxnId="{59C27194-060C-4A44-8B1E-2A9268D447B8}">
      <dgm:prSet/>
      <dgm:spPr/>
      <dgm:t>
        <a:bodyPr/>
        <a:lstStyle/>
        <a:p>
          <a:endParaRPr lang="en-US"/>
        </a:p>
      </dgm:t>
    </dgm:pt>
    <dgm:pt modelId="{B1CAC4D5-9353-EC44-9326-B9F5F7AE0EEE}" type="sibTrans" cxnId="{59C27194-060C-4A44-8B1E-2A9268D447B8}">
      <dgm:prSet/>
      <dgm:spPr/>
      <dgm:t>
        <a:bodyPr/>
        <a:lstStyle/>
        <a:p>
          <a:endParaRPr lang="en-US"/>
        </a:p>
      </dgm:t>
    </dgm:pt>
    <dgm:pt modelId="{CB65E78F-5F23-BC44-885B-A4494C0FF5EC}">
      <dgm:prSet phldrT="[Text]" custT="1"/>
      <dgm:spPr>
        <a:solidFill>
          <a:srgbClr val="A8D08B"/>
        </a:solidFill>
        <a:ln w="12700"/>
      </dgm:spPr>
      <dgm:t>
        <a:bodyPr/>
        <a:lstStyle/>
        <a:p>
          <a:r>
            <a:rPr lang="en-US" sz="1800" dirty="0"/>
            <a:t>Academic competence</a:t>
          </a:r>
        </a:p>
      </dgm:t>
    </dgm:pt>
    <dgm:pt modelId="{8842939F-08D8-B545-A2C7-33554B28DECD}" type="parTrans" cxnId="{E99AB976-66B3-5E4B-AD8C-C29C2F1C915C}">
      <dgm:prSet/>
      <dgm:spPr/>
      <dgm:t>
        <a:bodyPr/>
        <a:lstStyle/>
        <a:p>
          <a:endParaRPr lang="en-US"/>
        </a:p>
      </dgm:t>
    </dgm:pt>
    <dgm:pt modelId="{9F8ADA11-4866-9C4D-A6F8-6C37062FE11E}" type="sibTrans" cxnId="{E99AB976-66B3-5E4B-AD8C-C29C2F1C915C}">
      <dgm:prSet/>
      <dgm:spPr/>
      <dgm:t>
        <a:bodyPr/>
        <a:lstStyle/>
        <a:p>
          <a:endParaRPr lang="en-US"/>
        </a:p>
      </dgm:t>
    </dgm:pt>
    <dgm:pt modelId="{BE100828-4C1E-3A4E-9A7F-22E8493799A6}" type="pres">
      <dgm:prSet presAssocID="{79AABC7A-5E51-1B46-AE87-1FD07F6DB7E1}" presName="outerComposite" presStyleCnt="0">
        <dgm:presLayoutVars>
          <dgm:chMax val="2"/>
          <dgm:animLvl val="lvl"/>
          <dgm:resizeHandles val="exact"/>
        </dgm:presLayoutVars>
      </dgm:prSet>
      <dgm:spPr/>
    </dgm:pt>
    <dgm:pt modelId="{B87F272C-1A6D-684B-BD63-7B62AE6BE9F4}" type="pres">
      <dgm:prSet presAssocID="{79AABC7A-5E51-1B46-AE87-1FD07F6DB7E1}" presName="dummyMaxCanvas" presStyleCnt="0"/>
      <dgm:spPr/>
    </dgm:pt>
    <dgm:pt modelId="{04B660D9-478B-3942-9632-A518DBF76D2A}" type="pres">
      <dgm:prSet presAssocID="{79AABC7A-5E51-1B46-AE87-1FD07F6DB7E1}" presName="parentComposite" presStyleCnt="0"/>
      <dgm:spPr/>
    </dgm:pt>
    <dgm:pt modelId="{329F084D-891C-114E-855F-E0C46D2DA366}" type="pres">
      <dgm:prSet presAssocID="{79AABC7A-5E51-1B46-AE87-1FD07F6DB7E1}" presName="parent1" presStyleLbl="alignAccFollowNode1" presStyleIdx="0" presStyleCnt="4" custLinFactNeighborX="6591">
        <dgm:presLayoutVars>
          <dgm:chMax val="4"/>
        </dgm:presLayoutVars>
      </dgm:prSet>
      <dgm:spPr/>
    </dgm:pt>
    <dgm:pt modelId="{3E16337A-0AF9-CC48-ABEB-905B3FE7D2EF}" type="pres">
      <dgm:prSet presAssocID="{79AABC7A-5E51-1B46-AE87-1FD07F6DB7E1}" presName="parent2" presStyleLbl="alignAccFollowNode1" presStyleIdx="1" presStyleCnt="4" custScaleX="126113" custLinFactNeighborX="10069">
        <dgm:presLayoutVars>
          <dgm:chMax val="4"/>
        </dgm:presLayoutVars>
      </dgm:prSet>
      <dgm:spPr/>
    </dgm:pt>
    <dgm:pt modelId="{23FB1BAA-99D5-3049-A53A-1206298CCC33}" type="pres">
      <dgm:prSet presAssocID="{79AABC7A-5E51-1B46-AE87-1FD07F6DB7E1}" presName="childrenComposite" presStyleCnt="0"/>
      <dgm:spPr/>
    </dgm:pt>
    <dgm:pt modelId="{826268B5-8EAF-6D4A-B289-529BA28FE903}" type="pres">
      <dgm:prSet presAssocID="{79AABC7A-5E51-1B46-AE87-1FD07F6DB7E1}" presName="dummyMaxCanvas_ChildArea" presStyleCnt="0"/>
      <dgm:spPr/>
    </dgm:pt>
    <dgm:pt modelId="{E5C88705-B7F6-164B-95CD-BE77B72339C3}" type="pres">
      <dgm:prSet presAssocID="{79AABC7A-5E51-1B46-AE87-1FD07F6DB7E1}" presName="fulcrum" presStyleLbl="alignAccFollowNode1" presStyleIdx="2" presStyleCnt="4"/>
      <dgm:spPr>
        <a:noFill/>
        <a:ln w="12700">
          <a:noFill/>
        </a:ln>
      </dgm:spPr>
    </dgm:pt>
    <dgm:pt modelId="{D5121040-9BB0-3940-A092-88EB660FE993}" type="pres">
      <dgm:prSet presAssocID="{79AABC7A-5E51-1B46-AE87-1FD07F6DB7E1}" presName="balance_44" presStyleLbl="alignAccFollowNode1" presStyleIdx="3" presStyleCnt="4" custLinFactY="1526" custLinFactNeighborX="-4257" custLinFactNeighborY="100000">
        <dgm:presLayoutVars>
          <dgm:bulletEnabled val="1"/>
        </dgm:presLayoutVars>
      </dgm:prSet>
      <dgm:spPr>
        <a:noFill/>
        <a:ln w="12700">
          <a:noFill/>
        </a:ln>
      </dgm:spPr>
    </dgm:pt>
    <dgm:pt modelId="{B7962050-8790-CC48-8554-4DDD865E6CF3}" type="pres">
      <dgm:prSet presAssocID="{79AABC7A-5E51-1B46-AE87-1FD07F6DB7E1}" presName="right_44_1" presStyleLbl="node1" presStyleIdx="0" presStyleCnt="8" custScaleX="118788" custScaleY="188949" custLinFactNeighborX="-4" custLinFactNeighborY="32928">
        <dgm:presLayoutVars>
          <dgm:bulletEnabled val="1"/>
        </dgm:presLayoutVars>
      </dgm:prSet>
      <dgm:spPr/>
    </dgm:pt>
    <dgm:pt modelId="{570DA92F-B737-A54B-807E-872064103E04}" type="pres">
      <dgm:prSet presAssocID="{79AABC7A-5E51-1B46-AE87-1FD07F6DB7E1}" presName="right_44_2" presStyleLbl="node1" presStyleIdx="1" presStyleCnt="8" custScaleX="120620">
        <dgm:presLayoutVars>
          <dgm:bulletEnabled val="1"/>
        </dgm:presLayoutVars>
      </dgm:prSet>
      <dgm:spPr/>
    </dgm:pt>
    <dgm:pt modelId="{A9C7B37B-9F67-B04E-B803-8237A08FBB62}" type="pres">
      <dgm:prSet presAssocID="{79AABC7A-5E51-1B46-AE87-1FD07F6DB7E1}" presName="right_44_3" presStyleLbl="node1" presStyleIdx="2" presStyleCnt="8" custScaleX="120620">
        <dgm:presLayoutVars>
          <dgm:bulletEnabled val="1"/>
        </dgm:presLayoutVars>
      </dgm:prSet>
      <dgm:spPr/>
    </dgm:pt>
    <dgm:pt modelId="{635413E1-5B63-7A41-B9C4-4E1847FE7C2C}" type="pres">
      <dgm:prSet presAssocID="{79AABC7A-5E51-1B46-AE87-1FD07F6DB7E1}" presName="right_44_4" presStyleLbl="node1" presStyleIdx="3" presStyleCnt="8" custScaleX="118788">
        <dgm:presLayoutVars>
          <dgm:bulletEnabled val="1"/>
        </dgm:presLayoutVars>
      </dgm:prSet>
      <dgm:spPr/>
    </dgm:pt>
    <dgm:pt modelId="{B990FAD8-0B02-7343-B014-9CE46AAEB75C}" type="pres">
      <dgm:prSet presAssocID="{79AABC7A-5E51-1B46-AE87-1FD07F6DB7E1}" presName="left_44_1" presStyleLbl="node1" presStyleIdx="4" presStyleCnt="8" custScaleY="195021" custLinFactNeighborX="-2078" custLinFactNeighborY="29892">
        <dgm:presLayoutVars>
          <dgm:bulletEnabled val="1"/>
        </dgm:presLayoutVars>
      </dgm:prSet>
      <dgm:spPr/>
    </dgm:pt>
    <dgm:pt modelId="{2AC770DF-56AF-C940-AFC0-12A64EE1B82B}" type="pres">
      <dgm:prSet presAssocID="{79AABC7A-5E51-1B46-AE87-1FD07F6DB7E1}" presName="left_44_2" presStyleLbl="node1" presStyleIdx="5" presStyleCnt="8">
        <dgm:presLayoutVars>
          <dgm:bulletEnabled val="1"/>
        </dgm:presLayoutVars>
      </dgm:prSet>
      <dgm:spPr/>
    </dgm:pt>
    <dgm:pt modelId="{B7F5C569-3D08-5B4D-B8B8-FBB48B8A9F07}" type="pres">
      <dgm:prSet presAssocID="{79AABC7A-5E51-1B46-AE87-1FD07F6DB7E1}" presName="left_44_3" presStyleLbl="node1" presStyleIdx="6" presStyleCnt="8">
        <dgm:presLayoutVars>
          <dgm:bulletEnabled val="1"/>
        </dgm:presLayoutVars>
      </dgm:prSet>
      <dgm:spPr/>
    </dgm:pt>
    <dgm:pt modelId="{AE2E15E2-696F-8E40-81CB-52B81A2B72E5}" type="pres">
      <dgm:prSet presAssocID="{79AABC7A-5E51-1B46-AE87-1FD07F6DB7E1}" presName="left_44_4" presStyleLbl="node1" presStyleIdx="7" presStyleCnt="8">
        <dgm:presLayoutVars>
          <dgm:bulletEnabled val="1"/>
        </dgm:presLayoutVars>
      </dgm:prSet>
      <dgm:spPr/>
    </dgm:pt>
  </dgm:ptLst>
  <dgm:cxnLst>
    <dgm:cxn modelId="{2D709204-8EAB-B143-BC04-83C12C08CACA}" type="presOf" srcId="{65C17CE9-95AD-C84E-803C-4A9691B27B57}" destId="{329F084D-891C-114E-855F-E0C46D2DA366}" srcOrd="0" destOrd="0" presId="urn:microsoft.com/office/officeart/2005/8/layout/balance1"/>
    <dgm:cxn modelId="{81CFDF09-0A02-044C-9532-C990140B4C56}" type="presOf" srcId="{08307001-B79C-2945-9941-B15315529707}" destId="{B7962050-8790-CC48-8554-4DDD865E6CF3}" srcOrd="0" destOrd="0" presId="urn:microsoft.com/office/officeart/2005/8/layout/balance1"/>
    <dgm:cxn modelId="{8BF22222-56B6-0C4A-B5DC-6FE316C66F2C}" srcId="{1BE7C212-07B3-1E48-A9C5-940DC13C6158}" destId="{08307001-B79C-2945-9941-B15315529707}" srcOrd="0" destOrd="0" parTransId="{7D96E728-FD4A-FE45-99AD-51A9563AE901}" sibTransId="{24E843A1-AC95-D649-94B2-BCE4157946E0}"/>
    <dgm:cxn modelId="{98C9AB3B-965A-A448-B05B-E9D95AB612EE}" srcId="{79AABC7A-5E51-1B46-AE87-1FD07F6DB7E1}" destId="{65C17CE9-95AD-C84E-803C-4A9691B27B57}" srcOrd="0" destOrd="0" parTransId="{491E6FE6-2031-164C-B3E3-91E7B938681C}" sibTransId="{E07C557F-6CC8-6C48-94D2-EDA11900F22D}"/>
    <dgm:cxn modelId="{92F5B444-87DE-E949-A9CD-5FE90BC0CB16}" srcId="{1BE7C212-07B3-1E48-A9C5-940DC13C6158}" destId="{94BC4DCD-CEB3-0A4A-8C14-D37C28402F64}" srcOrd="1" destOrd="0" parTransId="{D42F7CC8-EF67-FD47-BBDA-8038A7005BE6}" sibTransId="{7AF65172-B7EC-0845-BFBE-70D9FDABD5C9}"/>
    <dgm:cxn modelId="{70DED352-52A3-BA4F-B2B0-E10C179A12F1}" type="presOf" srcId="{3EC4E4F9-7C1A-D246-BA06-FE399CC1C827}" destId="{2AC770DF-56AF-C940-AFC0-12A64EE1B82B}" srcOrd="0" destOrd="0" presId="urn:microsoft.com/office/officeart/2005/8/layout/balance1"/>
    <dgm:cxn modelId="{78538853-21DB-A648-B803-0CA3A44A85A2}" type="presOf" srcId="{186C0AFC-D8A8-5942-A0AB-63DAD419D32C}" destId="{B7F5C569-3D08-5B4D-B8B8-FBB48B8A9F07}" srcOrd="0" destOrd="0" presId="urn:microsoft.com/office/officeart/2005/8/layout/balance1"/>
    <dgm:cxn modelId="{39563F5D-6784-A048-A0B5-48DC6773D42F}" srcId="{65C17CE9-95AD-C84E-803C-4A9691B27B57}" destId="{72293949-9C42-6846-93C7-95A86EAD9DA7}" srcOrd="3" destOrd="0" parTransId="{EFC6CEB2-B88C-4447-A9EE-7AAA8DABD0A5}" sibTransId="{6ABC28CE-02AA-8D40-AA68-D1C29CA091CF}"/>
    <dgm:cxn modelId="{57C6465F-C8A3-264F-93FD-74853A39FB54}" srcId="{65C17CE9-95AD-C84E-803C-4A9691B27B57}" destId="{3AC437BA-CA43-0D4C-9109-F5C7C48A6549}" srcOrd="0" destOrd="0" parTransId="{F0983518-2E49-0D49-BA81-54EC8BEA35DF}" sibTransId="{547B6476-6357-E845-B59F-159C1FDCB14A}"/>
    <dgm:cxn modelId="{E99AB976-66B3-5E4B-AD8C-C29C2F1C915C}" srcId="{1BE7C212-07B3-1E48-A9C5-940DC13C6158}" destId="{CB65E78F-5F23-BC44-885B-A4494C0FF5EC}" srcOrd="3" destOrd="0" parTransId="{8842939F-08D8-B545-A2C7-33554B28DECD}" sibTransId="{9F8ADA11-4866-9C4D-A6F8-6C37062FE11E}"/>
    <dgm:cxn modelId="{BD33F880-9ACC-5B4F-9F49-171A86678B25}" type="presOf" srcId="{79AABC7A-5E51-1B46-AE87-1FD07F6DB7E1}" destId="{BE100828-4C1E-3A4E-9A7F-22E8493799A6}" srcOrd="0" destOrd="0" presId="urn:microsoft.com/office/officeart/2005/8/layout/balance1"/>
    <dgm:cxn modelId="{59C27194-060C-4A44-8B1E-2A9268D447B8}" srcId="{1BE7C212-07B3-1E48-A9C5-940DC13C6158}" destId="{B718DAF1-2397-A944-B05F-63729B5DF86A}" srcOrd="2" destOrd="0" parTransId="{0D48F6B5-C7EA-244B-825B-5534E9F0B99E}" sibTransId="{B1CAC4D5-9353-EC44-9326-B9F5F7AE0EEE}"/>
    <dgm:cxn modelId="{715C23A3-07D9-564A-9E48-DD49F07A99AF}" type="presOf" srcId="{3AC437BA-CA43-0D4C-9109-F5C7C48A6549}" destId="{B990FAD8-0B02-7343-B014-9CE46AAEB75C}" srcOrd="0" destOrd="0" presId="urn:microsoft.com/office/officeart/2005/8/layout/balance1"/>
    <dgm:cxn modelId="{5A5974AD-0473-F543-8709-2CB2C6641955}" type="presOf" srcId="{1BE7C212-07B3-1E48-A9C5-940DC13C6158}" destId="{3E16337A-0AF9-CC48-ABEB-905B3FE7D2EF}" srcOrd="0" destOrd="0" presId="urn:microsoft.com/office/officeart/2005/8/layout/balance1"/>
    <dgm:cxn modelId="{EB96F2B6-B44D-3144-8E1A-D51A53211A5F}" srcId="{65C17CE9-95AD-C84E-803C-4A9691B27B57}" destId="{186C0AFC-D8A8-5942-A0AB-63DAD419D32C}" srcOrd="2" destOrd="0" parTransId="{A51380DA-B453-7B43-8445-297BB3947FDF}" sibTransId="{2D90F0AB-4D89-6649-8F5D-54EFD516FB16}"/>
    <dgm:cxn modelId="{0E6522B8-EA56-1240-8F7F-D65C7E0CAE5A}" srcId="{79AABC7A-5E51-1B46-AE87-1FD07F6DB7E1}" destId="{1BE7C212-07B3-1E48-A9C5-940DC13C6158}" srcOrd="1" destOrd="0" parTransId="{6BA6ECD8-7EFF-8D41-BC68-F4CA124723E3}" sibTransId="{AF8CC47C-FF30-1040-9407-E5197D1153FC}"/>
    <dgm:cxn modelId="{8C6254BB-0F50-D140-B813-96527B593927}" srcId="{65C17CE9-95AD-C84E-803C-4A9691B27B57}" destId="{3EC4E4F9-7C1A-D246-BA06-FE399CC1C827}" srcOrd="1" destOrd="0" parTransId="{7536ED38-35D9-3249-ADAB-262EB33EC5B1}" sibTransId="{F7A35603-BEAE-3145-AA18-6AB8A2B008C0}"/>
    <dgm:cxn modelId="{87068DC1-5920-0744-AC97-454E7EF574DE}" type="presOf" srcId="{B718DAF1-2397-A944-B05F-63729B5DF86A}" destId="{A9C7B37B-9F67-B04E-B803-8237A08FBB62}" srcOrd="0" destOrd="0" presId="urn:microsoft.com/office/officeart/2005/8/layout/balance1"/>
    <dgm:cxn modelId="{BA39EBC9-2197-E54C-8AAE-7CED9272BE94}" type="presOf" srcId="{CB65E78F-5F23-BC44-885B-A4494C0FF5EC}" destId="{635413E1-5B63-7A41-B9C4-4E1847FE7C2C}" srcOrd="0" destOrd="0" presId="urn:microsoft.com/office/officeart/2005/8/layout/balance1"/>
    <dgm:cxn modelId="{7E6583D8-92BA-D14E-907A-F37904291F99}" type="presOf" srcId="{94BC4DCD-CEB3-0A4A-8C14-D37C28402F64}" destId="{570DA92F-B737-A54B-807E-872064103E04}" srcOrd="0" destOrd="0" presId="urn:microsoft.com/office/officeart/2005/8/layout/balance1"/>
    <dgm:cxn modelId="{FDA676F0-F9C7-E14D-B5EC-6859A55549DB}" type="presOf" srcId="{72293949-9C42-6846-93C7-95A86EAD9DA7}" destId="{AE2E15E2-696F-8E40-81CB-52B81A2B72E5}" srcOrd="0" destOrd="0" presId="urn:microsoft.com/office/officeart/2005/8/layout/balance1"/>
    <dgm:cxn modelId="{1B24889E-E213-F340-9723-7EC791C4F816}" type="presParOf" srcId="{BE100828-4C1E-3A4E-9A7F-22E8493799A6}" destId="{B87F272C-1A6D-684B-BD63-7B62AE6BE9F4}" srcOrd="0" destOrd="0" presId="urn:microsoft.com/office/officeart/2005/8/layout/balance1"/>
    <dgm:cxn modelId="{CFDD2667-71D6-D84E-9EDC-1CA17F8A6C1C}" type="presParOf" srcId="{BE100828-4C1E-3A4E-9A7F-22E8493799A6}" destId="{04B660D9-478B-3942-9632-A518DBF76D2A}" srcOrd="1" destOrd="0" presId="urn:microsoft.com/office/officeart/2005/8/layout/balance1"/>
    <dgm:cxn modelId="{4A7BC8F3-0588-DA49-93A4-A7DD3EC4D23E}" type="presParOf" srcId="{04B660D9-478B-3942-9632-A518DBF76D2A}" destId="{329F084D-891C-114E-855F-E0C46D2DA366}" srcOrd="0" destOrd="0" presId="urn:microsoft.com/office/officeart/2005/8/layout/balance1"/>
    <dgm:cxn modelId="{3D4A7696-3A74-9241-8F5F-063855562304}" type="presParOf" srcId="{04B660D9-478B-3942-9632-A518DBF76D2A}" destId="{3E16337A-0AF9-CC48-ABEB-905B3FE7D2EF}" srcOrd="1" destOrd="0" presId="urn:microsoft.com/office/officeart/2005/8/layout/balance1"/>
    <dgm:cxn modelId="{6A74FC30-FA9F-8945-AB6D-90B885DE4525}" type="presParOf" srcId="{BE100828-4C1E-3A4E-9A7F-22E8493799A6}" destId="{23FB1BAA-99D5-3049-A53A-1206298CCC33}" srcOrd="2" destOrd="0" presId="urn:microsoft.com/office/officeart/2005/8/layout/balance1"/>
    <dgm:cxn modelId="{DDDA4823-565C-E648-ACA5-9CEF8464A140}" type="presParOf" srcId="{23FB1BAA-99D5-3049-A53A-1206298CCC33}" destId="{826268B5-8EAF-6D4A-B289-529BA28FE903}" srcOrd="0" destOrd="0" presId="urn:microsoft.com/office/officeart/2005/8/layout/balance1"/>
    <dgm:cxn modelId="{8F66F360-E5F0-5F4F-8608-4F15D2F12E18}" type="presParOf" srcId="{23FB1BAA-99D5-3049-A53A-1206298CCC33}" destId="{E5C88705-B7F6-164B-95CD-BE77B72339C3}" srcOrd="1" destOrd="0" presId="urn:microsoft.com/office/officeart/2005/8/layout/balance1"/>
    <dgm:cxn modelId="{CA167E39-5057-0C4E-946A-A408A46D85F6}" type="presParOf" srcId="{23FB1BAA-99D5-3049-A53A-1206298CCC33}" destId="{D5121040-9BB0-3940-A092-88EB660FE993}" srcOrd="2" destOrd="0" presId="urn:microsoft.com/office/officeart/2005/8/layout/balance1"/>
    <dgm:cxn modelId="{CEB3B388-E8A3-D742-8BCA-4EA2DD9EFE98}" type="presParOf" srcId="{23FB1BAA-99D5-3049-A53A-1206298CCC33}" destId="{B7962050-8790-CC48-8554-4DDD865E6CF3}" srcOrd="3" destOrd="0" presId="urn:microsoft.com/office/officeart/2005/8/layout/balance1"/>
    <dgm:cxn modelId="{B81427E2-5628-744D-B54D-B48A89A5BDDD}" type="presParOf" srcId="{23FB1BAA-99D5-3049-A53A-1206298CCC33}" destId="{570DA92F-B737-A54B-807E-872064103E04}" srcOrd="4" destOrd="0" presId="urn:microsoft.com/office/officeart/2005/8/layout/balance1"/>
    <dgm:cxn modelId="{9376651F-00AB-EC4E-84A2-C5FA551308C0}" type="presParOf" srcId="{23FB1BAA-99D5-3049-A53A-1206298CCC33}" destId="{A9C7B37B-9F67-B04E-B803-8237A08FBB62}" srcOrd="5" destOrd="0" presId="urn:microsoft.com/office/officeart/2005/8/layout/balance1"/>
    <dgm:cxn modelId="{BE7DDEF0-6168-404E-B4B9-866E0F32A1F3}" type="presParOf" srcId="{23FB1BAA-99D5-3049-A53A-1206298CCC33}" destId="{635413E1-5B63-7A41-B9C4-4E1847FE7C2C}" srcOrd="6" destOrd="0" presId="urn:microsoft.com/office/officeart/2005/8/layout/balance1"/>
    <dgm:cxn modelId="{FEA0E4B4-5A36-E64B-A1D9-84C664CD5D13}" type="presParOf" srcId="{23FB1BAA-99D5-3049-A53A-1206298CCC33}" destId="{B990FAD8-0B02-7343-B014-9CE46AAEB75C}" srcOrd="7" destOrd="0" presId="urn:microsoft.com/office/officeart/2005/8/layout/balance1"/>
    <dgm:cxn modelId="{675002F6-5909-7146-B1E4-9C7F04C5C937}" type="presParOf" srcId="{23FB1BAA-99D5-3049-A53A-1206298CCC33}" destId="{2AC770DF-56AF-C940-AFC0-12A64EE1B82B}" srcOrd="8" destOrd="0" presId="urn:microsoft.com/office/officeart/2005/8/layout/balance1"/>
    <dgm:cxn modelId="{1E6D434F-05EC-7241-97F3-3965C7BCFA49}" type="presParOf" srcId="{23FB1BAA-99D5-3049-A53A-1206298CCC33}" destId="{B7F5C569-3D08-5B4D-B8B8-FBB48B8A9F07}" srcOrd="9" destOrd="0" presId="urn:microsoft.com/office/officeart/2005/8/layout/balance1"/>
    <dgm:cxn modelId="{12F52FCF-09D8-E945-A7D8-24904072A487}" type="presParOf" srcId="{23FB1BAA-99D5-3049-A53A-1206298CCC33}" destId="{AE2E15E2-696F-8E40-81CB-52B81A2B72E5}"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F084D-891C-114E-855F-E0C46D2DA366}">
      <dsp:nvSpPr>
        <dsp:cNvPr id="0" name=""/>
        <dsp:cNvSpPr/>
      </dsp:nvSpPr>
      <dsp:spPr>
        <a:xfrm>
          <a:off x="253828" y="13161"/>
          <a:ext cx="1517256" cy="842920"/>
        </a:xfrm>
        <a:prstGeom prst="roundRect">
          <a:avLst>
            <a:gd name="adj" fmla="val 10000"/>
          </a:avLst>
        </a:prstGeom>
        <a:solidFill>
          <a:srgbClr val="FFFF00">
            <a:alpha val="90000"/>
          </a:srgb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Risk Factors</a:t>
          </a:r>
        </a:p>
      </dsp:txBody>
      <dsp:txXfrm>
        <a:off x="278516" y="37849"/>
        <a:ext cx="1467880" cy="793544"/>
      </dsp:txXfrm>
    </dsp:sp>
    <dsp:sp modelId="{3E16337A-0AF9-CC48-ABEB-905B3FE7D2EF}">
      <dsp:nvSpPr>
        <dsp:cNvPr id="0" name=""/>
        <dsp:cNvSpPr/>
      </dsp:nvSpPr>
      <dsp:spPr>
        <a:xfrm>
          <a:off x="2300089" y="13161"/>
          <a:ext cx="1913457" cy="842920"/>
        </a:xfrm>
        <a:prstGeom prst="roundRect">
          <a:avLst>
            <a:gd name="adj" fmla="val 10000"/>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Protective Factors</a:t>
          </a:r>
        </a:p>
      </dsp:txBody>
      <dsp:txXfrm>
        <a:off x="2324777" y="37849"/>
        <a:ext cx="1864081" cy="793544"/>
      </dsp:txXfrm>
    </dsp:sp>
    <dsp:sp modelId="{E5C88705-B7F6-164B-95CD-BE77B72339C3}">
      <dsp:nvSpPr>
        <dsp:cNvPr id="0" name=""/>
        <dsp:cNvSpPr/>
      </dsp:nvSpPr>
      <dsp:spPr>
        <a:xfrm>
          <a:off x="1791205" y="3595572"/>
          <a:ext cx="632190" cy="632190"/>
        </a:xfrm>
        <a:prstGeom prst="triangl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5121040-9BB0-3940-A092-88EB660FE993}">
      <dsp:nvSpPr>
        <dsp:cNvPr id="0" name=""/>
        <dsp:cNvSpPr/>
      </dsp:nvSpPr>
      <dsp:spPr>
        <a:xfrm>
          <a:off x="49256" y="3591053"/>
          <a:ext cx="3793140" cy="25624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7962050-8790-CC48-8554-4DDD865E6CF3}">
      <dsp:nvSpPr>
        <dsp:cNvPr id="0" name=""/>
        <dsp:cNvSpPr/>
      </dsp:nvSpPr>
      <dsp:spPr>
        <a:xfrm>
          <a:off x="2301876" y="2721357"/>
          <a:ext cx="1802318" cy="981096"/>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Self-management skills</a:t>
          </a:r>
        </a:p>
      </dsp:txBody>
      <dsp:txXfrm>
        <a:off x="2349769" y="2769250"/>
        <a:ext cx="1706532" cy="885310"/>
      </dsp:txXfrm>
    </dsp:sp>
    <dsp:sp modelId="{570DA92F-B737-A54B-807E-872064103E04}">
      <dsp:nvSpPr>
        <dsp:cNvPr id="0" name=""/>
        <dsp:cNvSpPr/>
      </dsp:nvSpPr>
      <dsp:spPr>
        <a:xfrm>
          <a:off x="2288038" y="2221612"/>
          <a:ext cx="1830114" cy="519238"/>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Interpersonal skills</a:t>
          </a:r>
        </a:p>
      </dsp:txBody>
      <dsp:txXfrm>
        <a:off x="2313385" y="2246959"/>
        <a:ext cx="1779420" cy="468544"/>
      </dsp:txXfrm>
    </dsp:sp>
    <dsp:sp modelId="{A9C7B37B-9F67-B04E-B803-8237A08FBB62}">
      <dsp:nvSpPr>
        <dsp:cNvPr id="0" name=""/>
        <dsp:cNvSpPr/>
      </dsp:nvSpPr>
      <dsp:spPr>
        <a:xfrm>
          <a:off x="2288038" y="1661913"/>
          <a:ext cx="1830114" cy="519238"/>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Healthy habits</a:t>
          </a:r>
        </a:p>
      </dsp:txBody>
      <dsp:txXfrm>
        <a:off x="2313385" y="1687260"/>
        <a:ext cx="1779420" cy="468544"/>
      </dsp:txXfrm>
    </dsp:sp>
    <dsp:sp modelId="{635413E1-5B63-7A41-B9C4-4E1847FE7C2C}">
      <dsp:nvSpPr>
        <dsp:cNvPr id="0" name=""/>
        <dsp:cNvSpPr/>
      </dsp:nvSpPr>
      <dsp:spPr>
        <a:xfrm>
          <a:off x="2301936" y="1092099"/>
          <a:ext cx="1802318" cy="519238"/>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Academic competence</a:t>
          </a:r>
        </a:p>
      </dsp:txBody>
      <dsp:txXfrm>
        <a:off x="2327283" y="1117446"/>
        <a:ext cx="1751624" cy="468544"/>
      </dsp:txXfrm>
    </dsp:sp>
    <dsp:sp modelId="{B990FAD8-0B02-7343-B014-9CE46AAEB75C}">
      <dsp:nvSpPr>
        <dsp:cNvPr id="0" name=""/>
        <dsp:cNvSpPr/>
      </dsp:nvSpPr>
      <dsp:spPr>
        <a:xfrm>
          <a:off x="221347" y="2689829"/>
          <a:ext cx="1517256" cy="1012624"/>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Antisocial behavior</a:t>
          </a:r>
        </a:p>
      </dsp:txBody>
      <dsp:txXfrm>
        <a:off x="270779" y="2739261"/>
        <a:ext cx="1418392" cy="913760"/>
      </dsp:txXfrm>
    </dsp:sp>
    <dsp:sp modelId="{2AC770DF-56AF-C940-AFC0-12A64EE1B82B}">
      <dsp:nvSpPr>
        <dsp:cNvPr id="0" name=""/>
        <dsp:cNvSpPr/>
      </dsp:nvSpPr>
      <dsp:spPr>
        <a:xfrm>
          <a:off x="252875" y="2221612"/>
          <a:ext cx="1517256" cy="519238"/>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Substance Use</a:t>
          </a:r>
        </a:p>
      </dsp:txBody>
      <dsp:txXfrm>
        <a:off x="278222" y="2246959"/>
        <a:ext cx="1466562" cy="468544"/>
      </dsp:txXfrm>
    </dsp:sp>
    <dsp:sp modelId="{B7F5C569-3D08-5B4D-B8B8-FBB48B8A9F07}">
      <dsp:nvSpPr>
        <dsp:cNvPr id="0" name=""/>
        <dsp:cNvSpPr/>
      </dsp:nvSpPr>
      <dsp:spPr>
        <a:xfrm>
          <a:off x="252875" y="1661913"/>
          <a:ext cx="1517256" cy="519238"/>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Disability</a:t>
          </a:r>
        </a:p>
      </dsp:txBody>
      <dsp:txXfrm>
        <a:off x="278222" y="1687260"/>
        <a:ext cx="1466562" cy="468544"/>
      </dsp:txXfrm>
    </dsp:sp>
    <dsp:sp modelId="{AE2E15E2-696F-8E40-81CB-52B81A2B72E5}">
      <dsp:nvSpPr>
        <dsp:cNvPr id="0" name=""/>
        <dsp:cNvSpPr/>
      </dsp:nvSpPr>
      <dsp:spPr>
        <a:xfrm>
          <a:off x="252875" y="1092099"/>
          <a:ext cx="1517256" cy="519238"/>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Mental illness</a:t>
          </a:r>
        </a:p>
      </dsp:txBody>
      <dsp:txXfrm>
        <a:off x="278222" y="1117446"/>
        <a:ext cx="1466562" cy="468544"/>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B9F23-1EBB-8342-99A2-685F5D2E4A06}" type="datetimeFigureOut">
              <a:rPr lang="en-US" smtClean="0"/>
              <a:t>6/16/20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3B35A-4E9C-B646-BBA9-78A3E7B4F6FF}" type="slidenum">
              <a:rPr lang="en-US" smtClean="0"/>
              <a:t>‹#›</a:t>
            </a:fld>
            <a:endParaRPr lang="en-US"/>
          </a:p>
        </p:txBody>
      </p:sp>
    </p:spTree>
    <p:extLst>
      <p:ext uri="{BB962C8B-B14F-4D97-AF65-F5344CB8AC3E}">
        <p14:creationId xmlns:p14="http://schemas.microsoft.com/office/powerpoint/2010/main" val="372881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grant in intro.</a:t>
            </a:r>
          </a:p>
          <a:p>
            <a:r>
              <a:rPr lang="en-US" dirty="0"/>
              <a:t>Mention the materials on the website: ISF page of Midwest site; ISF briefs</a:t>
            </a:r>
          </a:p>
        </p:txBody>
      </p:sp>
      <p:sp>
        <p:nvSpPr>
          <p:cNvPr id="4" name="Slide Number Placeholder 3"/>
          <p:cNvSpPr>
            <a:spLocks noGrp="1"/>
          </p:cNvSpPr>
          <p:nvPr>
            <p:ph type="sldNum" sz="quarter" idx="5"/>
          </p:nvPr>
        </p:nvSpPr>
        <p:spPr/>
        <p:txBody>
          <a:bodyPr/>
          <a:lstStyle/>
          <a:p>
            <a:fld id="{B023B35A-4E9C-B646-BBA9-78A3E7B4F6FF}" type="slidenum">
              <a:rPr lang="en-US" smtClean="0"/>
              <a:t>1</a:t>
            </a:fld>
            <a:endParaRPr lang="en-US"/>
          </a:p>
        </p:txBody>
      </p:sp>
    </p:spTree>
    <p:extLst>
      <p:ext uri="{BB962C8B-B14F-4D97-AF65-F5344CB8AC3E}">
        <p14:creationId xmlns:p14="http://schemas.microsoft.com/office/powerpoint/2010/main" val="370788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5808F-321D-F145-9BB1-2919D34BABF1}" type="slidenum">
              <a:rPr lang="en-US" smtClean="0"/>
              <a:pPr/>
              <a:t>11</a:t>
            </a:fld>
            <a:endParaRPr lang="en-US" dirty="0"/>
          </a:p>
        </p:txBody>
      </p:sp>
    </p:spTree>
    <p:extLst>
      <p:ext uri="{BB962C8B-B14F-4D97-AF65-F5344CB8AC3E}">
        <p14:creationId xmlns:p14="http://schemas.microsoft.com/office/powerpoint/2010/main" val="396317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8" name="Google Shape;24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lang="en-US" dirty="0">
              <a:latin typeface="Times New Roman"/>
              <a:cs typeface="Times New Roman"/>
              <a:sym typeface="Times New Roman"/>
            </a:endParaRPr>
          </a:p>
          <a:p>
            <a:pPr marL="171450" lvl="0" indent="-171450" algn="l" rtl="0">
              <a:spcBef>
                <a:spcPts val="360"/>
              </a:spcBef>
              <a:spcAft>
                <a:spcPts val="0"/>
              </a:spcAft>
              <a:buFont typeface="Arial" panose="020B0604020202020204" pitchFamily="34" charset="0"/>
              <a:buChar char="•"/>
            </a:pPr>
            <a:r>
              <a:rPr lang="en-US" dirty="0">
                <a:latin typeface="Times New Roman"/>
                <a:cs typeface="Times New Roman"/>
                <a:sym typeface="Times New Roman"/>
              </a:rPr>
              <a:t>One set of teams that is the single system of delivery for services.  Working smarter not harder.  Differentiate roles and discussions.  Don’t need EST, CST, Universal, Targeted, Climate, etc.  </a:t>
            </a:r>
          </a:p>
          <a:p>
            <a:pPr marL="171450" lvl="0" indent="-171450" algn="l" rtl="0">
              <a:spcBef>
                <a:spcPts val="360"/>
              </a:spcBef>
              <a:spcAft>
                <a:spcPts val="0"/>
              </a:spcAft>
              <a:buFont typeface="Arial" panose="020B0604020202020204" pitchFamily="34" charset="0"/>
              <a:buChar char="•"/>
            </a:pPr>
            <a:r>
              <a:rPr lang="en-US" dirty="0">
                <a:latin typeface="Times New Roman"/>
                <a:cs typeface="Times New Roman"/>
                <a:sym typeface="Times New Roman"/>
              </a:rPr>
              <a:t>Access is not enough – success is defined by outcomes.  More than they can access services and show up – how do we know if it is working.  Define success by outcomes.</a:t>
            </a:r>
          </a:p>
          <a:p>
            <a:pPr marL="171450" lvl="0" indent="-171450" algn="l" rtl="0">
              <a:spcBef>
                <a:spcPts val="360"/>
              </a:spcBef>
              <a:spcAft>
                <a:spcPts val="0"/>
              </a:spcAft>
              <a:buFont typeface="Arial" panose="020B0604020202020204" pitchFamily="34" charset="0"/>
              <a:buChar char="•"/>
            </a:pPr>
            <a:r>
              <a:rPr lang="en-US" dirty="0">
                <a:latin typeface="Times New Roman"/>
                <a:cs typeface="Times New Roman"/>
                <a:sym typeface="Times New Roman"/>
              </a:rPr>
              <a:t>Mental health/wellness access to everyone and is for all.  Mental health is everyone’s job.  Mental health and wellness for staff and communities as well.</a:t>
            </a:r>
          </a:p>
          <a:p>
            <a:pPr marL="171450" lvl="0" indent="-171450" algn="l" rtl="0">
              <a:spcBef>
                <a:spcPts val="360"/>
              </a:spcBef>
              <a:spcAft>
                <a:spcPts val="0"/>
              </a:spcAft>
              <a:buFont typeface="Arial" panose="020B0604020202020204" pitchFamily="34" charset="0"/>
              <a:buChar char="•"/>
            </a:pPr>
            <a:r>
              <a:rPr lang="en-US" dirty="0">
                <a:latin typeface="Times New Roman"/>
                <a:cs typeface="Times New Roman"/>
                <a:sym typeface="Times New Roman"/>
              </a:rPr>
              <a:t>MTSS approach for continuous process of improvement.</a:t>
            </a:r>
          </a:p>
          <a:p>
            <a:pPr marL="171450" lvl="0" indent="-171450" algn="l" rtl="0">
              <a:spcBef>
                <a:spcPts val="360"/>
              </a:spcBef>
              <a:spcAft>
                <a:spcPts val="0"/>
              </a:spcAft>
              <a:buFont typeface="Arial" panose="020B0604020202020204" pitchFamily="34" charset="0"/>
              <a:buChar char="•"/>
            </a:pPr>
            <a:endParaRPr dirty="0"/>
          </a:p>
        </p:txBody>
      </p:sp>
      <p:sp>
        <p:nvSpPr>
          <p:cNvPr id="249" name="Google Shape;24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ISF enables teams to move from traditional methods to more effective and efficient methods.</a:t>
            </a:r>
            <a:endParaRPr dirty="0"/>
          </a:p>
          <a:p>
            <a:pPr marL="0" lvl="0" indent="0" algn="l" rtl="0">
              <a:spcBef>
                <a:spcPts val="360"/>
              </a:spcBef>
              <a:spcAft>
                <a:spcPts val="0"/>
              </a:spcAft>
              <a:buNone/>
            </a:pPr>
            <a:r>
              <a:rPr lang="en-US" dirty="0"/>
              <a:t>What if we can do less but serve more students?</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Break-out groups – consider your current model for delivering mental </a:t>
            </a:r>
            <a:r>
              <a:rPr lang="en-US" dirty="0" err="1"/>
              <a:t>heatlh</a:t>
            </a:r>
            <a:r>
              <a:rPr lang="en-US" dirty="0"/>
              <a:t> services to students.  What would you need to do to adopt the ISF model?</a:t>
            </a:r>
            <a:endParaRPr dirty="0"/>
          </a:p>
        </p:txBody>
      </p:sp>
      <p:sp>
        <p:nvSpPr>
          <p:cNvPr id="293" name="Google Shape;29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31442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3712A-4B79-4731-9887-FCC6CA9F4610}" type="slidenum">
              <a:rPr lang="en-US" smtClean="0"/>
              <a:pPr/>
              <a:t>14</a:t>
            </a:fld>
            <a:endParaRPr lang="en-US" dirty="0"/>
          </a:p>
        </p:txBody>
      </p:sp>
    </p:spTree>
    <p:extLst>
      <p:ext uri="{BB962C8B-B14F-4D97-AF65-F5344CB8AC3E}">
        <p14:creationId xmlns:p14="http://schemas.microsoft.com/office/powerpoint/2010/main" val="422500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8:notes"/>
          <p:cNvSpPr txBox="1">
            <a:spLocks noGrp="1"/>
          </p:cNvSpPr>
          <p:nvPr>
            <p:ph type="body" idx="1"/>
          </p:nvPr>
        </p:nvSpPr>
        <p:spPr>
          <a:xfrm>
            <a:off x="695325" y="4389438"/>
            <a:ext cx="5562600" cy="4157662"/>
          </a:xfrm>
          <a:prstGeom prst="rect">
            <a:avLst/>
          </a:prstGeom>
        </p:spPr>
        <p:txBody>
          <a:bodyPr spcFirstLastPara="1" wrap="square" lIns="92525" tIns="46250" rIns="92525" bIns="46250" anchor="t" anchorCtr="0">
            <a:noAutofit/>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en-US" dirty="0">
                <a:solidFill>
                  <a:schemeClr val="dk1"/>
                </a:solidFill>
                <a:sym typeface="Arial"/>
              </a:rPr>
              <a:t>The goal is to move from discussion to action planning around systems change to better support the social/emotional/behavioral needs of all youth. </a:t>
            </a:r>
          </a:p>
          <a:p>
            <a:pPr marL="0" marR="0" lvl="0" indent="0" algn="l" defTabSz="914400" rtl="0" eaLnBrk="1" fontAlgn="auto" latinLnBrk="0" hangingPunct="1">
              <a:lnSpc>
                <a:spcPct val="100000"/>
              </a:lnSpc>
              <a:spcBef>
                <a:spcPts val="360"/>
              </a:spcBef>
              <a:spcAft>
                <a:spcPts val="0"/>
              </a:spcAft>
              <a:buClrTx/>
              <a:buSzTx/>
              <a:buFontTx/>
              <a:buNone/>
              <a:tabLst/>
              <a:defRPr/>
            </a:pPr>
            <a:endParaRPr lang="en-US" dirty="0">
              <a:solidFill>
                <a:schemeClr val="dk1"/>
              </a:solidFill>
              <a:sym typeface="Arial"/>
            </a:endParaRPr>
          </a:p>
          <a:p>
            <a:pPr marL="0" marR="0" lvl="0" indent="0" algn="l" defTabSz="914400" rtl="0" eaLnBrk="1" fontAlgn="auto" latinLnBrk="0" hangingPunct="1">
              <a:lnSpc>
                <a:spcPct val="100000"/>
              </a:lnSpc>
              <a:spcBef>
                <a:spcPts val="360"/>
              </a:spcBef>
              <a:spcAft>
                <a:spcPts val="0"/>
              </a:spcAft>
              <a:buClrTx/>
              <a:buSzTx/>
              <a:buFontTx/>
              <a:buNone/>
              <a:tabLst/>
              <a:defRPr/>
            </a:pPr>
            <a:r>
              <a:rPr lang="en-US" dirty="0">
                <a:solidFill>
                  <a:schemeClr val="dk1"/>
                </a:solidFill>
                <a:sym typeface="Arial"/>
              </a:rPr>
              <a:t>How do students access services?</a:t>
            </a:r>
          </a:p>
          <a:p>
            <a:pPr marL="0" marR="0" lvl="0" indent="0" algn="l" defTabSz="914400" rtl="0" eaLnBrk="1" fontAlgn="auto" latinLnBrk="0" hangingPunct="1">
              <a:lnSpc>
                <a:spcPct val="100000"/>
              </a:lnSpc>
              <a:spcBef>
                <a:spcPts val="360"/>
              </a:spcBef>
              <a:spcAft>
                <a:spcPts val="0"/>
              </a:spcAft>
              <a:buClrTx/>
              <a:buSzTx/>
              <a:buFontTx/>
              <a:buNone/>
              <a:tabLst/>
              <a:defRPr/>
            </a:pPr>
            <a:r>
              <a:rPr lang="en-US" dirty="0">
                <a:solidFill>
                  <a:schemeClr val="dk1"/>
                </a:solidFill>
                <a:sym typeface="Arial"/>
              </a:rPr>
              <a:t>How do staff refer students for services?</a:t>
            </a:r>
          </a:p>
          <a:p>
            <a:pPr marL="0" marR="0" lvl="0" indent="0" algn="l" defTabSz="914400" rtl="0" eaLnBrk="1" fontAlgn="auto" latinLnBrk="0" hangingPunct="1">
              <a:lnSpc>
                <a:spcPct val="100000"/>
              </a:lnSpc>
              <a:spcBef>
                <a:spcPts val="360"/>
              </a:spcBef>
              <a:spcAft>
                <a:spcPts val="0"/>
              </a:spcAft>
              <a:buClrTx/>
              <a:buSzTx/>
              <a:buFontTx/>
              <a:buNone/>
              <a:tabLst/>
              <a:defRPr/>
            </a:pPr>
            <a:r>
              <a:rPr lang="en-US" dirty="0">
                <a:solidFill>
                  <a:schemeClr val="dk1"/>
                </a:solidFill>
                <a:sym typeface="Arial"/>
              </a:rPr>
              <a:t>Where is the clinician located?</a:t>
            </a:r>
          </a:p>
          <a:p>
            <a:pPr marL="0" marR="0" lvl="0" indent="0" algn="l" defTabSz="914400" rtl="0" eaLnBrk="1" fontAlgn="auto" latinLnBrk="0" hangingPunct="1">
              <a:lnSpc>
                <a:spcPct val="100000"/>
              </a:lnSpc>
              <a:spcBef>
                <a:spcPts val="360"/>
              </a:spcBef>
              <a:spcAft>
                <a:spcPts val="0"/>
              </a:spcAft>
              <a:buClrTx/>
              <a:buSzTx/>
              <a:buFontTx/>
              <a:buNone/>
              <a:tabLst/>
              <a:defRPr/>
            </a:pPr>
            <a:r>
              <a:rPr lang="en-US" dirty="0">
                <a:solidFill>
                  <a:schemeClr val="dk1"/>
                </a:solidFill>
                <a:sym typeface="Arial"/>
              </a:rPr>
              <a:t>Demystify mental health from a intensive intervention to a universal intervention</a:t>
            </a:r>
            <a:endParaRPr dirty="0"/>
          </a:p>
        </p:txBody>
      </p:sp>
      <p:sp>
        <p:nvSpPr>
          <p:cNvPr id="463" name="Google Shape;463;p38:notes"/>
          <p:cNvSpPr>
            <a:spLocks noGrp="1" noRot="1" noChangeAspect="1"/>
          </p:cNvSpPr>
          <p:nvPr>
            <p:ph type="sldImg" idx="2"/>
          </p:nvPr>
        </p:nvSpPr>
        <p:spPr>
          <a:xfrm>
            <a:off x="1166813" y="692150"/>
            <a:ext cx="46212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272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7122" y="4272707"/>
            <a:ext cx="5486400" cy="4114800"/>
          </a:xfrm>
        </p:spPr>
        <p:txBody>
          <a:bodyPr/>
          <a:lstStyle/>
          <a:p>
            <a:endParaRPr lang="en-US" sz="180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D94C90A-5E61-4EEA-BD45-F54350DBBBD0}" type="slidenum">
              <a:rPr lang="en-US" smtClean="0"/>
              <a:t>17</a:t>
            </a:fld>
            <a:endParaRPr lang="en-US" dirty="0"/>
          </a:p>
        </p:txBody>
      </p:sp>
    </p:spTree>
    <p:extLst>
      <p:ext uri="{BB962C8B-B14F-4D97-AF65-F5344CB8AC3E}">
        <p14:creationId xmlns:p14="http://schemas.microsoft.com/office/powerpoint/2010/main" val="3612225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rPr>
              <a:t>Safety, emotional safety</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mn-lt"/>
                <a:ea typeface="+mn-ea"/>
                <a:cs typeface="+mn-cs"/>
              </a:rPr>
              <a:t>Look for opportunities to expand or merge existing teams with similar goals. For example, if there is a school climate and safety team, mental health team, and PBIS team, leadership can combine these efforts into one standing team at Tier 1. The following questions can help the DCLT examine the effectiveness of their current teaming structure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are we currently supporting our students, staff and families? Is our response adequate? Timely? Effective? Efficient?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How would our teams work more effectively if we had one set of teams to address social-emotional-behavioral and academic needs of our students?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What is currently working and what are the barriers to improving an integrated effort? </a:t>
            </a:r>
          </a:p>
          <a:p>
            <a:endParaRPr lang="en-US" dirty="0">
              <a:latin typeface="Arial" charset="0"/>
            </a:endParaRPr>
          </a:p>
        </p:txBody>
      </p:sp>
      <p:sp>
        <p:nvSpPr>
          <p:cNvPr id="276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E4644636-9831-ED4C-9455-EB8C18D18FE7}" type="slidenum">
              <a:rPr lang="en-US" sz="1200">
                <a:latin typeface="Arial" charset="0"/>
              </a:rPr>
              <a:pPr/>
              <a:t>18</a:t>
            </a:fld>
            <a:endParaRPr lang="en-US" sz="1200">
              <a:latin typeface="Arial" charset="0"/>
            </a:endParaRPr>
          </a:p>
        </p:txBody>
      </p:sp>
    </p:spTree>
    <p:extLst>
      <p:ext uri="{BB962C8B-B14F-4D97-AF65-F5344CB8AC3E}">
        <p14:creationId xmlns:p14="http://schemas.microsoft.com/office/powerpoint/2010/main" val="1662388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9:notes"/>
          <p:cNvSpPr txBox="1">
            <a:spLocks noGrp="1"/>
          </p:cNvSpPr>
          <p:nvPr>
            <p:ph type="body" idx="1"/>
          </p:nvPr>
        </p:nvSpPr>
        <p:spPr>
          <a:xfrm>
            <a:off x="695325" y="4389438"/>
            <a:ext cx="5562600" cy="4157662"/>
          </a:xfrm>
          <a:prstGeom prst="rect">
            <a:avLst/>
          </a:prstGeom>
        </p:spPr>
        <p:txBody>
          <a:bodyPr spcFirstLastPara="1" wrap="square" lIns="92525" tIns="46250" rIns="92525" bIns="46250" anchor="t" anchorCtr="0">
            <a:noAutofit/>
          </a:bodyPr>
          <a:lstStyle/>
          <a:p>
            <a:pPr marL="0" lvl="0" indent="0" algn="l" rtl="0">
              <a:spcBef>
                <a:spcPts val="360"/>
              </a:spcBef>
              <a:spcAft>
                <a:spcPts val="0"/>
              </a:spcAft>
              <a:buNone/>
            </a:pPr>
            <a:r>
              <a:rPr lang="en-US" dirty="0"/>
              <a:t>See data questions hand out</a:t>
            </a:r>
            <a:endParaRPr dirty="0"/>
          </a:p>
        </p:txBody>
      </p:sp>
      <p:sp>
        <p:nvSpPr>
          <p:cNvPr id="469" name="Google Shape;469;p39:notes"/>
          <p:cNvSpPr>
            <a:spLocks noGrp="1" noRot="1" noChangeAspect="1"/>
          </p:cNvSpPr>
          <p:nvPr>
            <p:ph type="sldImg" idx="2"/>
          </p:nvPr>
        </p:nvSpPr>
        <p:spPr>
          <a:xfrm>
            <a:off x="1166813" y="692150"/>
            <a:ext cx="46212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206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20</a:t>
            </a:fld>
            <a:endParaRPr lang="en-US" altLang="en-US"/>
          </a:p>
        </p:txBody>
      </p:sp>
    </p:spTree>
    <p:extLst>
      <p:ext uri="{BB962C8B-B14F-4D97-AF65-F5344CB8AC3E}">
        <p14:creationId xmlns:p14="http://schemas.microsoft.com/office/powerpoint/2010/main" val="671430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2:notes"/>
          <p:cNvSpPr>
            <a:spLocks noGrp="1" noRot="1" noChangeAspect="1"/>
          </p:cNvSpPr>
          <p:nvPr>
            <p:ph type="sldImg" idx="2"/>
          </p:nvPr>
        </p:nvSpPr>
        <p:spPr>
          <a:xfrm>
            <a:off x="1143000" y="6096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Again, reflecting the DCLT graphic, the team has the authority to  provide funding (flex funding for MH providers to get paid beyond fee for service model and serve on systems planning teams), promote visibility and political support and understand that this is a process that takes time to install, implement- taking place in stages and changing current structures</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The team will also provide ongoing access to training (PD is delivered to school/community teams with admin support, use of data and assigned a coach to support implementation ) </a:t>
            </a:r>
          </a:p>
          <a:p>
            <a:pPr marL="0" marR="0" lvl="0" indent="0" algn="l" rtl="0">
              <a:lnSpc>
                <a:spcPct val="100000"/>
              </a:lnSpc>
              <a:spcBef>
                <a:spcPts val="0"/>
              </a:spcBef>
              <a:spcAft>
                <a:spcPts val="0"/>
              </a:spcAft>
              <a:buClr>
                <a:srgbClr val="000000"/>
              </a:buClr>
              <a:buSzPts val="1200"/>
              <a:buFont typeface="Calibri"/>
              <a:buNone/>
            </a:pPr>
            <a:endParaRPr lang="en-US" dirty="0">
              <a:solidFill>
                <a:srgbClr val="000000"/>
              </a:solidFill>
              <a:latin typeface="Calibri"/>
              <a:cs typeface="Calibri"/>
              <a:sym typeface="Calibri"/>
            </a:endParaRPr>
          </a:p>
          <a:p>
            <a:pPr lvl="0">
              <a:spcBef>
                <a:spcPts val="360"/>
              </a:spcBef>
            </a:pPr>
            <a:r>
              <a:rPr lang="en-US" dirty="0"/>
              <a:t>An integrated approach starts with a District Community Leadership Team (DCLT) who develops a strategy for training and supporting school level implementers. School-level systems teams are organized around tiers and have time to establish common language, working agreements, shared vision, and common understanding of MTSS. Community partners, including family and student representatives, with clearly defined roles, are active participants and leaders. </a:t>
            </a:r>
          </a:p>
          <a:p>
            <a:pPr lvl="0">
              <a:spcBef>
                <a:spcPts val="360"/>
              </a:spcBef>
            </a:pPr>
            <a:endParaRPr lang="en-US" dirty="0"/>
          </a:p>
          <a:p>
            <a:pPr lvl="0">
              <a:spcBef>
                <a:spcPts val="360"/>
              </a:spcBef>
            </a:pPr>
            <a:r>
              <a:rPr lang="en-US" dirty="0"/>
              <a:t>The development of an interconnected system of behavioral/mental health in schools should be initiated and led by executive-level leadership from education, mental health, and other partnering agencies. Adopting a truly integrated way of working involves organizational change, requiring active leadership from those with authority to change policy, blend or braid funding streams, and re-position personnel and procedures at the school level.</a:t>
            </a:r>
            <a:endParaRPr dirty="0"/>
          </a:p>
        </p:txBody>
      </p:sp>
      <p:sp>
        <p:nvSpPr>
          <p:cNvPr id="621" name="Google Shape;621;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23B35A-4E9C-B646-BBA9-78A3E7B4F6FF}" type="slidenum">
              <a:rPr lang="en-US" smtClean="0"/>
              <a:t>3</a:t>
            </a:fld>
            <a:endParaRPr lang="en-US"/>
          </a:p>
        </p:txBody>
      </p:sp>
    </p:spTree>
    <p:extLst>
      <p:ext uri="{BB962C8B-B14F-4D97-AF65-F5344CB8AC3E}">
        <p14:creationId xmlns:p14="http://schemas.microsoft.com/office/powerpoint/2010/main" val="836335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Installation is about repurposing resources to be sure you have what you need to do the work.</a:t>
            </a:r>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22</a:t>
            </a:fld>
            <a:endParaRPr lang="en-US" altLang="en-US"/>
          </a:p>
        </p:txBody>
      </p:sp>
    </p:spTree>
    <p:extLst>
      <p:ext uri="{BB962C8B-B14F-4D97-AF65-F5344CB8AC3E}">
        <p14:creationId xmlns:p14="http://schemas.microsoft.com/office/powerpoint/2010/main" val="16553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23B35A-4E9C-B646-BBA9-78A3E7B4F6FF}" type="slidenum">
              <a:rPr lang="en-US" smtClean="0"/>
              <a:t>23</a:t>
            </a:fld>
            <a:endParaRPr lang="en-US"/>
          </a:p>
        </p:txBody>
      </p:sp>
    </p:spTree>
    <p:extLst>
      <p:ext uri="{BB962C8B-B14F-4D97-AF65-F5344CB8AC3E}">
        <p14:creationId xmlns:p14="http://schemas.microsoft.com/office/powerpoint/2010/main" val="759208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4:notes"/>
          <p:cNvSpPr>
            <a:spLocks noGrp="1" noRot="1" noChangeAspect="1"/>
          </p:cNvSpPr>
          <p:nvPr>
            <p:ph type="sldImg" idx="2"/>
          </p:nvPr>
        </p:nvSpPr>
        <p:spPr>
          <a:xfrm>
            <a:off x="1166813" y="692150"/>
            <a:ext cx="4621212"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0" name="Google Shape;430;p34:notes"/>
          <p:cNvSpPr txBox="1">
            <a:spLocks noGrp="1"/>
          </p:cNvSpPr>
          <p:nvPr>
            <p:ph type="body" idx="1"/>
          </p:nvPr>
        </p:nvSpPr>
        <p:spPr>
          <a:xfrm>
            <a:off x="695325" y="4389438"/>
            <a:ext cx="5562600" cy="4157662"/>
          </a:xfrm>
          <a:prstGeom prst="rect">
            <a:avLst/>
          </a:prstGeom>
          <a:noFill/>
          <a:ln>
            <a:noFill/>
          </a:ln>
        </p:spPr>
        <p:txBody>
          <a:bodyPr spcFirstLastPara="1" wrap="square" lIns="92525" tIns="46250" rIns="92525" bIns="462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Examine what you have, where are the gaps, what is the fidelity measures, how is it funded, etc.  </a:t>
            </a:r>
            <a:endParaRPr dirty="0"/>
          </a:p>
          <a:p>
            <a:pPr marL="0" lvl="0" indent="0" algn="l" rtl="0">
              <a:spcBef>
                <a:spcPts val="360"/>
              </a:spcBef>
              <a:spcAft>
                <a:spcPts val="0"/>
              </a:spcAft>
              <a:buNone/>
            </a:pPr>
            <a:endParaRPr dirty="0"/>
          </a:p>
        </p:txBody>
      </p:sp>
      <p:sp>
        <p:nvSpPr>
          <p:cNvPr id="431" name="Google Shape;431;p34:notes"/>
          <p:cNvSpPr txBox="1">
            <a:spLocks noGrp="1"/>
          </p:cNvSpPr>
          <p:nvPr>
            <p:ph type="sldNum" idx="12"/>
          </p:nvPr>
        </p:nvSpPr>
        <p:spPr>
          <a:xfrm>
            <a:off x="3938588" y="8775700"/>
            <a:ext cx="3013075" cy="461963"/>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966539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5:notes"/>
          <p:cNvSpPr txBox="1">
            <a:spLocks noGrp="1"/>
          </p:cNvSpPr>
          <p:nvPr>
            <p:ph type="body" idx="1"/>
          </p:nvPr>
        </p:nvSpPr>
        <p:spPr>
          <a:xfrm>
            <a:off x="695325" y="4389438"/>
            <a:ext cx="5562600" cy="4157662"/>
          </a:xfrm>
          <a:prstGeom prst="rect">
            <a:avLst/>
          </a:prstGeom>
        </p:spPr>
        <p:txBody>
          <a:bodyPr spcFirstLastPara="1" wrap="square" lIns="92525" tIns="46250" rIns="92525" bIns="46250" anchor="t" anchorCtr="0">
            <a:noAutofit/>
          </a:bodyPr>
          <a:lstStyle/>
          <a:p>
            <a:pPr marL="0" lvl="0" indent="0" algn="l" rtl="0">
              <a:spcBef>
                <a:spcPts val="360"/>
              </a:spcBef>
              <a:spcAft>
                <a:spcPts val="0"/>
              </a:spcAft>
              <a:buNone/>
            </a:pPr>
            <a:endParaRPr/>
          </a:p>
        </p:txBody>
      </p:sp>
      <p:sp>
        <p:nvSpPr>
          <p:cNvPr id="440" name="Google Shape;440;p35:notes"/>
          <p:cNvSpPr>
            <a:spLocks noGrp="1" noRot="1" noChangeAspect="1"/>
          </p:cNvSpPr>
          <p:nvPr>
            <p:ph type="sldImg" idx="2"/>
          </p:nvPr>
        </p:nvSpPr>
        <p:spPr>
          <a:xfrm>
            <a:off x="1166813" y="692150"/>
            <a:ext cx="46212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617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23B35A-4E9C-B646-BBA9-78A3E7B4F6FF}" type="slidenum">
              <a:rPr lang="en-US" smtClean="0"/>
              <a:t>26</a:t>
            </a:fld>
            <a:endParaRPr lang="en-US"/>
          </a:p>
        </p:txBody>
      </p:sp>
    </p:spTree>
    <p:extLst>
      <p:ext uri="{BB962C8B-B14F-4D97-AF65-F5344CB8AC3E}">
        <p14:creationId xmlns:p14="http://schemas.microsoft.com/office/powerpoint/2010/main" val="211866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5" name="Google Shape;695;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200" b="0" i="0" u="none" strike="noStrike" kern="1200" baseline="0" dirty="0">
                <a:solidFill>
                  <a:schemeClr val="tx1"/>
                </a:solidFill>
                <a:latin typeface="+mn-lt"/>
                <a:ea typeface="+mn-ea"/>
                <a:cs typeface="+mn-cs"/>
              </a:rPr>
              <a:t>the ISF applies the core features of MTSS to </a:t>
            </a:r>
            <a:r>
              <a:rPr lang="en-US" sz="1200" b="0" i="1" u="none" strike="noStrike" kern="1200" baseline="0" dirty="0">
                <a:solidFill>
                  <a:schemeClr val="tx1"/>
                </a:solidFill>
                <a:latin typeface="+mn-lt"/>
                <a:ea typeface="+mn-ea"/>
                <a:cs typeface="+mn-cs"/>
              </a:rPr>
              <a:t>deliberately integrate mental health, community, school, and family partners through a single system of support</a:t>
            </a:r>
            <a:r>
              <a:rPr lang="en-US" sz="1200" b="0" i="0" u="none" strike="noStrike" kern="1200" baseline="0" dirty="0">
                <a:solidFill>
                  <a:schemeClr val="tx1"/>
                </a:solidFill>
                <a:latin typeface="+mn-lt"/>
                <a:ea typeface="+mn-ea"/>
                <a:cs typeface="+mn-cs"/>
              </a:rPr>
              <a:t>. The MTSS framework guides state, district, and community leaders to blend funding and modify policies and procedures to help systems work more efficiently. </a:t>
            </a:r>
            <a:endParaRPr dirty="0"/>
          </a:p>
        </p:txBody>
      </p:sp>
      <p:sp>
        <p:nvSpPr>
          <p:cNvPr id="487" name="Google Shape;48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306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United States, over 40% of students will have experienced a mental health problem, such as anxiety or depression, by the time they reach seventh grade (SAMHSA, 2016). Suicide is the second leading cause of death among 10-34 year olds (NIMH, 2018) and according to the National Survey of Children’s Health (2016), 46% of children have experienced at least one Adverse Childhood Experience (ACE). The newest statistics on suicide from the Centers for Disease Control (CDC), along with current rates of substance use, opioid abuse, and electronic aggression are alarming. This public health crisis requires a whole population response </a:t>
            </a:r>
            <a:endParaRPr lang="en-US" sz="1600"/>
          </a:p>
          <a:p>
            <a:pPr lvl="0">
              <a:defRPr/>
            </a:pPr>
            <a:endParaRPr lang="en-US" sz="1600" dirty="0"/>
          </a:p>
        </p:txBody>
      </p:sp>
      <p:sp>
        <p:nvSpPr>
          <p:cNvPr id="4" name="Slide Number Placeholder 3"/>
          <p:cNvSpPr>
            <a:spLocks noGrp="1"/>
          </p:cNvSpPr>
          <p:nvPr>
            <p:ph type="sldNum" sz="quarter" idx="5"/>
          </p:nvPr>
        </p:nvSpPr>
        <p:spPr/>
        <p:txBody>
          <a:bodyPr/>
          <a:lstStyle/>
          <a:p>
            <a:fld id="{B023B35A-4E9C-B646-BBA9-78A3E7B4F6FF}" type="slidenum">
              <a:rPr lang="en-US" smtClean="0"/>
              <a:t>6</a:t>
            </a:fld>
            <a:endParaRPr lang="en-US"/>
          </a:p>
        </p:txBody>
      </p:sp>
    </p:spTree>
    <p:extLst>
      <p:ext uri="{BB962C8B-B14F-4D97-AF65-F5344CB8AC3E}">
        <p14:creationId xmlns:p14="http://schemas.microsoft.com/office/powerpoint/2010/main" val="187584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Every day we are working with students, families </a:t>
            </a:r>
            <a:r>
              <a:rPr lang="en-US" sz="1400" b="1" i="1" dirty="0"/>
              <a:t>and </a:t>
            </a:r>
            <a:r>
              <a:rPr lang="en-US" sz="1400" b="0" i="0" dirty="0"/>
              <a:t>colleagues</a:t>
            </a:r>
            <a:r>
              <a:rPr lang="en-US" sz="1400" dirty="0"/>
              <a:t> who come into our schools with precipitating factors that we may or may not know about – such as mental illness, substance abuse, or disability. These risk factors can be balanced by such things as being successful at learning, being physically active and having strong social or daily living skills. </a:t>
            </a:r>
          </a:p>
          <a:p>
            <a:endParaRPr lang="en-US" sz="1400" dirty="0"/>
          </a:p>
          <a:p>
            <a:r>
              <a:rPr lang="en-US" sz="1600" dirty="0"/>
              <a:t>Schools that engage students in rigorous and relevant academic opportunities while promoting the development of healthy social, emotional, and behavioral routines and habits can help balance out these risk factors to overcome struggles.</a:t>
            </a:r>
          </a:p>
          <a:p>
            <a:endParaRPr lang="en-US" sz="1600" dirty="0"/>
          </a:p>
          <a:p>
            <a:endParaRPr lang="en-US" dirty="0"/>
          </a:p>
          <a:p>
            <a:r>
              <a:rPr lang="en-US" dirty="0"/>
              <a:t> </a:t>
            </a:r>
          </a:p>
        </p:txBody>
      </p:sp>
      <p:sp>
        <p:nvSpPr>
          <p:cNvPr id="4" name="Slide Number Placeholder 3"/>
          <p:cNvSpPr>
            <a:spLocks noGrp="1"/>
          </p:cNvSpPr>
          <p:nvPr>
            <p:ph type="sldNum" sz="quarter" idx="10"/>
          </p:nvPr>
        </p:nvSpPr>
        <p:spPr/>
        <p:txBody>
          <a:bodyPr/>
          <a:lstStyle/>
          <a:p>
            <a:fld id="{D4BEA0C2-72F9-0741-B0FE-652D9140B8BA}" type="slidenum">
              <a:rPr lang="en-US" smtClean="0"/>
              <a:t>7</a:t>
            </a:fld>
            <a:endParaRPr lang="en-US"/>
          </a:p>
        </p:txBody>
      </p:sp>
    </p:spTree>
    <p:extLst>
      <p:ext uri="{BB962C8B-B14F-4D97-AF65-F5344CB8AC3E}">
        <p14:creationId xmlns:p14="http://schemas.microsoft.com/office/powerpoint/2010/main" val="1356498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However, balancing the boat becomes harder when risk factors are heavier than the protective factors due to trauma, outside influences such as negative peer modeling, family disruption, bullying, and explicit and implicit bias.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Keeping our boat afloat requires a balancing of the effects of life’s challenges with supports</a:t>
            </a:r>
          </a:p>
          <a:p>
            <a:r>
              <a:rPr lang="en-US" dirty="0"/>
              <a:t>As educators, we need to explicitly focus on both learning about these risk factors and the things that influence them while avoiding some of the responses that WE KNOW DO NOT WORK!</a:t>
            </a:r>
          </a:p>
          <a:p>
            <a:endParaRPr lang="en-US" dirty="0"/>
          </a:p>
        </p:txBody>
      </p:sp>
      <p:sp>
        <p:nvSpPr>
          <p:cNvPr id="4" name="Slide Number Placeholder 3"/>
          <p:cNvSpPr>
            <a:spLocks noGrp="1"/>
          </p:cNvSpPr>
          <p:nvPr>
            <p:ph type="sldNum" sz="quarter" idx="10"/>
          </p:nvPr>
        </p:nvSpPr>
        <p:spPr/>
        <p:txBody>
          <a:bodyPr/>
          <a:lstStyle/>
          <a:p>
            <a:fld id="{D4BEA0C2-72F9-0741-B0FE-652D9140B8BA}" type="slidenum">
              <a:rPr lang="en-US" smtClean="0"/>
              <a:t>8</a:t>
            </a:fld>
            <a:endParaRPr lang="en-US"/>
          </a:p>
        </p:txBody>
      </p:sp>
    </p:spTree>
    <p:extLst>
      <p:ext uri="{BB962C8B-B14F-4D97-AF65-F5344CB8AC3E}">
        <p14:creationId xmlns:p14="http://schemas.microsoft.com/office/powerpoint/2010/main" val="157378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play a DELIBERATE role in promoting protective factors for so many of our students through carefully selecting effective responses.</a:t>
            </a:r>
          </a:p>
          <a:p>
            <a:endParaRPr lang="en-US" dirty="0"/>
          </a:p>
          <a:p>
            <a:r>
              <a:rPr lang="en-US" dirty="0"/>
              <a:t>This institute provide some of the gems for your treasure chest that can help you even the keel for our learners and our schools;</a:t>
            </a:r>
          </a:p>
          <a:p>
            <a:r>
              <a:rPr lang="en-US" dirty="0"/>
              <a:t>	Offerings have a focus on charting a course of prevention within a system that provides access to learning for students. </a:t>
            </a:r>
          </a:p>
          <a:p>
            <a:r>
              <a:rPr lang="en-US" dirty="0"/>
              <a:t>	Several strands delve into how to use data to make the most effective and efficient decisions to help navigate the waters.  </a:t>
            </a:r>
          </a:p>
          <a:p>
            <a:r>
              <a:rPr lang="en-US" dirty="0"/>
              <a:t>	There are many topic-based consultants here that can help you take your team’s learning to a higher level beyond just training with the goal of high fidelity implementation.</a:t>
            </a:r>
          </a:p>
          <a:p>
            <a:endParaRPr lang="en-US" dirty="0"/>
          </a:p>
          <a:p>
            <a:r>
              <a:rPr lang="en-US" dirty="0"/>
              <a:t>It is hero’s work, daunting, exhilarating and rewarding.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BEA0C2-72F9-0741-B0FE-652D9140B8BA}" type="slidenum">
              <a:rPr lang="en-US" smtClean="0"/>
              <a:t>9</a:t>
            </a:fld>
            <a:endParaRPr lang="en-US"/>
          </a:p>
        </p:txBody>
      </p:sp>
    </p:spTree>
    <p:extLst>
      <p:ext uri="{BB962C8B-B14F-4D97-AF65-F5344CB8AC3E}">
        <p14:creationId xmlns:p14="http://schemas.microsoft.com/office/powerpoint/2010/main" val="941087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ISF is what prevents chaos from occurring do to all the various elements that need to be coordinated.  Framework is ISF.</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State level, regional level, district level and school level</a:t>
            </a:r>
            <a:endParaRPr dirty="0"/>
          </a:p>
        </p:txBody>
      </p:sp>
      <p:sp>
        <p:nvSpPr>
          <p:cNvPr id="209" name="Google Shape;20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8989" y="1122363"/>
            <a:ext cx="6866022" cy="2387600"/>
          </a:xfrm>
        </p:spPr>
        <p:txBody>
          <a:bodyPr anchor="b">
            <a:normAutofit/>
          </a:bodyPr>
          <a:lstStyle>
            <a:lvl1pPr algn="ctr">
              <a:defRPr sz="4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0A18B3B-7FA1-5C41-B792-3640D4AD35BD}" type="slidenum">
              <a:rPr lang="en-US" smtClean="0"/>
              <a:t>‹#›</a:t>
            </a:fld>
            <a:endParaRPr lang="en-US"/>
          </a:p>
        </p:txBody>
      </p:sp>
      <p:grpSp>
        <p:nvGrpSpPr>
          <p:cNvPr id="19" name="Group 18">
            <a:extLst>
              <a:ext uri="{FF2B5EF4-FFF2-40B4-BE49-F238E27FC236}">
                <a16:creationId xmlns:a16="http://schemas.microsoft.com/office/drawing/2014/main" id="{83E35501-8B1F-6A49-81C3-EB9EE6FD823F}"/>
              </a:ext>
            </a:extLst>
          </p:cNvPr>
          <p:cNvGrpSpPr/>
          <p:nvPr/>
        </p:nvGrpSpPr>
        <p:grpSpPr>
          <a:xfrm>
            <a:off x="-46860" y="-82678"/>
            <a:ext cx="1711368" cy="1342472"/>
            <a:chOff x="18744" y="-7702"/>
            <a:chExt cx="1711368" cy="1342472"/>
          </a:xfrm>
        </p:grpSpPr>
        <p:sp>
          <p:nvSpPr>
            <p:cNvPr id="20" name="Rounded Rectangle 19">
              <a:extLst>
                <a:ext uri="{FF2B5EF4-FFF2-40B4-BE49-F238E27FC236}">
                  <a16:creationId xmlns:a16="http://schemas.microsoft.com/office/drawing/2014/main" id="{C5C3F937-53ED-8045-8081-F4B4C744C8E0}"/>
                </a:ext>
              </a:extLst>
            </p:cNvPr>
            <p:cNvSpPr>
              <a:spLocks noChangeAspect="1"/>
            </p:cNvSpPr>
            <p:nvPr/>
          </p:nvSpPr>
          <p:spPr>
            <a:xfrm>
              <a:off x="365298" y="3438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ounded Rectangle 20">
              <a:extLst>
                <a:ext uri="{FF2B5EF4-FFF2-40B4-BE49-F238E27FC236}">
                  <a16:creationId xmlns:a16="http://schemas.microsoft.com/office/drawing/2014/main" id="{9F2B22C3-8138-B149-97AA-0E5C91A57E3B}"/>
                </a:ext>
              </a:extLst>
            </p:cNvPr>
            <p:cNvSpPr>
              <a:spLocks noChangeAspect="1"/>
            </p:cNvSpPr>
            <p:nvPr/>
          </p:nvSpPr>
          <p:spPr>
            <a:xfrm>
              <a:off x="714417" y="682611"/>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lt1"/>
                </a:solidFill>
              </a:endParaRPr>
            </a:p>
          </p:txBody>
        </p:sp>
        <p:sp>
          <p:nvSpPr>
            <p:cNvPr id="22" name="Rounded Rectangle 21">
              <a:extLst>
                <a:ext uri="{FF2B5EF4-FFF2-40B4-BE49-F238E27FC236}">
                  <a16:creationId xmlns:a16="http://schemas.microsoft.com/office/drawing/2014/main" id="{8735B2E4-D357-B149-9A5A-7CA854FFCB87}"/>
                </a:ext>
              </a:extLst>
            </p:cNvPr>
            <p:cNvSpPr>
              <a:spLocks noChangeAspect="1"/>
            </p:cNvSpPr>
            <p:nvPr/>
          </p:nvSpPr>
          <p:spPr>
            <a:xfrm>
              <a:off x="714417" y="3438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Rounded Rectangle 22">
              <a:extLst>
                <a:ext uri="{FF2B5EF4-FFF2-40B4-BE49-F238E27FC236}">
                  <a16:creationId xmlns:a16="http://schemas.microsoft.com/office/drawing/2014/main" id="{0A70A8FB-CC95-934B-AD92-F5D6073D63D4}"/>
                </a:ext>
              </a:extLst>
            </p:cNvPr>
            <p:cNvSpPr>
              <a:spLocks noChangeAspect="1"/>
            </p:cNvSpPr>
            <p:nvPr/>
          </p:nvSpPr>
          <p:spPr>
            <a:xfrm>
              <a:off x="365298" y="682611"/>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ounded Rectangle 23">
              <a:extLst>
                <a:ext uri="{FF2B5EF4-FFF2-40B4-BE49-F238E27FC236}">
                  <a16:creationId xmlns:a16="http://schemas.microsoft.com/office/drawing/2014/main" id="{94CD6F01-5463-254D-9E8F-4A4B408FCC42}"/>
                </a:ext>
              </a:extLst>
            </p:cNvPr>
            <p:cNvSpPr>
              <a:spLocks noChangeAspect="1"/>
            </p:cNvSpPr>
            <p:nvPr/>
          </p:nvSpPr>
          <p:spPr>
            <a:xfrm>
              <a:off x="1065331" y="343802"/>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lt1"/>
                </a:solidFill>
              </a:endParaRPr>
            </a:p>
          </p:txBody>
        </p:sp>
        <p:sp>
          <p:nvSpPr>
            <p:cNvPr id="25" name="Rounded Rectangle 24">
              <a:extLst>
                <a:ext uri="{FF2B5EF4-FFF2-40B4-BE49-F238E27FC236}">
                  <a16:creationId xmlns:a16="http://schemas.microsoft.com/office/drawing/2014/main" id="{CE63FDED-E9EA-9C47-8327-1AA860CE8F65}"/>
                </a:ext>
              </a:extLst>
            </p:cNvPr>
            <p:cNvSpPr>
              <a:spLocks noChangeAspect="1"/>
            </p:cNvSpPr>
            <p:nvPr/>
          </p:nvSpPr>
          <p:spPr>
            <a:xfrm>
              <a:off x="365298" y="-2957"/>
              <a:ext cx="315461" cy="314289"/>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lumMod val="50000"/>
                  </a:schemeClr>
                </a:solidFill>
              </a:endParaRPr>
            </a:p>
          </p:txBody>
        </p:sp>
        <p:sp>
          <p:nvSpPr>
            <p:cNvPr id="26" name="Rounded Rectangle 25">
              <a:extLst>
                <a:ext uri="{FF2B5EF4-FFF2-40B4-BE49-F238E27FC236}">
                  <a16:creationId xmlns:a16="http://schemas.microsoft.com/office/drawing/2014/main" id="{124C1B3B-3130-D64D-A931-B3AA2A785A76}"/>
                </a:ext>
              </a:extLst>
            </p:cNvPr>
            <p:cNvSpPr>
              <a:spLocks noChangeAspect="1"/>
            </p:cNvSpPr>
            <p:nvPr/>
          </p:nvSpPr>
          <p:spPr>
            <a:xfrm>
              <a:off x="714417"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27" name="Rounded Rectangle 26">
              <a:extLst>
                <a:ext uri="{FF2B5EF4-FFF2-40B4-BE49-F238E27FC236}">
                  <a16:creationId xmlns:a16="http://schemas.microsoft.com/office/drawing/2014/main" id="{E5D50CBA-39E9-4F4B-873C-DA32E0DCFCB5}"/>
                </a:ext>
              </a:extLst>
            </p:cNvPr>
            <p:cNvSpPr>
              <a:spLocks noChangeAspect="1"/>
            </p:cNvSpPr>
            <p:nvPr/>
          </p:nvSpPr>
          <p:spPr>
            <a:xfrm>
              <a:off x="1065331" y="-2957"/>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lt1"/>
                </a:solidFill>
              </a:endParaRPr>
            </a:p>
          </p:txBody>
        </p:sp>
        <p:sp>
          <p:nvSpPr>
            <p:cNvPr id="28" name="Rounded Rectangle 27">
              <a:extLst>
                <a:ext uri="{FF2B5EF4-FFF2-40B4-BE49-F238E27FC236}">
                  <a16:creationId xmlns:a16="http://schemas.microsoft.com/office/drawing/2014/main" id="{00D72BB0-C679-644F-A829-87F5234204D9}"/>
                </a:ext>
              </a:extLst>
            </p:cNvPr>
            <p:cNvSpPr>
              <a:spLocks noChangeAspect="1"/>
            </p:cNvSpPr>
            <p:nvPr/>
          </p:nvSpPr>
          <p:spPr>
            <a:xfrm>
              <a:off x="18744" y="339057"/>
              <a:ext cx="315461" cy="314289"/>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lumMod val="50000"/>
                  </a:schemeClr>
                </a:solidFill>
              </a:endParaRPr>
            </a:p>
          </p:txBody>
        </p:sp>
        <p:sp>
          <p:nvSpPr>
            <p:cNvPr id="29" name="Rounded Rectangle 28">
              <a:extLst>
                <a:ext uri="{FF2B5EF4-FFF2-40B4-BE49-F238E27FC236}">
                  <a16:creationId xmlns:a16="http://schemas.microsoft.com/office/drawing/2014/main" id="{BED82936-208F-184A-A413-6B3C2AF6CB11}"/>
                </a:ext>
              </a:extLst>
            </p:cNvPr>
            <p:cNvSpPr>
              <a:spLocks noChangeAspect="1"/>
            </p:cNvSpPr>
            <p:nvPr/>
          </p:nvSpPr>
          <p:spPr>
            <a:xfrm>
              <a:off x="18744" y="677866"/>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Rounded Rectangle 29">
              <a:extLst>
                <a:ext uri="{FF2B5EF4-FFF2-40B4-BE49-F238E27FC236}">
                  <a16:creationId xmlns:a16="http://schemas.microsoft.com/office/drawing/2014/main" id="{52D654C6-F8BB-5B4A-A50D-3A0FC339D1DA}"/>
                </a:ext>
              </a:extLst>
            </p:cNvPr>
            <p:cNvSpPr>
              <a:spLocks noChangeAspect="1"/>
            </p:cNvSpPr>
            <p:nvPr/>
          </p:nvSpPr>
          <p:spPr>
            <a:xfrm>
              <a:off x="18744" y="1020481"/>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lt1"/>
                </a:solidFill>
              </a:endParaRPr>
            </a:p>
          </p:txBody>
        </p:sp>
        <p:sp>
          <p:nvSpPr>
            <p:cNvPr id="31" name="Rounded Rectangle 30">
              <a:extLst>
                <a:ext uri="{FF2B5EF4-FFF2-40B4-BE49-F238E27FC236}">
                  <a16:creationId xmlns:a16="http://schemas.microsoft.com/office/drawing/2014/main" id="{B5FF04E2-48CC-4D43-A890-C74867695F4A}"/>
                </a:ext>
              </a:extLst>
            </p:cNvPr>
            <p:cNvSpPr>
              <a:spLocks noChangeAspect="1"/>
            </p:cNvSpPr>
            <p:nvPr/>
          </p:nvSpPr>
          <p:spPr>
            <a:xfrm>
              <a:off x="18744" y="-7702"/>
              <a:ext cx="315461" cy="314289"/>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lumMod val="50000"/>
                  </a:schemeClr>
                </a:solidFill>
              </a:endParaRPr>
            </a:p>
          </p:txBody>
        </p:sp>
        <p:sp>
          <p:nvSpPr>
            <p:cNvPr id="32" name="Rounded Rectangle 31">
              <a:extLst>
                <a:ext uri="{FF2B5EF4-FFF2-40B4-BE49-F238E27FC236}">
                  <a16:creationId xmlns:a16="http://schemas.microsoft.com/office/drawing/2014/main" id="{F49D6CCE-DBFE-0F43-A935-462C4D2EA00A}"/>
                </a:ext>
              </a:extLst>
            </p:cNvPr>
            <p:cNvSpPr>
              <a:spLocks noChangeAspect="1"/>
            </p:cNvSpPr>
            <p:nvPr/>
          </p:nvSpPr>
          <p:spPr>
            <a:xfrm>
              <a:off x="1414651" y="-6324"/>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lt1"/>
                </a:solidFill>
              </a:endParaRPr>
            </a:p>
          </p:txBody>
        </p:sp>
      </p:grpSp>
      <p:sp>
        <p:nvSpPr>
          <p:cNvPr id="5" name="Footer Placeholder 4">
            <a:extLst>
              <a:ext uri="{FF2B5EF4-FFF2-40B4-BE49-F238E27FC236}">
                <a16:creationId xmlns:a16="http://schemas.microsoft.com/office/drawing/2014/main" id="{EABDE14B-FA47-5342-A9DF-8A6E6D2F8013}"/>
              </a:ext>
            </a:extLst>
          </p:cNvPr>
          <p:cNvSpPr>
            <a:spLocks noGrp="1"/>
          </p:cNvSpPr>
          <p:nvPr>
            <p:ph type="ftr" sz="quarter" idx="13"/>
          </p:nvPr>
        </p:nvSpPr>
        <p:spPr>
          <a:xfrm>
            <a:off x="4159250" y="6317848"/>
            <a:ext cx="3943350" cy="310896"/>
          </a:xfrm>
          <a:prstGeom prst="rect">
            <a:avLst/>
          </a:prstGeom>
        </p:spPr>
        <p:txBody>
          <a:bodyPr/>
          <a:lstStyle/>
          <a:p>
            <a:endParaRPr lang="en-US"/>
          </a:p>
        </p:txBody>
      </p:sp>
    </p:spTree>
    <p:extLst>
      <p:ext uri="{BB962C8B-B14F-4D97-AF65-F5344CB8AC3E}">
        <p14:creationId xmlns:p14="http://schemas.microsoft.com/office/powerpoint/2010/main" val="236604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go and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8B6F1D-ABDD-FA49-B38D-80CD30D3BB1F}"/>
              </a:ext>
            </a:extLst>
          </p:cNvPr>
          <p:cNvSpPr>
            <a:spLocks noGrp="1"/>
          </p:cNvSpPr>
          <p:nvPr>
            <p:ph type="sldNum" sz="quarter" idx="10"/>
          </p:nvPr>
        </p:nvSpPr>
        <p:spPr/>
        <p:txBody>
          <a:bodyPr/>
          <a:lstStyle/>
          <a:p>
            <a:fld id="{20A18B3B-7FA1-5C41-B792-3640D4AD35BD}" type="slidenum">
              <a:rPr lang="en-US" smtClean="0"/>
              <a:t>‹#›</a:t>
            </a:fld>
            <a:endParaRPr lang="en-US"/>
          </a:p>
        </p:txBody>
      </p:sp>
      <p:sp>
        <p:nvSpPr>
          <p:cNvPr id="10" name="Title 9">
            <a:extLst>
              <a:ext uri="{FF2B5EF4-FFF2-40B4-BE49-F238E27FC236}">
                <a16:creationId xmlns:a16="http://schemas.microsoft.com/office/drawing/2014/main" id="{6F4E1F7D-4F95-1041-893B-9B7A93A3109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A1FBCAF-BE12-1A49-9FA6-2C07FE964A91}"/>
              </a:ext>
            </a:extLst>
          </p:cNvPr>
          <p:cNvSpPr>
            <a:spLocks noGrp="1"/>
          </p:cNvSpPr>
          <p:nvPr>
            <p:ph type="ftr" sz="quarter" idx="13"/>
          </p:nvPr>
        </p:nvSpPr>
        <p:spPr/>
        <p:txBody>
          <a:bodyPr/>
          <a:lstStyle/>
          <a:p>
            <a:endParaRPr lang="en-US"/>
          </a:p>
        </p:txBody>
      </p:sp>
      <p:pic>
        <p:nvPicPr>
          <p:cNvPr id="6" name="Picture 5">
            <a:extLst>
              <a:ext uri="{FF2B5EF4-FFF2-40B4-BE49-F238E27FC236}">
                <a16:creationId xmlns:a16="http://schemas.microsoft.com/office/drawing/2014/main" id="{1BBD6591-4236-134E-A06A-84BEB5D41D76}"/>
              </a:ext>
            </a:extLst>
          </p:cNvPr>
          <p:cNvPicPr>
            <a:picLocks noChangeAspect="1"/>
          </p:cNvPicPr>
          <p:nvPr/>
        </p:nvPicPr>
        <p:blipFill>
          <a:blip r:embed="rId2"/>
          <a:stretch>
            <a:fillRect/>
          </a:stretch>
        </p:blipFill>
        <p:spPr>
          <a:xfrm>
            <a:off x="274320" y="274320"/>
            <a:ext cx="848424" cy="848424"/>
          </a:xfrm>
          <a:prstGeom prst="rect">
            <a:avLst/>
          </a:prstGeom>
          <a:noFill/>
        </p:spPr>
      </p:pic>
    </p:spTree>
    <p:extLst>
      <p:ext uri="{BB962C8B-B14F-4D97-AF65-F5344CB8AC3E}">
        <p14:creationId xmlns:p14="http://schemas.microsoft.com/office/powerpoint/2010/main" val="39904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74AA64-7A9E-5941-95AF-0CA63304AAB9}"/>
              </a:ext>
            </a:extLst>
          </p:cNvPr>
          <p:cNvSpPr>
            <a:spLocks noGrp="1"/>
          </p:cNvSpPr>
          <p:nvPr>
            <p:ph type="sldNum" sz="quarter" idx="10"/>
          </p:nvPr>
        </p:nvSpPr>
        <p:spPr/>
        <p:txBody>
          <a:bodyPr/>
          <a:lstStyle/>
          <a:p>
            <a:fld id="{20A18B3B-7FA1-5C41-B792-3640D4AD35BD}" type="slidenum">
              <a:rPr lang="en-US" smtClean="0"/>
              <a:t>‹#›</a:t>
            </a:fld>
            <a:endParaRPr lang="en-US"/>
          </a:p>
        </p:txBody>
      </p:sp>
      <p:sp>
        <p:nvSpPr>
          <p:cNvPr id="2" name="Footer Placeholder 1">
            <a:extLst>
              <a:ext uri="{FF2B5EF4-FFF2-40B4-BE49-F238E27FC236}">
                <a16:creationId xmlns:a16="http://schemas.microsoft.com/office/drawing/2014/main" id="{9631D105-1A79-BC42-86C4-E8C03D7194AB}"/>
              </a:ext>
            </a:extLst>
          </p:cNvPr>
          <p:cNvSpPr>
            <a:spLocks noGrp="1"/>
          </p:cNvSpPr>
          <p:nvPr>
            <p:ph type="ftr" sz="quarter" idx="11"/>
          </p:nvPr>
        </p:nvSpPr>
        <p:spPr>
          <a:xfrm>
            <a:off x="4159250" y="6317848"/>
            <a:ext cx="3943350" cy="310896"/>
          </a:xfrm>
          <a:prstGeom prst="rect">
            <a:avLst/>
          </a:prstGeom>
        </p:spPr>
        <p:txBody>
          <a:bodyPr/>
          <a:lstStyle/>
          <a:p>
            <a:endParaRPr lang="en-US"/>
          </a:p>
        </p:txBody>
      </p:sp>
      <p:pic>
        <p:nvPicPr>
          <p:cNvPr id="4" name="Picture 3">
            <a:extLst>
              <a:ext uri="{FF2B5EF4-FFF2-40B4-BE49-F238E27FC236}">
                <a16:creationId xmlns:a16="http://schemas.microsoft.com/office/drawing/2014/main" id="{B4C9F5D2-3E98-FE46-B91E-2060A3F7586E}"/>
              </a:ext>
            </a:extLst>
          </p:cNvPr>
          <p:cNvPicPr>
            <a:picLocks noChangeAspect="1"/>
          </p:cNvPicPr>
          <p:nvPr/>
        </p:nvPicPr>
        <p:blipFill>
          <a:blip r:embed="rId2"/>
          <a:stretch>
            <a:fillRect/>
          </a:stretch>
        </p:blipFill>
        <p:spPr>
          <a:xfrm>
            <a:off x="274320" y="274320"/>
            <a:ext cx="848424" cy="848424"/>
          </a:xfrm>
          <a:prstGeom prst="rect">
            <a:avLst/>
          </a:prstGeom>
          <a:noFill/>
        </p:spPr>
      </p:pic>
    </p:spTree>
    <p:extLst>
      <p:ext uri="{BB962C8B-B14F-4D97-AF65-F5344CB8AC3E}">
        <p14:creationId xmlns:p14="http://schemas.microsoft.com/office/powerpoint/2010/main" val="180239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Graphics to use as neede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155F76-A0F9-9148-BEE1-DF098978BCBC}"/>
              </a:ext>
            </a:extLst>
          </p:cNvPr>
          <p:cNvSpPr txBox="1"/>
          <p:nvPr/>
        </p:nvSpPr>
        <p:spPr>
          <a:xfrm>
            <a:off x="435935" y="372140"/>
            <a:ext cx="4033516" cy="923330"/>
          </a:xfrm>
          <a:prstGeom prst="rect">
            <a:avLst/>
          </a:prstGeom>
          <a:noFill/>
        </p:spPr>
        <p:txBody>
          <a:bodyPr wrap="square" rtlCol="0">
            <a:spAutoFit/>
          </a:bodyPr>
          <a:lstStyle/>
          <a:p>
            <a:r>
              <a:rPr lang="en-US" sz="1800" b="1" dirty="0"/>
              <a:t>Place holder for MWPBIS Images.</a:t>
            </a:r>
          </a:p>
          <a:p>
            <a:r>
              <a:rPr lang="en-US" sz="1800" i="1" dirty="0">
                <a:solidFill>
                  <a:schemeClr val="tx2"/>
                </a:solidFill>
              </a:rPr>
              <a:t>View </a:t>
            </a:r>
            <a:r>
              <a:rPr lang="en-US" sz="1800" b="1" i="1" dirty="0">
                <a:solidFill>
                  <a:schemeClr val="tx2"/>
                </a:solidFill>
              </a:rPr>
              <a:t>Slide Master </a:t>
            </a:r>
            <a:r>
              <a:rPr lang="en-US" sz="1800" i="1" dirty="0">
                <a:solidFill>
                  <a:schemeClr val="tx2"/>
                </a:solidFill>
              </a:rPr>
              <a:t>to copy and then use these in a presentation on individual slides.</a:t>
            </a:r>
          </a:p>
        </p:txBody>
      </p:sp>
      <p:pic>
        <p:nvPicPr>
          <p:cNvPr id="6" name="Picture 5">
            <a:extLst>
              <a:ext uri="{FF2B5EF4-FFF2-40B4-BE49-F238E27FC236}">
                <a16:creationId xmlns:a16="http://schemas.microsoft.com/office/drawing/2014/main" id="{96801B53-AC19-A44F-A24D-D67E92312770}"/>
              </a:ext>
            </a:extLst>
          </p:cNvPr>
          <p:cNvPicPr>
            <a:picLocks noChangeAspect="1"/>
          </p:cNvPicPr>
          <p:nvPr/>
        </p:nvPicPr>
        <p:blipFill>
          <a:blip r:embed="rId2"/>
          <a:stretch>
            <a:fillRect/>
          </a:stretch>
        </p:blipFill>
        <p:spPr>
          <a:xfrm>
            <a:off x="4810823" y="371194"/>
            <a:ext cx="848424" cy="848424"/>
          </a:xfrm>
          <a:prstGeom prst="rect">
            <a:avLst/>
          </a:prstGeom>
          <a:noFill/>
        </p:spPr>
      </p:pic>
      <p:pic>
        <p:nvPicPr>
          <p:cNvPr id="13" name="Picture 12">
            <a:extLst>
              <a:ext uri="{FF2B5EF4-FFF2-40B4-BE49-F238E27FC236}">
                <a16:creationId xmlns:a16="http://schemas.microsoft.com/office/drawing/2014/main" id="{1BB251A1-EA08-1C42-85B8-F73F9F3E1C11}"/>
              </a:ext>
            </a:extLst>
          </p:cNvPr>
          <p:cNvPicPr>
            <a:picLocks noChangeAspect="1"/>
          </p:cNvPicPr>
          <p:nvPr/>
        </p:nvPicPr>
        <p:blipFill>
          <a:blip r:embed="rId2"/>
          <a:stretch>
            <a:fillRect/>
          </a:stretch>
        </p:blipFill>
        <p:spPr>
          <a:xfrm>
            <a:off x="3786943" y="2074711"/>
            <a:ext cx="711200" cy="711200"/>
          </a:xfrm>
          <a:prstGeom prst="rect">
            <a:avLst/>
          </a:prstGeom>
        </p:spPr>
      </p:pic>
      <p:pic>
        <p:nvPicPr>
          <p:cNvPr id="15" name="Picture 14">
            <a:extLst>
              <a:ext uri="{FF2B5EF4-FFF2-40B4-BE49-F238E27FC236}">
                <a16:creationId xmlns:a16="http://schemas.microsoft.com/office/drawing/2014/main" id="{A142BEF1-26EE-3041-9272-563D27034800}"/>
              </a:ext>
            </a:extLst>
          </p:cNvPr>
          <p:cNvPicPr>
            <a:picLocks noChangeAspect="1"/>
          </p:cNvPicPr>
          <p:nvPr/>
        </p:nvPicPr>
        <p:blipFill>
          <a:blip r:embed="rId2"/>
          <a:stretch>
            <a:fillRect/>
          </a:stretch>
        </p:blipFill>
        <p:spPr>
          <a:xfrm>
            <a:off x="4526591" y="2054707"/>
            <a:ext cx="723900" cy="711200"/>
          </a:xfrm>
          <a:prstGeom prst="rect">
            <a:avLst/>
          </a:prstGeom>
        </p:spPr>
      </p:pic>
      <p:sp>
        <p:nvSpPr>
          <p:cNvPr id="16" name="TextBox 15">
            <a:extLst>
              <a:ext uri="{FF2B5EF4-FFF2-40B4-BE49-F238E27FC236}">
                <a16:creationId xmlns:a16="http://schemas.microsoft.com/office/drawing/2014/main" id="{E6BF27C8-19DB-3347-8C40-73FA82EC2516}"/>
              </a:ext>
            </a:extLst>
          </p:cNvPr>
          <p:cNvSpPr txBox="1"/>
          <p:nvPr/>
        </p:nvSpPr>
        <p:spPr>
          <a:xfrm>
            <a:off x="3856402" y="1536694"/>
            <a:ext cx="1975694" cy="646331"/>
          </a:xfrm>
          <a:prstGeom prst="rect">
            <a:avLst/>
          </a:prstGeom>
          <a:noFill/>
        </p:spPr>
        <p:txBody>
          <a:bodyPr wrap="square" rtlCol="0">
            <a:spAutoFit/>
          </a:bodyPr>
          <a:lstStyle/>
          <a:p>
            <a:r>
              <a:rPr lang="en-US" sz="1800" dirty="0">
                <a:solidFill>
                  <a:schemeClr val="tx2"/>
                </a:solidFill>
              </a:rPr>
              <a:t>Bullet </a:t>
            </a:r>
            <a:r>
              <a:rPr lang="en-US" sz="1800" i="1" dirty="0">
                <a:solidFill>
                  <a:schemeClr val="tx2"/>
                </a:solidFill>
              </a:rPr>
              <a:t>images</a:t>
            </a:r>
            <a:r>
              <a:rPr lang="en-US" sz="1800" dirty="0">
                <a:solidFill>
                  <a:schemeClr val="tx2"/>
                </a:solidFill>
              </a:rPr>
              <a:t> to use Dark    Light</a:t>
            </a:r>
          </a:p>
        </p:txBody>
      </p:sp>
      <p:grpSp>
        <p:nvGrpSpPr>
          <p:cNvPr id="45" name="Group 44">
            <a:extLst>
              <a:ext uri="{FF2B5EF4-FFF2-40B4-BE49-F238E27FC236}">
                <a16:creationId xmlns:a16="http://schemas.microsoft.com/office/drawing/2014/main" id="{5B306C18-8D88-B74E-A260-5BCD13951EC3}"/>
              </a:ext>
            </a:extLst>
          </p:cNvPr>
          <p:cNvGrpSpPr/>
          <p:nvPr/>
        </p:nvGrpSpPr>
        <p:grpSpPr>
          <a:xfrm>
            <a:off x="360157" y="4049847"/>
            <a:ext cx="1711368" cy="1342472"/>
            <a:chOff x="18744" y="-7702"/>
            <a:chExt cx="1711368" cy="1342472"/>
          </a:xfrm>
        </p:grpSpPr>
        <p:sp>
          <p:nvSpPr>
            <p:cNvPr id="46" name="Rounded Rectangle 45">
              <a:extLst>
                <a:ext uri="{FF2B5EF4-FFF2-40B4-BE49-F238E27FC236}">
                  <a16:creationId xmlns:a16="http://schemas.microsoft.com/office/drawing/2014/main" id="{7E1D9589-9C0C-D44F-9A4F-E27043690171}"/>
                </a:ext>
              </a:extLst>
            </p:cNvPr>
            <p:cNvSpPr>
              <a:spLocks noChangeAspect="1"/>
            </p:cNvSpPr>
            <p:nvPr/>
          </p:nvSpPr>
          <p:spPr>
            <a:xfrm>
              <a:off x="365298" y="343802"/>
              <a:ext cx="315461" cy="314289"/>
            </a:xfrm>
            <a:prstGeom prst="roundRect">
              <a:avLst/>
            </a:prstGeom>
            <a:solidFill>
              <a:srgbClr val="4769B2">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w Cen MT" panose="020B0602020104020603"/>
                <a:ea typeface="+mn-ea"/>
                <a:cs typeface="+mn-cs"/>
              </a:endParaRPr>
            </a:p>
          </p:txBody>
        </p:sp>
        <p:sp>
          <p:nvSpPr>
            <p:cNvPr id="47" name="Rounded Rectangle 46">
              <a:extLst>
                <a:ext uri="{FF2B5EF4-FFF2-40B4-BE49-F238E27FC236}">
                  <a16:creationId xmlns:a16="http://schemas.microsoft.com/office/drawing/2014/main" id="{48BCD0F0-94DC-0240-9B76-5A0843229734}"/>
                </a:ext>
              </a:extLst>
            </p:cNvPr>
            <p:cNvSpPr>
              <a:spLocks noChangeAspect="1"/>
            </p:cNvSpPr>
            <p:nvPr/>
          </p:nvSpPr>
          <p:spPr>
            <a:xfrm>
              <a:off x="714417" y="682611"/>
              <a:ext cx="315461" cy="314289"/>
            </a:xfrm>
            <a:prstGeom prst="roundRect">
              <a:avLst/>
            </a:prstGeom>
            <a:solidFill>
              <a:srgbClr val="4769B2">
                <a:lumMod val="20000"/>
                <a:lumOff val="80000"/>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48" name="Rounded Rectangle 47">
              <a:extLst>
                <a:ext uri="{FF2B5EF4-FFF2-40B4-BE49-F238E27FC236}">
                  <a16:creationId xmlns:a16="http://schemas.microsoft.com/office/drawing/2014/main" id="{A7422E81-6F1C-034C-9F81-42C5A579E890}"/>
                </a:ext>
              </a:extLst>
            </p:cNvPr>
            <p:cNvSpPr>
              <a:spLocks noChangeAspect="1"/>
            </p:cNvSpPr>
            <p:nvPr/>
          </p:nvSpPr>
          <p:spPr>
            <a:xfrm>
              <a:off x="714417" y="343802"/>
              <a:ext cx="315461" cy="314289"/>
            </a:xfrm>
            <a:prstGeom prst="roundRect">
              <a:avLst/>
            </a:prstGeom>
            <a:solidFill>
              <a:srgbClr val="4769B2">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w Cen MT" panose="020B0602020104020603"/>
                <a:ea typeface="+mn-ea"/>
                <a:cs typeface="+mn-cs"/>
              </a:endParaRPr>
            </a:p>
          </p:txBody>
        </p:sp>
        <p:sp>
          <p:nvSpPr>
            <p:cNvPr id="49" name="Rounded Rectangle 48">
              <a:extLst>
                <a:ext uri="{FF2B5EF4-FFF2-40B4-BE49-F238E27FC236}">
                  <a16:creationId xmlns:a16="http://schemas.microsoft.com/office/drawing/2014/main" id="{3559D2EF-DC3D-2344-BFD9-6C41CB4EA9C2}"/>
                </a:ext>
              </a:extLst>
            </p:cNvPr>
            <p:cNvSpPr>
              <a:spLocks noChangeAspect="1"/>
            </p:cNvSpPr>
            <p:nvPr/>
          </p:nvSpPr>
          <p:spPr>
            <a:xfrm>
              <a:off x="365298" y="682611"/>
              <a:ext cx="315461" cy="314289"/>
            </a:xfrm>
            <a:prstGeom prst="roundRect">
              <a:avLst/>
            </a:prstGeom>
            <a:solidFill>
              <a:srgbClr val="4769B2">
                <a:lumMod val="60000"/>
                <a:lumOff val="40000"/>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0" name="Rounded Rectangle 49">
              <a:extLst>
                <a:ext uri="{FF2B5EF4-FFF2-40B4-BE49-F238E27FC236}">
                  <a16:creationId xmlns:a16="http://schemas.microsoft.com/office/drawing/2014/main" id="{47A55A98-CB9F-5842-B430-2CFF8CC588C7}"/>
                </a:ext>
              </a:extLst>
            </p:cNvPr>
            <p:cNvSpPr>
              <a:spLocks noChangeAspect="1"/>
            </p:cNvSpPr>
            <p:nvPr/>
          </p:nvSpPr>
          <p:spPr>
            <a:xfrm>
              <a:off x="1065331" y="343802"/>
              <a:ext cx="315461" cy="314289"/>
            </a:xfrm>
            <a:prstGeom prst="roundRect">
              <a:avLst/>
            </a:prstGeom>
            <a:solidFill>
              <a:srgbClr val="4769B2">
                <a:lumMod val="20000"/>
                <a:lumOff val="80000"/>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1" name="Rounded Rectangle 50">
              <a:extLst>
                <a:ext uri="{FF2B5EF4-FFF2-40B4-BE49-F238E27FC236}">
                  <a16:creationId xmlns:a16="http://schemas.microsoft.com/office/drawing/2014/main" id="{A4160C0C-2150-C342-AF57-F8025A646934}"/>
                </a:ext>
              </a:extLst>
            </p:cNvPr>
            <p:cNvSpPr>
              <a:spLocks noChangeAspect="1"/>
            </p:cNvSpPr>
            <p:nvPr/>
          </p:nvSpPr>
          <p:spPr>
            <a:xfrm>
              <a:off x="365298" y="-2957"/>
              <a:ext cx="315461" cy="314289"/>
            </a:xfrm>
            <a:prstGeom prst="roundRect">
              <a:avLst/>
            </a:prstGeom>
            <a:solidFill>
              <a:srgbClr val="4769B2">
                <a:lumMod val="5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2" name="Rounded Rectangle 51">
              <a:extLst>
                <a:ext uri="{FF2B5EF4-FFF2-40B4-BE49-F238E27FC236}">
                  <a16:creationId xmlns:a16="http://schemas.microsoft.com/office/drawing/2014/main" id="{D8381903-D1AF-A14F-88B3-E579B9437A25}"/>
                </a:ext>
              </a:extLst>
            </p:cNvPr>
            <p:cNvSpPr>
              <a:spLocks noChangeAspect="1"/>
            </p:cNvSpPr>
            <p:nvPr/>
          </p:nvSpPr>
          <p:spPr>
            <a:xfrm>
              <a:off x="714417" y="-2957"/>
              <a:ext cx="315461" cy="314289"/>
            </a:xfrm>
            <a:prstGeom prst="roundRect">
              <a:avLst/>
            </a:prstGeom>
            <a:solidFill>
              <a:srgbClr val="4769B2">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3" name="Rounded Rectangle 52">
              <a:extLst>
                <a:ext uri="{FF2B5EF4-FFF2-40B4-BE49-F238E27FC236}">
                  <a16:creationId xmlns:a16="http://schemas.microsoft.com/office/drawing/2014/main" id="{111F699C-4426-1249-831E-B2B43CC42AD9}"/>
                </a:ext>
              </a:extLst>
            </p:cNvPr>
            <p:cNvSpPr>
              <a:spLocks noChangeAspect="1"/>
            </p:cNvSpPr>
            <p:nvPr/>
          </p:nvSpPr>
          <p:spPr>
            <a:xfrm>
              <a:off x="1065331" y="-2957"/>
              <a:ext cx="315461" cy="314289"/>
            </a:xfrm>
            <a:prstGeom prst="roundRect">
              <a:avLst/>
            </a:prstGeom>
            <a:solidFill>
              <a:srgbClr val="4769B2">
                <a:lumMod val="60000"/>
                <a:lumOff val="40000"/>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4" name="Rounded Rectangle 53">
              <a:extLst>
                <a:ext uri="{FF2B5EF4-FFF2-40B4-BE49-F238E27FC236}">
                  <a16:creationId xmlns:a16="http://schemas.microsoft.com/office/drawing/2014/main" id="{23AECD0A-5E31-C642-9631-100BC4558264}"/>
                </a:ext>
              </a:extLst>
            </p:cNvPr>
            <p:cNvSpPr>
              <a:spLocks noChangeAspect="1"/>
            </p:cNvSpPr>
            <p:nvPr/>
          </p:nvSpPr>
          <p:spPr>
            <a:xfrm>
              <a:off x="18744" y="339057"/>
              <a:ext cx="315461" cy="314289"/>
            </a:xfrm>
            <a:prstGeom prst="roundRect">
              <a:avLst/>
            </a:prstGeom>
            <a:solidFill>
              <a:srgbClr val="4769B2">
                <a:lumMod val="5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5" name="Rounded Rectangle 54">
              <a:extLst>
                <a:ext uri="{FF2B5EF4-FFF2-40B4-BE49-F238E27FC236}">
                  <a16:creationId xmlns:a16="http://schemas.microsoft.com/office/drawing/2014/main" id="{28A1F8A4-99ED-944B-8123-90816158A88D}"/>
                </a:ext>
              </a:extLst>
            </p:cNvPr>
            <p:cNvSpPr>
              <a:spLocks noChangeAspect="1"/>
            </p:cNvSpPr>
            <p:nvPr/>
          </p:nvSpPr>
          <p:spPr>
            <a:xfrm>
              <a:off x="18744" y="677866"/>
              <a:ext cx="315461" cy="314289"/>
            </a:xfrm>
            <a:prstGeom prst="roundRect">
              <a:avLst/>
            </a:prstGeom>
            <a:solidFill>
              <a:srgbClr val="4769B2">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6" name="Rounded Rectangle 55">
              <a:extLst>
                <a:ext uri="{FF2B5EF4-FFF2-40B4-BE49-F238E27FC236}">
                  <a16:creationId xmlns:a16="http://schemas.microsoft.com/office/drawing/2014/main" id="{39EB1E66-491A-9040-913A-32455EC5A447}"/>
                </a:ext>
              </a:extLst>
            </p:cNvPr>
            <p:cNvSpPr>
              <a:spLocks noChangeAspect="1"/>
            </p:cNvSpPr>
            <p:nvPr/>
          </p:nvSpPr>
          <p:spPr>
            <a:xfrm>
              <a:off x="18744" y="1020481"/>
              <a:ext cx="315461" cy="314289"/>
            </a:xfrm>
            <a:prstGeom prst="roundRect">
              <a:avLst/>
            </a:prstGeom>
            <a:solidFill>
              <a:srgbClr val="4769B2">
                <a:lumMod val="20000"/>
                <a:lumOff val="80000"/>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7" name="Rounded Rectangle 56">
              <a:extLst>
                <a:ext uri="{FF2B5EF4-FFF2-40B4-BE49-F238E27FC236}">
                  <a16:creationId xmlns:a16="http://schemas.microsoft.com/office/drawing/2014/main" id="{3BF4E1E1-F657-6641-AECC-0214F6B2A6F6}"/>
                </a:ext>
              </a:extLst>
            </p:cNvPr>
            <p:cNvSpPr>
              <a:spLocks noChangeAspect="1"/>
            </p:cNvSpPr>
            <p:nvPr/>
          </p:nvSpPr>
          <p:spPr>
            <a:xfrm>
              <a:off x="18744" y="-7702"/>
              <a:ext cx="315461" cy="314289"/>
            </a:xfrm>
            <a:prstGeom prst="roundRect">
              <a:avLst/>
            </a:prstGeom>
            <a:solidFill>
              <a:srgbClr val="4769B2">
                <a:lumMod val="5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8" name="Rounded Rectangle 57">
              <a:extLst>
                <a:ext uri="{FF2B5EF4-FFF2-40B4-BE49-F238E27FC236}">
                  <a16:creationId xmlns:a16="http://schemas.microsoft.com/office/drawing/2014/main" id="{9D88E34F-EEDD-3849-B4B7-16806F4D9F39}"/>
                </a:ext>
              </a:extLst>
            </p:cNvPr>
            <p:cNvSpPr>
              <a:spLocks noChangeAspect="1"/>
            </p:cNvSpPr>
            <p:nvPr/>
          </p:nvSpPr>
          <p:spPr>
            <a:xfrm>
              <a:off x="1414651" y="-6324"/>
              <a:ext cx="315461" cy="314289"/>
            </a:xfrm>
            <a:prstGeom prst="roundRect">
              <a:avLst/>
            </a:prstGeom>
            <a:solidFill>
              <a:srgbClr val="4769B2">
                <a:lumMod val="20000"/>
                <a:lumOff val="80000"/>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grpSp>
      <p:sp>
        <p:nvSpPr>
          <p:cNvPr id="59" name="TextBox 58">
            <a:extLst>
              <a:ext uri="{FF2B5EF4-FFF2-40B4-BE49-F238E27FC236}">
                <a16:creationId xmlns:a16="http://schemas.microsoft.com/office/drawing/2014/main" id="{B6F5E7A5-7153-1C49-B587-A203B5480330}"/>
              </a:ext>
            </a:extLst>
          </p:cNvPr>
          <p:cNvSpPr txBox="1"/>
          <p:nvPr/>
        </p:nvSpPr>
        <p:spPr>
          <a:xfrm>
            <a:off x="348772" y="3591874"/>
            <a:ext cx="2814168" cy="369332"/>
          </a:xfrm>
          <a:prstGeom prst="rect">
            <a:avLst/>
          </a:prstGeom>
          <a:noFill/>
        </p:spPr>
        <p:txBody>
          <a:bodyPr wrap="none" rtlCol="0">
            <a:spAutoFit/>
          </a:bodyPr>
          <a:lstStyle/>
          <a:p>
            <a:r>
              <a:rPr lang="en-US" sz="1800" dirty="0">
                <a:solidFill>
                  <a:schemeClr val="tx2"/>
                </a:solidFill>
              </a:rPr>
              <a:t>Dark Mode Corner Graphics</a:t>
            </a:r>
          </a:p>
        </p:txBody>
      </p:sp>
      <p:grpSp>
        <p:nvGrpSpPr>
          <p:cNvPr id="65" name="Group 64">
            <a:extLst>
              <a:ext uri="{FF2B5EF4-FFF2-40B4-BE49-F238E27FC236}">
                <a16:creationId xmlns:a16="http://schemas.microsoft.com/office/drawing/2014/main" id="{52BE3057-9087-9F4C-B4F3-56914717D4A9}"/>
              </a:ext>
            </a:extLst>
          </p:cNvPr>
          <p:cNvGrpSpPr/>
          <p:nvPr/>
        </p:nvGrpSpPr>
        <p:grpSpPr>
          <a:xfrm>
            <a:off x="2071525" y="4586398"/>
            <a:ext cx="770108" cy="769058"/>
            <a:chOff x="7156020" y="5825340"/>
            <a:chExt cx="770108" cy="769058"/>
          </a:xfrm>
        </p:grpSpPr>
        <p:pic>
          <p:nvPicPr>
            <p:cNvPr id="66" name="Picture 65">
              <a:extLst>
                <a:ext uri="{FF2B5EF4-FFF2-40B4-BE49-F238E27FC236}">
                  <a16:creationId xmlns:a16="http://schemas.microsoft.com/office/drawing/2014/main" id="{B75258C4-4437-5243-B337-3A9BF8B357F5}"/>
                </a:ext>
              </a:extLst>
            </p:cNvPr>
            <p:cNvPicPr>
              <a:picLocks noChangeAspect="1"/>
            </p:cNvPicPr>
            <p:nvPr/>
          </p:nvPicPr>
          <p:blipFill>
            <a:blip r:embed="rId2"/>
            <a:stretch>
              <a:fillRect/>
            </a:stretch>
          </p:blipFill>
          <p:spPr>
            <a:xfrm>
              <a:off x="7560368" y="6224583"/>
              <a:ext cx="365760" cy="365760"/>
            </a:xfrm>
            <a:prstGeom prst="rect">
              <a:avLst/>
            </a:prstGeom>
          </p:spPr>
        </p:pic>
        <p:sp>
          <p:nvSpPr>
            <p:cNvPr id="67" name="Rounded Rectangle 66">
              <a:extLst>
                <a:ext uri="{FF2B5EF4-FFF2-40B4-BE49-F238E27FC236}">
                  <a16:creationId xmlns:a16="http://schemas.microsoft.com/office/drawing/2014/main" id="{02132A3D-A73E-2E46-9E6A-DD78BB3C7095}"/>
                </a:ext>
              </a:extLst>
            </p:cNvPr>
            <p:cNvSpPr>
              <a:spLocks noChangeAspect="1"/>
            </p:cNvSpPr>
            <p:nvPr/>
          </p:nvSpPr>
          <p:spPr>
            <a:xfrm>
              <a:off x="7560368" y="5825340"/>
              <a:ext cx="365760" cy="364401"/>
            </a:xfrm>
            <a:prstGeom prst="roundRect">
              <a:avLst/>
            </a:prstGeom>
            <a:solidFill>
              <a:srgbClr val="4769B2">
                <a:lumMod val="60000"/>
                <a:lumOff val="40000"/>
                <a:alpha val="8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68" name="Rounded Rectangle 67">
              <a:extLst>
                <a:ext uri="{FF2B5EF4-FFF2-40B4-BE49-F238E27FC236}">
                  <a16:creationId xmlns:a16="http://schemas.microsoft.com/office/drawing/2014/main" id="{B0F3040D-E9C9-6547-A769-6628DF7F6C7E}"/>
                </a:ext>
              </a:extLst>
            </p:cNvPr>
            <p:cNvSpPr>
              <a:spLocks noChangeAspect="1"/>
            </p:cNvSpPr>
            <p:nvPr/>
          </p:nvSpPr>
          <p:spPr>
            <a:xfrm>
              <a:off x="7156020" y="6224583"/>
              <a:ext cx="365760" cy="369815"/>
            </a:xfrm>
            <a:prstGeom prst="roundRect">
              <a:avLst/>
            </a:prstGeom>
            <a:solidFill>
              <a:srgbClr val="4769B2">
                <a:lumMod val="60000"/>
                <a:lumOff val="40000"/>
                <a:alpha val="8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69" name="Rounded Rectangle 68">
              <a:extLst>
                <a:ext uri="{FF2B5EF4-FFF2-40B4-BE49-F238E27FC236}">
                  <a16:creationId xmlns:a16="http://schemas.microsoft.com/office/drawing/2014/main" id="{9538C842-91EF-194D-9041-D3ACF43CEE4C}"/>
                </a:ext>
              </a:extLst>
            </p:cNvPr>
            <p:cNvSpPr>
              <a:spLocks noChangeAspect="1"/>
            </p:cNvSpPr>
            <p:nvPr/>
          </p:nvSpPr>
          <p:spPr>
            <a:xfrm>
              <a:off x="7156020" y="5825340"/>
              <a:ext cx="365760" cy="364401"/>
            </a:xfrm>
            <a:prstGeom prst="roundRect">
              <a:avLst/>
            </a:prstGeom>
            <a:solidFill>
              <a:srgbClr val="4769B2">
                <a:lumMod val="20000"/>
                <a:lumOff val="80000"/>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grpSp>
      <p:sp>
        <p:nvSpPr>
          <p:cNvPr id="84" name="TextBox 83">
            <a:extLst>
              <a:ext uri="{FF2B5EF4-FFF2-40B4-BE49-F238E27FC236}">
                <a16:creationId xmlns:a16="http://schemas.microsoft.com/office/drawing/2014/main" id="{B3E74F49-6E5E-C64F-83BA-330848D0B134}"/>
              </a:ext>
            </a:extLst>
          </p:cNvPr>
          <p:cNvSpPr txBox="1"/>
          <p:nvPr/>
        </p:nvSpPr>
        <p:spPr>
          <a:xfrm>
            <a:off x="455670" y="1542282"/>
            <a:ext cx="2795124" cy="369332"/>
          </a:xfrm>
          <a:prstGeom prst="rect">
            <a:avLst/>
          </a:prstGeom>
          <a:noFill/>
        </p:spPr>
        <p:txBody>
          <a:bodyPr wrap="none" rtlCol="0">
            <a:spAutoFit/>
          </a:bodyPr>
          <a:lstStyle/>
          <a:p>
            <a:r>
              <a:rPr lang="en-US" sz="1800" dirty="0">
                <a:solidFill>
                  <a:schemeClr val="tx2"/>
                </a:solidFill>
              </a:rPr>
              <a:t>Light Mode Corner Graphics</a:t>
            </a:r>
          </a:p>
        </p:txBody>
      </p:sp>
      <p:grpSp>
        <p:nvGrpSpPr>
          <p:cNvPr id="85" name="Group 84">
            <a:extLst>
              <a:ext uri="{FF2B5EF4-FFF2-40B4-BE49-F238E27FC236}">
                <a16:creationId xmlns:a16="http://schemas.microsoft.com/office/drawing/2014/main" id="{594D3A46-A5E0-CC4A-861A-BB8B2432FC73}"/>
              </a:ext>
            </a:extLst>
          </p:cNvPr>
          <p:cNvGrpSpPr/>
          <p:nvPr/>
        </p:nvGrpSpPr>
        <p:grpSpPr>
          <a:xfrm>
            <a:off x="2273364" y="2372584"/>
            <a:ext cx="770108" cy="769058"/>
            <a:chOff x="7156020" y="5825340"/>
            <a:chExt cx="770108" cy="769058"/>
          </a:xfrm>
        </p:grpSpPr>
        <p:pic>
          <p:nvPicPr>
            <p:cNvPr id="86" name="Picture 85">
              <a:extLst>
                <a:ext uri="{FF2B5EF4-FFF2-40B4-BE49-F238E27FC236}">
                  <a16:creationId xmlns:a16="http://schemas.microsoft.com/office/drawing/2014/main" id="{3A5E4D9F-9839-FD4A-8206-2D6AEA41E5A4}"/>
                </a:ext>
              </a:extLst>
            </p:cNvPr>
            <p:cNvPicPr>
              <a:picLocks noChangeAspect="1"/>
            </p:cNvPicPr>
            <p:nvPr/>
          </p:nvPicPr>
          <p:blipFill>
            <a:blip r:embed="rId2"/>
            <a:stretch>
              <a:fillRect/>
            </a:stretch>
          </p:blipFill>
          <p:spPr>
            <a:xfrm>
              <a:off x="7560368" y="6224583"/>
              <a:ext cx="365760" cy="365760"/>
            </a:xfrm>
            <a:prstGeom prst="rect">
              <a:avLst/>
            </a:prstGeom>
          </p:spPr>
        </p:pic>
        <p:sp>
          <p:nvSpPr>
            <p:cNvPr id="87" name="Rounded Rectangle 86">
              <a:extLst>
                <a:ext uri="{FF2B5EF4-FFF2-40B4-BE49-F238E27FC236}">
                  <a16:creationId xmlns:a16="http://schemas.microsoft.com/office/drawing/2014/main" id="{4931F267-B327-6446-ABE6-9B8DF618745E}"/>
                </a:ext>
              </a:extLst>
            </p:cNvPr>
            <p:cNvSpPr>
              <a:spLocks noChangeAspect="1"/>
            </p:cNvSpPr>
            <p:nvPr/>
          </p:nvSpPr>
          <p:spPr>
            <a:xfrm>
              <a:off x="7560368" y="5825340"/>
              <a:ext cx="365760" cy="364401"/>
            </a:xfrm>
            <a:prstGeom prst="roundRect">
              <a:avLst/>
            </a:prstGeom>
            <a:solidFill>
              <a:srgbClr val="4769B2">
                <a:lumMod val="60000"/>
                <a:lumOff val="40000"/>
                <a:alpha val="8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88" name="Rounded Rectangle 87">
              <a:extLst>
                <a:ext uri="{FF2B5EF4-FFF2-40B4-BE49-F238E27FC236}">
                  <a16:creationId xmlns:a16="http://schemas.microsoft.com/office/drawing/2014/main" id="{AD4357C1-5FA5-E140-9418-AA4C4C3AFA32}"/>
                </a:ext>
              </a:extLst>
            </p:cNvPr>
            <p:cNvSpPr>
              <a:spLocks noChangeAspect="1"/>
            </p:cNvSpPr>
            <p:nvPr/>
          </p:nvSpPr>
          <p:spPr>
            <a:xfrm>
              <a:off x="7156020" y="6224583"/>
              <a:ext cx="365760" cy="369815"/>
            </a:xfrm>
            <a:prstGeom prst="roundRect">
              <a:avLst/>
            </a:prstGeom>
            <a:solidFill>
              <a:srgbClr val="4769B2">
                <a:lumMod val="60000"/>
                <a:lumOff val="40000"/>
                <a:alpha val="8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89" name="Rounded Rectangle 88">
              <a:extLst>
                <a:ext uri="{FF2B5EF4-FFF2-40B4-BE49-F238E27FC236}">
                  <a16:creationId xmlns:a16="http://schemas.microsoft.com/office/drawing/2014/main" id="{93F865F8-AE6E-8B4D-8D7D-D0CABE45999A}"/>
                </a:ext>
              </a:extLst>
            </p:cNvPr>
            <p:cNvSpPr>
              <a:spLocks noChangeAspect="1"/>
            </p:cNvSpPr>
            <p:nvPr/>
          </p:nvSpPr>
          <p:spPr>
            <a:xfrm>
              <a:off x="7156020" y="5825340"/>
              <a:ext cx="365760" cy="364401"/>
            </a:xfrm>
            <a:prstGeom prst="roundRect">
              <a:avLst/>
            </a:prstGeom>
            <a:solidFill>
              <a:srgbClr val="4769B2">
                <a:lumMod val="20000"/>
                <a:lumOff val="80000"/>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grpSp>
      <p:grpSp>
        <p:nvGrpSpPr>
          <p:cNvPr id="90" name="Group 89">
            <a:extLst>
              <a:ext uri="{FF2B5EF4-FFF2-40B4-BE49-F238E27FC236}">
                <a16:creationId xmlns:a16="http://schemas.microsoft.com/office/drawing/2014/main" id="{B80F5451-FE59-A94D-8C43-A88ECE636171}"/>
              </a:ext>
            </a:extLst>
          </p:cNvPr>
          <p:cNvGrpSpPr/>
          <p:nvPr/>
        </p:nvGrpSpPr>
        <p:grpSpPr>
          <a:xfrm>
            <a:off x="470841" y="1996970"/>
            <a:ext cx="1711368" cy="1342472"/>
            <a:chOff x="18744" y="-7702"/>
            <a:chExt cx="1711368" cy="1342472"/>
          </a:xfrm>
        </p:grpSpPr>
        <p:sp>
          <p:nvSpPr>
            <p:cNvPr id="91" name="Rounded Rectangle 90">
              <a:extLst>
                <a:ext uri="{FF2B5EF4-FFF2-40B4-BE49-F238E27FC236}">
                  <a16:creationId xmlns:a16="http://schemas.microsoft.com/office/drawing/2014/main" id="{DC43CB1F-52E0-B540-A211-C4107D0B4D61}"/>
                </a:ext>
              </a:extLst>
            </p:cNvPr>
            <p:cNvSpPr>
              <a:spLocks noChangeAspect="1"/>
            </p:cNvSpPr>
            <p:nvPr/>
          </p:nvSpPr>
          <p:spPr>
            <a:xfrm>
              <a:off x="365298" y="3438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2" name="Rounded Rectangle 91">
              <a:extLst>
                <a:ext uri="{FF2B5EF4-FFF2-40B4-BE49-F238E27FC236}">
                  <a16:creationId xmlns:a16="http://schemas.microsoft.com/office/drawing/2014/main" id="{5A44C07A-AB17-1D42-AD21-C2F77ABB66FF}"/>
                </a:ext>
              </a:extLst>
            </p:cNvPr>
            <p:cNvSpPr>
              <a:spLocks noChangeAspect="1"/>
            </p:cNvSpPr>
            <p:nvPr/>
          </p:nvSpPr>
          <p:spPr>
            <a:xfrm>
              <a:off x="714417" y="682611"/>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lt1"/>
                </a:solidFill>
              </a:endParaRPr>
            </a:p>
          </p:txBody>
        </p:sp>
        <p:sp>
          <p:nvSpPr>
            <p:cNvPr id="93" name="Rounded Rectangle 92">
              <a:extLst>
                <a:ext uri="{FF2B5EF4-FFF2-40B4-BE49-F238E27FC236}">
                  <a16:creationId xmlns:a16="http://schemas.microsoft.com/office/drawing/2014/main" id="{4B131CDD-FD69-1F41-A375-CC06669AD5BB}"/>
                </a:ext>
              </a:extLst>
            </p:cNvPr>
            <p:cNvSpPr>
              <a:spLocks noChangeAspect="1"/>
            </p:cNvSpPr>
            <p:nvPr/>
          </p:nvSpPr>
          <p:spPr>
            <a:xfrm>
              <a:off x="714417" y="3438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4" name="Rounded Rectangle 93">
              <a:extLst>
                <a:ext uri="{FF2B5EF4-FFF2-40B4-BE49-F238E27FC236}">
                  <a16:creationId xmlns:a16="http://schemas.microsoft.com/office/drawing/2014/main" id="{7235DFAD-66A6-1544-A125-75AA973AB311}"/>
                </a:ext>
              </a:extLst>
            </p:cNvPr>
            <p:cNvSpPr>
              <a:spLocks noChangeAspect="1"/>
            </p:cNvSpPr>
            <p:nvPr/>
          </p:nvSpPr>
          <p:spPr>
            <a:xfrm>
              <a:off x="365298" y="682611"/>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5" name="Rounded Rectangle 94">
              <a:extLst>
                <a:ext uri="{FF2B5EF4-FFF2-40B4-BE49-F238E27FC236}">
                  <a16:creationId xmlns:a16="http://schemas.microsoft.com/office/drawing/2014/main" id="{9FFE1A87-CDEC-9D45-8740-925EF36C2957}"/>
                </a:ext>
              </a:extLst>
            </p:cNvPr>
            <p:cNvSpPr>
              <a:spLocks noChangeAspect="1"/>
            </p:cNvSpPr>
            <p:nvPr/>
          </p:nvSpPr>
          <p:spPr>
            <a:xfrm>
              <a:off x="1065331" y="343802"/>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lt1"/>
                </a:solidFill>
              </a:endParaRPr>
            </a:p>
          </p:txBody>
        </p:sp>
        <p:sp>
          <p:nvSpPr>
            <p:cNvPr id="96" name="Rounded Rectangle 95">
              <a:extLst>
                <a:ext uri="{FF2B5EF4-FFF2-40B4-BE49-F238E27FC236}">
                  <a16:creationId xmlns:a16="http://schemas.microsoft.com/office/drawing/2014/main" id="{CD8F61C8-D1DE-8F44-BA66-ADD9F5423400}"/>
                </a:ext>
              </a:extLst>
            </p:cNvPr>
            <p:cNvSpPr>
              <a:spLocks noChangeAspect="1"/>
            </p:cNvSpPr>
            <p:nvPr/>
          </p:nvSpPr>
          <p:spPr>
            <a:xfrm>
              <a:off x="365298" y="-2957"/>
              <a:ext cx="315461" cy="314289"/>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lumMod val="50000"/>
                  </a:schemeClr>
                </a:solidFill>
              </a:endParaRPr>
            </a:p>
          </p:txBody>
        </p:sp>
        <p:sp>
          <p:nvSpPr>
            <p:cNvPr id="97" name="Rounded Rectangle 96">
              <a:extLst>
                <a:ext uri="{FF2B5EF4-FFF2-40B4-BE49-F238E27FC236}">
                  <a16:creationId xmlns:a16="http://schemas.microsoft.com/office/drawing/2014/main" id="{347D1113-2CDD-B54D-97C0-6E30F7497945}"/>
                </a:ext>
              </a:extLst>
            </p:cNvPr>
            <p:cNvSpPr>
              <a:spLocks noChangeAspect="1"/>
            </p:cNvSpPr>
            <p:nvPr/>
          </p:nvSpPr>
          <p:spPr>
            <a:xfrm>
              <a:off x="714417"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98" name="Rounded Rectangle 97">
              <a:extLst>
                <a:ext uri="{FF2B5EF4-FFF2-40B4-BE49-F238E27FC236}">
                  <a16:creationId xmlns:a16="http://schemas.microsoft.com/office/drawing/2014/main" id="{F78ADEF3-D7FF-8E43-98EF-731B0C74B800}"/>
                </a:ext>
              </a:extLst>
            </p:cNvPr>
            <p:cNvSpPr>
              <a:spLocks noChangeAspect="1"/>
            </p:cNvSpPr>
            <p:nvPr/>
          </p:nvSpPr>
          <p:spPr>
            <a:xfrm>
              <a:off x="1065331" y="-2957"/>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lt1"/>
                </a:solidFill>
              </a:endParaRPr>
            </a:p>
          </p:txBody>
        </p:sp>
        <p:sp>
          <p:nvSpPr>
            <p:cNvPr id="99" name="Rounded Rectangle 98">
              <a:extLst>
                <a:ext uri="{FF2B5EF4-FFF2-40B4-BE49-F238E27FC236}">
                  <a16:creationId xmlns:a16="http://schemas.microsoft.com/office/drawing/2014/main" id="{9A6A66A8-59EF-2942-86EB-9B04F0BC83DF}"/>
                </a:ext>
              </a:extLst>
            </p:cNvPr>
            <p:cNvSpPr>
              <a:spLocks noChangeAspect="1"/>
            </p:cNvSpPr>
            <p:nvPr/>
          </p:nvSpPr>
          <p:spPr>
            <a:xfrm>
              <a:off x="18744" y="339057"/>
              <a:ext cx="315461" cy="314289"/>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lumMod val="50000"/>
                  </a:schemeClr>
                </a:solidFill>
              </a:endParaRPr>
            </a:p>
          </p:txBody>
        </p:sp>
        <p:sp>
          <p:nvSpPr>
            <p:cNvPr id="100" name="Rounded Rectangle 99">
              <a:extLst>
                <a:ext uri="{FF2B5EF4-FFF2-40B4-BE49-F238E27FC236}">
                  <a16:creationId xmlns:a16="http://schemas.microsoft.com/office/drawing/2014/main" id="{B314A411-85AE-CF45-A577-BA9B9F1A000A}"/>
                </a:ext>
              </a:extLst>
            </p:cNvPr>
            <p:cNvSpPr>
              <a:spLocks noChangeAspect="1"/>
            </p:cNvSpPr>
            <p:nvPr/>
          </p:nvSpPr>
          <p:spPr>
            <a:xfrm>
              <a:off x="18744" y="677866"/>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1" name="Rounded Rectangle 100">
              <a:extLst>
                <a:ext uri="{FF2B5EF4-FFF2-40B4-BE49-F238E27FC236}">
                  <a16:creationId xmlns:a16="http://schemas.microsoft.com/office/drawing/2014/main" id="{4F121D94-0FEA-3148-A701-C49CD24B9850}"/>
                </a:ext>
              </a:extLst>
            </p:cNvPr>
            <p:cNvSpPr>
              <a:spLocks noChangeAspect="1"/>
            </p:cNvSpPr>
            <p:nvPr/>
          </p:nvSpPr>
          <p:spPr>
            <a:xfrm>
              <a:off x="18744" y="1020481"/>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lt1"/>
                </a:solidFill>
              </a:endParaRPr>
            </a:p>
          </p:txBody>
        </p:sp>
        <p:sp>
          <p:nvSpPr>
            <p:cNvPr id="102" name="Rounded Rectangle 101">
              <a:extLst>
                <a:ext uri="{FF2B5EF4-FFF2-40B4-BE49-F238E27FC236}">
                  <a16:creationId xmlns:a16="http://schemas.microsoft.com/office/drawing/2014/main" id="{9E9B506A-1B48-6B42-9169-BA5B858BB2F7}"/>
                </a:ext>
              </a:extLst>
            </p:cNvPr>
            <p:cNvSpPr>
              <a:spLocks noChangeAspect="1"/>
            </p:cNvSpPr>
            <p:nvPr/>
          </p:nvSpPr>
          <p:spPr>
            <a:xfrm>
              <a:off x="18744" y="-7702"/>
              <a:ext cx="315461" cy="314289"/>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lumMod val="50000"/>
                  </a:schemeClr>
                </a:solidFill>
              </a:endParaRPr>
            </a:p>
          </p:txBody>
        </p:sp>
        <p:sp>
          <p:nvSpPr>
            <p:cNvPr id="103" name="Rounded Rectangle 102">
              <a:extLst>
                <a:ext uri="{FF2B5EF4-FFF2-40B4-BE49-F238E27FC236}">
                  <a16:creationId xmlns:a16="http://schemas.microsoft.com/office/drawing/2014/main" id="{ABF46077-66E4-D249-AE74-811A01EB7070}"/>
                </a:ext>
              </a:extLst>
            </p:cNvPr>
            <p:cNvSpPr>
              <a:spLocks noChangeAspect="1"/>
            </p:cNvSpPr>
            <p:nvPr/>
          </p:nvSpPr>
          <p:spPr>
            <a:xfrm>
              <a:off x="1414651" y="-6324"/>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lt1"/>
                </a:solidFill>
              </a:endParaRPr>
            </a:p>
          </p:txBody>
        </p:sp>
      </p:grpSp>
      <p:pic>
        <p:nvPicPr>
          <p:cNvPr id="104" name="Picture 103" descr="Practice-Icon-large.png">
            <a:extLst>
              <a:ext uri="{FF2B5EF4-FFF2-40B4-BE49-F238E27FC236}">
                <a16:creationId xmlns:a16="http://schemas.microsoft.com/office/drawing/2014/main" id="{9C86922F-A922-4F4E-8CC1-F98425498C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4070" y="371194"/>
            <a:ext cx="848424" cy="848424"/>
          </a:xfrm>
          <a:prstGeom prst="rect">
            <a:avLst/>
          </a:prstGeom>
          <a:effectLst/>
        </p:spPr>
      </p:pic>
      <p:pic>
        <p:nvPicPr>
          <p:cNvPr id="112" name="Picture 111" descr="Self-Assessment-Icon-large.png">
            <a:extLst>
              <a:ext uri="{FF2B5EF4-FFF2-40B4-BE49-F238E27FC236}">
                <a16:creationId xmlns:a16="http://schemas.microsoft.com/office/drawing/2014/main" id="{58A1DDBD-A755-EF44-AB74-C1AC183215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7317" y="360413"/>
            <a:ext cx="848424" cy="848424"/>
          </a:xfrm>
          <a:prstGeom prst="rect">
            <a:avLst/>
          </a:prstGeom>
          <a:effectLst/>
        </p:spPr>
      </p:pic>
      <p:pic>
        <p:nvPicPr>
          <p:cNvPr id="113" name="Picture 112" descr="Action-Plng-Icon-large.png">
            <a:extLst>
              <a:ext uri="{FF2B5EF4-FFF2-40B4-BE49-F238E27FC236}">
                <a16:creationId xmlns:a16="http://schemas.microsoft.com/office/drawing/2014/main" id="{D3896AF4-7526-CE47-A3E6-42AAE20242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0564" y="372140"/>
            <a:ext cx="848424" cy="848424"/>
          </a:xfrm>
          <a:prstGeom prst="rect">
            <a:avLst/>
          </a:prstGeom>
          <a:effectLst/>
        </p:spPr>
      </p:pic>
      <p:pic>
        <p:nvPicPr>
          <p:cNvPr id="116" name="Picture 115">
            <a:extLst>
              <a:ext uri="{FF2B5EF4-FFF2-40B4-BE49-F238E27FC236}">
                <a16:creationId xmlns:a16="http://schemas.microsoft.com/office/drawing/2014/main" id="{2A56512D-A1BA-224C-8440-6A7E10A7F144}"/>
              </a:ext>
            </a:extLst>
          </p:cNvPr>
          <p:cNvPicPr>
            <a:picLocks noChangeAspect="1"/>
          </p:cNvPicPr>
          <p:nvPr/>
        </p:nvPicPr>
        <p:blipFill>
          <a:blip r:embed="rId2"/>
          <a:stretch>
            <a:fillRect/>
          </a:stretch>
        </p:blipFill>
        <p:spPr>
          <a:xfrm>
            <a:off x="174706" y="5768665"/>
            <a:ext cx="3162300" cy="736600"/>
          </a:xfrm>
          <a:prstGeom prst="rect">
            <a:avLst/>
          </a:prstGeom>
        </p:spPr>
      </p:pic>
      <p:grpSp>
        <p:nvGrpSpPr>
          <p:cNvPr id="124" name="Group 123">
            <a:extLst>
              <a:ext uri="{FF2B5EF4-FFF2-40B4-BE49-F238E27FC236}">
                <a16:creationId xmlns:a16="http://schemas.microsoft.com/office/drawing/2014/main" id="{56DBDE92-803E-3749-B3B6-B3DEBF0258D8}"/>
              </a:ext>
            </a:extLst>
          </p:cNvPr>
          <p:cNvGrpSpPr/>
          <p:nvPr/>
        </p:nvGrpSpPr>
        <p:grpSpPr>
          <a:xfrm>
            <a:off x="5369858" y="1024666"/>
            <a:ext cx="3161654" cy="5229826"/>
            <a:chOff x="5369859" y="1024665"/>
            <a:chExt cx="3161654" cy="5229826"/>
          </a:xfrm>
        </p:grpSpPr>
        <p:pic>
          <p:nvPicPr>
            <p:cNvPr id="114" name="Picture 113">
              <a:extLst>
                <a:ext uri="{FF2B5EF4-FFF2-40B4-BE49-F238E27FC236}">
                  <a16:creationId xmlns:a16="http://schemas.microsoft.com/office/drawing/2014/main" id="{717B43A1-980E-6F4B-9B03-9B7C055F1029}"/>
                </a:ext>
              </a:extLst>
            </p:cNvPr>
            <p:cNvPicPr>
              <a:picLocks noChangeAspect="1"/>
            </p:cNvPicPr>
            <p:nvPr/>
          </p:nvPicPr>
          <p:blipFill rotWithShape="1">
            <a:blip r:embed="rId2"/>
            <a:srcRect l="2496" t="13045" r="2444"/>
            <a:stretch/>
          </p:blipFill>
          <p:spPr>
            <a:xfrm>
              <a:off x="5369859" y="3666565"/>
              <a:ext cx="2814917" cy="2587926"/>
            </a:xfrm>
            <a:prstGeom prst="rect">
              <a:avLst/>
            </a:prstGeom>
            <a:ln>
              <a:solidFill>
                <a:schemeClr val="accent1"/>
              </a:solidFill>
            </a:ln>
          </p:spPr>
        </p:pic>
        <p:sp>
          <p:nvSpPr>
            <p:cNvPr id="118" name="TextBox 117">
              <a:extLst>
                <a:ext uri="{FF2B5EF4-FFF2-40B4-BE49-F238E27FC236}">
                  <a16:creationId xmlns:a16="http://schemas.microsoft.com/office/drawing/2014/main" id="{3F976C7B-68AB-4F47-B5AF-0C4EA442A84D}"/>
                </a:ext>
              </a:extLst>
            </p:cNvPr>
            <p:cNvSpPr txBox="1"/>
            <p:nvPr/>
          </p:nvSpPr>
          <p:spPr>
            <a:xfrm rot="18784600">
              <a:off x="5965729" y="2690830"/>
              <a:ext cx="2258952" cy="261610"/>
            </a:xfrm>
            <a:prstGeom prst="rect">
              <a:avLst/>
            </a:prstGeom>
            <a:noFill/>
          </p:spPr>
          <p:txBody>
            <a:bodyPr wrap="none" rtlCol="0">
              <a:spAutoFit/>
            </a:bodyPr>
            <a:lstStyle/>
            <a:p>
              <a:pPr algn="l"/>
              <a:r>
                <a:rPr lang="en-US" sz="1100" dirty="0"/>
                <a:t>&lt; Main body text (light background)</a:t>
              </a:r>
            </a:p>
          </p:txBody>
        </p:sp>
        <p:sp>
          <p:nvSpPr>
            <p:cNvPr id="119" name="TextBox 118">
              <a:extLst>
                <a:ext uri="{FF2B5EF4-FFF2-40B4-BE49-F238E27FC236}">
                  <a16:creationId xmlns:a16="http://schemas.microsoft.com/office/drawing/2014/main" id="{5B7D7A12-1D94-9749-A962-8D571DDF261D}"/>
                </a:ext>
              </a:extLst>
            </p:cNvPr>
            <p:cNvSpPr txBox="1"/>
            <p:nvPr/>
          </p:nvSpPr>
          <p:spPr>
            <a:xfrm rot="18784600">
              <a:off x="5673655" y="2684390"/>
              <a:ext cx="2279791" cy="261610"/>
            </a:xfrm>
            <a:prstGeom prst="rect">
              <a:avLst/>
            </a:prstGeom>
            <a:noFill/>
          </p:spPr>
          <p:txBody>
            <a:bodyPr wrap="none" rtlCol="0">
              <a:spAutoFit/>
            </a:bodyPr>
            <a:lstStyle/>
            <a:p>
              <a:pPr algn="l"/>
              <a:r>
                <a:rPr lang="en-US" sz="1100" dirty="0"/>
                <a:t>&lt; Main body text (</a:t>
              </a:r>
              <a:r>
                <a:rPr lang="en-US" sz="1100" b="1" dirty="0"/>
                <a:t>dark</a:t>
              </a:r>
              <a:r>
                <a:rPr lang="en-US" sz="1100" dirty="0"/>
                <a:t> background)</a:t>
              </a:r>
            </a:p>
          </p:txBody>
        </p:sp>
        <p:sp>
          <p:nvSpPr>
            <p:cNvPr id="120" name="TextBox 119">
              <a:extLst>
                <a:ext uri="{FF2B5EF4-FFF2-40B4-BE49-F238E27FC236}">
                  <a16:creationId xmlns:a16="http://schemas.microsoft.com/office/drawing/2014/main" id="{66087075-42A0-9842-A29D-39971DF2777F}"/>
                </a:ext>
              </a:extLst>
            </p:cNvPr>
            <p:cNvSpPr txBox="1"/>
            <p:nvPr/>
          </p:nvSpPr>
          <p:spPr>
            <a:xfrm rot="18784600">
              <a:off x="4996484" y="2416072"/>
              <a:ext cx="3044423" cy="261610"/>
            </a:xfrm>
            <a:prstGeom prst="rect">
              <a:avLst/>
            </a:prstGeom>
            <a:noFill/>
          </p:spPr>
          <p:txBody>
            <a:bodyPr wrap="none" rtlCol="0">
              <a:spAutoFit/>
            </a:bodyPr>
            <a:lstStyle/>
            <a:p>
              <a:pPr algn="l"/>
              <a:r>
                <a:rPr lang="en-US" sz="1100" dirty="0"/>
                <a:t>&lt; Use for Secondary body text (</a:t>
              </a:r>
              <a:r>
                <a:rPr lang="en-US" sz="1100" b="1" dirty="0"/>
                <a:t>dark</a:t>
              </a:r>
              <a:r>
                <a:rPr lang="en-US" sz="1100" dirty="0"/>
                <a:t> background)</a:t>
              </a:r>
            </a:p>
          </p:txBody>
        </p:sp>
        <p:sp>
          <p:nvSpPr>
            <p:cNvPr id="121" name="TextBox 120">
              <a:extLst>
                <a:ext uri="{FF2B5EF4-FFF2-40B4-BE49-F238E27FC236}">
                  <a16:creationId xmlns:a16="http://schemas.microsoft.com/office/drawing/2014/main" id="{BF0C09A6-1BE1-5942-B21E-DC224635CE32}"/>
                </a:ext>
              </a:extLst>
            </p:cNvPr>
            <p:cNvSpPr txBox="1"/>
            <p:nvPr/>
          </p:nvSpPr>
          <p:spPr>
            <a:xfrm rot="18784600">
              <a:off x="5362531" y="2568471"/>
              <a:ext cx="2601994" cy="261610"/>
            </a:xfrm>
            <a:prstGeom prst="rect">
              <a:avLst/>
            </a:prstGeom>
            <a:noFill/>
          </p:spPr>
          <p:txBody>
            <a:bodyPr wrap="none" rtlCol="0">
              <a:spAutoFit/>
            </a:bodyPr>
            <a:lstStyle/>
            <a:p>
              <a:pPr algn="l"/>
              <a:r>
                <a:rPr lang="en-US" sz="1100" dirty="0"/>
                <a:t>&lt; Secondary body text (</a:t>
              </a:r>
              <a:r>
                <a:rPr lang="en-US" sz="1100" b="1" dirty="0"/>
                <a:t>light</a:t>
              </a:r>
              <a:r>
                <a:rPr lang="en-US" sz="1100" dirty="0"/>
                <a:t> background)</a:t>
              </a:r>
            </a:p>
          </p:txBody>
        </p:sp>
        <p:sp>
          <p:nvSpPr>
            <p:cNvPr id="122" name="TextBox 121">
              <a:extLst>
                <a:ext uri="{FF2B5EF4-FFF2-40B4-BE49-F238E27FC236}">
                  <a16:creationId xmlns:a16="http://schemas.microsoft.com/office/drawing/2014/main" id="{926717F2-E0DD-0F49-AB0C-8E191E064F2F}"/>
                </a:ext>
              </a:extLst>
            </p:cNvPr>
            <p:cNvSpPr txBox="1"/>
            <p:nvPr/>
          </p:nvSpPr>
          <p:spPr>
            <a:xfrm rot="18784600">
              <a:off x="7682402" y="2994092"/>
              <a:ext cx="1436612" cy="261610"/>
            </a:xfrm>
            <a:prstGeom prst="rect">
              <a:avLst/>
            </a:prstGeom>
            <a:noFill/>
          </p:spPr>
          <p:txBody>
            <a:bodyPr wrap="none" rtlCol="0">
              <a:spAutoFit/>
            </a:bodyPr>
            <a:lstStyle/>
            <a:p>
              <a:pPr algn="l"/>
              <a:r>
                <a:rPr lang="en-US" sz="1100" dirty="0"/>
                <a:t>&lt; Highlight text (both)</a:t>
              </a:r>
            </a:p>
          </p:txBody>
        </p:sp>
      </p:grpSp>
      <p:sp>
        <p:nvSpPr>
          <p:cNvPr id="123" name="TextBox 122">
            <a:extLst>
              <a:ext uri="{FF2B5EF4-FFF2-40B4-BE49-F238E27FC236}">
                <a16:creationId xmlns:a16="http://schemas.microsoft.com/office/drawing/2014/main" id="{CDB88B8C-9A9F-FD44-8C6C-0DF2992D36AF}"/>
              </a:ext>
            </a:extLst>
          </p:cNvPr>
          <p:cNvSpPr txBox="1"/>
          <p:nvPr/>
        </p:nvSpPr>
        <p:spPr>
          <a:xfrm>
            <a:off x="4605113" y="3634949"/>
            <a:ext cx="966282" cy="646331"/>
          </a:xfrm>
          <a:prstGeom prst="rect">
            <a:avLst/>
          </a:prstGeom>
          <a:noFill/>
        </p:spPr>
        <p:txBody>
          <a:bodyPr wrap="square" rtlCol="0">
            <a:spAutoFit/>
          </a:bodyPr>
          <a:lstStyle/>
          <a:p>
            <a:r>
              <a:rPr lang="en-US" sz="1800" dirty="0">
                <a:solidFill>
                  <a:schemeClr val="tx2"/>
                </a:solidFill>
              </a:rPr>
              <a:t>Theme Colors</a:t>
            </a:r>
          </a:p>
        </p:txBody>
      </p:sp>
    </p:spTree>
    <p:extLst>
      <p:ext uri="{BB962C8B-B14F-4D97-AF65-F5344CB8AC3E}">
        <p14:creationId xmlns:p14="http://schemas.microsoft.com/office/powerpoint/2010/main" val="2011939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8989" y="1122363"/>
            <a:ext cx="6866022" cy="2387600"/>
          </a:xfrm>
        </p:spPr>
        <p:txBody>
          <a:bodyPr anchor="b">
            <a:normAutofit/>
          </a:bodyPr>
          <a:lstStyle>
            <a:lvl1pPr algn="ctr">
              <a:defRPr sz="4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79D4A304-653F-8540-946F-B59A7E6C7AD7}" type="slidenum">
              <a:rPr lang="en-US" smtClean="0"/>
              <a:t>‹#›</a:t>
            </a:fld>
            <a:endParaRPr lang="en-US" dirty="0"/>
          </a:p>
        </p:txBody>
      </p:sp>
      <p:sp>
        <p:nvSpPr>
          <p:cNvPr id="5" name="Footer Placeholder 4">
            <a:extLst>
              <a:ext uri="{FF2B5EF4-FFF2-40B4-BE49-F238E27FC236}">
                <a16:creationId xmlns:a16="http://schemas.microsoft.com/office/drawing/2014/main" id="{EABDE14B-FA47-5342-A9DF-8A6E6D2F8013}"/>
              </a:ext>
            </a:extLst>
          </p:cNvPr>
          <p:cNvSpPr>
            <a:spLocks noGrp="1"/>
          </p:cNvSpPr>
          <p:nvPr>
            <p:ph type="ftr" sz="quarter" idx="13"/>
          </p:nvPr>
        </p:nvSpPr>
        <p:spPr>
          <a:xfrm>
            <a:off x="4159250" y="6317848"/>
            <a:ext cx="3943350" cy="310896"/>
          </a:xfrm>
          <a:prstGeom prst="rect">
            <a:avLst/>
          </a:prstGeom>
        </p:spPr>
        <p:txBody>
          <a:bodyPr/>
          <a:lstStyle/>
          <a:p>
            <a:pPr algn="r"/>
            <a:r>
              <a:rPr lang="en-US"/>
              <a:t>Footer</a:t>
            </a:r>
            <a:endParaRPr lang="en-US" dirty="0"/>
          </a:p>
        </p:txBody>
      </p:sp>
      <p:grpSp>
        <p:nvGrpSpPr>
          <p:cNvPr id="61" name="Group 60">
            <a:extLst>
              <a:ext uri="{FF2B5EF4-FFF2-40B4-BE49-F238E27FC236}">
                <a16:creationId xmlns:a16="http://schemas.microsoft.com/office/drawing/2014/main" id="{DCE1D304-CC57-3E49-ACBB-323F65D87373}"/>
              </a:ext>
            </a:extLst>
          </p:cNvPr>
          <p:cNvGrpSpPr/>
          <p:nvPr/>
        </p:nvGrpSpPr>
        <p:grpSpPr>
          <a:xfrm>
            <a:off x="-45718" y="-83341"/>
            <a:ext cx="1711368" cy="1342472"/>
            <a:chOff x="18744" y="-7702"/>
            <a:chExt cx="1711368" cy="1342472"/>
          </a:xfrm>
        </p:grpSpPr>
        <p:sp>
          <p:nvSpPr>
            <p:cNvPr id="62" name="Rounded Rectangle 61">
              <a:extLst>
                <a:ext uri="{FF2B5EF4-FFF2-40B4-BE49-F238E27FC236}">
                  <a16:creationId xmlns:a16="http://schemas.microsoft.com/office/drawing/2014/main" id="{046211BA-6F83-1849-93D3-1FCA5E079CEC}"/>
                </a:ext>
              </a:extLst>
            </p:cNvPr>
            <p:cNvSpPr>
              <a:spLocks noChangeAspect="1"/>
            </p:cNvSpPr>
            <p:nvPr/>
          </p:nvSpPr>
          <p:spPr>
            <a:xfrm>
              <a:off x="365298" y="343802"/>
              <a:ext cx="315461" cy="314289"/>
            </a:xfrm>
            <a:prstGeom prst="roundRect">
              <a:avLst/>
            </a:prstGeom>
            <a:solidFill>
              <a:srgbClr val="4769B2">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w Cen MT" panose="020B0602020104020603"/>
                <a:ea typeface="+mn-ea"/>
                <a:cs typeface="+mn-cs"/>
              </a:endParaRPr>
            </a:p>
          </p:txBody>
        </p:sp>
        <p:sp>
          <p:nvSpPr>
            <p:cNvPr id="63" name="Rounded Rectangle 62">
              <a:extLst>
                <a:ext uri="{FF2B5EF4-FFF2-40B4-BE49-F238E27FC236}">
                  <a16:creationId xmlns:a16="http://schemas.microsoft.com/office/drawing/2014/main" id="{0A144DCE-0A72-2746-B6E0-4F55203EF41C}"/>
                </a:ext>
              </a:extLst>
            </p:cNvPr>
            <p:cNvSpPr>
              <a:spLocks noChangeAspect="1"/>
            </p:cNvSpPr>
            <p:nvPr/>
          </p:nvSpPr>
          <p:spPr>
            <a:xfrm>
              <a:off x="714417" y="682611"/>
              <a:ext cx="315461" cy="314289"/>
            </a:xfrm>
            <a:prstGeom prst="roundRect">
              <a:avLst/>
            </a:prstGeom>
            <a:solidFill>
              <a:schemeClr val="bg1">
                <a:lumMod val="20000"/>
                <a:lumOff val="80000"/>
                <a:alpha val="8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64" name="Rounded Rectangle 63">
              <a:extLst>
                <a:ext uri="{FF2B5EF4-FFF2-40B4-BE49-F238E27FC236}">
                  <a16:creationId xmlns:a16="http://schemas.microsoft.com/office/drawing/2014/main" id="{368FD8F5-B0FF-8849-8DCD-4D32530E2B2B}"/>
                </a:ext>
              </a:extLst>
            </p:cNvPr>
            <p:cNvSpPr>
              <a:spLocks noChangeAspect="1"/>
            </p:cNvSpPr>
            <p:nvPr/>
          </p:nvSpPr>
          <p:spPr>
            <a:xfrm>
              <a:off x="714417" y="343802"/>
              <a:ext cx="315461" cy="314289"/>
            </a:xfrm>
            <a:prstGeom prst="roundRect">
              <a:avLst/>
            </a:prstGeom>
            <a:solidFill>
              <a:srgbClr val="4769B2">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w Cen MT" panose="020B0602020104020603"/>
                <a:ea typeface="+mn-ea"/>
                <a:cs typeface="+mn-cs"/>
              </a:endParaRPr>
            </a:p>
          </p:txBody>
        </p:sp>
        <p:sp>
          <p:nvSpPr>
            <p:cNvPr id="65" name="Rounded Rectangle 64">
              <a:extLst>
                <a:ext uri="{FF2B5EF4-FFF2-40B4-BE49-F238E27FC236}">
                  <a16:creationId xmlns:a16="http://schemas.microsoft.com/office/drawing/2014/main" id="{FCD7B694-2AB9-CD40-831F-282EF27B1DAD}"/>
                </a:ext>
              </a:extLst>
            </p:cNvPr>
            <p:cNvSpPr>
              <a:spLocks noChangeAspect="1"/>
            </p:cNvSpPr>
            <p:nvPr/>
          </p:nvSpPr>
          <p:spPr>
            <a:xfrm>
              <a:off x="365298" y="682611"/>
              <a:ext cx="315461" cy="314289"/>
            </a:xfrm>
            <a:prstGeom prst="roundRect">
              <a:avLst/>
            </a:prstGeom>
            <a:solidFill>
              <a:srgbClr val="4769B2">
                <a:lumMod val="60000"/>
                <a:lumOff val="40000"/>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66" name="Rounded Rectangle 65">
              <a:extLst>
                <a:ext uri="{FF2B5EF4-FFF2-40B4-BE49-F238E27FC236}">
                  <a16:creationId xmlns:a16="http://schemas.microsoft.com/office/drawing/2014/main" id="{2A240A4C-B38C-F94A-B97D-CA526F27DA6D}"/>
                </a:ext>
              </a:extLst>
            </p:cNvPr>
            <p:cNvSpPr>
              <a:spLocks noChangeAspect="1"/>
            </p:cNvSpPr>
            <p:nvPr/>
          </p:nvSpPr>
          <p:spPr>
            <a:xfrm>
              <a:off x="1065331" y="343802"/>
              <a:ext cx="315461" cy="314289"/>
            </a:xfrm>
            <a:prstGeom prst="roundRect">
              <a:avLst/>
            </a:prstGeom>
            <a:solidFill>
              <a:schemeClr val="bg1">
                <a:lumMod val="20000"/>
                <a:lumOff val="80000"/>
                <a:alpha val="8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67" name="Rounded Rectangle 66">
              <a:extLst>
                <a:ext uri="{FF2B5EF4-FFF2-40B4-BE49-F238E27FC236}">
                  <a16:creationId xmlns:a16="http://schemas.microsoft.com/office/drawing/2014/main" id="{C2062EBD-85E1-9E4F-BED8-55290DE9EC63}"/>
                </a:ext>
              </a:extLst>
            </p:cNvPr>
            <p:cNvSpPr>
              <a:spLocks noChangeAspect="1"/>
            </p:cNvSpPr>
            <p:nvPr/>
          </p:nvSpPr>
          <p:spPr>
            <a:xfrm>
              <a:off x="365298" y="-2957"/>
              <a:ext cx="315461" cy="314289"/>
            </a:xfrm>
            <a:prstGeom prst="roundRect">
              <a:avLst/>
            </a:prstGeom>
            <a:solidFill>
              <a:srgbClr val="4769B2">
                <a:lumMod val="5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68" name="Rounded Rectangle 67">
              <a:extLst>
                <a:ext uri="{FF2B5EF4-FFF2-40B4-BE49-F238E27FC236}">
                  <a16:creationId xmlns:a16="http://schemas.microsoft.com/office/drawing/2014/main" id="{7DF433F5-1268-0645-AC40-8467AD195637}"/>
                </a:ext>
              </a:extLst>
            </p:cNvPr>
            <p:cNvSpPr>
              <a:spLocks noChangeAspect="1"/>
            </p:cNvSpPr>
            <p:nvPr/>
          </p:nvSpPr>
          <p:spPr>
            <a:xfrm>
              <a:off x="714417" y="-2957"/>
              <a:ext cx="315461" cy="314289"/>
            </a:xfrm>
            <a:prstGeom prst="roundRect">
              <a:avLst/>
            </a:prstGeom>
            <a:solidFill>
              <a:srgbClr val="4769B2">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69" name="Rounded Rectangle 68">
              <a:extLst>
                <a:ext uri="{FF2B5EF4-FFF2-40B4-BE49-F238E27FC236}">
                  <a16:creationId xmlns:a16="http://schemas.microsoft.com/office/drawing/2014/main" id="{C1CFD8E5-F94E-5D4C-87E9-38FD270488A7}"/>
                </a:ext>
              </a:extLst>
            </p:cNvPr>
            <p:cNvSpPr>
              <a:spLocks noChangeAspect="1"/>
            </p:cNvSpPr>
            <p:nvPr/>
          </p:nvSpPr>
          <p:spPr>
            <a:xfrm>
              <a:off x="1065331" y="-2957"/>
              <a:ext cx="315461" cy="314289"/>
            </a:xfrm>
            <a:prstGeom prst="roundRect">
              <a:avLst/>
            </a:prstGeom>
            <a:solidFill>
              <a:srgbClr val="4769B2">
                <a:lumMod val="60000"/>
                <a:lumOff val="40000"/>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70" name="Rounded Rectangle 69">
              <a:extLst>
                <a:ext uri="{FF2B5EF4-FFF2-40B4-BE49-F238E27FC236}">
                  <a16:creationId xmlns:a16="http://schemas.microsoft.com/office/drawing/2014/main" id="{240E965A-4DD2-F544-9BC1-528C29217B27}"/>
                </a:ext>
              </a:extLst>
            </p:cNvPr>
            <p:cNvSpPr>
              <a:spLocks noChangeAspect="1"/>
            </p:cNvSpPr>
            <p:nvPr/>
          </p:nvSpPr>
          <p:spPr>
            <a:xfrm>
              <a:off x="18744" y="339057"/>
              <a:ext cx="315461" cy="314289"/>
            </a:xfrm>
            <a:prstGeom prst="roundRect">
              <a:avLst/>
            </a:prstGeom>
            <a:solidFill>
              <a:srgbClr val="4769B2">
                <a:lumMod val="5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71" name="Rounded Rectangle 70">
              <a:extLst>
                <a:ext uri="{FF2B5EF4-FFF2-40B4-BE49-F238E27FC236}">
                  <a16:creationId xmlns:a16="http://schemas.microsoft.com/office/drawing/2014/main" id="{CB1FAB9E-7579-A644-9300-6C800599814B}"/>
                </a:ext>
              </a:extLst>
            </p:cNvPr>
            <p:cNvSpPr>
              <a:spLocks noChangeAspect="1"/>
            </p:cNvSpPr>
            <p:nvPr/>
          </p:nvSpPr>
          <p:spPr>
            <a:xfrm>
              <a:off x="18744" y="677866"/>
              <a:ext cx="315461" cy="314289"/>
            </a:xfrm>
            <a:prstGeom prst="roundRect">
              <a:avLst/>
            </a:prstGeom>
            <a:solidFill>
              <a:srgbClr val="4769B2">
                <a:alpha val="8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72" name="Rounded Rectangle 71">
              <a:extLst>
                <a:ext uri="{FF2B5EF4-FFF2-40B4-BE49-F238E27FC236}">
                  <a16:creationId xmlns:a16="http://schemas.microsoft.com/office/drawing/2014/main" id="{92F5E63A-9543-084F-991B-C0C70C6E6E7C}"/>
                </a:ext>
              </a:extLst>
            </p:cNvPr>
            <p:cNvSpPr>
              <a:spLocks noChangeAspect="1"/>
            </p:cNvSpPr>
            <p:nvPr/>
          </p:nvSpPr>
          <p:spPr>
            <a:xfrm>
              <a:off x="18744" y="1020481"/>
              <a:ext cx="315461" cy="314289"/>
            </a:xfrm>
            <a:prstGeom prst="roundRect">
              <a:avLst/>
            </a:prstGeom>
            <a:solidFill>
              <a:schemeClr val="bg1">
                <a:lumMod val="20000"/>
                <a:lumOff val="80000"/>
                <a:alpha val="8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73" name="Rounded Rectangle 72">
              <a:extLst>
                <a:ext uri="{FF2B5EF4-FFF2-40B4-BE49-F238E27FC236}">
                  <a16:creationId xmlns:a16="http://schemas.microsoft.com/office/drawing/2014/main" id="{CDADCADC-90D7-A44C-BE80-B82603891F89}"/>
                </a:ext>
              </a:extLst>
            </p:cNvPr>
            <p:cNvSpPr>
              <a:spLocks noChangeAspect="1"/>
            </p:cNvSpPr>
            <p:nvPr/>
          </p:nvSpPr>
          <p:spPr>
            <a:xfrm>
              <a:off x="18744" y="-7702"/>
              <a:ext cx="315461" cy="314289"/>
            </a:xfrm>
            <a:prstGeom prst="roundRect">
              <a:avLst/>
            </a:prstGeom>
            <a:solidFill>
              <a:srgbClr val="4769B2">
                <a:lumMod val="5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74" name="Rounded Rectangle 73">
              <a:extLst>
                <a:ext uri="{FF2B5EF4-FFF2-40B4-BE49-F238E27FC236}">
                  <a16:creationId xmlns:a16="http://schemas.microsoft.com/office/drawing/2014/main" id="{50006296-6233-F241-A68C-18302EA0C15A}"/>
                </a:ext>
              </a:extLst>
            </p:cNvPr>
            <p:cNvSpPr>
              <a:spLocks noChangeAspect="1"/>
            </p:cNvSpPr>
            <p:nvPr/>
          </p:nvSpPr>
          <p:spPr>
            <a:xfrm>
              <a:off x="1414651" y="-6324"/>
              <a:ext cx="315461" cy="314289"/>
            </a:xfrm>
            <a:prstGeom prst="roundRect">
              <a:avLst/>
            </a:prstGeom>
            <a:solidFill>
              <a:schemeClr val="bg1">
                <a:lumMod val="20000"/>
                <a:lumOff val="80000"/>
                <a:alpha val="8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377366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C0A115D5-35D7-C449-857C-E351882B4BA5}"/>
              </a:ext>
            </a:extLst>
          </p:cNvPr>
          <p:cNvSpPr>
            <a:spLocks noChangeAspect="1"/>
          </p:cNvSpPr>
          <p:nvPr/>
        </p:nvSpPr>
        <p:spPr>
          <a:xfrm>
            <a:off x="745541" y="848122"/>
            <a:ext cx="5029200" cy="5029200"/>
          </a:xfrm>
          <a:prstGeom prst="roundRect">
            <a:avLst/>
          </a:prstGeom>
          <a:solidFill>
            <a:schemeClr val="bg1">
              <a:lumMod val="50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1">
                  <a:lumMod val="50000"/>
                </a:schemeClr>
              </a:solidFill>
            </a:endParaRPr>
          </a:p>
        </p:txBody>
      </p:sp>
      <p:sp>
        <p:nvSpPr>
          <p:cNvPr id="24" name="Rounded Rectangle 23">
            <a:extLst>
              <a:ext uri="{FF2B5EF4-FFF2-40B4-BE49-F238E27FC236}">
                <a16:creationId xmlns:a16="http://schemas.microsoft.com/office/drawing/2014/main" id="{CCAC0C72-9875-7F4A-AAD3-95BCBD7C4037}"/>
              </a:ext>
            </a:extLst>
          </p:cNvPr>
          <p:cNvSpPr>
            <a:spLocks noChangeAspect="1"/>
          </p:cNvSpPr>
          <p:nvPr/>
        </p:nvSpPr>
        <p:spPr>
          <a:xfrm>
            <a:off x="1054860" y="1252612"/>
            <a:ext cx="5029200" cy="5029200"/>
          </a:xfrm>
          <a:prstGeom prst="roundRect">
            <a:avLst/>
          </a:prstGeom>
          <a:solidFill>
            <a:schemeClr val="bg1">
              <a:lumMod val="40000"/>
              <a:lumOff val="60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Rounded Rectangle 24">
            <a:extLst>
              <a:ext uri="{FF2B5EF4-FFF2-40B4-BE49-F238E27FC236}">
                <a16:creationId xmlns:a16="http://schemas.microsoft.com/office/drawing/2014/main" id="{180BFAE0-8173-ED4C-8CAE-4C9D50D711F5}"/>
              </a:ext>
            </a:extLst>
          </p:cNvPr>
          <p:cNvSpPr>
            <a:spLocks noChangeAspect="1"/>
          </p:cNvSpPr>
          <p:nvPr/>
        </p:nvSpPr>
        <p:spPr>
          <a:xfrm>
            <a:off x="1599754" y="242638"/>
            <a:ext cx="5029200" cy="5029200"/>
          </a:xfrm>
          <a:prstGeom prst="roundRect">
            <a:avLst/>
          </a:prstGeom>
          <a:solidFill>
            <a:schemeClr val="bg1">
              <a:lumMod val="60000"/>
              <a:lumOff val="40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1">
                  <a:lumMod val="50000"/>
                </a:schemeClr>
              </a:solidFill>
            </a:endParaRPr>
          </a:p>
        </p:txBody>
      </p:sp>
      <p:sp>
        <p:nvSpPr>
          <p:cNvPr id="26" name="Rounded Rectangle 25">
            <a:extLst>
              <a:ext uri="{FF2B5EF4-FFF2-40B4-BE49-F238E27FC236}">
                <a16:creationId xmlns:a16="http://schemas.microsoft.com/office/drawing/2014/main" id="{9A3B1E85-98CB-6A4E-8C8C-18F1F745FA5D}"/>
              </a:ext>
            </a:extLst>
          </p:cNvPr>
          <p:cNvSpPr>
            <a:spLocks noChangeAspect="1"/>
          </p:cNvSpPr>
          <p:nvPr/>
        </p:nvSpPr>
        <p:spPr>
          <a:xfrm>
            <a:off x="1827198" y="647128"/>
            <a:ext cx="5486400" cy="5486400"/>
          </a:xfrm>
          <a:prstGeom prst="round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945920" y="3218483"/>
            <a:ext cx="5265887" cy="1362075"/>
          </a:xfrm>
        </p:spPr>
        <p:txBody>
          <a:bodyPr anchor="b">
            <a:normAutofit/>
          </a:bodyPr>
          <a:lstStyle>
            <a:lvl1pPr algn="ctr">
              <a:defRPr sz="3200" b="1" cap="none">
                <a:solidFill>
                  <a:schemeClr val="bg1"/>
                </a:solidFill>
                <a:latin typeface="Tw Cen MT" panose="020B0602020104020603" pitchFamily="34" charset="77"/>
              </a:defRPr>
            </a:lvl1pPr>
          </a:lstStyle>
          <a:p>
            <a:r>
              <a:rPr lang="en-US" dirty="0"/>
              <a:t>Click To Edit Master Style</a:t>
            </a:r>
          </a:p>
        </p:txBody>
      </p:sp>
      <p:sp>
        <p:nvSpPr>
          <p:cNvPr id="3" name="Text Placeholder 2"/>
          <p:cNvSpPr>
            <a:spLocks noGrp="1"/>
          </p:cNvSpPr>
          <p:nvPr>
            <p:ph type="body" idx="1" hasCustomPrompt="1"/>
          </p:nvPr>
        </p:nvSpPr>
        <p:spPr>
          <a:xfrm>
            <a:off x="2151842" y="4653576"/>
            <a:ext cx="4854039" cy="651044"/>
          </a:xfrm>
        </p:spPr>
        <p:txBody>
          <a:bodyPr anchor="t"/>
          <a:lstStyle>
            <a:lvl1pPr marL="0" indent="0" algn="ctr">
              <a:buNone/>
              <a:defRPr sz="2000" baseline="0">
                <a:solidFill>
                  <a:schemeClr val="bg2"/>
                </a:solidFill>
                <a:latin typeface="Tw Cen MT" panose="020B0602020104020603" pitchFamily="34"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
        <p:nvSpPr>
          <p:cNvPr id="7" name="Slide Number Placeholder 2">
            <a:extLst>
              <a:ext uri="{FF2B5EF4-FFF2-40B4-BE49-F238E27FC236}">
                <a16:creationId xmlns:a16="http://schemas.microsoft.com/office/drawing/2014/main" id="{D7D37000-7722-E040-9F31-CA344AE3A32E}"/>
              </a:ext>
            </a:extLst>
          </p:cNvPr>
          <p:cNvSpPr>
            <a:spLocks noGrp="1"/>
          </p:cNvSpPr>
          <p:nvPr>
            <p:ph type="sldNum" sz="quarter" idx="10"/>
          </p:nvPr>
        </p:nvSpPr>
        <p:spPr>
          <a:xfrm>
            <a:off x="8084127" y="6293900"/>
            <a:ext cx="540906" cy="365759"/>
          </a:xfrm>
        </p:spPr>
        <p:txBody>
          <a:bodyPr/>
          <a:lstStyle/>
          <a:p>
            <a:fld id="{48F63A3B-78C7-47BE-AE5E-E10140E04643}" type="slidenum">
              <a:rPr lang="en-US" smtClean="0"/>
              <a:pPr/>
              <a:t>‹#›</a:t>
            </a:fld>
            <a:endParaRPr lang="en-US" dirty="0"/>
          </a:p>
        </p:txBody>
      </p:sp>
      <p:sp>
        <p:nvSpPr>
          <p:cNvPr id="8" name="Footer Placeholder 7">
            <a:extLst>
              <a:ext uri="{FF2B5EF4-FFF2-40B4-BE49-F238E27FC236}">
                <a16:creationId xmlns:a16="http://schemas.microsoft.com/office/drawing/2014/main" id="{00604024-1A7F-EE48-A6EB-B549B3683240}"/>
              </a:ext>
            </a:extLst>
          </p:cNvPr>
          <p:cNvSpPr>
            <a:spLocks noGrp="1"/>
          </p:cNvSpPr>
          <p:nvPr>
            <p:ph type="ftr" sz="quarter" idx="11"/>
          </p:nvPr>
        </p:nvSpPr>
        <p:spPr>
          <a:xfrm>
            <a:off x="4159250" y="6317848"/>
            <a:ext cx="3943350" cy="310896"/>
          </a:xfrm>
          <a:prstGeom prst="rect">
            <a:avLst/>
          </a:prstGeom>
        </p:spPr>
        <p:txBody>
          <a:bodyPr/>
          <a:lstStyle/>
          <a:p>
            <a:pPr algn="r"/>
            <a:r>
              <a:rPr lang="en-US"/>
              <a:t>Footer</a:t>
            </a:r>
            <a:endParaRPr lang="en-US" dirty="0"/>
          </a:p>
        </p:txBody>
      </p:sp>
    </p:spTree>
    <p:extLst>
      <p:ext uri="{BB962C8B-B14F-4D97-AF65-F5344CB8AC3E}">
        <p14:creationId xmlns:p14="http://schemas.microsoft.com/office/powerpoint/2010/main" val="2481686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Sub-Header">
    <p:spTree>
      <p:nvGrpSpPr>
        <p:cNvPr id="1" name=""/>
        <p:cNvGrpSpPr/>
        <p:nvPr/>
      </p:nvGrpSpPr>
      <p:grpSpPr>
        <a:xfrm>
          <a:off x="0" y="0"/>
          <a:ext cx="0" cy="0"/>
          <a:chOff x="0" y="0"/>
          <a:chExt cx="0" cy="0"/>
        </a:xfrm>
      </p:grpSpPr>
      <p:sp>
        <p:nvSpPr>
          <p:cNvPr id="4" name="Rounded Rectangle 3"/>
          <p:cNvSpPr>
            <a:spLocks noChangeAspect="1"/>
          </p:cNvSpPr>
          <p:nvPr/>
        </p:nvSpPr>
        <p:spPr>
          <a:xfrm>
            <a:off x="1025823" y="723104"/>
            <a:ext cx="5486400" cy="5486400"/>
          </a:xfrm>
          <a:prstGeom prst="roundRect">
            <a:avLst/>
          </a:prstGeom>
          <a:noFill/>
          <a:ln w="76200" cmpd="sng">
            <a:solidFill>
              <a:schemeClr val="bg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1">
                  <a:lumMod val="75000"/>
                </a:schemeClr>
              </a:solidFill>
            </a:endParaRPr>
          </a:p>
        </p:txBody>
      </p:sp>
      <p:sp>
        <p:nvSpPr>
          <p:cNvPr id="2" name="Title 1"/>
          <p:cNvSpPr>
            <a:spLocks noGrp="1"/>
          </p:cNvSpPr>
          <p:nvPr>
            <p:ph type="title" hasCustomPrompt="1"/>
          </p:nvPr>
        </p:nvSpPr>
        <p:spPr>
          <a:xfrm>
            <a:off x="1435140" y="3796789"/>
            <a:ext cx="5023828" cy="1067290"/>
          </a:xfrm>
        </p:spPr>
        <p:txBody>
          <a:bodyPr anchor="b">
            <a:noAutofit/>
          </a:bodyPr>
          <a:lstStyle>
            <a:lvl1pPr algn="l">
              <a:defRPr sz="2800" b="1" cap="none">
                <a:solidFill>
                  <a:schemeClr val="tx1"/>
                </a:solidFill>
                <a:latin typeface="Tw Cen MT" panose="020B0602020104020603" pitchFamily="34" charset="77"/>
              </a:defRPr>
            </a:lvl1pPr>
          </a:lstStyle>
          <a:p>
            <a:r>
              <a:rPr lang="en-US" dirty="0"/>
              <a:t>Click To Edit Master Title Style</a:t>
            </a:r>
          </a:p>
        </p:txBody>
      </p:sp>
      <p:sp>
        <p:nvSpPr>
          <p:cNvPr id="3" name="Text Placeholder 2"/>
          <p:cNvSpPr>
            <a:spLocks noGrp="1"/>
          </p:cNvSpPr>
          <p:nvPr>
            <p:ph type="body" idx="1" hasCustomPrompt="1"/>
          </p:nvPr>
        </p:nvSpPr>
        <p:spPr>
          <a:xfrm>
            <a:off x="1696642" y="4888029"/>
            <a:ext cx="4762327" cy="651044"/>
          </a:xfrm>
        </p:spPr>
        <p:txBody>
          <a:bodyPr anchor="t"/>
          <a:lstStyle>
            <a:lvl1pPr marL="0" indent="0">
              <a:buNone/>
              <a:defRPr sz="2000" baseline="0">
                <a:solidFill>
                  <a:schemeClr val="tx2"/>
                </a:solidFill>
                <a:latin typeface="Tw Cen MT" panose="020B0602020104020603" pitchFamily="34"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
        <p:nvSpPr>
          <p:cNvPr id="7" name="Rounded Rectangle 6"/>
          <p:cNvSpPr>
            <a:spLocks noChangeAspect="1"/>
          </p:cNvSpPr>
          <p:nvPr/>
        </p:nvSpPr>
        <p:spPr>
          <a:xfrm>
            <a:off x="1203854" y="620614"/>
            <a:ext cx="5486400" cy="5486400"/>
          </a:xfrm>
          <a:prstGeom prst="roundRect">
            <a:avLst/>
          </a:prstGeom>
          <a:noFill/>
          <a:ln w="76200" cmpd="sng">
            <a:solidFill>
              <a:schemeClr val="bg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5" name="Slide Number Placeholder 2">
            <a:extLst>
              <a:ext uri="{FF2B5EF4-FFF2-40B4-BE49-F238E27FC236}">
                <a16:creationId xmlns:a16="http://schemas.microsoft.com/office/drawing/2014/main" id="{EBD7BEF2-4AC0-4F40-951E-0C14E41BF9EE}"/>
              </a:ext>
            </a:extLst>
          </p:cNvPr>
          <p:cNvSpPr>
            <a:spLocks noGrp="1"/>
          </p:cNvSpPr>
          <p:nvPr>
            <p:ph type="sldNum" sz="quarter" idx="10"/>
          </p:nvPr>
        </p:nvSpPr>
        <p:spPr>
          <a:xfrm>
            <a:off x="8084127" y="6293900"/>
            <a:ext cx="540906" cy="365759"/>
          </a:xfrm>
        </p:spPr>
        <p:txBody>
          <a:bodyPr/>
          <a:lstStyle/>
          <a:p>
            <a:fld id="{48F63A3B-78C7-47BE-AE5E-E10140E04643}" type="slidenum">
              <a:rPr lang="en-US" smtClean="0"/>
              <a:pPr/>
              <a:t>‹#›</a:t>
            </a:fld>
            <a:endParaRPr lang="en-US" dirty="0"/>
          </a:p>
        </p:txBody>
      </p:sp>
      <p:sp>
        <p:nvSpPr>
          <p:cNvPr id="5" name="Footer Placeholder 4">
            <a:extLst>
              <a:ext uri="{FF2B5EF4-FFF2-40B4-BE49-F238E27FC236}">
                <a16:creationId xmlns:a16="http://schemas.microsoft.com/office/drawing/2014/main" id="{A84FB416-936E-FD43-AED2-E606C804AB1A}"/>
              </a:ext>
            </a:extLst>
          </p:cNvPr>
          <p:cNvSpPr>
            <a:spLocks noGrp="1"/>
          </p:cNvSpPr>
          <p:nvPr>
            <p:ph type="ftr" sz="quarter" idx="11"/>
          </p:nvPr>
        </p:nvSpPr>
        <p:spPr>
          <a:xfrm>
            <a:off x="4159250" y="6317848"/>
            <a:ext cx="3943350" cy="310896"/>
          </a:xfrm>
          <a:prstGeom prst="rect">
            <a:avLst/>
          </a:prstGeom>
        </p:spPr>
        <p:txBody>
          <a:bodyPr/>
          <a:lstStyle/>
          <a:p>
            <a:pPr algn="r"/>
            <a:r>
              <a:rPr lang="en-US"/>
              <a:t>Footer</a:t>
            </a:r>
            <a:endParaRPr lang="en-US" dirty="0"/>
          </a:p>
        </p:txBody>
      </p:sp>
    </p:spTree>
    <p:extLst>
      <p:ext uri="{BB962C8B-B14F-4D97-AF65-F5344CB8AC3E}">
        <p14:creationId xmlns:p14="http://schemas.microsoft.com/office/powerpoint/2010/main" val="424808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8B6F1D-ABDD-FA49-B38D-80CD30D3BB1F}"/>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10" name="Title 9">
            <a:extLst>
              <a:ext uri="{FF2B5EF4-FFF2-40B4-BE49-F238E27FC236}">
                <a16:creationId xmlns:a16="http://schemas.microsoft.com/office/drawing/2014/main" id="{6F4E1F7D-4F95-1041-893B-9B7A93A3109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A1FBCAF-BE12-1A49-9FA6-2C07FE964A91}"/>
              </a:ext>
            </a:extLst>
          </p:cNvPr>
          <p:cNvSpPr>
            <a:spLocks noGrp="1"/>
          </p:cNvSpPr>
          <p:nvPr>
            <p:ph type="ftr" sz="quarter" idx="13"/>
          </p:nvPr>
        </p:nvSpPr>
        <p:spPr/>
        <p:txBody>
          <a:bodyPr/>
          <a:lstStyle/>
          <a:p>
            <a:r>
              <a:rPr lang="en-US"/>
              <a:t>Footer</a:t>
            </a:r>
            <a:endParaRPr lang="en-US" dirty="0"/>
          </a:p>
        </p:txBody>
      </p:sp>
      <p:sp>
        <p:nvSpPr>
          <p:cNvPr id="7" name="Text Placeholder 2">
            <a:extLst>
              <a:ext uri="{FF2B5EF4-FFF2-40B4-BE49-F238E27FC236}">
                <a16:creationId xmlns:a16="http://schemas.microsoft.com/office/drawing/2014/main" id="{BC8BDE7D-C5B1-B743-8C3C-5618BFA55BD7}"/>
              </a:ext>
            </a:extLst>
          </p:cNvPr>
          <p:cNvSpPr>
            <a:spLocks noGrp="1"/>
          </p:cNvSpPr>
          <p:nvPr>
            <p:ph type="body" idx="1"/>
          </p:nvPr>
        </p:nvSpPr>
        <p:spPr>
          <a:xfrm>
            <a:off x="816429" y="1469571"/>
            <a:ext cx="7527472" cy="478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025126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47799"/>
            <a:ext cx="3886200" cy="4839136"/>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447799"/>
            <a:ext cx="3886200" cy="4839136"/>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3B22CC0-7B4F-884E-B627-46BD7527541B}"/>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5" name="Footer Placeholder 4">
            <a:extLst>
              <a:ext uri="{FF2B5EF4-FFF2-40B4-BE49-F238E27FC236}">
                <a16:creationId xmlns:a16="http://schemas.microsoft.com/office/drawing/2014/main" id="{E870B663-FBA4-4746-98DF-369C65B8C069}"/>
              </a:ext>
            </a:extLst>
          </p:cNvPr>
          <p:cNvSpPr>
            <a:spLocks noGrp="1"/>
          </p:cNvSpPr>
          <p:nvPr>
            <p:ph type="ftr" sz="quarter" idx="12"/>
          </p:nvPr>
        </p:nvSpPr>
        <p:spPr>
          <a:xfrm>
            <a:off x="4159250" y="6317848"/>
            <a:ext cx="3943350" cy="310896"/>
          </a:xfrm>
          <a:prstGeom prst="rect">
            <a:avLst/>
          </a:prstGeom>
        </p:spPr>
        <p:txBody>
          <a:bodyPr/>
          <a:lstStyle/>
          <a:p>
            <a:pPr algn="r"/>
            <a:r>
              <a:rPr lang="en-US"/>
              <a:t>Footer</a:t>
            </a:r>
            <a:endParaRPr lang="en-US" dirty="0"/>
          </a:p>
        </p:txBody>
      </p:sp>
    </p:spTree>
    <p:extLst>
      <p:ext uri="{BB962C8B-B14F-4D97-AF65-F5344CB8AC3E}">
        <p14:creationId xmlns:p14="http://schemas.microsoft.com/office/powerpoint/2010/main" val="2776384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39329"/>
            <a:ext cx="3868340" cy="730408"/>
          </a:xfrm>
        </p:spPr>
        <p:txBody>
          <a:bodyPr anchor="b">
            <a:no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071718"/>
            <a:ext cx="3868340" cy="414415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39329"/>
            <a:ext cx="3887391" cy="730408"/>
          </a:xfrm>
        </p:spPr>
        <p:txBody>
          <a:bodyPr anchor="b">
            <a:no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071718"/>
            <a:ext cx="3887391" cy="414415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a:extLst>
              <a:ext uri="{FF2B5EF4-FFF2-40B4-BE49-F238E27FC236}">
                <a16:creationId xmlns:a16="http://schemas.microsoft.com/office/drawing/2014/main" id="{0B6F598C-4128-6441-9E09-B062D4948646}"/>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12" name="Title 11">
            <a:extLst>
              <a:ext uri="{FF2B5EF4-FFF2-40B4-BE49-F238E27FC236}">
                <a16:creationId xmlns:a16="http://schemas.microsoft.com/office/drawing/2014/main" id="{5D491CFB-E549-3741-ABCB-41D373E877C6}"/>
              </a:ext>
            </a:extLst>
          </p:cNvPr>
          <p:cNvSpPr>
            <a:spLocks noGrp="1"/>
          </p:cNvSpPr>
          <p:nvPr>
            <p:ph type="title"/>
          </p:nvPr>
        </p:nvSpPr>
        <p:spPr/>
        <p:txBody>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62F4E15-7B9E-1843-826D-3D2156E892CB}"/>
              </a:ext>
            </a:extLst>
          </p:cNvPr>
          <p:cNvSpPr>
            <a:spLocks noGrp="1"/>
          </p:cNvSpPr>
          <p:nvPr>
            <p:ph type="ftr" sz="quarter" idx="12"/>
          </p:nvPr>
        </p:nvSpPr>
        <p:spPr>
          <a:xfrm>
            <a:off x="4159250" y="6317848"/>
            <a:ext cx="3943350" cy="310896"/>
          </a:xfrm>
          <a:prstGeom prst="rect">
            <a:avLst/>
          </a:prstGeom>
        </p:spPr>
        <p:txBody>
          <a:bodyPr/>
          <a:lstStyle/>
          <a:p>
            <a:pPr algn="r"/>
            <a:r>
              <a:rPr lang="en-US"/>
              <a:t>Footer</a:t>
            </a:r>
            <a:endParaRPr lang="en-US" dirty="0"/>
          </a:p>
        </p:txBody>
      </p:sp>
    </p:spTree>
    <p:extLst>
      <p:ext uri="{BB962C8B-B14F-4D97-AF65-F5344CB8AC3E}">
        <p14:creationId xmlns:p14="http://schemas.microsoft.com/office/powerpoint/2010/main" val="1727434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8B6F1D-ABDD-FA49-B38D-80CD30D3BB1F}"/>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10" name="Title 9">
            <a:extLst>
              <a:ext uri="{FF2B5EF4-FFF2-40B4-BE49-F238E27FC236}">
                <a16:creationId xmlns:a16="http://schemas.microsoft.com/office/drawing/2014/main" id="{6F4E1F7D-4F95-1041-893B-9B7A93A3109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A1FBCAF-BE12-1A49-9FA6-2C07FE964A91}"/>
              </a:ext>
            </a:extLst>
          </p:cNvPr>
          <p:cNvSpPr>
            <a:spLocks noGrp="1"/>
          </p:cNvSpPr>
          <p:nvPr>
            <p:ph type="ftr" sz="quarter" idx="13"/>
          </p:nvPr>
        </p:nvSpPr>
        <p:spPr/>
        <p:txBody>
          <a:bodyPr/>
          <a:lstStyle/>
          <a:p>
            <a:r>
              <a:rPr lang="en-US"/>
              <a:t>Footer</a:t>
            </a:r>
            <a:endParaRPr lang="en-US" dirty="0"/>
          </a:p>
        </p:txBody>
      </p:sp>
    </p:spTree>
    <p:extLst>
      <p:ext uri="{BB962C8B-B14F-4D97-AF65-F5344CB8AC3E}">
        <p14:creationId xmlns:p14="http://schemas.microsoft.com/office/powerpoint/2010/main" val="293723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ounded Rectangle 5"/>
          <p:cNvSpPr>
            <a:spLocks noChangeAspect="1"/>
          </p:cNvSpPr>
          <p:nvPr/>
        </p:nvSpPr>
        <p:spPr>
          <a:xfrm>
            <a:off x="747143" y="849723"/>
            <a:ext cx="5029200" cy="5029200"/>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1">
                  <a:lumMod val="50000"/>
                </a:schemeClr>
              </a:solidFill>
            </a:endParaRPr>
          </a:p>
        </p:txBody>
      </p:sp>
      <p:sp>
        <p:nvSpPr>
          <p:cNvPr id="10" name="Rounded Rectangle 9">
            <a:extLst>
              <a:ext uri="{FF2B5EF4-FFF2-40B4-BE49-F238E27FC236}">
                <a16:creationId xmlns:a16="http://schemas.microsoft.com/office/drawing/2014/main" id="{9DBF3809-1206-C24F-B4D1-1DF2D9F336F5}"/>
              </a:ext>
            </a:extLst>
          </p:cNvPr>
          <p:cNvSpPr>
            <a:spLocks noChangeAspect="1"/>
          </p:cNvSpPr>
          <p:nvPr/>
        </p:nvSpPr>
        <p:spPr>
          <a:xfrm>
            <a:off x="1056462" y="1254213"/>
            <a:ext cx="5029200" cy="502920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ounded Rectangle 8">
            <a:extLst>
              <a:ext uri="{FF2B5EF4-FFF2-40B4-BE49-F238E27FC236}">
                <a16:creationId xmlns:a16="http://schemas.microsoft.com/office/drawing/2014/main" id="{38B0E9C9-5648-154D-A123-3313DF870DAB}"/>
              </a:ext>
            </a:extLst>
          </p:cNvPr>
          <p:cNvSpPr>
            <a:spLocks noChangeAspect="1"/>
          </p:cNvSpPr>
          <p:nvPr/>
        </p:nvSpPr>
        <p:spPr>
          <a:xfrm>
            <a:off x="1601356" y="244239"/>
            <a:ext cx="5029200" cy="5029200"/>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1">
                  <a:lumMod val="50000"/>
                </a:schemeClr>
              </a:solidFill>
            </a:endParaRPr>
          </a:p>
        </p:txBody>
      </p:sp>
      <p:sp>
        <p:nvSpPr>
          <p:cNvPr id="4" name="Rounded Rectangle 3"/>
          <p:cNvSpPr>
            <a:spLocks noChangeAspect="1"/>
          </p:cNvSpPr>
          <p:nvPr/>
        </p:nvSpPr>
        <p:spPr>
          <a:xfrm>
            <a:off x="1828800" y="648729"/>
            <a:ext cx="5486400" cy="5486400"/>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945920" y="3218483"/>
            <a:ext cx="5265887" cy="1362075"/>
          </a:xfrm>
        </p:spPr>
        <p:txBody>
          <a:bodyPr anchor="b">
            <a:normAutofit/>
          </a:bodyPr>
          <a:lstStyle>
            <a:lvl1pPr algn="ctr">
              <a:defRPr sz="3200" b="1" cap="none">
                <a:solidFill>
                  <a:schemeClr val="bg1"/>
                </a:solidFill>
                <a:latin typeface="Tw Cen MT" panose="020B0602020104020603" pitchFamily="34" charset="77"/>
              </a:defRPr>
            </a:lvl1pPr>
          </a:lstStyle>
          <a:p>
            <a:r>
              <a:rPr lang="en-US" dirty="0"/>
              <a:t>Click To Edit Master Style</a:t>
            </a:r>
          </a:p>
        </p:txBody>
      </p:sp>
      <p:sp>
        <p:nvSpPr>
          <p:cNvPr id="3" name="Text Placeholder 2"/>
          <p:cNvSpPr>
            <a:spLocks noGrp="1"/>
          </p:cNvSpPr>
          <p:nvPr>
            <p:ph type="body" idx="1" hasCustomPrompt="1"/>
          </p:nvPr>
        </p:nvSpPr>
        <p:spPr>
          <a:xfrm>
            <a:off x="2151842" y="4653576"/>
            <a:ext cx="4854039" cy="651044"/>
          </a:xfrm>
        </p:spPr>
        <p:txBody>
          <a:bodyPr anchor="t"/>
          <a:lstStyle>
            <a:lvl1pPr marL="0" indent="0" algn="ctr">
              <a:buNone/>
              <a:defRPr sz="2000" baseline="0">
                <a:solidFill>
                  <a:schemeClr val="bg2"/>
                </a:solidFill>
                <a:latin typeface="Tw Cen MT" panose="020B0602020104020603" pitchFamily="34"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
        <p:nvSpPr>
          <p:cNvPr id="7" name="Slide Number Placeholder 2">
            <a:extLst>
              <a:ext uri="{FF2B5EF4-FFF2-40B4-BE49-F238E27FC236}">
                <a16:creationId xmlns:a16="http://schemas.microsoft.com/office/drawing/2014/main" id="{D7D37000-7722-E040-9F31-CA344AE3A32E}"/>
              </a:ext>
            </a:extLst>
          </p:cNvPr>
          <p:cNvSpPr>
            <a:spLocks noGrp="1"/>
          </p:cNvSpPr>
          <p:nvPr>
            <p:ph type="sldNum" sz="quarter" idx="10"/>
          </p:nvPr>
        </p:nvSpPr>
        <p:spPr>
          <a:xfrm>
            <a:off x="8084127" y="6293900"/>
            <a:ext cx="540906" cy="365759"/>
          </a:xfrm>
        </p:spPr>
        <p:txBody>
          <a:bodyPr/>
          <a:lstStyle/>
          <a:p>
            <a:fld id="{20A18B3B-7FA1-5C41-B792-3640D4AD35BD}" type="slidenum">
              <a:rPr lang="en-US" smtClean="0"/>
              <a:t>‹#›</a:t>
            </a:fld>
            <a:endParaRPr lang="en-US"/>
          </a:p>
        </p:txBody>
      </p:sp>
      <p:sp>
        <p:nvSpPr>
          <p:cNvPr id="8" name="Footer Placeholder 7">
            <a:extLst>
              <a:ext uri="{FF2B5EF4-FFF2-40B4-BE49-F238E27FC236}">
                <a16:creationId xmlns:a16="http://schemas.microsoft.com/office/drawing/2014/main" id="{00604024-1A7F-EE48-A6EB-B549B3683240}"/>
              </a:ext>
            </a:extLst>
          </p:cNvPr>
          <p:cNvSpPr>
            <a:spLocks noGrp="1"/>
          </p:cNvSpPr>
          <p:nvPr>
            <p:ph type="ftr" sz="quarter" idx="11"/>
          </p:nvPr>
        </p:nvSpPr>
        <p:spPr>
          <a:xfrm>
            <a:off x="4159250" y="6317848"/>
            <a:ext cx="3943350" cy="310896"/>
          </a:xfrm>
          <a:prstGeom prst="rect">
            <a:avLst/>
          </a:prstGeom>
        </p:spPr>
        <p:txBody>
          <a:bodyPr/>
          <a:lstStyle/>
          <a:p>
            <a:endParaRPr lang="en-US"/>
          </a:p>
        </p:txBody>
      </p:sp>
    </p:spTree>
    <p:extLst>
      <p:ext uri="{BB962C8B-B14F-4D97-AF65-F5344CB8AC3E}">
        <p14:creationId xmlns:p14="http://schemas.microsoft.com/office/powerpoint/2010/main" val="2015274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74AA64-7A9E-5941-95AF-0CA63304AAB9}"/>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2" name="Footer Placeholder 1">
            <a:extLst>
              <a:ext uri="{FF2B5EF4-FFF2-40B4-BE49-F238E27FC236}">
                <a16:creationId xmlns:a16="http://schemas.microsoft.com/office/drawing/2014/main" id="{9631D105-1A79-BC42-86C4-E8C03D7194AB}"/>
              </a:ext>
            </a:extLst>
          </p:cNvPr>
          <p:cNvSpPr>
            <a:spLocks noGrp="1"/>
          </p:cNvSpPr>
          <p:nvPr>
            <p:ph type="ftr" sz="quarter" idx="11"/>
          </p:nvPr>
        </p:nvSpPr>
        <p:spPr>
          <a:xfrm>
            <a:off x="4159250" y="6317848"/>
            <a:ext cx="3943350" cy="310896"/>
          </a:xfrm>
          <a:prstGeom prst="rect">
            <a:avLst/>
          </a:prstGeom>
        </p:spPr>
        <p:txBody>
          <a:bodyPr/>
          <a:lstStyle/>
          <a:p>
            <a:pPr algn="r"/>
            <a:r>
              <a:rPr lang="en-US"/>
              <a:t>Footer</a:t>
            </a:r>
            <a:endParaRPr lang="en-US" dirty="0"/>
          </a:p>
        </p:txBody>
      </p:sp>
    </p:spTree>
    <p:extLst>
      <p:ext uri="{BB962C8B-B14F-4D97-AF65-F5344CB8AC3E}">
        <p14:creationId xmlns:p14="http://schemas.microsoft.com/office/powerpoint/2010/main" val="1354278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ogo Title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8B6F1D-ABDD-FA49-B38D-80CD30D3BB1F}"/>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10" name="Title 9">
            <a:extLst>
              <a:ext uri="{FF2B5EF4-FFF2-40B4-BE49-F238E27FC236}">
                <a16:creationId xmlns:a16="http://schemas.microsoft.com/office/drawing/2014/main" id="{6F4E1F7D-4F95-1041-893B-9B7A93A3109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A1FBCAF-BE12-1A49-9FA6-2C07FE964A91}"/>
              </a:ext>
            </a:extLst>
          </p:cNvPr>
          <p:cNvSpPr>
            <a:spLocks noGrp="1"/>
          </p:cNvSpPr>
          <p:nvPr>
            <p:ph type="ftr" sz="quarter" idx="13"/>
          </p:nvPr>
        </p:nvSpPr>
        <p:spPr/>
        <p:txBody>
          <a:bodyPr/>
          <a:lstStyle/>
          <a:p>
            <a:r>
              <a:rPr lang="en-US"/>
              <a:t>Footer</a:t>
            </a:r>
            <a:endParaRPr lang="en-US" dirty="0"/>
          </a:p>
        </p:txBody>
      </p:sp>
      <p:sp>
        <p:nvSpPr>
          <p:cNvPr id="7" name="Text Placeholder 2">
            <a:extLst>
              <a:ext uri="{FF2B5EF4-FFF2-40B4-BE49-F238E27FC236}">
                <a16:creationId xmlns:a16="http://schemas.microsoft.com/office/drawing/2014/main" id="{BC8BDE7D-C5B1-B743-8C3C-5618BFA55BD7}"/>
              </a:ext>
            </a:extLst>
          </p:cNvPr>
          <p:cNvSpPr>
            <a:spLocks noGrp="1"/>
          </p:cNvSpPr>
          <p:nvPr>
            <p:ph type="body" idx="1"/>
          </p:nvPr>
        </p:nvSpPr>
        <p:spPr>
          <a:xfrm>
            <a:off x="816429" y="1469571"/>
            <a:ext cx="7527472" cy="478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D872651E-7FAE-AE47-AE29-568B4064272A}"/>
              </a:ext>
            </a:extLst>
          </p:cNvPr>
          <p:cNvPicPr>
            <a:picLocks noChangeAspect="1"/>
          </p:cNvPicPr>
          <p:nvPr/>
        </p:nvPicPr>
        <p:blipFill>
          <a:blip r:embed="rId2"/>
          <a:stretch>
            <a:fillRect/>
          </a:stretch>
        </p:blipFill>
        <p:spPr>
          <a:xfrm>
            <a:off x="274320" y="274320"/>
            <a:ext cx="848424" cy="848424"/>
          </a:xfrm>
          <a:prstGeom prst="rect">
            <a:avLst/>
          </a:prstGeom>
          <a:noFill/>
        </p:spPr>
      </p:pic>
    </p:spTree>
    <p:extLst>
      <p:ext uri="{BB962C8B-B14F-4D97-AF65-F5344CB8AC3E}">
        <p14:creationId xmlns:p14="http://schemas.microsoft.com/office/powerpoint/2010/main" val="390226657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ogo and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8B6F1D-ABDD-FA49-B38D-80CD30D3BB1F}"/>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10" name="Title 9">
            <a:extLst>
              <a:ext uri="{FF2B5EF4-FFF2-40B4-BE49-F238E27FC236}">
                <a16:creationId xmlns:a16="http://schemas.microsoft.com/office/drawing/2014/main" id="{6F4E1F7D-4F95-1041-893B-9B7A93A3109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A1FBCAF-BE12-1A49-9FA6-2C07FE964A91}"/>
              </a:ext>
            </a:extLst>
          </p:cNvPr>
          <p:cNvSpPr>
            <a:spLocks noGrp="1"/>
          </p:cNvSpPr>
          <p:nvPr>
            <p:ph type="ftr" sz="quarter" idx="13"/>
          </p:nvPr>
        </p:nvSpPr>
        <p:spPr/>
        <p:txBody>
          <a:bodyPr/>
          <a:lstStyle/>
          <a:p>
            <a:r>
              <a:rPr lang="en-US"/>
              <a:t>Footer</a:t>
            </a:r>
            <a:endParaRPr lang="en-US" dirty="0"/>
          </a:p>
        </p:txBody>
      </p:sp>
      <p:pic>
        <p:nvPicPr>
          <p:cNvPr id="6" name="Picture 5">
            <a:extLst>
              <a:ext uri="{FF2B5EF4-FFF2-40B4-BE49-F238E27FC236}">
                <a16:creationId xmlns:a16="http://schemas.microsoft.com/office/drawing/2014/main" id="{1BBD6591-4236-134E-A06A-84BEB5D41D76}"/>
              </a:ext>
            </a:extLst>
          </p:cNvPr>
          <p:cNvPicPr>
            <a:picLocks noChangeAspect="1"/>
          </p:cNvPicPr>
          <p:nvPr/>
        </p:nvPicPr>
        <p:blipFill>
          <a:blip r:embed="rId2"/>
          <a:stretch>
            <a:fillRect/>
          </a:stretch>
        </p:blipFill>
        <p:spPr>
          <a:xfrm>
            <a:off x="274320" y="274320"/>
            <a:ext cx="848424" cy="848424"/>
          </a:xfrm>
          <a:prstGeom prst="rect">
            <a:avLst/>
          </a:prstGeom>
          <a:noFill/>
        </p:spPr>
      </p:pic>
    </p:spTree>
    <p:extLst>
      <p:ext uri="{BB962C8B-B14F-4D97-AF65-F5344CB8AC3E}">
        <p14:creationId xmlns:p14="http://schemas.microsoft.com/office/powerpoint/2010/main" val="1418384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go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74AA64-7A9E-5941-95AF-0CA63304AAB9}"/>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2" name="Footer Placeholder 1">
            <a:extLst>
              <a:ext uri="{FF2B5EF4-FFF2-40B4-BE49-F238E27FC236}">
                <a16:creationId xmlns:a16="http://schemas.microsoft.com/office/drawing/2014/main" id="{9631D105-1A79-BC42-86C4-E8C03D7194AB}"/>
              </a:ext>
            </a:extLst>
          </p:cNvPr>
          <p:cNvSpPr>
            <a:spLocks noGrp="1"/>
          </p:cNvSpPr>
          <p:nvPr>
            <p:ph type="ftr" sz="quarter" idx="11"/>
          </p:nvPr>
        </p:nvSpPr>
        <p:spPr>
          <a:xfrm>
            <a:off x="4159250" y="6317848"/>
            <a:ext cx="3943350" cy="310896"/>
          </a:xfrm>
          <a:prstGeom prst="rect">
            <a:avLst/>
          </a:prstGeom>
        </p:spPr>
        <p:txBody>
          <a:bodyPr/>
          <a:lstStyle/>
          <a:p>
            <a:pPr algn="r"/>
            <a:r>
              <a:rPr lang="en-US"/>
              <a:t>Footer</a:t>
            </a:r>
            <a:endParaRPr lang="en-US" dirty="0"/>
          </a:p>
        </p:txBody>
      </p:sp>
      <p:pic>
        <p:nvPicPr>
          <p:cNvPr id="4" name="Picture 3">
            <a:extLst>
              <a:ext uri="{FF2B5EF4-FFF2-40B4-BE49-F238E27FC236}">
                <a16:creationId xmlns:a16="http://schemas.microsoft.com/office/drawing/2014/main" id="{B4C9F5D2-3E98-FE46-B91E-2060A3F7586E}"/>
              </a:ext>
            </a:extLst>
          </p:cNvPr>
          <p:cNvPicPr>
            <a:picLocks noChangeAspect="1"/>
          </p:cNvPicPr>
          <p:nvPr/>
        </p:nvPicPr>
        <p:blipFill>
          <a:blip r:embed="rId2"/>
          <a:stretch>
            <a:fillRect/>
          </a:stretch>
        </p:blipFill>
        <p:spPr>
          <a:xfrm>
            <a:off x="274320" y="274320"/>
            <a:ext cx="848424" cy="848424"/>
          </a:xfrm>
          <a:prstGeom prst="rect">
            <a:avLst/>
          </a:prstGeom>
          <a:noFill/>
        </p:spPr>
      </p:pic>
    </p:spTree>
    <p:extLst>
      <p:ext uri="{BB962C8B-B14F-4D97-AF65-F5344CB8AC3E}">
        <p14:creationId xmlns:p14="http://schemas.microsoft.com/office/powerpoint/2010/main" val="1106082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3780-0915-3C49-B3AC-6F04A2EDC3F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574C947-4C67-BA4A-85FF-D4C47D9CC81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7734531-E387-C340-9004-DFE66E2DD476}"/>
              </a:ext>
            </a:extLst>
          </p:cNvPr>
          <p:cNvSpPr>
            <a:spLocks noGrp="1"/>
          </p:cNvSpPr>
          <p:nvPr>
            <p:ph type="dt" sz="half" idx="10"/>
          </p:nvPr>
        </p:nvSpPr>
        <p:spPr/>
        <p:txBody>
          <a:bodyPr/>
          <a:lstStyle/>
          <a:p>
            <a:fld id="{4B1BD466-201C-3D4F-A088-923F76E2CCD2}" type="datetimeFigureOut">
              <a:rPr lang="en-US" smtClean="0"/>
              <a:t>6/16/20</a:t>
            </a:fld>
            <a:endParaRPr lang="en-US"/>
          </a:p>
        </p:txBody>
      </p:sp>
      <p:sp>
        <p:nvSpPr>
          <p:cNvPr id="5" name="Footer Placeholder 4">
            <a:extLst>
              <a:ext uri="{FF2B5EF4-FFF2-40B4-BE49-F238E27FC236}">
                <a16:creationId xmlns:a16="http://schemas.microsoft.com/office/drawing/2014/main" id="{4CDACCD2-3B15-7E4F-9A9A-CD2A6E6D3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3FAA5-83AE-A14C-912E-92D999E3B992}"/>
              </a:ext>
            </a:extLst>
          </p:cNvPr>
          <p:cNvSpPr>
            <a:spLocks noGrp="1"/>
          </p:cNvSpPr>
          <p:nvPr>
            <p:ph type="sldNum" sz="quarter" idx="12"/>
          </p:nvPr>
        </p:nvSpPr>
        <p:spPr/>
        <p:txBody>
          <a:bodyPr/>
          <a:lstStyle/>
          <a:p>
            <a:fld id="{20A18B3B-7FA1-5C41-B792-3640D4AD35BD}" type="slidenum">
              <a:rPr lang="en-US" smtClean="0"/>
              <a:t>‹#›</a:t>
            </a:fld>
            <a:endParaRPr lang="en-US"/>
          </a:p>
        </p:txBody>
      </p:sp>
    </p:spTree>
    <p:extLst>
      <p:ext uri="{BB962C8B-B14F-4D97-AF65-F5344CB8AC3E}">
        <p14:creationId xmlns:p14="http://schemas.microsoft.com/office/powerpoint/2010/main" val="1866492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CE0D-1F60-3445-AE7E-80CF3F53EB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EBAB5-79C2-9140-BDF7-FCBB9A826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47A3E-6FD5-A649-BB3C-82326280933E}"/>
              </a:ext>
            </a:extLst>
          </p:cNvPr>
          <p:cNvSpPr>
            <a:spLocks noGrp="1"/>
          </p:cNvSpPr>
          <p:nvPr>
            <p:ph type="dt" sz="half" idx="10"/>
          </p:nvPr>
        </p:nvSpPr>
        <p:spPr/>
        <p:txBody>
          <a:bodyPr/>
          <a:lstStyle/>
          <a:p>
            <a:fld id="{4B1BD466-201C-3D4F-A088-923F76E2CCD2}" type="datetimeFigureOut">
              <a:rPr lang="en-US" smtClean="0"/>
              <a:t>6/16/20</a:t>
            </a:fld>
            <a:endParaRPr lang="en-US"/>
          </a:p>
        </p:txBody>
      </p:sp>
      <p:sp>
        <p:nvSpPr>
          <p:cNvPr id="5" name="Footer Placeholder 4">
            <a:extLst>
              <a:ext uri="{FF2B5EF4-FFF2-40B4-BE49-F238E27FC236}">
                <a16:creationId xmlns:a16="http://schemas.microsoft.com/office/drawing/2014/main" id="{1D38EF26-CC3A-2244-A6A7-82E7E8202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CDFEB-DD4C-D74B-9813-B0A41EB254B9}"/>
              </a:ext>
            </a:extLst>
          </p:cNvPr>
          <p:cNvSpPr>
            <a:spLocks noGrp="1"/>
          </p:cNvSpPr>
          <p:nvPr>
            <p:ph type="sldNum" sz="quarter" idx="12"/>
          </p:nvPr>
        </p:nvSpPr>
        <p:spPr/>
        <p:txBody>
          <a:bodyPr/>
          <a:lstStyle/>
          <a:p>
            <a:fld id="{20A18B3B-7FA1-5C41-B792-3640D4AD35BD}" type="slidenum">
              <a:rPr lang="en-US" smtClean="0"/>
              <a:t>‹#›</a:t>
            </a:fld>
            <a:endParaRPr lang="en-US"/>
          </a:p>
        </p:txBody>
      </p:sp>
    </p:spTree>
    <p:extLst>
      <p:ext uri="{BB962C8B-B14F-4D97-AF65-F5344CB8AC3E}">
        <p14:creationId xmlns:p14="http://schemas.microsoft.com/office/powerpoint/2010/main" val="427302132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D13B-12F7-1441-8A5B-EF308EF1510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08E5A60-A8A3-2F43-89B6-A6DDE28B484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85304A-4E4C-DD48-B147-94C71530A0FB}"/>
              </a:ext>
            </a:extLst>
          </p:cNvPr>
          <p:cNvSpPr>
            <a:spLocks noGrp="1"/>
          </p:cNvSpPr>
          <p:nvPr>
            <p:ph type="dt" sz="half" idx="10"/>
          </p:nvPr>
        </p:nvSpPr>
        <p:spPr/>
        <p:txBody>
          <a:bodyPr/>
          <a:lstStyle/>
          <a:p>
            <a:fld id="{4B1BD466-201C-3D4F-A088-923F76E2CCD2}" type="datetimeFigureOut">
              <a:rPr lang="en-US" smtClean="0"/>
              <a:t>6/16/20</a:t>
            </a:fld>
            <a:endParaRPr lang="en-US"/>
          </a:p>
        </p:txBody>
      </p:sp>
      <p:sp>
        <p:nvSpPr>
          <p:cNvPr id="5" name="Footer Placeholder 4">
            <a:extLst>
              <a:ext uri="{FF2B5EF4-FFF2-40B4-BE49-F238E27FC236}">
                <a16:creationId xmlns:a16="http://schemas.microsoft.com/office/drawing/2014/main" id="{ED983BCE-27B5-7940-BC36-64BAAB720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932CE-998E-3B4F-9D4B-7822DAC538E9}"/>
              </a:ext>
            </a:extLst>
          </p:cNvPr>
          <p:cNvSpPr>
            <a:spLocks noGrp="1"/>
          </p:cNvSpPr>
          <p:nvPr>
            <p:ph type="sldNum" sz="quarter" idx="12"/>
          </p:nvPr>
        </p:nvSpPr>
        <p:spPr/>
        <p:txBody>
          <a:bodyPr/>
          <a:lstStyle/>
          <a:p>
            <a:fld id="{20A18B3B-7FA1-5C41-B792-3640D4AD35BD}" type="slidenum">
              <a:rPr lang="en-US" smtClean="0"/>
              <a:t>‹#›</a:t>
            </a:fld>
            <a:endParaRPr lang="en-US"/>
          </a:p>
        </p:txBody>
      </p:sp>
    </p:spTree>
    <p:extLst>
      <p:ext uri="{BB962C8B-B14F-4D97-AF65-F5344CB8AC3E}">
        <p14:creationId xmlns:p14="http://schemas.microsoft.com/office/powerpoint/2010/main" val="549054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F149-B693-534C-B0F9-9421E9240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56104-F027-3E40-9028-3806CCC3F8F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CE365F-530E-E346-99E8-D09353C37C8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045C4B-3D09-BD4F-8629-233715DC0E7D}"/>
              </a:ext>
            </a:extLst>
          </p:cNvPr>
          <p:cNvSpPr>
            <a:spLocks noGrp="1"/>
          </p:cNvSpPr>
          <p:nvPr>
            <p:ph type="dt" sz="half" idx="10"/>
          </p:nvPr>
        </p:nvSpPr>
        <p:spPr/>
        <p:txBody>
          <a:bodyPr/>
          <a:lstStyle/>
          <a:p>
            <a:fld id="{4B1BD466-201C-3D4F-A088-923F76E2CCD2}" type="datetimeFigureOut">
              <a:rPr lang="en-US" smtClean="0"/>
              <a:t>6/16/20</a:t>
            </a:fld>
            <a:endParaRPr lang="en-US"/>
          </a:p>
        </p:txBody>
      </p:sp>
      <p:sp>
        <p:nvSpPr>
          <p:cNvPr id="6" name="Footer Placeholder 5">
            <a:extLst>
              <a:ext uri="{FF2B5EF4-FFF2-40B4-BE49-F238E27FC236}">
                <a16:creationId xmlns:a16="http://schemas.microsoft.com/office/drawing/2014/main" id="{F2AC8627-2356-1244-8150-DA6C6FF67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ECFD1-480D-3E48-A468-E6E3384EA885}"/>
              </a:ext>
            </a:extLst>
          </p:cNvPr>
          <p:cNvSpPr>
            <a:spLocks noGrp="1"/>
          </p:cNvSpPr>
          <p:nvPr>
            <p:ph type="sldNum" sz="quarter" idx="12"/>
          </p:nvPr>
        </p:nvSpPr>
        <p:spPr/>
        <p:txBody>
          <a:bodyPr/>
          <a:lstStyle/>
          <a:p>
            <a:fld id="{20A18B3B-7FA1-5C41-B792-3640D4AD35BD}" type="slidenum">
              <a:rPr lang="en-US" smtClean="0"/>
              <a:t>‹#›</a:t>
            </a:fld>
            <a:endParaRPr lang="en-US"/>
          </a:p>
        </p:txBody>
      </p:sp>
    </p:spTree>
    <p:extLst>
      <p:ext uri="{BB962C8B-B14F-4D97-AF65-F5344CB8AC3E}">
        <p14:creationId xmlns:p14="http://schemas.microsoft.com/office/powerpoint/2010/main" val="166579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EB87-F33C-304E-855B-AB81517D001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7EDA2-7F26-F94B-ADED-932A75F74C7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2F6CC-1B79-DD4C-A58D-9C8FB87BE3E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59FA80-FBFE-AE44-AB36-72820BD2824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3F7BA3-4FDF-9F49-9F71-9D19F78F1F7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602883-A404-8C44-9C8F-78BAE15FB3C5}"/>
              </a:ext>
            </a:extLst>
          </p:cNvPr>
          <p:cNvSpPr>
            <a:spLocks noGrp="1"/>
          </p:cNvSpPr>
          <p:nvPr>
            <p:ph type="dt" sz="half" idx="10"/>
          </p:nvPr>
        </p:nvSpPr>
        <p:spPr/>
        <p:txBody>
          <a:bodyPr/>
          <a:lstStyle/>
          <a:p>
            <a:fld id="{4B1BD466-201C-3D4F-A088-923F76E2CCD2}" type="datetimeFigureOut">
              <a:rPr lang="en-US" smtClean="0"/>
              <a:t>6/16/20</a:t>
            </a:fld>
            <a:endParaRPr lang="en-US"/>
          </a:p>
        </p:txBody>
      </p:sp>
      <p:sp>
        <p:nvSpPr>
          <p:cNvPr id="8" name="Footer Placeholder 7">
            <a:extLst>
              <a:ext uri="{FF2B5EF4-FFF2-40B4-BE49-F238E27FC236}">
                <a16:creationId xmlns:a16="http://schemas.microsoft.com/office/drawing/2014/main" id="{5E5A3D0D-8883-484C-969D-4A3786277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C9356B-2E9B-2E47-8344-26E04EFC2FE6}"/>
              </a:ext>
            </a:extLst>
          </p:cNvPr>
          <p:cNvSpPr>
            <a:spLocks noGrp="1"/>
          </p:cNvSpPr>
          <p:nvPr>
            <p:ph type="sldNum" sz="quarter" idx="12"/>
          </p:nvPr>
        </p:nvSpPr>
        <p:spPr/>
        <p:txBody>
          <a:bodyPr/>
          <a:lstStyle/>
          <a:p>
            <a:fld id="{20A18B3B-7FA1-5C41-B792-3640D4AD35BD}" type="slidenum">
              <a:rPr lang="en-US" smtClean="0"/>
              <a:t>‹#›</a:t>
            </a:fld>
            <a:endParaRPr lang="en-US"/>
          </a:p>
        </p:txBody>
      </p:sp>
    </p:spTree>
    <p:extLst>
      <p:ext uri="{BB962C8B-B14F-4D97-AF65-F5344CB8AC3E}">
        <p14:creationId xmlns:p14="http://schemas.microsoft.com/office/powerpoint/2010/main" val="1474767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3FF4-7117-F548-92FE-CD1C82C4E0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99A22C-F816-2543-9555-0C8625CEC211}"/>
              </a:ext>
            </a:extLst>
          </p:cNvPr>
          <p:cNvSpPr>
            <a:spLocks noGrp="1"/>
          </p:cNvSpPr>
          <p:nvPr>
            <p:ph type="dt" sz="half" idx="10"/>
          </p:nvPr>
        </p:nvSpPr>
        <p:spPr/>
        <p:txBody>
          <a:bodyPr/>
          <a:lstStyle/>
          <a:p>
            <a:fld id="{4B1BD466-201C-3D4F-A088-923F76E2CCD2}" type="datetimeFigureOut">
              <a:rPr lang="en-US" smtClean="0"/>
              <a:t>6/16/20</a:t>
            </a:fld>
            <a:endParaRPr lang="en-US"/>
          </a:p>
        </p:txBody>
      </p:sp>
      <p:sp>
        <p:nvSpPr>
          <p:cNvPr id="4" name="Footer Placeholder 3">
            <a:extLst>
              <a:ext uri="{FF2B5EF4-FFF2-40B4-BE49-F238E27FC236}">
                <a16:creationId xmlns:a16="http://schemas.microsoft.com/office/drawing/2014/main" id="{F8356EE4-9AF9-324A-8B23-D56725FC93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17CD7-5E40-0A49-BDDA-EFD00046126B}"/>
              </a:ext>
            </a:extLst>
          </p:cNvPr>
          <p:cNvSpPr>
            <a:spLocks noGrp="1"/>
          </p:cNvSpPr>
          <p:nvPr>
            <p:ph type="sldNum" sz="quarter" idx="12"/>
          </p:nvPr>
        </p:nvSpPr>
        <p:spPr/>
        <p:txBody>
          <a:bodyPr/>
          <a:lstStyle/>
          <a:p>
            <a:fld id="{20A18B3B-7FA1-5C41-B792-3640D4AD35BD}" type="slidenum">
              <a:rPr lang="en-US" smtClean="0"/>
              <a:t>‹#›</a:t>
            </a:fld>
            <a:endParaRPr lang="en-US"/>
          </a:p>
        </p:txBody>
      </p:sp>
    </p:spTree>
    <p:extLst>
      <p:ext uri="{BB962C8B-B14F-4D97-AF65-F5344CB8AC3E}">
        <p14:creationId xmlns:p14="http://schemas.microsoft.com/office/powerpoint/2010/main" val="332026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ub-Header">
    <p:spTree>
      <p:nvGrpSpPr>
        <p:cNvPr id="1" name=""/>
        <p:cNvGrpSpPr/>
        <p:nvPr/>
      </p:nvGrpSpPr>
      <p:grpSpPr>
        <a:xfrm>
          <a:off x="0" y="0"/>
          <a:ext cx="0" cy="0"/>
          <a:chOff x="0" y="0"/>
          <a:chExt cx="0" cy="0"/>
        </a:xfrm>
      </p:grpSpPr>
      <p:sp>
        <p:nvSpPr>
          <p:cNvPr id="4" name="Rounded Rectangle 3"/>
          <p:cNvSpPr>
            <a:spLocks noChangeAspect="1"/>
          </p:cNvSpPr>
          <p:nvPr/>
        </p:nvSpPr>
        <p:spPr>
          <a:xfrm>
            <a:off x="1025823" y="723104"/>
            <a:ext cx="5486400" cy="5486400"/>
          </a:xfrm>
          <a:prstGeom prst="roundRect">
            <a:avLst/>
          </a:prstGeom>
          <a:noFill/>
          <a:ln w="76200" cmpd="sng">
            <a:solidFill>
              <a:schemeClr val="tx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1">
                  <a:lumMod val="75000"/>
                </a:schemeClr>
              </a:solidFill>
            </a:endParaRPr>
          </a:p>
        </p:txBody>
      </p:sp>
      <p:sp>
        <p:nvSpPr>
          <p:cNvPr id="2" name="Title 1"/>
          <p:cNvSpPr>
            <a:spLocks noGrp="1"/>
          </p:cNvSpPr>
          <p:nvPr>
            <p:ph type="title" hasCustomPrompt="1"/>
          </p:nvPr>
        </p:nvSpPr>
        <p:spPr>
          <a:xfrm>
            <a:off x="1435140" y="3796789"/>
            <a:ext cx="5023828" cy="1067290"/>
          </a:xfrm>
        </p:spPr>
        <p:txBody>
          <a:bodyPr anchor="b">
            <a:noAutofit/>
          </a:bodyPr>
          <a:lstStyle>
            <a:lvl1pPr algn="l">
              <a:defRPr sz="2800" b="1" cap="none">
                <a:solidFill>
                  <a:schemeClr val="tx1"/>
                </a:solidFill>
                <a:latin typeface="Tw Cen MT" panose="020B0602020104020603" pitchFamily="34" charset="77"/>
              </a:defRPr>
            </a:lvl1pPr>
          </a:lstStyle>
          <a:p>
            <a:r>
              <a:rPr lang="en-US" dirty="0"/>
              <a:t>Click To Edit Master Title Style</a:t>
            </a:r>
          </a:p>
        </p:txBody>
      </p:sp>
      <p:sp>
        <p:nvSpPr>
          <p:cNvPr id="3" name="Text Placeholder 2"/>
          <p:cNvSpPr>
            <a:spLocks noGrp="1"/>
          </p:cNvSpPr>
          <p:nvPr>
            <p:ph type="body" idx="1" hasCustomPrompt="1"/>
          </p:nvPr>
        </p:nvSpPr>
        <p:spPr>
          <a:xfrm>
            <a:off x="1696642" y="4888029"/>
            <a:ext cx="4762327" cy="651044"/>
          </a:xfrm>
        </p:spPr>
        <p:txBody>
          <a:bodyPr anchor="t"/>
          <a:lstStyle>
            <a:lvl1pPr marL="0" indent="0">
              <a:buNone/>
              <a:defRPr sz="2000" baseline="0">
                <a:solidFill>
                  <a:schemeClr val="tx2"/>
                </a:solidFill>
                <a:latin typeface="Tw Cen MT" panose="020B0602020104020603" pitchFamily="34"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
        <p:nvSpPr>
          <p:cNvPr id="7" name="Rounded Rectangle 6"/>
          <p:cNvSpPr>
            <a:spLocks noChangeAspect="1"/>
          </p:cNvSpPr>
          <p:nvPr/>
        </p:nvSpPr>
        <p:spPr>
          <a:xfrm>
            <a:off x="1203854" y="620614"/>
            <a:ext cx="5486400" cy="5486400"/>
          </a:xfrm>
          <a:prstGeom prst="roundRect">
            <a:avLst/>
          </a:prstGeom>
          <a:noFill/>
          <a:ln w="76200" cmpd="sng">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5" name="Slide Number Placeholder 2">
            <a:extLst>
              <a:ext uri="{FF2B5EF4-FFF2-40B4-BE49-F238E27FC236}">
                <a16:creationId xmlns:a16="http://schemas.microsoft.com/office/drawing/2014/main" id="{EBD7BEF2-4AC0-4F40-951E-0C14E41BF9EE}"/>
              </a:ext>
            </a:extLst>
          </p:cNvPr>
          <p:cNvSpPr>
            <a:spLocks noGrp="1"/>
          </p:cNvSpPr>
          <p:nvPr>
            <p:ph type="sldNum" sz="quarter" idx="10"/>
          </p:nvPr>
        </p:nvSpPr>
        <p:spPr>
          <a:xfrm>
            <a:off x="8084127" y="6293900"/>
            <a:ext cx="540906" cy="365759"/>
          </a:xfrm>
        </p:spPr>
        <p:txBody>
          <a:bodyPr/>
          <a:lstStyle/>
          <a:p>
            <a:fld id="{20A18B3B-7FA1-5C41-B792-3640D4AD35BD}" type="slidenum">
              <a:rPr lang="en-US" smtClean="0"/>
              <a:t>‹#›</a:t>
            </a:fld>
            <a:endParaRPr lang="en-US"/>
          </a:p>
        </p:txBody>
      </p:sp>
      <p:sp>
        <p:nvSpPr>
          <p:cNvPr id="5" name="Footer Placeholder 4">
            <a:extLst>
              <a:ext uri="{FF2B5EF4-FFF2-40B4-BE49-F238E27FC236}">
                <a16:creationId xmlns:a16="http://schemas.microsoft.com/office/drawing/2014/main" id="{A84FB416-936E-FD43-AED2-E606C804AB1A}"/>
              </a:ext>
            </a:extLst>
          </p:cNvPr>
          <p:cNvSpPr>
            <a:spLocks noGrp="1"/>
          </p:cNvSpPr>
          <p:nvPr>
            <p:ph type="ftr" sz="quarter" idx="11"/>
          </p:nvPr>
        </p:nvSpPr>
        <p:spPr>
          <a:xfrm>
            <a:off x="4159250" y="6317848"/>
            <a:ext cx="3943350" cy="310896"/>
          </a:xfrm>
          <a:prstGeom prst="rect">
            <a:avLst/>
          </a:prstGeom>
        </p:spPr>
        <p:txBody>
          <a:bodyPr/>
          <a:lstStyle/>
          <a:p>
            <a:endParaRPr lang="en-US"/>
          </a:p>
        </p:txBody>
      </p:sp>
    </p:spTree>
    <p:extLst>
      <p:ext uri="{BB962C8B-B14F-4D97-AF65-F5344CB8AC3E}">
        <p14:creationId xmlns:p14="http://schemas.microsoft.com/office/powerpoint/2010/main" val="1282608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AE44A-270D-9541-B439-4AF235A7E745}"/>
              </a:ext>
            </a:extLst>
          </p:cNvPr>
          <p:cNvSpPr>
            <a:spLocks noGrp="1"/>
          </p:cNvSpPr>
          <p:nvPr>
            <p:ph type="dt" sz="half" idx="10"/>
          </p:nvPr>
        </p:nvSpPr>
        <p:spPr/>
        <p:txBody>
          <a:bodyPr/>
          <a:lstStyle/>
          <a:p>
            <a:fld id="{4B1BD466-201C-3D4F-A088-923F76E2CCD2}" type="datetimeFigureOut">
              <a:rPr lang="en-US" smtClean="0"/>
              <a:t>6/16/20</a:t>
            </a:fld>
            <a:endParaRPr lang="en-US"/>
          </a:p>
        </p:txBody>
      </p:sp>
      <p:sp>
        <p:nvSpPr>
          <p:cNvPr id="3" name="Footer Placeholder 2">
            <a:extLst>
              <a:ext uri="{FF2B5EF4-FFF2-40B4-BE49-F238E27FC236}">
                <a16:creationId xmlns:a16="http://schemas.microsoft.com/office/drawing/2014/main" id="{830D34A7-663B-FF49-9CF7-37F8B5EC39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51E09A-C1B4-3140-9E1C-A02C97DFA6BC}"/>
              </a:ext>
            </a:extLst>
          </p:cNvPr>
          <p:cNvSpPr>
            <a:spLocks noGrp="1"/>
          </p:cNvSpPr>
          <p:nvPr>
            <p:ph type="sldNum" sz="quarter" idx="12"/>
          </p:nvPr>
        </p:nvSpPr>
        <p:spPr/>
        <p:txBody>
          <a:bodyPr/>
          <a:lstStyle/>
          <a:p>
            <a:fld id="{20A18B3B-7FA1-5C41-B792-3640D4AD35BD}" type="slidenum">
              <a:rPr lang="en-US" smtClean="0"/>
              <a:t>‹#›</a:t>
            </a:fld>
            <a:endParaRPr lang="en-US"/>
          </a:p>
        </p:txBody>
      </p:sp>
    </p:spTree>
    <p:extLst>
      <p:ext uri="{BB962C8B-B14F-4D97-AF65-F5344CB8AC3E}">
        <p14:creationId xmlns:p14="http://schemas.microsoft.com/office/powerpoint/2010/main" val="1509413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EF4F-D824-8C4D-BBCB-EF1091CE82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E89728A-FB7F-834C-9CD8-37FC16614F7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85EB16-2F7A-294C-8E50-CDD641214B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42C1905-DCC9-B34C-B8F0-710B15706E62}"/>
              </a:ext>
            </a:extLst>
          </p:cNvPr>
          <p:cNvSpPr>
            <a:spLocks noGrp="1"/>
          </p:cNvSpPr>
          <p:nvPr>
            <p:ph type="dt" sz="half" idx="10"/>
          </p:nvPr>
        </p:nvSpPr>
        <p:spPr/>
        <p:txBody>
          <a:bodyPr/>
          <a:lstStyle/>
          <a:p>
            <a:fld id="{4B1BD466-201C-3D4F-A088-923F76E2CCD2}" type="datetimeFigureOut">
              <a:rPr lang="en-US" smtClean="0"/>
              <a:t>6/16/20</a:t>
            </a:fld>
            <a:endParaRPr lang="en-US"/>
          </a:p>
        </p:txBody>
      </p:sp>
      <p:sp>
        <p:nvSpPr>
          <p:cNvPr id="6" name="Footer Placeholder 5">
            <a:extLst>
              <a:ext uri="{FF2B5EF4-FFF2-40B4-BE49-F238E27FC236}">
                <a16:creationId xmlns:a16="http://schemas.microsoft.com/office/drawing/2014/main" id="{1328F70E-ECFA-6F48-BE66-1DCECFEFFC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F14636-511D-6446-A68E-A963ED979E02}"/>
              </a:ext>
            </a:extLst>
          </p:cNvPr>
          <p:cNvSpPr>
            <a:spLocks noGrp="1"/>
          </p:cNvSpPr>
          <p:nvPr>
            <p:ph type="sldNum" sz="quarter" idx="12"/>
          </p:nvPr>
        </p:nvSpPr>
        <p:spPr/>
        <p:txBody>
          <a:bodyPr/>
          <a:lstStyle/>
          <a:p>
            <a:fld id="{20A18B3B-7FA1-5C41-B792-3640D4AD35BD}" type="slidenum">
              <a:rPr lang="en-US" smtClean="0"/>
              <a:t>‹#›</a:t>
            </a:fld>
            <a:endParaRPr lang="en-US"/>
          </a:p>
        </p:txBody>
      </p:sp>
    </p:spTree>
    <p:extLst>
      <p:ext uri="{BB962C8B-B14F-4D97-AF65-F5344CB8AC3E}">
        <p14:creationId xmlns:p14="http://schemas.microsoft.com/office/powerpoint/2010/main" val="2166774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142-39A0-5C48-86B5-B06022A7D3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728FBAD-7D09-0F48-BF8B-014B20760DE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7DC668D-B50F-084F-8CCC-F6CC8E238E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05BC1C-7B2D-1246-A2FD-989A4598008F}"/>
              </a:ext>
            </a:extLst>
          </p:cNvPr>
          <p:cNvSpPr>
            <a:spLocks noGrp="1"/>
          </p:cNvSpPr>
          <p:nvPr>
            <p:ph type="dt" sz="half" idx="10"/>
          </p:nvPr>
        </p:nvSpPr>
        <p:spPr/>
        <p:txBody>
          <a:bodyPr/>
          <a:lstStyle/>
          <a:p>
            <a:fld id="{4B1BD466-201C-3D4F-A088-923F76E2CCD2}" type="datetimeFigureOut">
              <a:rPr lang="en-US" smtClean="0"/>
              <a:t>6/16/20</a:t>
            </a:fld>
            <a:endParaRPr lang="en-US"/>
          </a:p>
        </p:txBody>
      </p:sp>
      <p:sp>
        <p:nvSpPr>
          <p:cNvPr id="6" name="Footer Placeholder 5">
            <a:extLst>
              <a:ext uri="{FF2B5EF4-FFF2-40B4-BE49-F238E27FC236}">
                <a16:creationId xmlns:a16="http://schemas.microsoft.com/office/drawing/2014/main" id="{FE5A6950-45E0-7A4E-AA6C-2DD57A723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C985D-6A50-7F44-ACB4-F0337BE53675}"/>
              </a:ext>
            </a:extLst>
          </p:cNvPr>
          <p:cNvSpPr>
            <a:spLocks noGrp="1"/>
          </p:cNvSpPr>
          <p:nvPr>
            <p:ph type="sldNum" sz="quarter" idx="12"/>
          </p:nvPr>
        </p:nvSpPr>
        <p:spPr/>
        <p:txBody>
          <a:bodyPr/>
          <a:lstStyle/>
          <a:p>
            <a:fld id="{20A18B3B-7FA1-5C41-B792-3640D4AD35BD}" type="slidenum">
              <a:rPr lang="en-US" smtClean="0"/>
              <a:t>‹#›</a:t>
            </a:fld>
            <a:endParaRPr lang="en-US"/>
          </a:p>
        </p:txBody>
      </p:sp>
    </p:spTree>
    <p:extLst>
      <p:ext uri="{BB962C8B-B14F-4D97-AF65-F5344CB8AC3E}">
        <p14:creationId xmlns:p14="http://schemas.microsoft.com/office/powerpoint/2010/main" val="3092369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6293-DB46-E340-A5BF-3F04A31BF2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BFE277-4C24-3B4F-AF61-BF7EFE1372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BBDF3-D64E-4F4E-BA67-2AD272C83CE1}"/>
              </a:ext>
            </a:extLst>
          </p:cNvPr>
          <p:cNvSpPr>
            <a:spLocks noGrp="1"/>
          </p:cNvSpPr>
          <p:nvPr>
            <p:ph type="dt" sz="half" idx="10"/>
          </p:nvPr>
        </p:nvSpPr>
        <p:spPr/>
        <p:txBody>
          <a:bodyPr/>
          <a:lstStyle/>
          <a:p>
            <a:fld id="{4B1BD466-201C-3D4F-A088-923F76E2CCD2}" type="datetimeFigureOut">
              <a:rPr lang="en-US" smtClean="0"/>
              <a:t>6/16/20</a:t>
            </a:fld>
            <a:endParaRPr lang="en-US"/>
          </a:p>
        </p:txBody>
      </p:sp>
      <p:sp>
        <p:nvSpPr>
          <p:cNvPr id="5" name="Footer Placeholder 4">
            <a:extLst>
              <a:ext uri="{FF2B5EF4-FFF2-40B4-BE49-F238E27FC236}">
                <a16:creationId xmlns:a16="http://schemas.microsoft.com/office/drawing/2014/main" id="{1C322908-11A0-4F45-BF35-6891E413D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FB73C-C799-4941-983A-6CD26E69BE20}"/>
              </a:ext>
            </a:extLst>
          </p:cNvPr>
          <p:cNvSpPr>
            <a:spLocks noGrp="1"/>
          </p:cNvSpPr>
          <p:nvPr>
            <p:ph type="sldNum" sz="quarter" idx="12"/>
          </p:nvPr>
        </p:nvSpPr>
        <p:spPr/>
        <p:txBody>
          <a:bodyPr/>
          <a:lstStyle/>
          <a:p>
            <a:fld id="{20A18B3B-7FA1-5C41-B792-3640D4AD35BD}" type="slidenum">
              <a:rPr lang="en-US" smtClean="0"/>
              <a:t>‹#›</a:t>
            </a:fld>
            <a:endParaRPr lang="en-US"/>
          </a:p>
        </p:txBody>
      </p:sp>
    </p:spTree>
    <p:extLst>
      <p:ext uri="{BB962C8B-B14F-4D97-AF65-F5344CB8AC3E}">
        <p14:creationId xmlns:p14="http://schemas.microsoft.com/office/powerpoint/2010/main" val="4053960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B0438D-B8EF-254F-ADF9-A9A6D96B553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A8C97B-D264-5548-B644-7C5C6BF79BC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A0FD3-0C44-1249-9A02-D324E81CA12C}"/>
              </a:ext>
            </a:extLst>
          </p:cNvPr>
          <p:cNvSpPr>
            <a:spLocks noGrp="1"/>
          </p:cNvSpPr>
          <p:nvPr>
            <p:ph type="dt" sz="half" idx="10"/>
          </p:nvPr>
        </p:nvSpPr>
        <p:spPr/>
        <p:txBody>
          <a:bodyPr/>
          <a:lstStyle/>
          <a:p>
            <a:fld id="{4B1BD466-201C-3D4F-A088-923F76E2CCD2}" type="datetimeFigureOut">
              <a:rPr lang="en-US" smtClean="0"/>
              <a:t>6/16/20</a:t>
            </a:fld>
            <a:endParaRPr lang="en-US"/>
          </a:p>
        </p:txBody>
      </p:sp>
      <p:sp>
        <p:nvSpPr>
          <p:cNvPr id="5" name="Footer Placeholder 4">
            <a:extLst>
              <a:ext uri="{FF2B5EF4-FFF2-40B4-BE49-F238E27FC236}">
                <a16:creationId xmlns:a16="http://schemas.microsoft.com/office/drawing/2014/main" id="{818B452B-31DE-FD4F-85AE-D892F5897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2E6F3-5B8A-814E-AAFC-A6792B672093}"/>
              </a:ext>
            </a:extLst>
          </p:cNvPr>
          <p:cNvSpPr>
            <a:spLocks noGrp="1"/>
          </p:cNvSpPr>
          <p:nvPr>
            <p:ph type="sldNum" sz="quarter" idx="12"/>
          </p:nvPr>
        </p:nvSpPr>
        <p:spPr/>
        <p:txBody>
          <a:bodyPr/>
          <a:lstStyle/>
          <a:p>
            <a:fld id="{20A18B3B-7FA1-5C41-B792-3640D4AD35BD}" type="slidenum">
              <a:rPr lang="en-US" smtClean="0"/>
              <a:t>‹#›</a:t>
            </a:fld>
            <a:endParaRPr lang="en-US"/>
          </a:p>
        </p:txBody>
      </p:sp>
    </p:spTree>
    <p:extLst>
      <p:ext uri="{BB962C8B-B14F-4D97-AF65-F5344CB8AC3E}">
        <p14:creationId xmlns:p14="http://schemas.microsoft.com/office/powerpoint/2010/main" val="3887454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1"/>
        <p:cNvGrpSpPr/>
        <p:nvPr/>
      </p:nvGrpSpPr>
      <p:grpSpPr>
        <a:xfrm>
          <a:off x="0" y="0"/>
          <a:ext cx="0" cy="0"/>
          <a:chOff x="0" y="0"/>
          <a:chExt cx="0" cy="0"/>
        </a:xfrm>
      </p:grpSpPr>
      <p:sp>
        <p:nvSpPr>
          <p:cNvPr id="37" name="Google Shape;37;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4"/>
          <p:cNvSpPr txBox="1">
            <a:spLocks noGrp="1"/>
          </p:cNvSpPr>
          <p:nvPr>
            <p:ph type="title"/>
          </p:nvPr>
        </p:nvSpPr>
        <p:spPr>
          <a:xfrm>
            <a:off x="358775" y="188913"/>
            <a:ext cx="67437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816429" y="1469571"/>
            <a:ext cx="7527472" cy="478079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0008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8B6F1D-ABDD-FA49-B38D-80CD30D3BB1F}"/>
              </a:ext>
            </a:extLst>
          </p:cNvPr>
          <p:cNvSpPr>
            <a:spLocks noGrp="1"/>
          </p:cNvSpPr>
          <p:nvPr>
            <p:ph type="sldNum" sz="quarter" idx="10"/>
          </p:nvPr>
        </p:nvSpPr>
        <p:spPr/>
        <p:txBody>
          <a:bodyPr/>
          <a:lstStyle/>
          <a:p>
            <a:fld id="{20A18B3B-7FA1-5C41-B792-3640D4AD35BD}" type="slidenum">
              <a:rPr lang="en-US" smtClean="0"/>
              <a:t>‹#›</a:t>
            </a:fld>
            <a:endParaRPr lang="en-US"/>
          </a:p>
        </p:txBody>
      </p:sp>
      <p:sp>
        <p:nvSpPr>
          <p:cNvPr id="10" name="Title 9">
            <a:extLst>
              <a:ext uri="{FF2B5EF4-FFF2-40B4-BE49-F238E27FC236}">
                <a16:creationId xmlns:a16="http://schemas.microsoft.com/office/drawing/2014/main" id="{6F4E1F7D-4F95-1041-893B-9B7A93A3109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A1FBCAF-BE12-1A49-9FA6-2C07FE964A91}"/>
              </a:ext>
            </a:extLst>
          </p:cNvPr>
          <p:cNvSpPr>
            <a:spLocks noGrp="1"/>
          </p:cNvSpPr>
          <p:nvPr>
            <p:ph type="ftr" sz="quarter" idx="13"/>
          </p:nvPr>
        </p:nvSpPr>
        <p:spPr/>
        <p:txBody>
          <a:bodyPr/>
          <a:lstStyle/>
          <a:p>
            <a:endParaRPr lang="en-US"/>
          </a:p>
        </p:txBody>
      </p:sp>
      <p:sp>
        <p:nvSpPr>
          <p:cNvPr id="7" name="Text Placeholder 2">
            <a:extLst>
              <a:ext uri="{FF2B5EF4-FFF2-40B4-BE49-F238E27FC236}">
                <a16:creationId xmlns:a16="http://schemas.microsoft.com/office/drawing/2014/main" id="{BC8BDE7D-C5B1-B743-8C3C-5618BFA55BD7}"/>
              </a:ext>
            </a:extLst>
          </p:cNvPr>
          <p:cNvSpPr>
            <a:spLocks noGrp="1"/>
          </p:cNvSpPr>
          <p:nvPr>
            <p:ph type="body" idx="1"/>
          </p:nvPr>
        </p:nvSpPr>
        <p:spPr>
          <a:xfrm>
            <a:off x="816429" y="1469571"/>
            <a:ext cx="7527472" cy="478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5121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47799"/>
            <a:ext cx="3886200" cy="4839136"/>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447799"/>
            <a:ext cx="3886200" cy="4839136"/>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3B22CC0-7B4F-884E-B627-46BD7527541B}"/>
              </a:ext>
            </a:extLst>
          </p:cNvPr>
          <p:cNvSpPr>
            <a:spLocks noGrp="1"/>
          </p:cNvSpPr>
          <p:nvPr>
            <p:ph type="sldNum" sz="quarter" idx="11"/>
          </p:nvPr>
        </p:nvSpPr>
        <p:spPr/>
        <p:txBody>
          <a:bodyPr/>
          <a:lstStyle/>
          <a:p>
            <a:fld id="{20A18B3B-7FA1-5C41-B792-3640D4AD35BD}" type="slidenum">
              <a:rPr lang="en-US" smtClean="0"/>
              <a:t>‹#›</a:t>
            </a:fld>
            <a:endParaRPr lang="en-US"/>
          </a:p>
        </p:txBody>
      </p:sp>
      <p:sp>
        <p:nvSpPr>
          <p:cNvPr id="5" name="Footer Placeholder 4">
            <a:extLst>
              <a:ext uri="{FF2B5EF4-FFF2-40B4-BE49-F238E27FC236}">
                <a16:creationId xmlns:a16="http://schemas.microsoft.com/office/drawing/2014/main" id="{E870B663-FBA4-4746-98DF-369C65B8C069}"/>
              </a:ext>
            </a:extLst>
          </p:cNvPr>
          <p:cNvSpPr>
            <a:spLocks noGrp="1"/>
          </p:cNvSpPr>
          <p:nvPr>
            <p:ph type="ftr" sz="quarter" idx="12"/>
          </p:nvPr>
        </p:nvSpPr>
        <p:spPr>
          <a:xfrm>
            <a:off x="4159250" y="6317848"/>
            <a:ext cx="3943350" cy="310896"/>
          </a:xfrm>
          <a:prstGeom prst="rect">
            <a:avLst/>
          </a:prstGeom>
        </p:spPr>
        <p:txBody>
          <a:bodyPr/>
          <a:lstStyle/>
          <a:p>
            <a:endParaRPr lang="en-US"/>
          </a:p>
        </p:txBody>
      </p:sp>
    </p:spTree>
    <p:extLst>
      <p:ext uri="{BB962C8B-B14F-4D97-AF65-F5344CB8AC3E}">
        <p14:creationId xmlns:p14="http://schemas.microsoft.com/office/powerpoint/2010/main" val="118610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39329"/>
            <a:ext cx="3868340" cy="730408"/>
          </a:xfrm>
        </p:spPr>
        <p:txBody>
          <a:bodyPr anchor="b">
            <a:noAutofit/>
          </a:bodyPr>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071718"/>
            <a:ext cx="3868340" cy="414415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39329"/>
            <a:ext cx="3887391" cy="730408"/>
          </a:xfrm>
        </p:spPr>
        <p:txBody>
          <a:bodyPr anchor="b">
            <a:noAutofit/>
          </a:bodyPr>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071718"/>
            <a:ext cx="3887391" cy="414415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a:extLst>
              <a:ext uri="{FF2B5EF4-FFF2-40B4-BE49-F238E27FC236}">
                <a16:creationId xmlns:a16="http://schemas.microsoft.com/office/drawing/2014/main" id="{0B6F598C-4128-6441-9E09-B062D4948646}"/>
              </a:ext>
            </a:extLst>
          </p:cNvPr>
          <p:cNvSpPr>
            <a:spLocks noGrp="1"/>
          </p:cNvSpPr>
          <p:nvPr>
            <p:ph type="sldNum" sz="quarter" idx="11"/>
          </p:nvPr>
        </p:nvSpPr>
        <p:spPr/>
        <p:txBody>
          <a:bodyPr/>
          <a:lstStyle/>
          <a:p>
            <a:fld id="{20A18B3B-7FA1-5C41-B792-3640D4AD35BD}" type="slidenum">
              <a:rPr lang="en-US" smtClean="0"/>
              <a:t>‹#›</a:t>
            </a:fld>
            <a:endParaRPr lang="en-US"/>
          </a:p>
        </p:txBody>
      </p:sp>
      <p:sp>
        <p:nvSpPr>
          <p:cNvPr id="12" name="Title 11">
            <a:extLst>
              <a:ext uri="{FF2B5EF4-FFF2-40B4-BE49-F238E27FC236}">
                <a16:creationId xmlns:a16="http://schemas.microsoft.com/office/drawing/2014/main" id="{5D491CFB-E549-3741-ABCB-41D373E877C6}"/>
              </a:ext>
            </a:extLst>
          </p:cNvPr>
          <p:cNvSpPr>
            <a:spLocks noGrp="1"/>
          </p:cNvSpPr>
          <p:nvPr>
            <p:ph type="title"/>
          </p:nvPr>
        </p:nvSpPr>
        <p:spPr/>
        <p:txBody>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62F4E15-7B9E-1843-826D-3D2156E892CB}"/>
              </a:ext>
            </a:extLst>
          </p:cNvPr>
          <p:cNvSpPr>
            <a:spLocks noGrp="1"/>
          </p:cNvSpPr>
          <p:nvPr>
            <p:ph type="ftr" sz="quarter" idx="12"/>
          </p:nvPr>
        </p:nvSpPr>
        <p:spPr>
          <a:xfrm>
            <a:off x="4159250" y="6317848"/>
            <a:ext cx="3943350" cy="310896"/>
          </a:xfrm>
          <a:prstGeom prst="rect">
            <a:avLst/>
          </a:prstGeom>
        </p:spPr>
        <p:txBody>
          <a:bodyPr/>
          <a:lstStyle/>
          <a:p>
            <a:endParaRPr lang="en-US"/>
          </a:p>
        </p:txBody>
      </p:sp>
    </p:spTree>
    <p:extLst>
      <p:ext uri="{BB962C8B-B14F-4D97-AF65-F5344CB8AC3E}">
        <p14:creationId xmlns:p14="http://schemas.microsoft.com/office/powerpoint/2010/main" val="391835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8B6F1D-ABDD-FA49-B38D-80CD30D3BB1F}"/>
              </a:ext>
            </a:extLst>
          </p:cNvPr>
          <p:cNvSpPr>
            <a:spLocks noGrp="1"/>
          </p:cNvSpPr>
          <p:nvPr>
            <p:ph type="sldNum" sz="quarter" idx="10"/>
          </p:nvPr>
        </p:nvSpPr>
        <p:spPr/>
        <p:txBody>
          <a:bodyPr/>
          <a:lstStyle/>
          <a:p>
            <a:fld id="{20A18B3B-7FA1-5C41-B792-3640D4AD35BD}" type="slidenum">
              <a:rPr lang="en-US" smtClean="0"/>
              <a:t>‹#›</a:t>
            </a:fld>
            <a:endParaRPr lang="en-US"/>
          </a:p>
        </p:txBody>
      </p:sp>
      <p:sp>
        <p:nvSpPr>
          <p:cNvPr id="10" name="Title 9">
            <a:extLst>
              <a:ext uri="{FF2B5EF4-FFF2-40B4-BE49-F238E27FC236}">
                <a16:creationId xmlns:a16="http://schemas.microsoft.com/office/drawing/2014/main" id="{6F4E1F7D-4F95-1041-893B-9B7A93A3109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A1FBCAF-BE12-1A49-9FA6-2C07FE964A91}"/>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92825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74AA64-7A9E-5941-95AF-0CA63304AAB9}"/>
              </a:ext>
            </a:extLst>
          </p:cNvPr>
          <p:cNvSpPr>
            <a:spLocks noGrp="1"/>
          </p:cNvSpPr>
          <p:nvPr>
            <p:ph type="sldNum" sz="quarter" idx="10"/>
          </p:nvPr>
        </p:nvSpPr>
        <p:spPr/>
        <p:txBody>
          <a:bodyPr/>
          <a:lstStyle/>
          <a:p>
            <a:fld id="{20A18B3B-7FA1-5C41-B792-3640D4AD35BD}" type="slidenum">
              <a:rPr lang="en-US" smtClean="0"/>
              <a:t>‹#›</a:t>
            </a:fld>
            <a:endParaRPr lang="en-US"/>
          </a:p>
        </p:txBody>
      </p:sp>
      <p:sp>
        <p:nvSpPr>
          <p:cNvPr id="2" name="Footer Placeholder 1">
            <a:extLst>
              <a:ext uri="{FF2B5EF4-FFF2-40B4-BE49-F238E27FC236}">
                <a16:creationId xmlns:a16="http://schemas.microsoft.com/office/drawing/2014/main" id="{9631D105-1A79-BC42-86C4-E8C03D7194AB}"/>
              </a:ext>
            </a:extLst>
          </p:cNvPr>
          <p:cNvSpPr>
            <a:spLocks noGrp="1"/>
          </p:cNvSpPr>
          <p:nvPr>
            <p:ph type="ftr" sz="quarter" idx="11"/>
          </p:nvPr>
        </p:nvSpPr>
        <p:spPr>
          <a:xfrm>
            <a:off x="4159250" y="6317848"/>
            <a:ext cx="3943350" cy="310896"/>
          </a:xfrm>
          <a:prstGeom prst="rect">
            <a:avLst/>
          </a:prstGeom>
        </p:spPr>
        <p:txBody>
          <a:bodyPr/>
          <a:lstStyle/>
          <a:p>
            <a:endParaRPr lang="en-US"/>
          </a:p>
        </p:txBody>
      </p:sp>
    </p:spTree>
    <p:extLst>
      <p:ext uri="{BB962C8B-B14F-4D97-AF65-F5344CB8AC3E}">
        <p14:creationId xmlns:p14="http://schemas.microsoft.com/office/powerpoint/2010/main" val="213748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go Title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8B6F1D-ABDD-FA49-B38D-80CD30D3BB1F}"/>
              </a:ext>
            </a:extLst>
          </p:cNvPr>
          <p:cNvSpPr>
            <a:spLocks noGrp="1"/>
          </p:cNvSpPr>
          <p:nvPr>
            <p:ph type="sldNum" sz="quarter" idx="10"/>
          </p:nvPr>
        </p:nvSpPr>
        <p:spPr/>
        <p:txBody>
          <a:bodyPr/>
          <a:lstStyle/>
          <a:p>
            <a:fld id="{20A18B3B-7FA1-5C41-B792-3640D4AD35BD}" type="slidenum">
              <a:rPr lang="en-US" smtClean="0"/>
              <a:t>‹#›</a:t>
            </a:fld>
            <a:endParaRPr lang="en-US"/>
          </a:p>
        </p:txBody>
      </p:sp>
      <p:sp>
        <p:nvSpPr>
          <p:cNvPr id="10" name="Title 9">
            <a:extLst>
              <a:ext uri="{FF2B5EF4-FFF2-40B4-BE49-F238E27FC236}">
                <a16:creationId xmlns:a16="http://schemas.microsoft.com/office/drawing/2014/main" id="{6F4E1F7D-4F95-1041-893B-9B7A93A3109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A1FBCAF-BE12-1A49-9FA6-2C07FE964A91}"/>
              </a:ext>
            </a:extLst>
          </p:cNvPr>
          <p:cNvSpPr>
            <a:spLocks noGrp="1"/>
          </p:cNvSpPr>
          <p:nvPr>
            <p:ph type="ftr" sz="quarter" idx="13"/>
          </p:nvPr>
        </p:nvSpPr>
        <p:spPr/>
        <p:txBody>
          <a:bodyPr/>
          <a:lstStyle/>
          <a:p>
            <a:endParaRPr lang="en-US"/>
          </a:p>
        </p:txBody>
      </p:sp>
      <p:sp>
        <p:nvSpPr>
          <p:cNvPr id="7" name="Text Placeholder 2">
            <a:extLst>
              <a:ext uri="{FF2B5EF4-FFF2-40B4-BE49-F238E27FC236}">
                <a16:creationId xmlns:a16="http://schemas.microsoft.com/office/drawing/2014/main" id="{BC8BDE7D-C5B1-B743-8C3C-5618BFA55BD7}"/>
              </a:ext>
            </a:extLst>
          </p:cNvPr>
          <p:cNvSpPr>
            <a:spLocks noGrp="1"/>
          </p:cNvSpPr>
          <p:nvPr>
            <p:ph type="body" idx="1"/>
          </p:nvPr>
        </p:nvSpPr>
        <p:spPr>
          <a:xfrm>
            <a:off x="816429" y="1469571"/>
            <a:ext cx="7527472" cy="478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D872651E-7FAE-AE47-AE29-568B4064272A}"/>
              </a:ext>
            </a:extLst>
          </p:cNvPr>
          <p:cNvPicPr>
            <a:picLocks noChangeAspect="1"/>
          </p:cNvPicPr>
          <p:nvPr/>
        </p:nvPicPr>
        <p:blipFill>
          <a:blip r:embed="rId2"/>
          <a:stretch>
            <a:fillRect/>
          </a:stretch>
        </p:blipFill>
        <p:spPr>
          <a:xfrm>
            <a:off x="274320" y="274320"/>
            <a:ext cx="848424" cy="848424"/>
          </a:xfrm>
          <a:prstGeom prst="rect">
            <a:avLst/>
          </a:prstGeom>
          <a:noFill/>
        </p:spPr>
      </p:pic>
    </p:spTree>
    <p:extLst>
      <p:ext uri="{BB962C8B-B14F-4D97-AF65-F5344CB8AC3E}">
        <p14:creationId xmlns:p14="http://schemas.microsoft.com/office/powerpoint/2010/main" val="28892266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NUL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NUL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637BF7D-2E82-EB45-90BC-A703892FE25F}"/>
              </a:ext>
            </a:extLst>
          </p:cNvPr>
          <p:cNvGrpSpPr/>
          <p:nvPr/>
        </p:nvGrpSpPr>
        <p:grpSpPr>
          <a:xfrm>
            <a:off x="8171701" y="5896395"/>
            <a:ext cx="770108" cy="769058"/>
            <a:chOff x="7156020" y="5825340"/>
            <a:chExt cx="770108" cy="769058"/>
          </a:xfrm>
        </p:grpSpPr>
        <p:pic>
          <p:nvPicPr>
            <p:cNvPr id="46" name="Picture 45">
              <a:extLst>
                <a:ext uri="{FF2B5EF4-FFF2-40B4-BE49-F238E27FC236}">
                  <a16:creationId xmlns:a16="http://schemas.microsoft.com/office/drawing/2014/main" id="{DE553607-494B-1A40-BB8A-5B7C291F78FB}"/>
                </a:ext>
              </a:extLst>
            </p:cNvPr>
            <p:cNvPicPr>
              <a:picLocks noChangeAspect="1"/>
            </p:cNvPicPr>
            <p:nvPr/>
          </p:nvPicPr>
          <p:blipFill>
            <a:blip r:embed="rId14"/>
            <a:stretch>
              <a:fillRect/>
            </a:stretch>
          </p:blipFill>
          <p:spPr>
            <a:xfrm>
              <a:off x="7560368" y="6224583"/>
              <a:ext cx="365760" cy="365760"/>
            </a:xfrm>
            <a:prstGeom prst="rect">
              <a:avLst/>
            </a:prstGeom>
          </p:spPr>
        </p:pic>
        <p:sp>
          <p:nvSpPr>
            <p:cNvPr id="47" name="Rounded Rectangle 46">
              <a:extLst>
                <a:ext uri="{FF2B5EF4-FFF2-40B4-BE49-F238E27FC236}">
                  <a16:creationId xmlns:a16="http://schemas.microsoft.com/office/drawing/2014/main" id="{F644E8E7-F72A-0E4E-8575-DF812F9FA3A6}"/>
                </a:ext>
              </a:extLst>
            </p:cNvPr>
            <p:cNvSpPr>
              <a:spLocks noChangeAspect="1"/>
            </p:cNvSpPr>
            <p:nvPr/>
          </p:nvSpPr>
          <p:spPr>
            <a:xfrm>
              <a:off x="7560368" y="5825340"/>
              <a:ext cx="365760" cy="364401"/>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8" name="Rounded Rectangle 47">
              <a:extLst>
                <a:ext uri="{FF2B5EF4-FFF2-40B4-BE49-F238E27FC236}">
                  <a16:creationId xmlns:a16="http://schemas.microsoft.com/office/drawing/2014/main" id="{4F0EC12D-F903-6046-9891-CD208B7C963A}"/>
                </a:ext>
              </a:extLst>
            </p:cNvPr>
            <p:cNvSpPr>
              <a:spLocks noChangeAspect="1"/>
            </p:cNvSpPr>
            <p:nvPr/>
          </p:nvSpPr>
          <p:spPr>
            <a:xfrm>
              <a:off x="7156020" y="6224583"/>
              <a:ext cx="365760" cy="369815"/>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9" name="Rounded Rectangle 48">
              <a:extLst>
                <a:ext uri="{FF2B5EF4-FFF2-40B4-BE49-F238E27FC236}">
                  <a16:creationId xmlns:a16="http://schemas.microsoft.com/office/drawing/2014/main" id="{BD1885FB-6B21-384C-B1CE-57EBF0198A6F}"/>
                </a:ext>
              </a:extLst>
            </p:cNvPr>
            <p:cNvSpPr>
              <a:spLocks noChangeAspect="1"/>
            </p:cNvSpPr>
            <p:nvPr/>
          </p:nvSpPr>
          <p:spPr>
            <a:xfrm>
              <a:off x="7156020" y="5825340"/>
              <a:ext cx="365760" cy="364401"/>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Placeholder 1"/>
          <p:cNvSpPr>
            <a:spLocks noGrp="1"/>
          </p:cNvSpPr>
          <p:nvPr>
            <p:ph type="title"/>
          </p:nvPr>
        </p:nvSpPr>
        <p:spPr>
          <a:xfrm>
            <a:off x="1262744" y="269856"/>
            <a:ext cx="6618514" cy="8674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6429" y="1469571"/>
            <a:ext cx="7527472" cy="478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084127" y="6293900"/>
            <a:ext cx="540906" cy="365759"/>
          </a:xfrm>
          <a:prstGeom prst="rect">
            <a:avLst/>
          </a:prstGeom>
        </p:spPr>
        <p:txBody>
          <a:bodyPr vert="horz" lIns="91440" tIns="45720" rIns="91440" bIns="45720" rtlCol="0" anchor="ctr"/>
          <a:lstStyle>
            <a:lvl1pPr algn="ctr">
              <a:defRPr sz="1400">
                <a:solidFill>
                  <a:schemeClr val="tx1"/>
                </a:solidFill>
                <a:latin typeface="Tw Cen MT" panose="020B0602020104020603" pitchFamily="34" charset="77"/>
              </a:defRPr>
            </a:lvl1pPr>
          </a:lstStyle>
          <a:p>
            <a:fld id="{20A18B3B-7FA1-5C41-B792-3640D4AD35BD}" type="slidenum">
              <a:rPr lang="en-US" smtClean="0"/>
              <a:t>‹#›</a:t>
            </a:fld>
            <a:endParaRPr lang="en-US"/>
          </a:p>
        </p:txBody>
      </p:sp>
      <p:sp>
        <p:nvSpPr>
          <p:cNvPr id="8" name="Footer Placeholder 7">
            <a:extLst>
              <a:ext uri="{FF2B5EF4-FFF2-40B4-BE49-F238E27FC236}">
                <a16:creationId xmlns:a16="http://schemas.microsoft.com/office/drawing/2014/main" id="{B850F4C1-0950-8A49-8657-F7EE1293850E}"/>
              </a:ext>
            </a:extLst>
          </p:cNvPr>
          <p:cNvSpPr>
            <a:spLocks noGrp="1"/>
          </p:cNvSpPr>
          <p:nvPr>
            <p:ph type="ftr" sz="quarter" idx="3"/>
          </p:nvPr>
        </p:nvSpPr>
        <p:spPr>
          <a:xfrm>
            <a:off x="4160521" y="6293106"/>
            <a:ext cx="3941063" cy="365125"/>
          </a:xfrm>
          <a:prstGeom prst="rect">
            <a:avLst/>
          </a:prstGeom>
        </p:spPr>
        <p:txBody>
          <a:bodyPr vert="horz" lIns="91440" tIns="45720" rIns="91440" bIns="45720" rtlCol="0" anchor="ctr"/>
          <a:lstStyle>
            <a:lvl1pPr algn="r">
              <a:defRPr sz="1400">
                <a:solidFill>
                  <a:schemeClr val="tx1"/>
                </a:solidFill>
              </a:defRPr>
            </a:lvl1pPr>
          </a:lstStyle>
          <a:p>
            <a:endParaRPr lang="en-US"/>
          </a:p>
        </p:txBody>
      </p:sp>
    </p:spTree>
    <p:extLst>
      <p:ext uri="{BB962C8B-B14F-4D97-AF65-F5344CB8AC3E}">
        <p14:creationId xmlns:p14="http://schemas.microsoft.com/office/powerpoint/2010/main" val="3926513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lnSpc>
          <a:spcPct val="90000"/>
        </a:lnSpc>
        <a:spcBef>
          <a:spcPts val="1000"/>
        </a:spcBef>
        <a:buSzPct val="100000"/>
        <a:buFontTx/>
        <a:buBlip>
          <a:blip r:embed="rId14"/>
        </a:buBlip>
        <a:tabLst/>
        <a:defRPr sz="2800" kern="1200">
          <a:solidFill>
            <a:schemeClr val="tx2"/>
          </a:solidFill>
          <a:latin typeface="+mn-lt"/>
          <a:ea typeface="+mn-ea"/>
          <a:cs typeface="+mn-cs"/>
        </a:defRPr>
      </a:lvl1pPr>
      <a:lvl2pPr marL="577850" indent="-227013"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lumMod val="75000"/>
            </a:schemeClr>
          </a:solidFill>
          <a:latin typeface="+mn-lt"/>
          <a:ea typeface="+mn-ea"/>
          <a:cs typeface="+mn-cs"/>
        </a:defRPr>
      </a:lvl2pPr>
      <a:lvl3pPr marL="922338" indent="-228600" algn="l" defTabSz="914400" rtl="0" eaLnBrk="1" latinLnBrk="0" hangingPunct="1">
        <a:lnSpc>
          <a:spcPct val="90000"/>
        </a:lnSpc>
        <a:spcBef>
          <a:spcPts val="500"/>
        </a:spcBef>
        <a:buClr>
          <a:schemeClr val="tx1"/>
        </a:buClr>
        <a:buFont typeface="System Font Regular"/>
        <a:buChar char="-"/>
        <a:tabLst/>
        <a:defRPr sz="2000" kern="1200">
          <a:solidFill>
            <a:schemeClr val="tx1"/>
          </a:solidFill>
          <a:latin typeface="+mn-lt"/>
          <a:ea typeface="+mn-ea"/>
          <a:cs typeface="+mn-cs"/>
        </a:defRPr>
      </a:lvl3pPr>
      <a:lvl4pPr marL="1327150" indent="-285750" algn="l" defTabSz="914400" rtl="0" eaLnBrk="1" latinLnBrk="0" hangingPunct="1">
        <a:lnSpc>
          <a:spcPct val="90000"/>
        </a:lnSpc>
        <a:spcBef>
          <a:spcPts val="500"/>
        </a:spcBef>
        <a:buClr>
          <a:schemeClr val="tx1"/>
        </a:buClr>
        <a:buFont typeface="Arial" panose="020B0604020202020204" pitchFamily="34" charset="0"/>
        <a:buChar char="•"/>
        <a:tabLst/>
        <a:defRPr sz="1800" kern="1200">
          <a:solidFill>
            <a:schemeClr val="tx1">
              <a:lumMod val="60000"/>
              <a:lumOff val="40000"/>
            </a:schemeClr>
          </a:solidFill>
          <a:latin typeface="+mn-lt"/>
          <a:ea typeface="+mn-ea"/>
          <a:cs typeface="+mn-cs"/>
        </a:defRPr>
      </a:lvl4pPr>
      <a:lvl5pPr marL="1665287" indent="-285750" algn="l" defTabSz="914400" rtl="0" eaLnBrk="1" latinLnBrk="0" hangingPunct="1">
        <a:lnSpc>
          <a:spcPct val="90000"/>
        </a:lnSpc>
        <a:spcBef>
          <a:spcPts val="500"/>
        </a:spcBef>
        <a:buClr>
          <a:schemeClr val="tx1"/>
        </a:buClr>
        <a:buFont typeface="Arial" panose="020B0604020202020204"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9819AB0-6A1A-C541-9449-98FFADC11092}"/>
              </a:ext>
            </a:extLst>
          </p:cNvPr>
          <p:cNvGrpSpPr/>
          <p:nvPr/>
        </p:nvGrpSpPr>
        <p:grpSpPr>
          <a:xfrm>
            <a:off x="8170260" y="5896395"/>
            <a:ext cx="770108" cy="769058"/>
            <a:chOff x="7156020" y="5825340"/>
            <a:chExt cx="770108" cy="769058"/>
          </a:xfrm>
        </p:grpSpPr>
        <p:pic>
          <p:nvPicPr>
            <p:cNvPr id="17" name="Picture 16">
              <a:extLst>
                <a:ext uri="{FF2B5EF4-FFF2-40B4-BE49-F238E27FC236}">
                  <a16:creationId xmlns:a16="http://schemas.microsoft.com/office/drawing/2014/main" id="{EA0173A4-B61D-2143-9135-023F424E8A83}"/>
                </a:ext>
              </a:extLst>
            </p:cNvPr>
            <p:cNvPicPr>
              <a:picLocks noChangeAspect="1"/>
            </p:cNvPicPr>
            <p:nvPr/>
          </p:nvPicPr>
          <p:blipFill>
            <a:blip r:embed="rId13"/>
            <a:stretch>
              <a:fillRect/>
            </a:stretch>
          </p:blipFill>
          <p:spPr>
            <a:xfrm>
              <a:off x="7560368" y="6224583"/>
              <a:ext cx="365760" cy="365760"/>
            </a:xfrm>
            <a:prstGeom prst="rect">
              <a:avLst/>
            </a:prstGeom>
          </p:spPr>
        </p:pic>
        <p:sp>
          <p:nvSpPr>
            <p:cNvPr id="18" name="Rounded Rectangle 17">
              <a:extLst>
                <a:ext uri="{FF2B5EF4-FFF2-40B4-BE49-F238E27FC236}">
                  <a16:creationId xmlns:a16="http://schemas.microsoft.com/office/drawing/2014/main" id="{3DF08C78-B415-D744-A239-C9E421E166CB}"/>
                </a:ext>
              </a:extLst>
            </p:cNvPr>
            <p:cNvSpPr>
              <a:spLocks noChangeAspect="1"/>
            </p:cNvSpPr>
            <p:nvPr/>
          </p:nvSpPr>
          <p:spPr>
            <a:xfrm>
              <a:off x="7560368" y="5825340"/>
              <a:ext cx="365760" cy="364401"/>
            </a:xfrm>
            <a:prstGeom prst="roundRect">
              <a:avLst/>
            </a:prstGeom>
            <a:solidFill>
              <a:srgbClr val="4769B2">
                <a:lumMod val="60000"/>
                <a:lumOff val="40000"/>
                <a:alpha val="8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19" name="Rounded Rectangle 18">
              <a:extLst>
                <a:ext uri="{FF2B5EF4-FFF2-40B4-BE49-F238E27FC236}">
                  <a16:creationId xmlns:a16="http://schemas.microsoft.com/office/drawing/2014/main" id="{E39A7F8F-D565-754C-B92D-4A175D815162}"/>
                </a:ext>
              </a:extLst>
            </p:cNvPr>
            <p:cNvSpPr>
              <a:spLocks noChangeAspect="1"/>
            </p:cNvSpPr>
            <p:nvPr/>
          </p:nvSpPr>
          <p:spPr>
            <a:xfrm>
              <a:off x="7156020" y="6224583"/>
              <a:ext cx="365760" cy="369815"/>
            </a:xfrm>
            <a:prstGeom prst="roundRect">
              <a:avLst/>
            </a:prstGeom>
            <a:solidFill>
              <a:srgbClr val="4769B2">
                <a:lumMod val="60000"/>
                <a:lumOff val="40000"/>
                <a:alpha val="8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20" name="Rounded Rectangle 19">
              <a:extLst>
                <a:ext uri="{FF2B5EF4-FFF2-40B4-BE49-F238E27FC236}">
                  <a16:creationId xmlns:a16="http://schemas.microsoft.com/office/drawing/2014/main" id="{B2B937F4-E2DE-8D4F-8773-A39248CAD4EF}"/>
                </a:ext>
              </a:extLst>
            </p:cNvPr>
            <p:cNvSpPr>
              <a:spLocks noChangeAspect="1"/>
            </p:cNvSpPr>
            <p:nvPr/>
          </p:nvSpPr>
          <p:spPr>
            <a:xfrm>
              <a:off x="7156020" y="5825340"/>
              <a:ext cx="365760" cy="364401"/>
            </a:xfrm>
            <a:prstGeom prst="roundRect">
              <a:avLst/>
            </a:prstGeom>
            <a:solidFill>
              <a:schemeClr val="bg1">
                <a:lumMod val="20000"/>
                <a:lumOff val="80000"/>
                <a:alpha val="8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a:ea typeface="+mn-ea"/>
                <a:cs typeface="+mn-cs"/>
              </a:endParaRPr>
            </a:p>
          </p:txBody>
        </p:sp>
      </p:grpSp>
      <p:sp>
        <p:nvSpPr>
          <p:cNvPr id="2" name="Title Placeholder 1"/>
          <p:cNvSpPr>
            <a:spLocks noGrp="1"/>
          </p:cNvSpPr>
          <p:nvPr>
            <p:ph type="title"/>
          </p:nvPr>
        </p:nvSpPr>
        <p:spPr>
          <a:xfrm>
            <a:off x="1262744" y="269856"/>
            <a:ext cx="6618514" cy="8674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6429" y="1469571"/>
            <a:ext cx="7527472" cy="478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084127" y="6293900"/>
            <a:ext cx="540906" cy="365759"/>
          </a:xfrm>
          <a:prstGeom prst="rect">
            <a:avLst/>
          </a:prstGeom>
        </p:spPr>
        <p:txBody>
          <a:bodyPr vert="horz" lIns="91440" tIns="45720" rIns="91440" bIns="45720" rtlCol="0" anchor="ctr"/>
          <a:lstStyle>
            <a:lvl1pPr algn="ctr">
              <a:defRPr sz="1400">
                <a:solidFill>
                  <a:schemeClr val="tx1"/>
                </a:solidFill>
                <a:latin typeface="Tw Cen MT" panose="020B0602020104020603" pitchFamily="34" charset="77"/>
              </a:defRPr>
            </a:lvl1pPr>
          </a:lstStyle>
          <a:p>
            <a:fld id="{48F63A3B-78C7-47BE-AE5E-E10140E04643}" type="slidenum">
              <a:rPr lang="en-US" smtClean="0"/>
              <a:pPr/>
              <a:t>‹#›</a:t>
            </a:fld>
            <a:endParaRPr lang="en-US" dirty="0"/>
          </a:p>
        </p:txBody>
      </p:sp>
      <p:sp>
        <p:nvSpPr>
          <p:cNvPr id="8" name="Footer Placeholder 7">
            <a:extLst>
              <a:ext uri="{FF2B5EF4-FFF2-40B4-BE49-F238E27FC236}">
                <a16:creationId xmlns:a16="http://schemas.microsoft.com/office/drawing/2014/main" id="{B850F4C1-0950-8A49-8657-F7EE1293850E}"/>
              </a:ext>
            </a:extLst>
          </p:cNvPr>
          <p:cNvSpPr>
            <a:spLocks noGrp="1"/>
          </p:cNvSpPr>
          <p:nvPr>
            <p:ph type="ftr" sz="quarter" idx="3"/>
          </p:nvPr>
        </p:nvSpPr>
        <p:spPr>
          <a:xfrm>
            <a:off x="4160521" y="6293106"/>
            <a:ext cx="3941063" cy="365125"/>
          </a:xfrm>
          <a:prstGeom prst="rect">
            <a:avLst/>
          </a:prstGeom>
        </p:spPr>
        <p:txBody>
          <a:bodyPr vert="horz" lIns="91440" tIns="45720" rIns="91440" bIns="45720" rtlCol="0" anchor="ctr"/>
          <a:lstStyle>
            <a:lvl1pPr algn="r">
              <a:defRPr sz="1400">
                <a:solidFill>
                  <a:schemeClr val="tx1"/>
                </a:solidFill>
              </a:defRPr>
            </a:lvl1pPr>
          </a:lstStyle>
          <a:p>
            <a:r>
              <a:rPr lang="en-US"/>
              <a:t>Footer</a:t>
            </a:r>
            <a:endParaRPr lang="en-US" dirty="0"/>
          </a:p>
        </p:txBody>
      </p:sp>
    </p:spTree>
    <p:extLst>
      <p:ext uri="{BB962C8B-B14F-4D97-AF65-F5344CB8AC3E}">
        <p14:creationId xmlns:p14="http://schemas.microsoft.com/office/powerpoint/2010/main" val="261905393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lnSpc>
          <a:spcPct val="90000"/>
        </a:lnSpc>
        <a:spcBef>
          <a:spcPts val="1000"/>
        </a:spcBef>
        <a:buSzPct val="100000"/>
        <a:buFontTx/>
        <a:buBlip>
          <a:blip r:embed="rId13"/>
        </a:buBlip>
        <a:tabLst/>
        <a:defRPr sz="2800" kern="1200">
          <a:solidFill>
            <a:schemeClr val="tx2"/>
          </a:solidFill>
          <a:latin typeface="+mn-lt"/>
          <a:ea typeface="+mn-ea"/>
          <a:cs typeface="+mn-cs"/>
        </a:defRPr>
      </a:lvl1pPr>
      <a:lvl2pPr marL="577850" indent="-227013"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bg1">
              <a:lumMod val="60000"/>
              <a:lumOff val="40000"/>
            </a:schemeClr>
          </a:solidFill>
          <a:latin typeface="+mn-lt"/>
          <a:ea typeface="+mn-ea"/>
          <a:cs typeface="+mn-cs"/>
        </a:defRPr>
      </a:lvl2pPr>
      <a:lvl3pPr marL="922338" indent="-228600" algn="l" defTabSz="914400" rtl="0" eaLnBrk="1" latinLnBrk="0" hangingPunct="1">
        <a:lnSpc>
          <a:spcPct val="90000"/>
        </a:lnSpc>
        <a:spcBef>
          <a:spcPts val="500"/>
        </a:spcBef>
        <a:buClr>
          <a:schemeClr val="tx2"/>
        </a:buClr>
        <a:buFont typeface="System Font Regular"/>
        <a:buChar char="-"/>
        <a:tabLst/>
        <a:defRPr sz="2000" kern="1200">
          <a:solidFill>
            <a:schemeClr val="bg1"/>
          </a:solidFill>
          <a:latin typeface="+mn-lt"/>
          <a:ea typeface="+mn-ea"/>
          <a:cs typeface="+mn-cs"/>
        </a:defRPr>
      </a:lvl3pPr>
      <a:lvl4pPr marL="1327150" indent="-285750" algn="l" defTabSz="914400" rtl="0" eaLnBrk="1" latinLnBrk="0" hangingPunct="1">
        <a:lnSpc>
          <a:spcPct val="90000"/>
        </a:lnSpc>
        <a:spcBef>
          <a:spcPts val="500"/>
        </a:spcBef>
        <a:buClr>
          <a:schemeClr val="tx2"/>
        </a:buClr>
        <a:buFont typeface="Arial" panose="020B0604020202020204" pitchFamily="34" charset="0"/>
        <a:buChar char="•"/>
        <a:tabLst/>
        <a:defRPr sz="1800" kern="1200">
          <a:solidFill>
            <a:schemeClr val="tx2"/>
          </a:solidFill>
          <a:latin typeface="+mn-lt"/>
          <a:ea typeface="+mn-ea"/>
          <a:cs typeface="+mn-cs"/>
        </a:defRPr>
      </a:lvl4pPr>
      <a:lvl5pPr marL="1665287" indent="-285750" algn="l" defTabSz="914400" rtl="0" eaLnBrk="1" latinLnBrk="0" hangingPunct="1">
        <a:lnSpc>
          <a:spcPct val="90000"/>
        </a:lnSpc>
        <a:spcBef>
          <a:spcPts val="500"/>
        </a:spcBef>
        <a:buClr>
          <a:schemeClr val="tx2"/>
        </a:buClr>
        <a:buFont typeface="Arial" panose="020B0604020202020204" pitchFamily="34" charset="0"/>
        <a:buChar char="•"/>
        <a:tabLst/>
        <a:defRPr sz="18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FEB10A-5329-7945-953D-2FB01E20A40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7CA174-291B-4A46-A226-1050AF6CFE8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B7DB7-EE9B-BC41-9130-B1D67236D38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1BD466-201C-3D4F-A088-923F76E2CCD2}" type="datetimeFigureOut">
              <a:rPr lang="en-US" smtClean="0"/>
              <a:t>6/16/20</a:t>
            </a:fld>
            <a:endParaRPr lang="en-US"/>
          </a:p>
        </p:txBody>
      </p:sp>
      <p:sp>
        <p:nvSpPr>
          <p:cNvPr id="5" name="Footer Placeholder 4">
            <a:extLst>
              <a:ext uri="{FF2B5EF4-FFF2-40B4-BE49-F238E27FC236}">
                <a16:creationId xmlns:a16="http://schemas.microsoft.com/office/drawing/2014/main" id="{C550AF89-622B-6B45-9580-B2D498357E1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1AA996-C81E-7C4D-A59F-ACAF6BEB762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A18B3B-7FA1-5C41-B792-3640D4AD35BD}" type="slidenum">
              <a:rPr lang="en-US" smtClean="0"/>
              <a:t>‹#›</a:t>
            </a:fld>
            <a:endParaRPr lang="en-US"/>
          </a:p>
        </p:txBody>
      </p:sp>
    </p:spTree>
    <p:extLst>
      <p:ext uri="{BB962C8B-B14F-4D97-AF65-F5344CB8AC3E}">
        <p14:creationId xmlns:p14="http://schemas.microsoft.com/office/powerpoint/2010/main" val="10587468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open?id=11QrI6SJ45CGYJjnEZWYX70Qa5rgKQxM-&amp;authuser=katie.pohlman@midwestpbis.org&amp;usp=drive_fs" TargetMode="External"/><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hyperlink" Target="https://drive.google.com/open?id=11QrI6SJ45CGYJjnEZWYX70Qa5rgKQxM-&amp;authuser=katie.pohlman@midwestpbis.org&amp;usp=drive_f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76F99-6FD6-E84D-9B1E-5E9BFDD29FF3}"/>
              </a:ext>
            </a:extLst>
          </p:cNvPr>
          <p:cNvSpPr>
            <a:spLocks noGrp="1"/>
          </p:cNvSpPr>
          <p:nvPr>
            <p:ph type="ctrTitle"/>
          </p:nvPr>
        </p:nvSpPr>
        <p:spPr>
          <a:xfrm>
            <a:off x="1040082" y="1071595"/>
            <a:ext cx="6858000" cy="2387600"/>
          </a:xfrm>
        </p:spPr>
        <p:txBody>
          <a:bodyPr>
            <a:normAutofit fontScale="90000"/>
          </a:bodyPr>
          <a:lstStyle/>
          <a:p>
            <a:r>
              <a:rPr lang="en-US" dirty="0"/>
              <a:t>From Chaos to Cosmos:  Building an Interconnected Framework that Integrates Mental Health and PBIS</a:t>
            </a:r>
          </a:p>
        </p:txBody>
      </p:sp>
      <p:sp>
        <p:nvSpPr>
          <p:cNvPr id="3" name="Subtitle 2">
            <a:extLst>
              <a:ext uri="{FF2B5EF4-FFF2-40B4-BE49-F238E27FC236}">
                <a16:creationId xmlns:a16="http://schemas.microsoft.com/office/drawing/2014/main" id="{BD96F07D-3A06-6445-9029-231A6562E27E}"/>
              </a:ext>
            </a:extLst>
          </p:cNvPr>
          <p:cNvSpPr>
            <a:spLocks noGrp="1"/>
          </p:cNvSpPr>
          <p:nvPr>
            <p:ph type="subTitle" idx="1"/>
          </p:nvPr>
        </p:nvSpPr>
        <p:spPr>
          <a:xfrm>
            <a:off x="1040082" y="3688686"/>
            <a:ext cx="6858000" cy="1655762"/>
          </a:xfrm>
        </p:spPr>
        <p:txBody>
          <a:bodyPr/>
          <a:lstStyle/>
          <a:p>
            <a:r>
              <a:rPr lang="en-US" dirty="0"/>
              <a:t>Sherry Schoenberg</a:t>
            </a:r>
          </a:p>
          <a:p>
            <a:r>
              <a:rPr lang="en-US" dirty="0"/>
              <a:t>Kym Asam, LICSW</a:t>
            </a:r>
          </a:p>
        </p:txBody>
      </p:sp>
    </p:spTree>
    <p:extLst>
      <p:ext uri="{BB962C8B-B14F-4D97-AF65-F5344CB8AC3E}">
        <p14:creationId xmlns:p14="http://schemas.microsoft.com/office/powerpoint/2010/main" val="104022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283473" y="190512"/>
            <a:ext cx="8588024"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000000"/>
                </a:solidFill>
                <a:latin typeface="Calibri"/>
                <a:ea typeface="Calibri"/>
                <a:cs typeface="Calibri"/>
                <a:sym typeface="Calibri"/>
              </a:rPr>
              <a:t>The Interconnected </a:t>
            </a:r>
            <a:br>
              <a:rPr lang="en-US" b="1" dirty="0">
                <a:solidFill>
                  <a:srgbClr val="000000"/>
                </a:solidFill>
                <a:latin typeface="Calibri"/>
                <a:ea typeface="Calibri"/>
                <a:cs typeface="Calibri"/>
                <a:sym typeface="Calibri"/>
              </a:rPr>
            </a:br>
            <a:r>
              <a:rPr lang="en-US" b="1" dirty="0">
                <a:solidFill>
                  <a:srgbClr val="000000"/>
                </a:solidFill>
                <a:latin typeface="Calibri"/>
                <a:ea typeface="Calibri"/>
                <a:cs typeface="Calibri"/>
                <a:sym typeface="Calibri"/>
              </a:rPr>
              <a:t>Systems Framework (ISF)</a:t>
            </a:r>
            <a:endParaRPr dirty="0"/>
          </a:p>
        </p:txBody>
      </p:sp>
      <p:sp>
        <p:nvSpPr>
          <p:cNvPr id="212" name="Google Shape;212;p35"/>
          <p:cNvSpPr txBox="1">
            <a:spLocks noGrp="1"/>
          </p:cNvSpPr>
          <p:nvPr>
            <p:ph type="body" idx="1"/>
          </p:nvPr>
        </p:nvSpPr>
        <p:spPr>
          <a:xfrm>
            <a:off x="289527" y="1807892"/>
            <a:ext cx="8581970" cy="4351338"/>
          </a:xfrm>
          <a:prstGeom prst="rect">
            <a:avLst/>
          </a:prstGeom>
          <a:noFill/>
          <a:ln>
            <a:noFill/>
          </a:ln>
        </p:spPr>
        <p:txBody>
          <a:bodyPr spcFirstLastPara="1" wrap="square" lIns="91425" tIns="45700" rIns="91425" bIns="45700" anchor="ctr" anchorCtr="0">
            <a:noAutofit/>
          </a:bodyPr>
          <a:lstStyle/>
          <a:p>
            <a:pPr marL="0" indent="0" algn="ctr">
              <a:lnSpc>
                <a:spcPct val="80000"/>
              </a:lnSpc>
              <a:spcBef>
                <a:spcPts val="0"/>
              </a:spcBef>
              <a:buClr>
                <a:srgbClr val="000000"/>
              </a:buClr>
              <a:buSzPts val="2720"/>
              <a:buNone/>
            </a:pPr>
            <a:r>
              <a:rPr lang="en-US" sz="2700" dirty="0">
                <a:solidFill>
                  <a:srgbClr val="000000"/>
                </a:solidFill>
              </a:rPr>
              <a:t>Deliberate application of the multi-tiered PBIS Framework for all social-emotional-behavioral (SEB) interventions &amp; supports (e.g. Mental Health, Social Emotional Instruction, </a:t>
            </a:r>
            <a:br>
              <a:rPr lang="en-US" sz="2700" dirty="0"/>
            </a:br>
            <a:r>
              <a:rPr lang="en-US" sz="2700" dirty="0">
                <a:solidFill>
                  <a:srgbClr val="000000"/>
                </a:solidFill>
              </a:rPr>
              <a:t>Trauma-Informed Practices, Bully Prevention, etc.) </a:t>
            </a:r>
            <a:endParaRPr dirty="0"/>
          </a:p>
          <a:p>
            <a:pPr marL="0" lvl="0" indent="0" algn="ctr" rtl="0">
              <a:lnSpc>
                <a:spcPct val="80000"/>
              </a:lnSpc>
              <a:spcBef>
                <a:spcPts val="544"/>
              </a:spcBef>
              <a:spcAft>
                <a:spcPts val="0"/>
              </a:spcAft>
              <a:buClr>
                <a:srgbClr val="DD8047"/>
              </a:buClr>
              <a:buSzPts val="2720"/>
              <a:buNone/>
            </a:pPr>
            <a:endParaRPr sz="2720" dirty="0">
              <a:solidFill>
                <a:srgbClr val="000000"/>
              </a:solidFill>
            </a:endParaRPr>
          </a:p>
          <a:p>
            <a:pPr marL="0" lvl="0" indent="0" algn="ctr" rtl="0">
              <a:lnSpc>
                <a:spcPct val="80000"/>
              </a:lnSpc>
              <a:spcBef>
                <a:spcPts val="544"/>
              </a:spcBef>
              <a:spcAft>
                <a:spcPts val="0"/>
              </a:spcAft>
              <a:buClr>
                <a:srgbClr val="000000"/>
              </a:buClr>
              <a:buSzPts val="2720"/>
              <a:buNone/>
            </a:pPr>
            <a:r>
              <a:rPr lang="en-US" sz="2720" dirty="0">
                <a:solidFill>
                  <a:srgbClr val="000000"/>
                </a:solidFill>
              </a:rPr>
              <a:t>Aligning all SEB related initiatives through </a:t>
            </a:r>
            <a:r>
              <a:rPr lang="en-US" sz="2720" b="1" dirty="0">
                <a:solidFill>
                  <a:srgbClr val="00632F"/>
                </a:solidFill>
              </a:rPr>
              <a:t>one system at the state/regional, district and school level</a:t>
            </a:r>
            <a:endParaRPr dirty="0"/>
          </a:p>
          <a:p>
            <a:pPr marL="0" lvl="0" indent="0" algn="ctr" rtl="0">
              <a:lnSpc>
                <a:spcPct val="80000"/>
              </a:lnSpc>
              <a:spcBef>
                <a:spcPts val="544"/>
              </a:spcBef>
              <a:spcAft>
                <a:spcPts val="0"/>
              </a:spcAft>
              <a:buClr>
                <a:srgbClr val="DD8047"/>
              </a:buClr>
              <a:buSzPts val="2720"/>
              <a:buNone/>
            </a:pPr>
            <a:endParaRPr sz="2720" dirty="0"/>
          </a:p>
          <a:p>
            <a:pPr marL="0" lvl="0" indent="0" algn="ctr" rtl="0">
              <a:lnSpc>
                <a:spcPct val="80000"/>
              </a:lnSpc>
              <a:spcBef>
                <a:spcPts val="544"/>
              </a:spcBef>
              <a:spcAft>
                <a:spcPts val="0"/>
              </a:spcAft>
              <a:buClr>
                <a:srgbClr val="000000"/>
              </a:buClr>
              <a:buSzPts val="2720"/>
              <a:buNone/>
            </a:pPr>
            <a:r>
              <a:rPr lang="en-US" sz="2720" dirty="0">
                <a:solidFill>
                  <a:srgbClr val="000000"/>
                </a:solidFill>
              </a:rPr>
              <a:t>Active participation of Family and Youth is a central feature of the ISF</a:t>
            </a:r>
            <a:endParaRPr dirty="0"/>
          </a:p>
          <a:p>
            <a:pPr marL="0" lvl="0" indent="0" algn="ctr" rtl="0">
              <a:lnSpc>
                <a:spcPct val="80000"/>
              </a:lnSpc>
              <a:spcBef>
                <a:spcPts val="544"/>
              </a:spcBef>
              <a:spcAft>
                <a:spcPts val="0"/>
              </a:spcAft>
              <a:buClr>
                <a:srgbClr val="DD8047"/>
              </a:buClr>
              <a:buSzPts val="2720"/>
              <a:buNone/>
            </a:pPr>
            <a:endParaRPr sz="272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33926" y="203200"/>
            <a:ext cx="8688680" cy="1016000"/>
          </a:xfrm>
        </p:spPr>
        <p:txBody>
          <a:bodyPr lIns="81280" tIns="40640" rIns="81280" bIns="40640" anchor="t">
            <a:normAutofit fontScale="90000"/>
          </a:bodyPr>
          <a:lstStyle/>
          <a:p>
            <a:r>
              <a:rPr lang="en-US" b="1" dirty="0"/>
              <a:t>ISF Enhances Multi-Tiered Systems of </a:t>
            </a:r>
            <a:br>
              <a:rPr lang="en-US" b="1" dirty="0"/>
            </a:br>
            <a:r>
              <a:rPr lang="en-US" b="1" dirty="0"/>
              <a:t>Support (MTSS) Core Features</a:t>
            </a:r>
            <a:br>
              <a:rPr lang="en-US" b="1" dirty="0"/>
            </a:br>
            <a:endParaRPr lang="en-US" b="1" dirty="0"/>
          </a:p>
        </p:txBody>
      </p:sp>
      <p:sp>
        <p:nvSpPr>
          <p:cNvPr id="14339" name="Content Placeholder 2"/>
          <p:cNvSpPr>
            <a:spLocks noGrp="1"/>
          </p:cNvSpPr>
          <p:nvPr>
            <p:ph idx="1"/>
          </p:nvPr>
        </p:nvSpPr>
        <p:spPr>
          <a:xfrm>
            <a:off x="227660" y="1349317"/>
            <a:ext cx="8688680" cy="4724400"/>
          </a:xfrm>
        </p:spPr>
        <p:txBody>
          <a:bodyPr lIns="81280" tIns="40640" rIns="81280" bIns="40640">
            <a:noAutofit/>
          </a:bodyPr>
          <a:lstStyle/>
          <a:p>
            <a:pPr marL="225425" lvl="1" indent="0">
              <a:buNone/>
              <a:defRPr/>
            </a:pPr>
            <a:r>
              <a:rPr lang="en-US" sz="2400" b="1" dirty="0"/>
              <a:t>Effective teams </a:t>
            </a:r>
            <a:r>
              <a:rPr lang="en-US" sz="2400" dirty="0"/>
              <a:t>that include community mental health providers</a:t>
            </a:r>
          </a:p>
          <a:p>
            <a:pPr marL="225425" lvl="1" indent="0">
              <a:buNone/>
              <a:defRPr/>
            </a:pPr>
            <a:endParaRPr lang="en-US" sz="2400" b="1" dirty="0"/>
          </a:p>
          <a:p>
            <a:pPr marL="225425" lvl="1" indent="0">
              <a:buNone/>
              <a:defRPr/>
            </a:pPr>
            <a:r>
              <a:rPr lang="en-US" sz="2400" b="1" dirty="0"/>
              <a:t>Data</a:t>
            </a:r>
            <a:r>
              <a:rPr lang="en-US" sz="2400" dirty="0"/>
              <a:t>-based decision making that include school data beyond ODRs and community data</a:t>
            </a:r>
          </a:p>
          <a:p>
            <a:pPr marL="225425" lvl="1" indent="0">
              <a:buNone/>
              <a:defRPr/>
            </a:pPr>
            <a:endParaRPr lang="en-US" sz="1050" dirty="0"/>
          </a:p>
          <a:p>
            <a:pPr marL="225425" lvl="1" indent="0">
              <a:buNone/>
              <a:defRPr/>
            </a:pPr>
            <a:r>
              <a:rPr lang="en-US" sz="2400" dirty="0"/>
              <a:t>Formal processes for the selection &amp; implementation of </a:t>
            </a:r>
            <a:r>
              <a:rPr lang="en-US" sz="2400" b="1" dirty="0"/>
              <a:t>evidence-based practices </a:t>
            </a:r>
            <a:r>
              <a:rPr lang="en-US" sz="2400" dirty="0"/>
              <a:t>(EBP) across tiers with team decision making</a:t>
            </a:r>
          </a:p>
          <a:p>
            <a:pPr marL="225425" lvl="1" indent="0">
              <a:buNone/>
              <a:defRPr/>
            </a:pPr>
            <a:endParaRPr lang="en-US" sz="1050" b="1" dirty="0"/>
          </a:p>
          <a:p>
            <a:pPr marL="225425" lvl="1" indent="0">
              <a:buNone/>
              <a:defRPr/>
            </a:pPr>
            <a:r>
              <a:rPr lang="en-US" sz="2400" b="1" dirty="0"/>
              <a:t>Early access </a:t>
            </a:r>
            <a:r>
              <a:rPr lang="en-US" sz="2400" dirty="0"/>
              <a:t>through use of comprehensive screening, which includes internalizing and externalizing needs</a:t>
            </a:r>
          </a:p>
          <a:p>
            <a:pPr marL="225425" lvl="1" indent="0">
              <a:buNone/>
              <a:defRPr/>
            </a:pPr>
            <a:endParaRPr lang="en-US" sz="1050" dirty="0"/>
          </a:p>
          <a:p>
            <a:pPr marL="225425" lvl="1" indent="0">
              <a:buNone/>
              <a:defRPr/>
            </a:pPr>
            <a:r>
              <a:rPr lang="en-US" sz="2400" dirty="0"/>
              <a:t>Rigorous </a:t>
            </a:r>
            <a:r>
              <a:rPr lang="en-US" sz="2400" b="1" dirty="0"/>
              <a:t>progress-monitoring</a:t>
            </a:r>
            <a:r>
              <a:rPr lang="en-US" sz="2400" dirty="0"/>
              <a:t> for both fidelity &amp; effectiveness of all interventions regardless of who delivers</a:t>
            </a:r>
          </a:p>
          <a:p>
            <a:pPr marL="225425" lvl="1" indent="0">
              <a:buNone/>
              <a:defRPr/>
            </a:pPr>
            <a:endParaRPr lang="en-US" sz="1050" dirty="0"/>
          </a:p>
          <a:p>
            <a:pPr marL="225425" lvl="1" indent="0">
              <a:buNone/>
              <a:defRPr/>
            </a:pPr>
            <a:r>
              <a:rPr lang="en-US" sz="2400" dirty="0"/>
              <a:t>Ongoing </a:t>
            </a:r>
            <a:r>
              <a:rPr lang="en-US" sz="2400" b="1" dirty="0"/>
              <a:t>coaching</a:t>
            </a:r>
            <a:r>
              <a:rPr lang="en-US" sz="2400" dirty="0"/>
              <a:t> at both the systems &amp; practices level for both school and community employed professionals</a:t>
            </a:r>
          </a:p>
        </p:txBody>
      </p:sp>
    </p:spTree>
    <p:extLst>
      <p:ext uri="{BB962C8B-B14F-4D97-AF65-F5344CB8AC3E}">
        <p14:creationId xmlns:p14="http://schemas.microsoft.com/office/powerpoint/2010/main" val="98955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p:nvPr/>
        </p:nvSpPr>
        <p:spPr>
          <a:xfrm>
            <a:off x="-1" y="5595047"/>
            <a:ext cx="9144000" cy="12676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alatino Linotype"/>
              <a:buNone/>
            </a:pPr>
            <a:endParaRPr sz="1800" b="0" i="0" u="none" strike="noStrike" cap="none">
              <a:solidFill>
                <a:srgbClr val="FFFFFF"/>
              </a:solidFill>
              <a:latin typeface="Arial"/>
              <a:ea typeface="Arial"/>
              <a:cs typeface="Arial"/>
              <a:sym typeface="Arial"/>
            </a:endParaRPr>
          </a:p>
        </p:txBody>
      </p:sp>
      <p:grpSp>
        <p:nvGrpSpPr>
          <p:cNvPr id="252" name="Google Shape;252;p37"/>
          <p:cNvGrpSpPr/>
          <p:nvPr/>
        </p:nvGrpSpPr>
        <p:grpSpPr>
          <a:xfrm>
            <a:off x="620003" y="321517"/>
            <a:ext cx="6335779" cy="6335779"/>
            <a:chOff x="1089044" y="4083"/>
            <a:chExt cx="6335779" cy="6335779"/>
          </a:xfrm>
        </p:grpSpPr>
        <p:sp>
          <p:nvSpPr>
            <p:cNvPr id="253" name="Google Shape;253;p37"/>
            <p:cNvSpPr/>
            <p:nvPr/>
          </p:nvSpPr>
          <p:spPr>
            <a:xfrm>
              <a:off x="3423422" y="2338461"/>
              <a:ext cx="1667022" cy="1667022"/>
            </a:xfrm>
            <a:prstGeom prst="ellipse">
              <a:avLst/>
            </a:prstGeom>
            <a:solidFill>
              <a:srgbClr val="CC4927"/>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7"/>
            <p:cNvSpPr txBox="1"/>
            <p:nvPr/>
          </p:nvSpPr>
          <p:spPr>
            <a:xfrm>
              <a:off x="3667552" y="2582591"/>
              <a:ext cx="1178762" cy="1178762"/>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Palatino Linotype"/>
                  <a:ea typeface="Palatino Linotype"/>
                  <a:cs typeface="Palatino Linotype"/>
                  <a:sym typeface="Palatino Linotype"/>
                </a:rPr>
                <a:t>Key Messages</a:t>
              </a:r>
              <a:endParaRPr/>
            </a:p>
          </p:txBody>
        </p:sp>
        <p:sp>
          <p:nvSpPr>
            <p:cNvPr id="255" name="Google Shape;255;p37"/>
            <p:cNvSpPr/>
            <p:nvPr/>
          </p:nvSpPr>
          <p:spPr>
            <a:xfrm rot="-5400000">
              <a:off x="4080084" y="1731400"/>
              <a:ext cx="353699" cy="566787"/>
            </a:xfrm>
            <a:prstGeom prst="rightArrow">
              <a:avLst>
                <a:gd name="adj1" fmla="val 60000"/>
                <a:gd name="adj2" fmla="val 50000"/>
              </a:avLst>
            </a:prstGeom>
            <a:solidFill>
              <a:schemeClr val="dk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7"/>
            <p:cNvSpPr txBox="1"/>
            <p:nvPr/>
          </p:nvSpPr>
          <p:spPr>
            <a:xfrm rot="-5400000">
              <a:off x="4133139" y="1897812"/>
              <a:ext cx="247589" cy="34007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600">
                <a:solidFill>
                  <a:schemeClr val="dk1"/>
                </a:solidFill>
                <a:latin typeface="Palatino Linotype"/>
                <a:ea typeface="Palatino Linotype"/>
                <a:cs typeface="Palatino Linotype"/>
                <a:sym typeface="Palatino Linotype"/>
              </a:endParaRPr>
            </a:p>
          </p:txBody>
        </p:sp>
        <p:sp>
          <p:nvSpPr>
            <p:cNvPr id="257" name="Google Shape;257;p37"/>
            <p:cNvSpPr/>
            <p:nvPr/>
          </p:nvSpPr>
          <p:spPr>
            <a:xfrm>
              <a:off x="3423422" y="4083"/>
              <a:ext cx="1667022" cy="1667022"/>
            </a:xfrm>
            <a:prstGeom prst="roundRect">
              <a:avLst>
                <a:gd name="adj" fmla="val 16667"/>
              </a:avLst>
            </a:prstGeom>
            <a:gradFill>
              <a:gsLst>
                <a:gs pos="0">
                  <a:srgbClr val="006F2D"/>
                </a:gs>
                <a:gs pos="80000">
                  <a:srgbClr val="00933A"/>
                </a:gs>
                <a:gs pos="100000">
                  <a:srgbClr val="00973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7"/>
            <p:cNvSpPr txBox="1"/>
            <p:nvPr/>
          </p:nvSpPr>
          <p:spPr>
            <a:xfrm>
              <a:off x="3504799" y="85460"/>
              <a:ext cx="1504268" cy="1504268"/>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US" sz="2400" b="1" dirty="0">
                  <a:solidFill>
                    <a:schemeClr val="lt1"/>
                  </a:solidFill>
                  <a:ea typeface="Century Gothic"/>
                  <a:cs typeface="Century Gothic"/>
                  <a:sym typeface="Century Gothic"/>
                </a:rPr>
                <a:t>1. </a:t>
              </a:r>
              <a:br>
                <a:rPr lang="en-US" sz="1800" b="1" dirty="0">
                  <a:solidFill>
                    <a:schemeClr val="lt1"/>
                  </a:solidFill>
                  <a:ea typeface="Palatino Linotype"/>
                  <a:cs typeface="Palatino Linotype"/>
                  <a:sym typeface="Palatino Linotype"/>
                </a:rPr>
              </a:br>
              <a:br>
                <a:rPr lang="en-US" sz="1800" b="1" dirty="0">
                  <a:solidFill>
                    <a:schemeClr val="lt1"/>
                  </a:solidFill>
                  <a:ea typeface="Palatino Linotype"/>
                  <a:cs typeface="Palatino Linotype"/>
                  <a:sym typeface="Palatino Linotype"/>
                </a:rPr>
              </a:br>
              <a:r>
                <a:rPr lang="en-US" sz="1800" b="1" dirty="0">
                  <a:solidFill>
                    <a:schemeClr val="lt1"/>
                  </a:solidFill>
                  <a:ea typeface="Palatino Linotype"/>
                  <a:cs typeface="Palatino Linotype"/>
                  <a:sym typeface="Palatino Linotype"/>
                </a:rPr>
                <a:t>Single System of Delivery</a:t>
              </a:r>
              <a:endParaRPr sz="1800" dirty="0">
                <a:solidFill>
                  <a:schemeClr val="lt1"/>
                </a:solidFill>
                <a:ea typeface="Palatino Linotype"/>
                <a:cs typeface="Palatino Linotype"/>
                <a:sym typeface="Palatino Linotype"/>
              </a:endParaRPr>
            </a:p>
          </p:txBody>
        </p:sp>
        <p:sp>
          <p:nvSpPr>
            <p:cNvPr id="259" name="Google Shape;259;p37"/>
            <p:cNvSpPr/>
            <p:nvPr/>
          </p:nvSpPr>
          <p:spPr>
            <a:xfrm>
              <a:off x="5237263" y="2888579"/>
              <a:ext cx="353699" cy="566787"/>
            </a:xfrm>
            <a:prstGeom prst="rightArrow">
              <a:avLst>
                <a:gd name="adj1" fmla="val 60000"/>
                <a:gd name="adj2" fmla="val 50000"/>
              </a:avLst>
            </a:prstGeom>
            <a:solidFill>
              <a:schemeClr val="dk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7"/>
            <p:cNvSpPr txBox="1"/>
            <p:nvPr/>
          </p:nvSpPr>
          <p:spPr>
            <a:xfrm>
              <a:off x="5237263" y="3001936"/>
              <a:ext cx="247589" cy="34007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Palatino Linotype"/>
                <a:ea typeface="Palatino Linotype"/>
                <a:cs typeface="Palatino Linotype"/>
                <a:sym typeface="Palatino Linotype"/>
              </a:endParaRPr>
            </a:p>
          </p:txBody>
        </p:sp>
        <p:sp>
          <p:nvSpPr>
            <p:cNvPr id="261" name="Google Shape;261;p37"/>
            <p:cNvSpPr/>
            <p:nvPr/>
          </p:nvSpPr>
          <p:spPr>
            <a:xfrm>
              <a:off x="5757801" y="2338461"/>
              <a:ext cx="1667022" cy="1667022"/>
            </a:xfrm>
            <a:prstGeom prst="roundRect">
              <a:avLst>
                <a:gd name="adj" fmla="val 16667"/>
              </a:avLst>
            </a:prstGeom>
            <a:gradFill>
              <a:gsLst>
                <a:gs pos="0">
                  <a:srgbClr val="006F2D"/>
                </a:gs>
                <a:gs pos="80000">
                  <a:srgbClr val="00933A"/>
                </a:gs>
                <a:gs pos="100000">
                  <a:srgbClr val="00973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7"/>
            <p:cNvSpPr txBox="1"/>
            <p:nvPr/>
          </p:nvSpPr>
          <p:spPr>
            <a:xfrm>
              <a:off x="5839178" y="2419838"/>
              <a:ext cx="1504268" cy="1504268"/>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US" sz="2400" b="1" dirty="0">
                  <a:solidFill>
                    <a:srgbClr val="FFFFFF"/>
                  </a:solidFill>
                  <a:latin typeface="Century Gothic"/>
                  <a:ea typeface="Century Gothic"/>
                  <a:cs typeface="Century Gothic"/>
                  <a:sym typeface="Century Gothic"/>
                </a:rPr>
                <a:t>2. </a:t>
              </a:r>
              <a:br>
                <a:rPr lang="en-US" sz="1800" b="1" dirty="0">
                  <a:solidFill>
                    <a:schemeClr val="lt1"/>
                  </a:solidFill>
                  <a:latin typeface="Palatino Linotype"/>
                  <a:ea typeface="Palatino Linotype"/>
                  <a:cs typeface="Palatino Linotype"/>
                  <a:sym typeface="Palatino Linotype"/>
                </a:rPr>
              </a:br>
              <a:br>
                <a:rPr lang="en-US" sz="1800" b="1" dirty="0">
                  <a:solidFill>
                    <a:schemeClr val="lt1"/>
                  </a:solidFill>
                  <a:latin typeface="Palatino Linotype"/>
                  <a:ea typeface="Palatino Linotype"/>
                  <a:cs typeface="Palatino Linotype"/>
                  <a:sym typeface="Palatino Linotype"/>
                </a:rPr>
              </a:br>
              <a:r>
                <a:rPr lang="en-US" sz="1800" b="1" dirty="0">
                  <a:solidFill>
                    <a:schemeClr val="lt1"/>
                  </a:solidFill>
                  <a:ea typeface="Palatino Linotype"/>
                  <a:cs typeface="Palatino Linotype"/>
                  <a:sym typeface="Palatino Linotype"/>
                </a:rPr>
                <a:t>Access is NOT enough</a:t>
              </a:r>
              <a:endParaRPr sz="1800" dirty="0">
                <a:solidFill>
                  <a:schemeClr val="lt1"/>
                </a:solidFill>
                <a:ea typeface="Palatino Linotype"/>
                <a:cs typeface="Palatino Linotype"/>
                <a:sym typeface="Palatino Linotype"/>
              </a:endParaRPr>
            </a:p>
          </p:txBody>
        </p:sp>
        <p:sp>
          <p:nvSpPr>
            <p:cNvPr id="263" name="Google Shape;263;p37"/>
            <p:cNvSpPr/>
            <p:nvPr/>
          </p:nvSpPr>
          <p:spPr>
            <a:xfrm rot="5400000">
              <a:off x="4080084" y="4045758"/>
              <a:ext cx="353699" cy="566787"/>
            </a:xfrm>
            <a:prstGeom prst="rightArrow">
              <a:avLst>
                <a:gd name="adj1" fmla="val 60000"/>
                <a:gd name="adj2" fmla="val 50000"/>
              </a:avLst>
            </a:prstGeom>
            <a:solidFill>
              <a:schemeClr val="dk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7"/>
            <p:cNvSpPr txBox="1"/>
            <p:nvPr/>
          </p:nvSpPr>
          <p:spPr>
            <a:xfrm rot="5400000">
              <a:off x="4133139" y="4106060"/>
              <a:ext cx="247589" cy="34007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Palatino Linotype"/>
                <a:ea typeface="Palatino Linotype"/>
                <a:cs typeface="Palatino Linotype"/>
                <a:sym typeface="Palatino Linotype"/>
              </a:endParaRPr>
            </a:p>
          </p:txBody>
        </p:sp>
        <p:sp>
          <p:nvSpPr>
            <p:cNvPr id="265" name="Google Shape;265;p37"/>
            <p:cNvSpPr/>
            <p:nvPr/>
          </p:nvSpPr>
          <p:spPr>
            <a:xfrm>
              <a:off x="3423422" y="4672840"/>
              <a:ext cx="1667022" cy="1667022"/>
            </a:xfrm>
            <a:prstGeom prst="roundRect">
              <a:avLst>
                <a:gd name="adj" fmla="val 16667"/>
              </a:avLst>
            </a:prstGeom>
            <a:gradFill>
              <a:gsLst>
                <a:gs pos="0">
                  <a:srgbClr val="006F2D"/>
                </a:gs>
                <a:gs pos="80000">
                  <a:srgbClr val="00933A"/>
                </a:gs>
                <a:gs pos="100000">
                  <a:srgbClr val="00973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7"/>
            <p:cNvSpPr txBox="1"/>
            <p:nvPr/>
          </p:nvSpPr>
          <p:spPr>
            <a:xfrm>
              <a:off x="3504799" y="4754217"/>
              <a:ext cx="1504268" cy="1504268"/>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US" sz="2400" b="1" dirty="0">
                  <a:solidFill>
                    <a:srgbClr val="FFFFFF"/>
                  </a:solidFill>
                  <a:latin typeface="Century Gothic"/>
                  <a:ea typeface="Century Gothic"/>
                  <a:cs typeface="Century Gothic"/>
                  <a:sym typeface="Century Gothic"/>
                </a:rPr>
                <a:t>3. </a:t>
              </a:r>
              <a:br>
                <a:rPr lang="en-US" sz="1800" b="1" dirty="0">
                  <a:solidFill>
                    <a:schemeClr val="lt1"/>
                  </a:solidFill>
                  <a:latin typeface="Palatino Linotype"/>
                  <a:ea typeface="Palatino Linotype"/>
                  <a:cs typeface="Palatino Linotype"/>
                  <a:sym typeface="Palatino Linotype"/>
                </a:rPr>
              </a:br>
              <a:br>
                <a:rPr lang="en-US" sz="1800" b="1" dirty="0">
                  <a:solidFill>
                    <a:schemeClr val="lt1"/>
                  </a:solidFill>
                  <a:latin typeface="Palatino Linotype"/>
                  <a:ea typeface="Palatino Linotype"/>
                  <a:cs typeface="Palatino Linotype"/>
                  <a:sym typeface="Palatino Linotype"/>
                </a:rPr>
              </a:br>
              <a:r>
                <a:rPr lang="en-US" sz="1800" b="1" dirty="0">
                  <a:solidFill>
                    <a:schemeClr val="lt1"/>
                  </a:solidFill>
                  <a:ea typeface="Palatino Linotype"/>
                  <a:cs typeface="Palatino Linotype"/>
                  <a:sym typeface="Palatino Linotype"/>
                </a:rPr>
                <a:t>Mental Health is </a:t>
              </a:r>
              <a:br>
                <a:rPr lang="en-US" sz="1800" b="1" dirty="0">
                  <a:solidFill>
                    <a:schemeClr val="lt1"/>
                  </a:solidFill>
                  <a:ea typeface="Palatino Linotype"/>
                  <a:cs typeface="Palatino Linotype"/>
                  <a:sym typeface="Palatino Linotype"/>
                </a:rPr>
              </a:br>
              <a:r>
                <a:rPr lang="en-US" sz="1800" b="1" dirty="0">
                  <a:solidFill>
                    <a:schemeClr val="lt1"/>
                  </a:solidFill>
                  <a:ea typeface="Palatino Linotype"/>
                  <a:cs typeface="Palatino Linotype"/>
                  <a:sym typeface="Palatino Linotype"/>
                </a:rPr>
                <a:t>for ALL</a:t>
              </a:r>
              <a:endParaRPr dirty="0"/>
            </a:p>
          </p:txBody>
        </p:sp>
        <p:sp>
          <p:nvSpPr>
            <p:cNvPr id="267" name="Google Shape;267;p37"/>
            <p:cNvSpPr/>
            <p:nvPr/>
          </p:nvSpPr>
          <p:spPr>
            <a:xfrm rot="10800000">
              <a:off x="2922905" y="2888579"/>
              <a:ext cx="353699" cy="566787"/>
            </a:xfrm>
            <a:prstGeom prst="rightArrow">
              <a:avLst>
                <a:gd name="adj1" fmla="val 60000"/>
                <a:gd name="adj2" fmla="val 50000"/>
              </a:avLst>
            </a:prstGeom>
            <a:solidFill>
              <a:schemeClr val="dk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7"/>
            <p:cNvSpPr txBox="1"/>
            <p:nvPr/>
          </p:nvSpPr>
          <p:spPr>
            <a:xfrm>
              <a:off x="3029015" y="3001936"/>
              <a:ext cx="247589" cy="34007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Palatino Linotype"/>
                <a:ea typeface="Palatino Linotype"/>
                <a:cs typeface="Palatino Linotype"/>
                <a:sym typeface="Palatino Linotype"/>
              </a:endParaRPr>
            </a:p>
          </p:txBody>
        </p:sp>
        <p:sp>
          <p:nvSpPr>
            <p:cNvPr id="269" name="Google Shape;269;p37"/>
            <p:cNvSpPr/>
            <p:nvPr/>
          </p:nvSpPr>
          <p:spPr>
            <a:xfrm>
              <a:off x="1089044" y="2338461"/>
              <a:ext cx="1667022" cy="1667022"/>
            </a:xfrm>
            <a:prstGeom prst="roundRect">
              <a:avLst>
                <a:gd name="adj" fmla="val 16667"/>
              </a:avLst>
            </a:prstGeom>
            <a:gradFill>
              <a:gsLst>
                <a:gs pos="0">
                  <a:srgbClr val="006F2D"/>
                </a:gs>
                <a:gs pos="80000">
                  <a:srgbClr val="00933A"/>
                </a:gs>
                <a:gs pos="100000">
                  <a:srgbClr val="00973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txBox="1"/>
            <p:nvPr/>
          </p:nvSpPr>
          <p:spPr>
            <a:xfrm>
              <a:off x="1170421" y="2419838"/>
              <a:ext cx="1504268" cy="1504268"/>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US" sz="2400" b="1" dirty="0">
                  <a:solidFill>
                    <a:srgbClr val="FFFFFF"/>
                  </a:solidFill>
                  <a:latin typeface="Century Gothic"/>
                  <a:ea typeface="Century Gothic"/>
                  <a:cs typeface="Century Gothic"/>
                  <a:sym typeface="Century Gothic"/>
                </a:rPr>
                <a:t>4.</a:t>
              </a:r>
              <a:r>
                <a:rPr lang="en-US" sz="1800" b="1" dirty="0">
                  <a:solidFill>
                    <a:schemeClr val="lt1"/>
                  </a:solidFill>
                  <a:latin typeface="Palatino Linotype"/>
                  <a:ea typeface="Palatino Linotype"/>
                  <a:cs typeface="Palatino Linotype"/>
                  <a:sym typeface="Palatino Linotype"/>
                </a:rPr>
                <a:t> </a:t>
              </a:r>
              <a:br>
                <a:rPr lang="en-US" sz="1800" b="1" dirty="0">
                  <a:solidFill>
                    <a:schemeClr val="lt1"/>
                  </a:solidFill>
                  <a:latin typeface="Palatino Linotype"/>
                  <a:ea typeface="Palatino Linotype"/>
                  <a:cs typeface="Palatino Linotype"/>
                  <a:sym typeface="Palatino Linotype"/>
                </a:rPr>
              </a:br>
              <a:br>
                <a:rPr lang="en-US" sz="1800" b="1" dirty="0">
                  <a:solidFill>
                    <a:schemeClr val="lt1"/>
                  </a:solidFill>
                  <a:latin typeface="Palatino Linotype"/>
                  <a:ea typeface="Palatino Linotype"/>
                  <a:cs typeface="Palatino Linotype"/>
                  <a:sym typeface="Palatino Linotype"/>
                </a:rPr>
              </a:br>
              <a:r>
                <a:rPr lang="en-US" sz="1800" b="1" dirty="0">
                  <a:solidFill>
                    <a:schemeClr val="lt1"/>
                  </a:solidFill>
                  <a:ea typeface="Palatino Linotype"/>
                  <a:cs typeface="Palatino Linotype"/>
                  <a:sym typeface="Palatino Linotype"/>
                </a:rPr>
                <a:t>MTSS essential to install SMH</a:t>
              </a:r>
              <a:endParaRPr dirty="0"/>
            </a:p>
          </p:txBody>
        </p:sp>
      </p:grpSp>
      <p:sp>
        <p:nvSpPr>
          <p:cNvPr id="271" name="Google Shape;271;p37"/>
          <p:cNvSpPr/>
          <p:nvPr/>
        </p:nvSpPr>
        <p:spPr>
          <a:xfrm>
            <a:off x="5510089" y="1539952"/>
            <a:ext cx="2148345"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4927"/>
              </a:buClr>
              <a:buSzPts val="1800"/>
              <a:buFont typeface="Century Gothic"/>
              <a:buNone/>
            </a:pPr>
            <a:r>
              <a:rPr lang="en-US" sz="1800" b="0" i="0" u="none" strike="noStrike" cap="none">
                <a:solidFill>
                  <a:srgbClr val="CC4927"/>
                </a:solidFill>
                <a:latin typeface="Century Gothic"/>
                <a:ea typeface="Century Gothic"/>
                <a:cs typeface="Century Gothic"/>
                <a:sym typeface="Century Gothic"/>
              </a:rPr>
              <a:t>One Set of Teams</a:t>
            </a:r>
            <a:endParaRPr/>
          </a:p>
        </p:txBody>
      </p:sp>
      <p:sp>
        <p:nvSpPr>
          <p:cNvPr id="273" name="Google Shape;273;p37"/>
          <p:cNvSpPr/>
          <p:nvPr/>
        </p:nvSpPr>
        <p:spPr>
          <a:xfrm>
            <a:off x="6840893" y="4577930"/>
            <a:ext cx="2076209"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4927"/>
              </a:buClr>
              <a:buSzPts val="1800"/>
              <a:buFont typeface="Century Gothic"/>
              <a:buNone/>
            </a:pPr>
            <a:r>
              <a:rPr lang="en-US" sz="1800" b="0" i="0" u="none" strike="noStrike" cap="none" dirty="0">
                <a:solidFill>
                  <a:srgbClr val="CC4927"/>
                </a:solidFill>
                <a:latin typeface="Century Gothic"/>
                <a:ea typeface="Century Gothic"/>
                <a:cs typeface="Century Gothic"/>
                <a:sym typeface="Century Gothic"/>
              </a:rPr>
              <a:t>Success defined </a:t>
            </a:r>
            <a:br>
              <a:rPr lang="en-US" sz="1800" b="0" i="0" u="none" strike="noStrike" cap="none" dirty="0">
                <a:solidFill>
                  <a:srgbClr val="CC4927"/>
                </a:solidFill>
                <a:latin typeface="Century Gothic"/>
                <a:ea typeface="Century Gothic"/>
                <a:cs typeface="Century Gothic"/>
                <a:sym typeface="Century Gothic"/>
              </a:rPr>
            </a:br>
            <a:r>
              <a:rPr lang="en-US" sz="1800" b="0" i="0" u="none" strike="noStrike" cap="none" dirty="0">
                <a:solidFill>
                  <a:srgbClr val="CC4927"/>
                </a:solidFill>
                <a:latin typeface="Century Gothic"/>
                <a:ea typeface="Century Gothic"/>
                <a:cs typeface="Century Gothic"/>
                <a:sym typeface="Century Gothic"/>
              </a:rPr>
              <a:t>by Outcomes</a:t>
            </a:r>
            <a:endParaRPr dirty="0"/>
          </a:p>
        </p:txBody>
      </p:sp>
      <p:cxnSp>
        <p:nvCxnSpPr>
          <p:cNvPr id="274" name="Google Shape;274;p37"/>
          <p:cNvCxnSpPr/>
          <p:nvPr/>
        </p:nvCxnSpPr>
        <p:spPr>
          <a:xfrm>
            <a:off x="4619378" y="1103913"/>
            <a:ext cx="810168" cy="516423"/>
          </a:xfrm>
          <a:prstGeom prst="straightConnector1">
            <a:avLst/>
          </a:prstGeom>
          <a:noFill/>
          <a:ln w="9525" cap="flat" cmpd="sng">
            <a:solidFill>
              <a:schemeClr val="dk1"/>
            </a:solidFill>
            <a:prstDash val="solid"/>
            <a:round/>
            <a:headEnd type="none" w="sm" len="sm"/>
            <a:tailEnd type="triangle" w="med" len="med"/>
          </a:ln>
        </p:spPr>
      </p:cxnSp>
      <p:cxnSp>
        <p:nvCxnSpPr>
          <p:cNvPr id="275" name="Google Shape;275;p37"/>
          <p:cNvCxnSpPr/>
          <p:nvPr/>
        </p:nvCxnSpPr>
        <p:spPr>
          <a:xfrm>
            <a:off x="6020084" y="4306681"/>
            <a:ext cx="758052" cy="563801"/>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pSp>
        <p:nvGrpSpPr>
          <p:cNvPr id="295" name="Google Shape;295;p40"/>
          <p:cNvGrpSpPr/>
          <p:nvPr/>
        </p:nvGrpSpPr>
        <p:grpSpPr>
          <a:xfrm>
            <a:off x="1440655" y="681890"/>
            <a:ext cx="6166996" cy="4709768"/>
            <a:chOff x="2601" y="181611"/>
            <a:chExt cx="6166996" cy="4709768"/>
          </a:xfrm>
        </p:grpSpPr>
        <p:sp>
          <p:nvSpPr>
            <p:cNvPr id="296" name="Google Shape;296;p40"/>
            <p:cNvSpPr/>
            <p:nvPr/>
          </p:nvSpPr>
          <p:spPr>
            <a:xfrm>
              <a:off x="2601" y="181611"/>
              <a:ext cx="2462623" cy="991530"/>
            </a:xfrm>
            <a:prstGeom prst="roundRect">
              <a:avLst>
                <a:gd name="adj" fmla="val 10000"/>
              </a:avLst>
            </a:prstGeom>
            <a:solidFill>
              <a:srgbClr val="FFFF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txBox="1"/>
            <p:nvPr/>
          </p:nvSpPr>
          <p:spPr>
            <a:xfrm>
              <a:off x="31642" y="210652"/>
              <a:ext cx="2404541" cy="933448"/>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None/>
              </a:pPr>
              <a:r>
                <a:rPr lang="en-US" sz="2100" b="1" dirty="0">
                  <a:solidFill>
                    <a:srgbClr val="000000"/>
                  </a:solidFill>
                  <a:ea typeface="Palatino Linotype"/>
                  <a:cs typeface="Palatino Linotype"/>
                  <a:sym typeface="Palatino Linotype"/>
                </a:rPr>
                <a:t>Traditional</a:t>
              </a:r>
              <a:endParaRPr sz="2100" b="1" dirty="0">
                <a:solidFill>
                  <a:srgbClr val="000000"/>
                </a:solidFill>
                <a:ea typeface="Palatino Linotype"/>
                <a:cs typeface="Palatino Linotype"/>
                <a:sym typeface="Palatino Linotype"/>
              </a:endParaRPr>
            </a:p>
          </p:txBody>
        </p:sp>
        <p:sp>
          <p:nvSpPr>
            <p:cNvPr id="298" name="Google Shape;298;p40"/>
            <p:cNvSpPr/>
            <p:nvPr/>
          </p:nvSpPr>
          <p:spPr>
            <a:xfrm>
              <a:off x="248864" y="1173142"/>
              <a:ext cx="246262" cy="743647"/>
            </a:xfrm>
            <a:custGeom>
              <a:avLst/>
              <a:gdLst/>
              <a:ahLst/>
              <a:cxnLst/>
              <a:rect l="l" t="t" r="r" b="b"/>
              <a:pathLst>
                <a:path w="120000" h="120000" extrusionOk="0">
                  <a:moveTo>
                    <a:pt x="0" y="0"/>
                  </a:moveTo>
                  <a:lnTo>
                    <a:pt x="0" y="120000"/>
                  </a:lnTo>
                  <a:lnTo>
                    <a:pt x="120000" y="120000"/>
                  </a:lnTo>
                </a:path>
              </a:pathLst>
            </a:custGeom>
            <a:noFill/>
            <a:ln w="9525" cap="flat" cmpd="sng">
              <a:solidFill>
                <a:srgbClr val="00692E"/>
              </a:solidFill>
              <a:prstDash val="solid"/>
              <a:round/>
              <a:headEnd type="none" w="sm" len="sm"/>
              <a:tailEnd type="none" w="sm" len="sm"/>
            </a:ln>
          </p:spPr>
        </p:sp>
        <p:sp>
          <p:nvSpPr>
            <p:cNvPr id="299" name="Google Shape;299;p40"/>
            <p:cNvSpPr/>
            <p:nvPr/>
          </p:nvSpPr>
          <p:spPr>
            <a:xfrm>
              <a:off x="495126" y="1421024"/>
              <a:ext cx="2589353" cy="991530"/>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txBox="1"/>
            <p:nvPr/>
          </p:nvSpPr>
          <p:spPr>
            <a:xfrm>
              <a:off x="524167" y="1450065"/>
              <a:ext cx="2531271" cy="933448"/>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None/>
              </a:pPr>
              <a:r>
                <a:rPr lang="en-US" sz="1500" dirty="0">
                  <a:solidFill>
                    <a:schemeClr val="dk1"/>
                  </a:solidFill>
                  <a:ea typeface="Palatino Linotype"/>
                  <a:cs typeface="Palatino Linotype"/>
                  <a:sym typeface="Palatino Linotype"/>
                </a:rPr>
                <a:t>MH counselor “sees” student at appointments</a:t>
              </a:r>
              <a:endParaRPr sz="1500" dirty="0">
                <a:solidFill>
                  <a:schemeClr val="dk1"/>
                </a:solidFill>
                <a:ea typeface="Palatino Linotype"/>
                <a:cs typeface="Palatino Linotype"/>
                <a:sym typeface="Palatino Linotype"/>
              </a:endParaRPr>
            </a:p>
          </p:txBody>
        </p:sp>
        <p:sp>
          <p:nvSpPr>
            <p:cNvPr id="301" name="Google Shape;301;p40"/>
            <p:cNvSpPr/>
            <p:nvPr/>
          </p:nvSpPr>
          <p:spPr>
            <a:xfrm>
              <a:off x="248864" y="1173142"/>
              <a:ext cx="246262" cy="1983060"/>
            </a:xfrm>
            <a:custGeom>
              <a:avLst/>
              <a:gdLst/>
              <a:ahLst/>
              <a:cxnLst/>
              <a:rect l="l" t="t" r="r" b="b"/>
              <a:pathLst>
                <a:path w="120000" h="120000" extrusionOk="0">
                  <a:moveTo>
                    <a:pt x="0" y="0"/>
                  </a:moveTo>
                  <a:lnTo>
                    <a:pt x="0" y="120000"/>
                  </a:lnTo>
                  <a:lnTo>
                    <a:pt x="120000" y="120000"/>
                  </a:lnTo>
                </a:path>
              </a:pathLst>
            </a:custGeom>
            <a:noFill/>
            <a:ln w="9525" cap="flat" cmpd="sng">
              <a:solidFill>
                <a:srgbClr val="00692E"/>
              </a:solidFill>
              <a:prstDash val="solid"/>
              <a:round/>
              <a:headEnd type="none" w="sm" len="sm"/>
              <a:tailEnd type="none" w="sm" len="sm"/>
            </a:ln>
          </p:spPr>
        </p:sp>
        <p:sp>
          <p:nvSpPr>
            <p:cNvPr id="302" name="Google Shape;302;p40"/>
            <p:cNvSpPr/>
            <p:nvPr/>
          </p:nvSpPr>
          <p:spPr>
            <a:xfrm>
              <a:off x="495126" y="2660437"/>
              <a:ext cx="2589353" cy="991530"/>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txBox="1"/>
            <p:nvPr/>
          </p:nvSpPr>
          <p:spPr>
            <a:xfrm>
              <a:off x="524167" y="2689478"/>
              <a:ext cx="2531271" cy="933448"/>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None/>
              </a:pPr>
              <a:r>
                <a:rPr lang="en-US" sz="1500" dirty="0">
                  <a:solidFill>
                    <a:schemeClr val="dk1"/>
                  </a:solidFill>
                  <a:ea typeface="Palatino Linotype"/>
                  <a:cs typeface="Palatino Linotype"/>
                  <a:sym typeface="Palatino Linotype"/>
                </a:rPr>
                <a:t>Clinicians only do “mental health”</a:t>
              </a:r>
              <a:endParaRPr sz="1500" dirty="0">
                <a:solidFill>
                  <a:schemeClr val="dk1"/>
                </a:solidFill>
                <a:ea typeface="Palatino Linotype"/>
                <a:cs typeface="Palatino Linotype"/>
                <a:sym typeface="Palatino Linotype"/>
              </a:endParaRPr>
            </a:p>
          </p:txBody>
        </p:sp>
        <p:sp>
          <p:nvSpPr>
            <p:cNvPr id="304" name="Google Shape;304;p40"/>
            <p:cNvSpPr/>
            <p:nvPr/>
          </p:nvSpPr>
          <p:spPr>
            <a:xfrm>
              <a:off x="248864" y="1173142"/>
              <a:ext cx="246262" cy="3222473"/>
            </a:xfrm>
            <a:custGeom>
              <a:avLst/>
              <a:gdLst/>
              <a:ahLst/>
              <a:cxnLst/>
              <a:rect l="l" t="t" r="r" b="b"/>
              <a:pathLst>
                <a:path w="120000" h="120000" extrusionOk="0">
                  <a:moveTo>
                    <a:pt x="0" y="0"/>
                  </a:moveTo>
                  <a:lnTo>
                    <a:pt x="0" y="120000"/>
                  </a:lnTo>
                  <a:lnTo>
                    <a:pt x="120000" y="120000"/>
                  </a:lnTo>
                </a:path>
              </a:pathLst>
            </a:custGeom>
            <a:noFill/>
            <a:ln w="9525" cap="flat" cmpd="sng">
              <a:solidFill>
                <a:srgbClr val="00692E"/>
              </a:solidFill>
              <a:prstDash val="solid"/>
              <a:round/>
              <a:headEnd type="none" w="sm" len="sm"/>
              <a:tailEnd type="none" w="sm" len="sm"/>
            </a:ln>
          </p:spPr>
        </p:sp>
        <p:sp>
          <p:nvSpPr>
            <p:cNvPr id="305" name="Google Shape;305;p40"/>
            <p:cNvSpPr/>
            <p:nvPr/>
          </p:nvSpPr>
          <p:spPr>
            <a:xfrm>
              <a:off x="495126" y="3899849"/>
              <a:ext cx="2589353" cy="991530"/>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txBox="1"/>
            <p:nvPr/>
          </p:nvSpPr>
          <p:spPr>
            <a:xfrm>
              <a:off x="524167" y="3928890"/>
              <a:ext cx="2531271" cy="933448"/>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None/>
              </a:pPr>
              <a:r>
                <a:rPr lang="en-US" sz="1500" dirty="0">
                  <a:solidFill>
                    <a:schemeClr val="dk1"/>
                  </a:solidFill>
                  <a:ea typeface="Palatino Linotype"/>
                  <a:cs typeface="Palatino Linotype"/>
                  <a:sym typeface="Palatino Linotype"/>
                </a:rPr>
                <a:t>Case management notes</a:t>
              </a:r>
              <a:endParaRPr sz="1500" dirty="0">
                <a:solidFill>
                  <a:schemeClr val="dk1"/>
                </a:solidFill>
                <a:ea typeface="Palatino Linotype"/>
                <a:cs typeface="Palatino Linotype"/>
                <a:sym typeface="Palatino Linotype"/>
              </a:endParaRPr>
            </a:p>
          </p:txBody>
        </p:sp>
        <p:sp>
          <p:nvSpPr>
            <p:cNvPr id="307" name="Google Shape;307;p40"/>
            <p:cNvSpPr/>
            <p:nvPr/>
          </p:nvSpPr>
          <p:spPr>
            <a:xfrm>
              <a:off x="3087720" y="181611"/>
              <a:ext cx="2462623" cy="991530"/>
            </a:xfrm>
            <a:prstGeom prst="roundRect">
              <a:avLst>
                <a:gd name="adj" fmla="val 10000"/>
              </a:avLst>
            </a:prstGeom>
            <a:solidFill>
              <a:srgbClr val="FFFF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txBox="1"/>
            <p:nvPr/>
          </p:nvSpPr>
          <p:spPr>
            <a:xfrm>
              <a:off x="3116761" y="210652"/>
              <a:ext cx="2404541" cy="933448"/>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None/>
              </a:pPr>
              <a:r>
                <a:rPr lang="en-US" sz="2100" b="1" dirty="0">
                  <a:solidFill>
                    <a:srgbClr val="000000"/>
                  </a:solidFill>
                  <a:ea typeface="Palatino Linotype"/>
                  <a:cs typeface="Palatino Linotype"/>
                  <a:sym typeface="Palatino Linotype"/>
                </a:rPr>
                <a:t>An Interconnected Systems Framework</a:t>
              </a:r>
              <a:endParaRPr sz="2100" b="1" dirty="0">
                <a:solidFill>
                  <a:srgbClr val="000000"/>
                </a:solidFill>
                <a:ea typeface="Palatino Linotype"/>
                <a:cs typeface="Palatino Linotype"/>
                <a:sym typeface="Palatino Linotype"/>
              </a:endParaRPr>
            </a:p>
          </p:txBody>
        </p:sp>
        <p:sp>
          <p:nvSpPr>
            <p:cNvPr id="309" name="Google Shape;309;p40"/>
            <p:cNvSpPr/>
            <p:nvPr/>
          </p:nvSpPr>
          <p:spPr>
            <a:xfrm>
              <a:off x="3333982" y="1173142"/>
              <a:ext cx="246262" cy="743647"/>
            </a:xfrm>
            <a:custGeom>
              <a:avLst/>
              <a:gdLst/>
              <a:ahLst/>
              <a:cxnLst/>
              <a:rect l="l" t="t" r="r" b="b"/>
              <a:pathLst>
                <a:path w="120000" h="120000" extrusionOk="0">
                  <a:moveTo>
                    <a:pt x="0" y="0"/>
                  </a:moveTo>
                  <a:lnTo>
                    <a:pt x="0" y="120000"/>
                  </a:lnTo>
                  <a:lnTo>
                    <a:pt x="120000" y="120000"/>
                  </a:lnTo>
                </a:path>
              </a:pathLst>
            </a:custGeom>
            <a:noFill/>
            <a:ln w="9525" cap="flat" cmpd="sng">
              <a:solidFill>
                <a:srgbClr val="00692E"/>
              </a:solidFill>
              <a:prstDash val="solid"/>
              <a:round/>
              <a:headEnd type="none" w="sm" len="sm"/>
              <a:tailEnd type="none" w="sm" len="sm"/>
            </a:ln>
          </p:spPr>
        </p:sp>
        <p:sp>
          <p:nvSpPr>
            <p:cNvPr id="310" name="Google Shape;310;p40"/>
            <p:cNvSpPr/>
            <p:nvPr/>
          </p:nvSpPr>
          <p:spPr>
            <a:xfrm>
              <a:off x="3580244" y="1421024"/>
              <a:ext cx="2589353" cy="991530"/>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txBox="1"/>
            <p:nvPr/>
          </p:nvSpPr>
          <p:spPr>
            <a:xfrm>
              <a:off x="3609285" y="1450065"/>
              <a:ext cx="2531271" cy="933448"/>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None/>
              </a:pPr>
              <a:r>
                <a:rPr lang="en-US" sz="1500" dirty="0">
                  <a:solidFill>
                    <a:schemeClr val="dk1"/>
                  </a:solidFill>
                  <a:ea typeface="Palatino Linotype"/>
                  <a:cs typeface="Palatino Linotype"/>
                  <a:sym typeface="Palatino Linotype"/>
                </a:rPr>
                <a:t>MH person on teams at all tiers. Interventions are defined (core features, dosage, frequency, outcomes)</a:t>
              </a:r>
              <a:endParaRPr sz="1500" dirty="0">
                <a:solidFill>
                  <a:schemeClr val="dk1"/>
                </a:solidFill>
                <a:ea typeface="Palatino Linotype"/>
                <a:cs typeface="Palatino Linotype"/>
                <a:sym typeface="Palatino Linotype"/>
              </a:endParaRPr>
            </a:p>
          </p:txBody>
        </p:sp>
        <p:sp>
          <p:nvSpPr>
            <p:cNvPr id="312" name="Google Shape;312;p40"/>
            <p:cNvSpPr/>
            <p:nvPr/>
          </p:nvSpPr>
          <p:spPr>
            <a:xfrm>
              <a:off x="3333982" y="1173142"/>
              <a:ext cx="246262" cy="1983060"/>
            </a:xfrm>
            <a:custGeom>
              <a:avLst/>
              <a:gdLst/>
              <a:ahLst/>
              <a:cxnLst/>
              <a:rect l="l" t="t" r="r" b="b"/>
              <a:pathLst>
                <a:path w="120000" h="120000" extrusionOk="0">
                  <a:moveTo>
                    <a:pt x="0" y="0"/>
                  </a:moveTo>
                  <a:lnTo>
                    <a:pt x="0" y="120000"/>
                  </a:lnTo>
                  <a:lnTo>
                    <a:pt x="120000" y="120000"/>
                  </a:lnTo>
                </a:path>
              </a:pathLst>
            </a:custGeom>
            <a:noFill/>
            <a:ln w="9525" cap="flat" cmpd="sng">
              <a:solidFill>
                <a:srgbClr val="00692E"/>
              </a:solidFill>
              <a:prstDash val="solid"/>
              <a:round/>
              <a:headEnd type="none" w="sm" len="sm"/>
              <a:tailEnd type="none" w="sm" len="sm"/>
            </a:ln>
          </p:spPr>
        </p:sp>
        <p:sp>
          <p:nvSpPr>
            <p:cNvPr id="313" name="Google Shape;313;p40"/>
            <p:cNvSpPr/>
            <p:nvPr/>
          </p:nvSpPr>
          <p:spPr>
            <a:xfrm>
              <a:off x="3580244" y="2660437"/>
              <a:ext cx="2589353" cy="991530"/>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txBox="1"/>
            <p:nvPr/>
          </p:nvSpPr>
          <p:spPr>
            <a:xfrm>
              <a:off x="3609285" y="2689478"/>
              <a:ext cx="2531271" cy="933448"/>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None/>
              </a:pPr>
              <a:r>
                <a:rPr lang="en-US" sz="1500" dirty="0">
                  <a:solidFill>
                    <a:schemeClr val="dk1"/>
                  </a:solidFill>
                  <a:ea typeface="Palatino Linotype"/>
                  <a:cs typeface="Palatino Linotype"/>
                  <a:sym typeface="Palatino Linotype"/>
                </a:rPr>
                <a:t>MH is everyone’s job. Clinicians contribute to integrated plan</a:t>
              </a:r>
              <a:endParaRPr sz="1500" dirty="0">
                <a:solidFill>
                  <a:schemeClr val="dk1"/>
                </a:solidFill>
                <a:ea typeface="Palatino Linotype"/>
                <a:cs typeface="Palatino Linotype"/>
                <a:sym typeface="Palatino Linotype"/>
              </a:endParaRPr>
            </a:p>
          </p:txBody>
        </p:sp>
        <p:sp>
          <p:nvSpPr>
            <p:cNvPr id="315" name="Google Shape;315;p40"/>
            <p:cNvSpPr/>
            <p:nvPr/>
          </p:nvSpPr>
          <p:spPr>
            <a:xfrm>
              <a:off x="3333982" y="1173142"/>
              <a:ext cx="246262" cy="3222473"/>
            </a:xfrm>
            <a:custGeom>
              <a:avLst/>
              <a:gdLst/>
              <a:ahLst/>
              <a:cxnLst/>
              <a:rect l="l" t="t" r="r" b="b"/>
              <a:pathLst>
                <a:path w="120000" h="120000" extrusionOk="0">
                  <a:moveTo>
                    <a:pt x="0" y="0"/>
                  </a:moveTo>
                  <a:lnTo>
                    <a:pt x="0" y="120000"/>
                  </a:lnTo>
                  <a:lnTo>
                    <a:pt x="120000" y="120000"/>
                  </a:lnTo>
                </a:path>
              </a:pathLst>
            </a:custGeom>
            <a:noFill/>
            <a:ln w="9525" cap="flat" cmpd="sng">
              <a:solidFill>
                <a:srgbClr val="00692E"/>
              </a:solidFill>
              <a:prstDash val="solid"/>
              <a:round/>
              <a:headEnd type="none" w="sm" len="sm"/>
              <a:tailEnd type="none" w="sm" len="sm"/>
            </a:ln>
          </p:spPr>
        </p:sp>
        <p:sp>
          <p:nvSpPr>
            <p:cNvPr id="316" name="Google Shape;316;p40"/>
            <p:cNvSpPr/>
            <p:nvPr/>
          </p:nvSpPr>
          <p:spPr>
            <a:xfrm>
              <a:off x="3580244" y="3899849"/>
              <a:ext cx="2589353" cy="991530"/>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txBox="1"/>
            <p:nvPr/>
          </p:nvSpPr>
          <p:spPr>
            <a:xfrm>
              <a:off x="3609285" y="3928890"/>
              <a:ext cx="2531271" cy="933448"/>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None/>
              </a:pPr>
              <a:r>
                <a:rPr lang="en-US" sz="1500" dirty="0">
                  <a:solidFill>
                    <a:schemeClr val="dk1"/>
                  </a:solidFill>
                  <a:ea typeface="Palatino Linotype"/>
                  <a:cs typeface="Palatino Linotype"/>
                  <a:sym typeface="Palatino Linotype"/>
                </a:rPr>
                <a:t>Fidelity AND outcome data determined before delivery; data monitored continuously by teams</a:t>
              </a:r>
              <a:endParaRPr sz="1500" dirty="0">
                <a:solidFill>
                  <a:schemeClr val="dk1"/>
                </a:solidFill>
                <a:ea typeface="Palatino Linotype"/>
                <a:cs typeface="Palatino Linotype"/>
                <a:sym typeface="Palatino Linotype"/>
              </a:endParaRPr>
            </a:p>
          </p:txBody>
        </p:sp>
      </p:grpSp>
    </p:spTree>
    <p:extLst>
      <p:ext uri="{BB962C8B-B14F-4D97-AF65-F5344CB8AC3E}">
        <p14:creationId xmlns:p14="http://schemas.microsoft.com/office/powerpoint/2010/main" val="153943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362200" y="1955800"/>
            <a:ext cx="4064000" cy="4064000"/>
          </a:xfrm>
          <a:prstGeom prst="triangle">
            <a:avLst>
              <a:gd name="adj" fmla="val 49369"/>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ln>
                <a:solidFill>
                  <a:schemeClr val="tx2"/>
                </a:solidFill>
              </a:ln>
              <a:latin typeface="Tw Cen MT"/>
            </a:endParaRPr>
          </a:p>
        </p:txBody>
      </p:sp>
      <p:sp>
        <p:nvSpPr>
          <p:cNvPr id="9" name="Freeform 8"/>
          <p:cNvSpPr/>
          <p:nvPr/>
        </p:nvSpPr>
        <p:spPr>
          <a:xfrm>
            <a:off x="4368799" y="4528939"/>
            <a:ext cx="2641600" cy="9620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solidFill>
            <a:srgbClr val="FFFFFF">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352" tIns="119352" rIns="119352" bIns="119352" numCol="1" spcCol="1270" anchor="ctr" anchorCtr="0">
            <a:noAutofit/>
          </a:bodyPr>
          <a:lstStyle/>
          <a:p>
            <a:pPr lvl="0" algn="ctr" defTabSz="844550">
              <a:lnSpc>
                <a:spcPct val="90000"/>
              </a:lnSpc>
              <a:spcBef>
                <a:spcPct val="0"/>
              </a:spcBef>
              <a:spcAft>
                <a:spcPct val="35000"/>
              </a:spcAft>
            </a:pPr>
            <a:r>
              <a:rPr lang="en-US" sz="1900" kern="1200" dirty="0">
                <a:latin typeface="Tw Cen MT"/>
              </a:rPr>
              <a:t>Coaching/Consultation</a:t>
            </a:r>
          </a:p>
        </p:txBody>
      </p:sp>
      <p:sp>
        <p:nvSpPr>
          <p:cNvPr id="3" name="Isosceles Triangle 2"/>
          <p:cNvSpPr/>
          <p:nvPr/>
        </p:nvSpPr>
        <p:spPr>
          <a:xfrm>
            <a:off x="3149600" y="2006600"/>
            <a:ext cx="2438400" cy="2438400"/>
          </a:xfrm>
          <a:prstGeom prst="triangle">
            <a:avLst>
              <a:gd name="adj" fmla="val 50701"/>
            </a:avLst>
          </a:prstGeom>
          <a:solidFill>
            <a:srgbClr val="FBEA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a:endParaRPr>
          </a:p>
        </p:txBody>
      </p:sp>
      <p:sp>
        <p:nvSpPr>
          <p:cNvPr id="4" name="Isosceles Triangle 3"/>
          <p:cNvSpPr/>
          <p:nvPr/>
        </p:nvSpPr>
        <p:spPr>
          <a:xfrm>
            <a:off x="3688697" y="1998766"/>
            <a:ext cx="1371600" cy="1371600"/>
          </a:xfrm>
          <a:prstGeom prst="triangle">
            <a:avLst>
              <a:gd name="adj" fmla="val 4965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a:endParaRPr>
          </a:p>
        </p:txBody>
      </p:sp>
      <p:sp>
        <p:nvSpPr>
          <p:cNvPr id="8" name="Freeform 7"/>
          <p:cNvSpPr/>
          <p:nvPr/>
        </p:nvSpPr>
        <p:spPr>
          <a:xfrm>
            <a:off x="4368799" y="3446660"/>
            <a:ext cx="2641600" cy="9620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solidFill>
            <a:srgbClr val="FFFFFF">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352" tIns="119352" rIns="119352" bIns="119352" numCol="1" spcCol="1270" anchor="ctr" anchorCtr="0">
            <a:noAutofit/>
          </a:bodyPr>
          <a:lstStyle/>
          <a:p>
            <a:pPr lvl="0" algn="ctr" defTabSz="844550">
              <a:lnSpc>
                <a:spcPct val="90000"/>
              </a:lnSpc>
              <a:spcBef>
                <a:spcPct val="0"/>
              </a:spcBef>
              <a:spcAft>
                <a:spcPct val="35000"/>
              </a:spcAft>
            </a:pPr>
            <a:r>
              <a:rPr lang="en-US" sz="1900" kern="1200" dirty="0">
                <a:latin typeface="Tw Cen MT"/>
              </a:rPr>
              <a:t>Coaching/Coordination</a:t>
            </a:r>
          </a:p>
        </p:txBody>
      </p:sp>
      <p:sp>
        <p:nvSpPr>
          <p:cNvPr id="7" name="Freeform 6"/>
          <p:cNvSpPr/>
          <p:nvPr/>
        </p:nvSpPr>
        <p:spPr>
          <a:xfrm>
            <a:off x="4368799" y="2364382"/>
            <a:ext cx="2641600" cy="9620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solidFill>
            <a:srgbClr val="FFFFFF">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352" tIns="119352" rIns="119352" bIns="119352" numCol="1" spcCol="1270" anchor="ctr" anchorCtr="0">
            <a:noAutofit/>
          </a:bodyPr>
          <a:lstStyle/>
          <a:p>
            <a:pPr lvl="0" algn="ctr" defTabSz="844550">
              <a:lnSpc>
                <a:spcPct val="90000"/>
              </a:lnSpc>
              <a:spcBef>
                <a:spcPct val="0"/>
              </a:spcBef>
              <a:spcAft>
                <a:spcPct val="35000"/>
              </a:spcAft>
            </a:pPr>
            <a:r>
              <a:rPr lang="en-US" sz="1900" kern="1200" dirty="0">
                <a:latin typeface="Tw Cen MT"/>
              </a:rPr>
              <a:t>Coaching/Facilitation</a:t>
            </a:r>
          </a:p>
        </p:txBody>
      </p:sp>
      <p:sp>
        <p:nvSpPr>
          <p:cNvPr id="10" name="Title 9"/>
          <p:cNvSpPr>
            <a:spLocks noGrp="1"/>
          </p:cNvSpPr>
          <p:nvPr>
            <p:ph type="title"/>
          </p:nvPr>
        </p:nvSpPr>
        <p:spPr>
          <a:xfrm>
            <a:off x="1426583" y="376869"/>
            <a:ext cx="6987106" cy="915357"/>
          </a:xfrm>
        </p:spPr>
        <p:txBody>
          <a:bodyPr>
            <a:noAutofit/>
          </a:bodyPr>
          <a:lstStyle/>
          <a:p>
            <a:pPr algn="ctr"/>
            <a:r>
              <a:rPr lang="en-US" sz="3600" dirty="0">
                <a:solidFill>
                  <a:schemeClr val="tx1"/>
                </a:solidFill>
              </a:rPr>
              <a:t>The Role of the School-Based Clinician at All Three Tiers</a:t>
            </a:r>
          </a:p>
        </p:txBody>
      </p:sp>
    </p:spTree>
    <p:extLst>
      <p:ext uri="{BB962C8B-B14F-4D97-AF65-F5344CB8AC3E}">
        <p14:creationId xmlns:p14="http://schemas.microsoft.com/office/powerpoint/2010/main" val="253354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9"/>
          <p:cNvSpPr txBox="1">
            <a:spLocks noGrp="1"/>
          </p:cNvSpPr>
          <p:nvPr>
            <p:ph type="title"/>
          </p:nvPr>
        </p:nvSpPr>
        <p:spPr>
          <a:xfrm>
            <a:off x="358775" y="188913"/>
            <a:ext cx="67437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t>Staff Utilization Review</a:t>
            </a:r>
            <a:endParaRPr sz="4000" dirty="0"/>
          </a:p>
        </p:txBody>
      </p:sp>
      <p:sp>
        <p:nvSpPr>
          <p:cNvPr id="466" name="Google Shape;466;p49"/>
          <p:cNvSpPr txBox="1">
            <a:spLocks noGrp="1"/>
          </p:cNvSpPr>
          <p:nvPr>
            <p:ph type="body" idx="1"/>
          </p:nvPr>
        </p:nvSpPr>
        <p:spPr>
          <a:xfrm>
            <a:off x="816429" y="1469571"/>
            <a:ext cx="7527472" cy="47807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330"/>
              <a:buFont typeface="Century Gothic"/>
              <a:buNone/>
            </a:pPr>
            <a:r>
              <a:rPr lang="en-US" sz="3200" dirty="0"/>
              <a:t>Assess current workforce capacity</a:t>
            </a:r>
            <a:endParaRPr sz="3200" dirty="0"/>
          </a:p>
          <a:p>
            <a:pPr marL="342900" lvl="0" indent="-342900" algn="l" rtl="0">
              <a:spcBef>
                <a:spcPts val="666"/>
              </a:spcBef>
              <a:spcAft>
                <a:spcPts val="0"/>
              </a:spcAft>
              <a:buClr>
                <a:schemeClr val="dk1"/>
              </a:buClr>
              <a:buSzPts val="3330"/>
              <a:buFont typeface="Century Gothic"/>
              <a:buChar char="•"/>
            </a:pPr>
            <a:r>
              <a:rPr lang="en-US" sz="3200" dirty="0"/>
              <a:t>Identify changes needed for integration and efficiency</a:t>
            </a:r>
            <a:endParaRPr sz="3200" dirty="0"/>
          </a:p>
          <a:p>
            <a:pPr marL="342900" lvl="0" indent="-342900" algn="l" rtl="0">
              <a:spcBef>
                <a:spcPts val="666"/>
              </a:spcBef>
              <a:spcAft>
                <a:spcPts val="0"/>
              </a:spcAft>
              <a:buClr>
                <a:schemeClr val="dk1"/>
              </a:buClr>
              <a:buSzPts val="3330"/>
              <a:buFont typeface="Century Gothic"/>
              <a:buChar char="•"/>
            </a:pPr>
            <a:r>
              <a:rPr lang="en-US" sz="3200" dirty="0"/>
              <a:t>Review roles, responsibilities, time allocation of both school and community-employed clinicians working in schools</a:t>
            </a:r>
            <a:endParaRPr sz="3200" dirty="0"/>
          </a:p>
          <a:p>
            <a:pPr marL="342900" lvl="0" indent="-342900" algn="l" rtl="0">
              <a:spcBef>
                <a:spcPts val="666"/>
              </a:spcBef>
              <a:spcAft>
                <a:spcPts val="0"/>
              </a:spcAft>
              <a:buClr>
                <a:schemeClr val="dk1"/>
              </a:buClr>
              <a:buSzPts val="3330"/>
              <a:buFont typeface="Century Gothic"/>
              <a:buChar char="•"/>
            </a:pPr>
            <a:r>
              <a:rPr lang="en-US" sz="3200" dirty="0"/>
              <a:t>Consider a time-study</a:t>
            </a:r>
            <a:endParaRPr sz="3200" dirty="0"/>
          </a:p>
        </p:txBody>
      </p:sp>
    </p:spTree>
    <p:extLst>
      <p:ext uri="{BB962C8B-B14F-4D97-AF65-F5344CB8AC3E}">
        <p14:creationId xmlns:p14="http://schemas.microsoft.com/office/powerpoint/2010/main" val="1840980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B060-EF2E-EC49-A273-DB5E498EC69F}"/>
              </a:ext>
            </a:extLst>
          </p:cNvPr>
          <p:cNvSpPr>
            <a:spLocks noGrp="1"/>
          </p:cNvSpPr>
          <p:nvPr>
            <p:ph type="title"/>
          </p:nvPr>
        </p:nvSpPr>
        <p:spPr>
          <a:xfrm>
            <a:off x="1200150" y="326571"/>
            <a:ext cx="6743700" cy="1143000"/>
          </a:xfrm>
        </p:spPr>
        <p:txBody>
          <a:bodyPr/>
          <a:lstStyle/>
          <a:p>
            <a:r>
              <a:rPr lang="en-US" dirty="0"/>
              <a:t>Break-out Groups</a:t>
            </a:r>
          </a:p>
        </p:txBody>
      </p:sp>
      <p:sp>
        <p:nvSpPr>
          <p:cNvPr id="3" name="Text Placeholder 2">
            <a:extLst>
              <a:ext uri="{FF2B5EF4-FFF2-40B4-BE49-F238E27FC236}">
                <a16:creationId xmlns:a16="http://schemas.microsoft.com/office/drawing/2014/main" id="{A9498660-CF3F-EB46-8E8A-01D5BF54C73A}"/>
              </a:ext>
            </a:extLst>
          </p:cNvPr>
          <p:cNvSpPr>
            <a:spLocks noGrp="1"/>
          </p:cNvSpPr>
          <p:nvPr>
            <p:ph type="body" idx="1"/>
          </p:nvPr>
        </p:nvSpPr>
        <p:spPr/>
        <p:txBody>
          <a:bodyPr/>
          <a:lstStyle/>
          <a:p>
            <a:pPr marL="114300" indent="0" algn="ctr">
              <a:buNone/>
            </a:pPr>
            <a:r>
              <a:rPr lang="en-US" sz="3200" dirty="0"/>
              <a:t>Consider your current model of delivering mental health services/supports to students.</a:t>
            </a:r>
          </a:p>
          <a:p>
            <a:pPr marL="114300" indent="0" algn="ctr">
              <a:buNone/>
            </a:pPr>
            <a:endParaRPr lang="en-US" sz="3200" dirty="0"/>
          </a:p>
          <a:p>
            <a:pPr marL="114300" indent="0" algn="ctr">
              <a:buNone/>
            </a:pPr>
            <a:r>
              <a:rPr lang="en-US" sz="3200" dirty="0"/>
              <a:t>What would you need to do to adopt an Interconnected Systems Framework (ISF)?</a:t>
            </a:r>
          </a:p>
        </p:txBody>
      </p:sp>
    </p:spTree>
    <p:extLst>
      <p:ext uri="{BB962C8B-B14F-4D97-AF65-F5344CB8AC3E}">
        <p14:creationId xmlns:p14="http://schemas.microsoft.com/office/powerpoint/2010/main" val="253780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How Do we turn this…</a:t>
            </a:r>
          </a:p>
        </p:txBody>
      </p:sp>
      <p:pic>
        <p:nvPicPr>
          <p:cNvPr id="4" name="Content Placeholder 3"/>
          <p:cNvPicPr>
            <a:picLocks noGrp="1"/>
          </p:cNvPicPr>
          <p:nvPr>
            <p:ph idx="1"/>
          </p:nvPr>
        </p:nvPicPr>
        <p:blipFill>
          <a:blip r:embed="rId3"/>
          <a:stretch>
            <a:fillRect/>
          </a:stretch>
        </p:blipFill>
        <p:spPr>
          <a:xfrm>
            <a:off x="228600" y="1371600"/>
            <a:ext cx="8534400" cy="5334000"/>
          </a:xfrm>
          <a:prstGeom prst="rect">
            <a:avLst/>
          </a:prstGeom>
        </p:spPr>
      </p:pic>
    </p:spTree>
    <p:extLst>
      <p:ext uri="{BB962C8B-B14F-4D97-AF65-F5344CB8AC3E}">
        <p14:creationId xmlns:p14="http://schemas.microsoft.com/office/powerpoint/2010/main" val="3103847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5" name="Straight Arrow Connector 49"/>
          <p:cNvCxnSpPr>
            <a:cxnSpLocks noChangeShapeType="1"/>
            <a:stCxn id="26634" idx="3"/>
          </p:cNvCxnSpPr>
          <p:nvPr/>
        </p:nvCxnSpPr>
        <p:spPr bwMode="auto">
          <a:xfrm>
            <a:off x="3040063" y="1935163"/>
            <a:ext cx="3954462" cy="654050"/>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 name="Oval 1"/>
          <p:cNvSpPr/>
          <p:nvPr/>
        </p:nvSpPr>
        <p:spPr>
          <a:xfrm>
            <a:off x="6951663" y="1930400"/>
            <a:ext cx="1752600" cy="25908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rgbClr val="000000"/>
                </a:solidFill>
                <a:cs typeface="Arial"/>
              </a:rPr>
              <a:t>One Social Emotional Academic Framework</a:t>
            </a:r>
          </a:p>
        </p:txBody>
      </p:sp>
      <p:sp>
        <p:nvSpPr>
          <p:cNvPr id="26627" name="TextBox 2"/>
          <p:cNvSpPr txBox="1">
            <a:spLocks noChangeArrowheads="1"/>
          </p:cNvSpPr>
          <p:nvPr/>
        </p:nvSpPr>
        <p:spPr bwMode="auto">
          <a:xfrm>
            <a:off x="633413" y="2130425"/>
            <a:ext cx="23637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Restorative Practices</a:t>
            </a:r>
          </a:p>
        </p:txBody>
      </p:sp>
      <p:sp>
        <p:nvSpPr>
          <p:cNvPr id="26628" name="TextBox 3"/>
          <p:cNvSpPr txBox="1">
            <a:spLocks noChangeArrowheads="1"/>
          </p:cNvSpPr>
          <p:nvPr/>
        </p:nvSpPr>
        <p:spPr bwMode="auto">
          <a:xfrm>
            <a:off x="5410200" y="6111875"/>
            <a:ext cx="28654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Social Skills Programming</a:t>
            </a:r>
          </a:p>
        </p:txBody>
      </p:sp>
      <p:sp>
        <p:nvSpPr>
          <p:cNvPr id="26629" name="TextBox 4"/>
          <p:cNvSpPr txBox="1">
            <a:spLocks noChangeArrowheads="1"/>
          </p:cNvSpPr>
          <p:nvPr/>
        </p:nvSpPr>
        <p:spPr bwMode="auto">
          <a:xfrm>
            <a:off x="4919663" y="139700"/>
            <a:ext cx="3048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Trauma Informed Strategies</a:t>
            </a:r>
          </a:p>
        </p:txBody>
      </p:sp>
      <p:sp>
        <p:nvSpPr>
          <p:cNvPr id="26630" name="TextBox 5"/>
          <p:cNvSpPr txBox="1">
            <a:spLocks noChangeArrowheads="1"/>
          </p:cNvSpPr>
          <p:nvPr/>
        </p:nvSpPr>
        <p:spPr bwMode="auto">
          <a:xfrm>
            <a:off x="312738" y="4178300"/>
            <a:ext cx="28638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Social Emotional Learning</a:t>
            </a:r>
          </a:p>
        </p:txBody>
      </p:sp>
      <p:sp>
        <p:nvSpPr>
          <p:cNvPr id="26631" name="TextBox 6"/>
          <p:cNvSpPr txBox="1">
            <a:spLocks noChangeArrowheads="1"/>
          </p:cNvSpPr>
          <p:nvPr/>
        </p:nvSpPr>
        <p:spPr bwMode="auto">
          <a:xfrm>
            <a:off x="4494213" y="588963"/>
            <a:ext cx="23780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School Mental Health</a:t>
            </a:r>
          </a:p>
        </p:txBody>
      </p:sp>
      <p:sp>
        <p:nvSpPr>
          <p:cNvPr id="26632" name="TextBox 7"/>
          <p:cNvSpPr txBox="1">
            <a:spLocks noChangeArrowheads="1"/>
          </p:cNvSpPr>
          <p:nvPr/>
        </p:nvSpPr>
        <p:spPr bwMode="auto">
          <a:xfrm>
            <a:off x="2360613" y="4556125"/>
            <a:ext cx="21717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Dropout Prevention</a:t>
            </a:r>
          </a:p>
        </p:txBody>
      </p:sp>
      <p:sp>
        <p:nvSpPr>
          <p:cNvPr id="26633" name="TextBox 8"/>
          <p:cNvSpPr txBox="1">
            <a:spLocks noChangeArrowheads="1"/>
          </p:cNvSpPr>
          <p:nvPr/>
        </p:nvSpPr>
        <p:spPr bwMode="auto">
          <a:xfrm>
            <a:off x="2444750" y="4975225"/>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Bullying Prevention</a:t>
            </a:r>
          </a:p>
        </p:txBody>
      </p:sp>
      <p:sp>
        <p:nvSpPr>
          <p:cNvPr id="26634" name="TextBox 9"/>
          <p:cNvSpPr txBox="1">
            <a:spLocks noChangeArrowheads="1"/>
          </p:cNvSpPr>
          <p:nvPr/>
        </p:nvSpPr>
        <p:spPr bwMode="auto">
          <a:xfrm>
            <a:off x="342900" y="1751013"/>
            <a:ext cx="26971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Classroom Management</a:t>
            </a:r>
          </a:p>
        </p:txBody>
      </p:sp>
      <p:sp>
        <p:nvSpPr>
          <p:cNvPr id="26635" name="TextBox 10"/>
          <p:cNvSpPr txBox="1">
            <a:spLocks noChangeArrowheads="1"/>
          </p:cNvSpPr>
          <p:nvPr/>
        </p:nvSpPr>
        <p:spPr bwMode="auto">
          <a:xfrm>
            <a:off x="1474788" y="5976938"/>
            <a:ext cx="27368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Cultural Responsiveness</a:t>
            </a:r>
          </a:p>
        </p:txBody>
      </p:sp>
      <p:sp>
        <p:nvSpPr>
          <p:cNvPr id="26636" name="TextBox 11"/>
          <p:cNvSpPr txBox="1">
            <a:spLocks noChangeArrowheads="1"/>
          </p:cNvSpPr>
          <p:nvPr/>
        </p:nvSpPr>
        <p:spPr bwMode="auto">
          <a:xfrm>
            <a:off x="279400" y="2543175"/>
            <a:ext cx="297656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Wellness &amp; Self-Regulation</a:t>
            </a:r>
          </a:p>
        </p:txBody>
      </p:sp>
      <p:sp>
        <p:nvSpPr>
          <p:cNvPr id="26637" name="TextBox 12"/>
          <p:cNvSpPr txBox="1">
            <a:spLocks noChangeArrowheads="1"/>
          </p:cNvSpPr>
          <p:nvPr/>
        </p:nvSpPr>
        <p:spPr bwMode="auto">
          <a:xfrm>
            <a:off x="5254625" y="5665788"/>
            <a:ext cx="21097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Literacy Instruction</a:t>
            </a:r>
          </a:p>
        </p:txBody>
      </p:sp>
      <p:sp>
        <p:nvSpPr>
          <p:cNvPr id="26638" name="TextBox 13"/>
          <p:cNvSpPr txBox="1">
            <a:spLocks noChangeArrowheads="1"/>
          </p:cNvSpPr>
          <p:nvPr/>
        </p:nvSpPr>
        <p:spPr bwMode="auto">
          <a:xfrm>
            <a:off x="531813" y="3086100"/>
            <a:ext cx="33385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Cognitive Behavior Counseling</a:t>
            </a:r>
          </a:p>
        </p:txBody>
      </p:sp>
      <p:sp>
        <p:nvSpPr>
          <p:cNvPr id="26639" name="TextBox 14"/>
          <p:cNvSpPr txBox="1">
            <a:spLocks noChangeArrowheads="1"/>
          </p:cNvSpPr>
          <p:nvPr/>
        </p:nvSpPr>
        <p:spPr bwMode="auto">
          <a:xfrm>
            <a:off x="1084263" y="3590925"/>
            <a:ext cx="22494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Check In Check Out</a:t>
            </a:r>
          </a:p>
        </p:txBody>
      </p:sp>
      <p:cxnSp>
        <p:nvCxnSpPr>
          <p:cNvPr id="26640" name="Straight Arrow Connector 16"/>
          <p:cNvCxnSpPr>
            <a:cxnSpLocks noChangeShapeType="1"/>
            <a:stCxn id="26629" idx="3"/>
          </p:cNvCxnSpPr>
          <p:nvPr/>
        </p:nvCxnSpPr>
        <p:spPr bwMode="auto">
          <a:xfrm>
            <a:off x="7967663" y="323850"/>
            <a:ext cx="0" cy="1630363"/>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41" name="Straight Arrow Connector 19"/>
          <p:cNvCxnSpPr>
            <a:cxnSpLocks noChangeShapeType="1"/>
            <a:stCxn id="26637" idx="3"/>
          </p:cNvCxnSpPr>
          <p:nvPr/>
        </p:nvCxnSpPr>
        <p:spPr bwMode="auto">
          <a:xfrm flipV="1">
            <a:off x="7364413" y="4598988"/>
            <a:ext cx="357187" cy="1250950"/>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42" name="Straight Arrow Connector 20"/>
          <p:cNvCxnSpPr>
            <a:cxnSpLocks noChangeShapeType="1"/>
            <a:stCxn id="26630" idx="3"/>
          </p:cNvCxnSpPr>
          <p:nvPr/>
        </p:nvCxnSpPr>
        <p:spPr bwMode="auto">
          <a:xfrm flipV="1">
            <a:off x="3176588" y="3660775"/>
            <a:ext cx="3717925" cy="703263"/>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43" name="Straight Arrow Connector 28"/>
          <p:cNvCxnSpPr>
            <a:cxnSpLocks noChangeShapeType="1"/>
            <a:stCxn id="26639" idx="3"/>
          </p:cNvCxnSpPr>
          <p:nvPr/>
        </p:nvCxnSpPr>
        <p:spPr bwMode="auto">
          <a:xfrm flipV="1">
            <a:off x="3333750" y="3349625"/>
            <a:ext cx="3617913" cy="425450"/>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44" name="Straight Arrow Connector 29"/>
          <p:cNvCxnSpPr>
            <a:cxnSpLocks noChangeShapeType="1"/>
            <a:stCxn id="26636" idx="3"/>
          </p:cNvCxnSpPr>
          <p:nvPr/>
        </p:nvCxnSpPr>
        <p:spPr bwMode="auto">
          <a:xfrm>
            <a:off x="3255963" y="2727325"/>
            <a:ext cx="3667125" cy="201613"/>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45" name="Straight Arrow Connector 30"/>
          <p:cNvCxnSpPr>
            <a:cxnSpLocks noChangeShapeType="1"/>
            <a:stCxn id="26631" idx="3"/>
          </p:cNvCxnSpPr>
          <p:nvPr/>
        </p:nvCxnSpPr>
        <p:spPr bwMode="auto">
          <a:xfrm>
            <a:off x="6872288" y="773113"/>
            <a:ext cx="658812" cy="1257300"/>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46" name="Straight Arrow Connector 56"/>
          <p:cNvCxnSpPr>
            <a:cxnSpLocks noChangeShapeType="1"/>
            <a:stCxn id="26632" idx="3"/>
          </p:cNvCxnSpPr>
          <p:nvPr/>
        </p:nvCxnSpPr>
        <p:spPr bwMode="auto">
          <a:xfrm flipV="1">
            <a:off x="4532313" y="3779838"/>
            <a:ext cx="2419350" cy="960437"/>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47" name="Straight Arrow Connector 69"/>
          <p:cNvCxnSpPr>
            <a:cxnSpLocks noChangeShapeType="1"/>
            <a:stCxn id="26628" idx="3"/>
          </p:cNvCxnSpPr>
          <p:nvPr/>
        </p:nvCxnSpPr>
        <p:spPr bwMode="auto">
          <a:xfrm flipH="1" flipV="1">
            <a:off x="8150225" y="4521200"/>
            <a:ext cx="125413" cy="1774825"/>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48" name="Straight Arrow Connector 73"/>
          <p:cNvCxnSpPr>
            <a:cxnSpLocks noChangeShapeType="1"/>
            <a:stCxn id="26638" idx="3"/>
          </p:cNvCxnSpPr>
          <p:nvPr/>
        </p:nvCxnSpPr>
        <p:spPr bwMode="auto">
          <a:xfrm flipV="1">
            <a:off x="3870325" y="3067050"/>
            <a:ext cx="3081338" cy="203200"/>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49" name="Straight Arrow Connector 76"/>
          <p:cNvCxnSpPr>
            <a:cxnSpLocks noChangeShapeType="1"/>
            <a:stCxn id="26633" idx="3"/>
          </p:cNvCxnSpPr>
          <p:nvPr/>
        </p:nvCxnSpPr>
        <p:spPr bwMode="auto">
          <a:xfrm flipV="1">
            <a:off x="4605338" y="3960813"/>
            <a:ext cx="2441575" cy="1198562"/>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50" name="Straight Arrow Connector 78"/>
          <p:cNvCxnSpPr>
            <a:cxnSpLocks noChangeShapeType="1"/>
            <a:stCxn id="26635" idx="3"/>
          </p:cNvCxnSpPr>
          <p:nvPr/>
        </p:nvCxnSpPr>
        <p:spPr bwMode="auto">
          <a:xfrm flipV="1">
            <a:off x="4211638" y="4433888"/>
            <a:ext cx="3152775" cy="1727200"/>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51" name="Straight Arrow Connector 83"/>
          <p:cNvCxnSpPr>
            <a:cxnSpLocks noChangeShapeType="1"/>
            <a:stCxn id="26627" idx="3"/>
          </p:cNvCxnSpPr>
          <p:nvPr/>
        </p:nvCxnSpPr>
        <p:spPr bwMode="auto">
          <a:xfrm>
            <a:off x="2997200" y="2314575"/>
            <a:ext cx="3983038" cy="427038"/>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6652" name="TextBox 42"/>
          <p:cNvSpPr txBox="1">
            <a:spLocks noChangeArrowheads="1"/>
          </p:cNvSpPr>
          <p:nvPr/>
        </p:nvSpPr>
        <p:spPr bwMode="auto">
          <a:xfrm>
            <a:off x="2505075" y="5470525"/>
            <a:ext cx="18938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School Climate</a:t>
            </a:r>
          </a:p>
        </p:txBody>
      </p:sp>
      <p:cxnSp>
        <p:nvCxnSpPr>
          <p:cNvPr id="26653" name="Straight Arrow Connector 43"/>
          <p:cNvCxnSpPr>
            <a:cxnSpLocks noChangeShapeType="1"/>
            <a:stCxn id="26652" idx="3"/>
            <a:endCxn id="2" idx="3"/>
          </p:cNvCxnSpPr>
          <p:nvPr/>
        </p:nvCxnSpPr>
        <p:spPr bwMode="auto">
          <a:xfrm flipV="1">
            <a:off x="4398963" y="4141788"/>
            <a:ext cx="2808287" cy="1514475"/>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6654" name="TextBox 48"/>
          <p:cNvSpPr txBox="1">
            <a:spLocks noChangeArrowheads="1"/>
          </p:cNvSpPr>
          <p:nvPr/>
        </p:nvSpPr>
        <p:spPr bwMode="auto">
          <a:xfrm>
            <a:off x="4465638" y="931863"/>
            <a:ext cx="19796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Check &amp; Connect</a:t>
            </a:r>
          </a:p>
        </p:txBody>
      </p:sp>
      <p:cxnSp>
        <p:nvCxnSpPr>
          <p:cNvPr id="26655" name="Straight Arrow Connector 50"/>
          <p:cNvCxnSpPr>
            <a:cxnSpLocks noChangeShapeType="1"/>
            <a:stCxn id="26654" idx="3"/>
          </p:cNvCxnSpPr>
          <p:nvPr/>
        </p:nvCxnSpPr>
        <p:spPr bwMode="auto">
          <a:xfrm>
            <a:off x="6445250" y="1116013"/>
            <a:ext cx="938213" cy="1036637"/>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656" name="Straight Arrow Connector 62"/>
          <p:cNvCxnSpPr>
            <a:cxnSpLocks noChangeShapeType="1"/>
            <a:stCxn id="26657" idx="3"/>
          </p:cNvCxnSpPr>
          <p:nvPr/>
        </p:nvCxnSpPr>
        <p:spPr bwMode="auto">
          <a:xfrm>
            <a:off x="2936875" y="1436688"/>
            <a:ext cx="4110038" cy="1033462"/>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6657" name="TextBox 63"/>
          <p:cNvSpPr txBox="1">
            <a:spLocks noChangeArrowheads="1"/>
          </p:cNvSpPr>
          <p:nvPr/>
        </p:nvSpPr>
        <p:spPr bwMode="auto">
          <a:xfrm>
            <a:off x="239713" y="1252538"/>
            <a:ext cx="26971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rPr>
              <a:t>Function-based Support</a:t>
            </a:r>
          </a:p>
        </p:txBody>
      </p:sp>
      <p:cxnSp>
        <p:nvCxnSpPr>
          <p:cNvPr id="26658" name="Straight Arrow Connector 87"/>
          <p:cNvCxnSpPr>
            <a:cxnSpLocks noChangeShapeType="1"/>
            <a:stCxn id="26659" idx="3"/>
          </p:cNvCxnSpPr>
          <p:nvPr/>
        </p:nvCxnSpPr>
        <p:spPr bwMode="auto">
          <a:xfrm>
            <a:off x="2509838" y="992188"/>
            <a:ext cx="4587875" cy="1412875"/>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6659" name="TextBox 88"/>
          <p:cNvSpPr txBox="1">
            <a:spLocks noChangeArrowheads="1"/>
          </p:cNvSpPr>
          <p:nvPr/>
        </p:nvSpPr>
        <p:spPr bwMode="auto">
          <a:xfrm>
            <a:off x="793750" y="808038"/>
            <a:ext cx="17160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Wraparound</a:t>
            </a:r>
          </a:p>
        </p:txBody>
      </p:sp>
      <p:cxnSp>
        <p:nvCxnSpPr>
          <p:cNvPr id="26660" name="Straight Arrow Connector 96"/>
          <p:cNvCxnSpPr>
            <a:cxnSpLocks noChangeShapeType="1"/>
            <a:stCxn id="26661" idx="3"/>
            <a:endCxn id="2" idx="1"/>
          </p:cNvCxnSpPr>
          <p:nvPr/>
        </p:nvCxnSpPr>
        <p:spPr bwMode="auto">
          <a:xfrm>
            <a:off x="2601913" y="569913"/>
            <a:ext cx="4605337" cy="1739900"/>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6661" name="TextBox 97"/>
          <p:cNvSpPr txBox="1">
            <a:spLocks noChangeArrowheads="1"/>
          </p:cNvSpPr>
          <p:nvPr/>
        </p:nvSpPr>
        <p:spPr bwMode="auto">
          <a:xfrm>
            <a:off x="304800" y="385763"/>
            <a:ext cx="22971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Discipline and Safety</a:t>
            </a:r>
          </a:p>
        </p:txBody>
      </p:sp>
      <p:sp>
        <p:nvSpPr>
          <p:cNvPr id="3" name="TextBox 2">
            <a:extLst>
              <a:ext uri="{FF2B5EF4-FFF2-40B4-BE49-F238E27FC236}">
                <a16:creationId xmlns:a16="http://schemas.microsoft.com/office/drawing/2014/main" id="{D1B11770-4E46-4075-A8BC-50E704D3BC08}"/>
              </a:ext>
            </a:extLst>
          </p:cNvPr>
          <p:cNvSpPr txBox="1"/>
          <p:nvPr/>
        </p:nvSpPr>
        <p:spPr>
          <a:xfrm>
            <a:off x="320674" y="-19916"/>
            <a:ext cx="3549651" cy="369332"/>
          </a:xfrm>
          <a:prstGeom prst="rect">
            <a:avLst/>
          </a:prstGeom>
          <a:solidFill>
            <a:schemeClr val="accent2">
              <a:lumMod val="60000"/>
              <a:lumOff val="40000"/>
            </a:schemeClr>
          </a:solidFill>
        </p:spPr>
        <p:txBody>
          <a:bodyPr wrap="square" rtlCol="0">
            <a:spAutoFit/>
          </a:bodyPr>
          <a:lstStyle/>
          <a:p>
            <a:r>
              <a:rPr lang="en-US" dirty="0"/>
              <a:t>INTO THIS?</a:t>
            </a:r>
          </a:p>
        </p:txBody>
      </p:sp>
    </p:spTree>
    <p:extLst>
      <p:ext uri="{BB962C8B-B14F-4D97-AF65-F5344CB8AC3E}">
        <p14:creationId xmlns:p14="http://schemas.microsoft.com/office/powerpoint/2010/main" val="81194340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0"/>
          <p:cNvSpPr txBox="1">
            <a:spLocks noGrp="1"/>
          </p:cNvSpPr>
          <p:nvPr>
            <p:ph type="title"/>
          </p:nvPr>
        </p:nvSpPr>
        <p:spPr>
          <a:xfrm>
            <a:off x="358775" y="188913"/>
            <a:ext cx="67437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t>2d. Review Existing School and Community Data</a:t>
            </a:r>
            <a:endParaRPr sz="3600" dirty="0"/>
          </a:p>
        </p:txBody>
      </p:sp>
      <p:sp>
        <p:nvSpPr>
          <p:cNvPr id="472" name="Google Shape;472;p50"/>
          <p:cNvSpPr txBox="1">
            <a:spLocks noGrp="1"/>
          </p:cNvSpPr>
          <p:nvPr>
            <p:ph type="body" idx="1"/>
          </p:nvPr>
        </p:nvSpPr>
        <p:spPr>
          <a:xfrm>
            <a:off x="816429" y="1469571"/>
            <a:ext cx="7527472" cy="478079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Font typeface="Century Gothic"/>
              <a:buChar char="•"/>
            </a:pPr>
            <a:r>
              <a:rPr lang="en-US" sz="3200" dirty="0"/>
              <a:t>Whole population Needs</a:t>
            </a:r>
            <a:endParaRPr sz="3200" dirty="0"/>
          </a:p>
          <a:p>
            <a:pPr marL="742950" lvl="1" indent="-285750" algn="l" rtl="0">
              <a:spcBef>
                <a:spcPts val="640"/>
              </a:spcBef>
              <a:spcAft>
                <a:spcPts val="0"/>
              </a:spcAft>
              <a:buClr>
                <a:schemeClr val="dk1"/>
              </a:buClr>
              <a:buSzPts val="3200"/>
              <a:buFont typeface="Century Gothic"/>
              <a:buChar char="–"/>
            </a:pPr>
            <a:r>
              <a:rPr lang="en-US" sz="2800" dirty="0"/>
              <a:t>Community Data</a:t>
            </a:r>
            <a:endParaRPr sz="2800" dirty="0"/>
          </a:p>
          <a:p>
            <a:pPr marL="742950" lvl="1" indent="-285750" algn="l" rtl="0">
              <a:spcBef>
                <a:spcPts val="640"/>
              </a:spcBef>
              <a:spcAft>
                <a:spcPts val="0"/>
              </a:spcAft>
              <a:buClr>
                <a:schemeClr val="dk1"/>
              </a:buClr>
              <a:buSzPts val="3200"/>
              <a:buFont typeface="Century Gothic"/>
              <a:buChar char="–"/>
            </a:pPr>
            <a:r>
              <a:rPr lang="en-US" sz="2800" dirty="0"/>
              <a:t>School Data</a:t>
            </a:r>
            <a:endParaRPr sz="2800" dirty="0"/>
          </a:p>
          <a:p>
            <a:pPr marL="742950" lvl="1" indent="-285750" algn="l" rtl="0">
              <a:spcBef>
                <a:spcPts val="640"/>
              </a:spcBef>
              <a:spcAft>
                <a:spcPts val="0"/>
              </a:spcAft>
              <a:buClr>
                <a:schemeClr val="dk1"/>
              </a:buClr>
              <a:buSzPts val="3200"/>
              <a:buFont typeface="Century Gothic"/>
              <a:buChar char="–"/>
            </a:pPr>
            <a:r>
              <a:rPr lang="en-US" sz="2800" dirty="0"/>
              <a:t>Youth/Family Perspective Data</a:t>
            </a:r>
            <a:endParaRPr sz="2800" dirty="0"/>
          </a:p>
          <a:p>
            <a:pPr marL="742950" lvl="1" indent="-285750" algn="l" rtl="0">
              <a:spcBef>
                <a:spcPts val="640"/>
              </a:spcBef>
              <a:spcAft>
                <a:spcPts val="0"/>
              </a:spcAft>
              <a:buClr>
                <a:schemeClr val="dk1"/>
              </a:buClr>
              <a:buSzPts val="3200"/>
              <a:buFont typeface="Century Gothic"/>
              <a:buChar char="–"/>
            </a:pPr>
            <a:r>
              <a:rPr lang="en-US" sz="2800" dirty="0"/>
              <a:t>Local ‘events’ impacting families</a:t>
            </a:r>
          </a:p>
          <a:p>
            <a:pPr marL="742950" lvl="1" indent="-285750" algn="l" rtl="0">
              <a:spcBef>
                <a:spcPts val="640"/>
              </a:spcBef>
              <a:spcAft>
                <a:spcPts val="0"/>
              </a:spcAft>
              <a:buClr>
                <a:schemeClr val="dk1"/>
              </a:buClr>
              <a:buSzPts val="3200"/>
              <a:buFont typeface="Century Gothic"/>
              <a:buChar char="–"/>
            </a:pPr>
            <a:r>
              <a:rPr lang="en-US" sz="2800" dirty="0"/>
              <a:t>Data related to remote learning</a:t>
            </a:r>
            <a:endParaRPr sz="2800" dirty="0"/>
          </a:p>
        </p:txBody>
      </p:sp>
      <p:pic>
        <p:nvPicPr>
          <p:cNvPr id="3" name="Picture 2">
            <a:extLst>
              <a:ext uri="{FF2B5EF4-FFF2-40B4-BE49-F238E27FC236}">
                <a16:creationId xmlns:a16="http://schemas.microsoft.com/office/drawing/2014/main" id="{D5D719ED-47AE-457B-B00D-5DF85A642343}"/>
              </a:ext>
            </a:extLst>
          </p:cNvPr>
          <p:cNvPicPr>
            <a:picLocks noChangeAspect="1"/>
          </p:cNvPicPr>
          <p:nvPr/>
        </p:nvPicPr>
        <p:blipFill>
          <a:blip r:embed="rId3"/>
          <a:stretch>
            <a:fillRect/>
          </a:stretch>
        </p:blipFill>
        <p:spPr>
          <a:xfrm>
            <a:off x="173421" y="1331913"/>
            <a:ext cx="8497613" cy="4595921"/>
          </a:xfrm>
          <a:prstGeom prst="rect">
            <a:avLst/>
          </a:prstGeom>
        </p:spPr>
      </p:pic>
    </p:spTree>
    <p:extLst>
      <p:ext uri="{BB962C8B-B14F-4D97-AF65-F5344CB8AC3E}">
        <p14:creationId xmlns:p14="http://schemas.microsoft.com/office/powerpoint/2010/main" val="229855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0BD8CC5-4A5D-2642-957E-8F1CA7868D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454150"/>
            <a:ext cx="7313137" cy="1750485"/>
          </a:xfrm>
          <a:prstGeom prst="rect">
            <a:avLst/>
          </a:prstGeom>
        </p:spPr>
      </p:pic>
      <p:pic>
        <p:nvPicPr>
          <p:cNvPr id="7" name="Picture 6">
            <a:extLst>
              <a:ext uri="{FF2B5EF4-FFF2-40B4-BE49-F238E27FC236}">
                <a16:creationId xmlns:a16="http://schemas.microsoft.com/office/drawing/2014/main" id="{3C58738B-8FF1-924A-B740-D650F53CB536}"/>
              </a:ext>
            </a:extLst>
          </p:cNvPr>
          <p:cNvPicPr>
            <a:picLocks noChangeAspect="1"/>
          </p:cNvPicPr>
          <p:nvPr/>
        </p:nvPicPr>
        <p:blipFill>
          <a:blip r:embed="rId4"/>
          <a:stretch>
            <a:fillRect/>
          </a:stretch>
        </p:blipFill>
        <p:spPr>
          <a:xfrm>
            <a:off x="1981252" y="3429000"/>
            <a:ext cx="7025217" cy="1022045"/>
          </a:xfrm>
          <a:prstGeom prst="rect">
            <a:avLst/>
          </a:prstGeom>
        </p:spPr>
      </p:pic>
      <p:pic>
        <p:nvPicPr>
          <p:cNvPr id="9" name="Picture 8">
            <a:extLst>
              <a:ext uri="{FF2B5EF4-FFF2-40B4-BE49-F238E27FC236}">
                <a16:creationId xmlns:a16="http://schemas.microsoft.com/office/drawing/2014/main" id="{282DDD0E-520E-4640-A9AD-A6E7E64042E5}"/>
              </a:ext>
            </a:extLst>
          </p:cNvPr>
          <p:cNvPicPr>
            <a:picLocks noChangeAspect="1"/>
          </p:cNvPicPr>
          <p:nvPr/>
        </p:nvPicPr>
        <p:blipFill>
          <a:blip r:embed="rId5"/>
          <a:stretch>
            <a:fillRect/>
          </a:stretch>
        </p:blipFill>
        <p:spPr>
          <a:xfrm>
            <a:off x="176110" y="5094257"/>
            <a:ext cx="6563357" cy="781610"/>
          </a:xfrm>
          <a:prstGeom prst="rect">
            <a:avLst/>
          </a:prstGeom>
        </p:spPr>
      </p:pic>
      <p:sp>
        <p:nvSpPr>
          <p:cNvPr id="10" name="TextBox 9">
            <a:extLst>
              <a:ext uri="{FF2B5EF4-FFF2-40B4-BE49-F238E27FC236}">
                <a16:creationId xmlns:a16="http://schemas.microsoft.com/office/drawing/2014/main" id="{72549DD8-5C03-0447-9D79-D74D2394AD21}"/>
              </a:ext>
            </a:extLst>
          </p:cNvPr>
          <p:cNvSpPr txBox="1"/>
          <p:nvPr/>
        </p:nvSpPr>
        <p:spPr>
          <a:xfrm>
            <a:off x="2468490" y="456995"/>
            <a:ext cx="4270977" cy="707886"/>
          </a:xfrm>
          <a:prstGeom prst="rect">
            <a:avLst/>
          </a:prstGeom>
          <a:noFill/>
        </p:spPr>
        <p:txBody>
          <a:bodyPr wrap="none" rtlCol="0">
            <a:spAutoFit/>
          </a:bodyPr>
          <a:lstStyle/>
          <a:p>
            <a:r>
              <a:rPr lang="en-US" sz="4000" dirty="0"/>
              <a:t>Acknowledgements</a:t>
            </a:r>
          </a:p>
        </p:txBody>
      </p:sp>
    </p:spTree>
    <p:extLst>
      <p:ext uri="{BB962C8B-B14F-4D97-AF65-F5344CB8AC3E}">
        <p14:creationId xmlns:p14="http://schemas.microsoft.com/office/powerpoint/2010/main" val="438498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0;p36">
            <a:extLst>
              <a:ext uri="{FF2B5EF4-FFF2-40B4-BE49-F238E27FC236}">
                <a16:creationId xmlns:a16="http://schemas.microsoft.com/office/drawing/2014/main" id="{6A46C368-5AFE-42AE-90FA-DE5175DE912D}"/>
              </a:ext>
            </a:extLst>
          </p:cNvPr>
          <p:cNvGrpSpPr/>
          <p:nvPr/>
        </p:nvGrpSpPr>
        <p:grpSpPr>
          <a:xfrm>
            <a:off x="600108" y="1699589"/>
            <a:ext cx="2755857" cy="4353739"/>
            <a:chOff x="697883" y="1816768"/>
            <a:chExt cx="3674476" cy="3470421"/>
          </a:xfrm>
        </p:grpSpPr>
        <p:sp>
          <p:nvSpPr>
            <p:cNvPr id="3" name="Google Shape;241;p36">
              <a:extLst>
                <a:ext uri="{FF2B5EF4-FFF2-40B4-BE49-F238E27FC236}">
                  <a16:creationId xmlns:a16="http://schemas.microsoft.com/office/drawing/2014/main" id="{30BC0A04-05F0-46B7-84D9-119492490336}"/>
                </a:ext>
              </a:extLst>
            </p:cNvPr>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42;p36">
              <a:extLst>
                <a:ext uri="{FF2B5EF4-FFF2-40B4-BE49-F238E27FC236}">
                  <a16:creationId xmlns:a16="http://schemas.microsoft.com/office/drawing/2014/main" id="{433B99F0-8F9F-4F54-8872-2D84E578AE89}"/>
                </a:ext>
              </a:extLst>
            </p:cNvPr>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43;p36">
              <a:extLst>
                <a:ext uri="{FF2B5EF4-FFF2-40B4-BE49-F238E27FC236}">
                  <a16:creationId xmlns:a16="http://schemas.microsoft.com/office/drawing/2014/main" id="{F80DEA66-83A3-4354-9CEE-D65F11B5CF1A}"/>
                </a:ext>
              </a:extLst>
            </p:cNvPr>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245;p36">
            <a:extLst>
              <a:ext uri="{FF2B5EF4-FFF2-40B4-BE49-F238E27FC236}">
                <a16:creationId xmlns:a16="http://schemas.microsoft.com/office/drawing/2014/main" id="{44121070-62FB-4112-A307-DE91DCA3B17E}"/>
              </a:ext>
            </a:extLst>
          </p:cNvPr>
          <p:cNvSpPr txBox="1">
            <a:spLocks/>
          </p:cNvSpPr>
          <p:nvPr/>
        </p:nvSpPr>
        <p:spPr>
          <a:xfrm>
            <a:off x="3652839" y="804672"/>
            <a:ext cx="5166122" cy="5248656"/>
          </a:xfrm>
          <a:prstGeom prst="rect">
            <a:avLst/>
          </a:prstGeom>
          <a:noFill/>
          <a:ln>
            <a:noFill/>
          </a:ln>
        </p:spPr>
        <p:txBody>
          <a:bodyPr spcFirstLastPara="1" wrap="square" lIns="91425" tIns="45700" rIns="91425" bIns="45700" anchor="ctr" anchorCtr="0">
            <a:no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spcBef>
                <a:spcPts val="0"/>
              </a:spcBef>
              <a:spcAft>
                <a:spcPts val="0"/>
              </a:spcAft>
              <a:buClr>
                <a:srgbClr val="00632F"/>
              </a:buClr>
              <a:buSzPts val="2960"/>
              <a:buFont typeface="Arial" panose="020B0604020202020204" pitchFamily="34" charset="0"/>
              <a:buNone/>
            </a:pPr>
            <a:r>
              <a:rPr lang="en-US" sz="2960" b="1">
                <a:solidFill>
                  <a:srgbClr val="00632F"/>
                </a:solidFill>
              </a:rPr>
              <a:t>Structure</a:t>
            </a:r>
            <a:r>
              <a:rPr lang="en-US" sz="2960"/>
              <a:t> </a:t>
            </a:r>
            <a:r>
              <a:rPr lang="en-US" sz="2960">
                <a:solidFill>
                  <a:srgbClr val="000000"/>
                </a:solidFill>
              </a:rPr>
              <a:t>and</a:t>
            </a:r>
            <a:r>
              <a:rPr lang="en-US" sz="2960"/>
              <a:t> </a:t>
            </a:r>
            <a:r>
              <a:rPr lang="en-US" sz="2960" b="1">
                <a:solidFill>
                  <a:srgbClr val="00632F"/>
                </a:solidFill>
              </a:rPr>
              <a:t>process</a:t>
            </a:r>
            <a:r>
              <a:rPr lang="en-US" sz="2960"/>
              <a:t> </a:t>
            </a:r>
            <a:r>
              <a:rPr lang="en-US" sz="2960">
                <a:solidFill>
                  <a:srgbClr val="000000"/>
                </a:solidFill>
              </a:rPr>
              <a:t>for education and mental health systems to interact in most effective and efficient way.</a:t>
            </a:r>
            <a:endParaRPr lang="en-US"/>
          </a:p>
          <a:p>
            <a:pPr marL="0" indent="0" algn="ctr">
              <a:lnSpc>
                <a:spcPct val="80000"/>
              </a:lnSpc>
              <a:spcBef>
                <a:spcPts val="1792"/>
              </a:spcBef>
              <a:spcAft>
                <a:spcPts val="0"/>
              </a:spcAft>
              <a:buClr>
                <a:srgbClr val="000000"/>
              </a:buClr>
              <a:buSzPts val="2960"/>
              <a:buFont typeface="Arial" panose="020B0604020202020204" pitchFamily="34" charset="0"/>
              <a:buNone/>
            </a:pPr>
            <a:r>
              <a:rPr lang="en-US" sz="2960">
                <a:solidFill>
                  <a:srgbClr val="000000"/>
                </a:solidFill>
              </a:rPr>
              <a:t>Guided by </a:t>
            </a:r>
            <a:r>
              <a:rPr lang="en-US" sz="2960" b="1">
                <a:solidFill>
                  <a:srgbClr val="00632F"/>
                </a:solidFill>
              </a:rPr>
              <a:t>key stakeholders </a:t>
            </a:r>
            <a:br>
              <a:rPr lang="en-US" sz="2960" b="1">
                <a:solidFill>
                  <a:srgbClr val="00632F"/>
                </a:solidFill>
              </a:rPr>
            </a:br>
            <a:r>
              <a:rPr lang="en-US" sz="2960">
                <a:solidFill>
                  <a:srgbClr val="000000"/>
                </a:solidFill>
              </a:rPr>
              <a:t>in education and mental health/community systems. </a:t>
            </a:r>
            <a:endParaRPr lang="en-US"/>
          </a:p>
          <a:p>
            <a:pPr marL="0" indent="0" algn="ctr">
              <a:lnSpc>
                <a:spcPct val="80000"/>
              </a:lnSpc>
              <a:spcBef>
                <a:spcPts val="1792"/>
              </a:spcBef>
              <a:spcAft>
                <a:spcPts val="0"/>
              </a:spcAft>
              <a:buClr>
                <a:srgbClr val="000000"/>
              </a:buClr>
              <a:buSzPts val="2960"/>
              <a:buFont typeface="Arial" panose="020B0604020202020204" pitchFamily="34" charset="0"/>
              <a:buNone/>
            </a:pPr>
            <a:r>
              <a:rPr lang="en-US" sz="2960">
                <a:solidFill>
                  <a:srgbClr val="000000"/>
                </a:solidFill>
              </a:rPr>
              <a:t>Key stakeholders have the </a:t>
            </a:r>
            <a:r>
              <a:rPr lang="en-US" sz="2960" b="1">
                <a:solidFill>
                  <a:srgbClr val="00632F"/>
                </a:solidFill>
              </a:rPr>
              <a:t>authority</a:t>
            </a:r>
            <a:r>
              <a:rPr lang="en-US" sz="2960"/>
              <a:t> </a:t>
            </a:r>
            <a:r>
              <a:rPr lang="en-US" sz="2960">
                <a:solidFill>
                  <a:srgbClr val="000000"/>
                </a:solidFill>
              </a:rPr>
              <a:t>to reallocate resources, change role and function of staff, and change policy. </a:t>
            </a:r>
            <a:endParaRPr lang="en-US" dirty="0"/>
          </a:p>
        </p:txBody>
      </p:sp>
      <p:sp>
        <p:nvSpPr>
          <p:cNvPr id="12" name="TextBox 11">
            <a:extLst>
              <a:ext uri="{FF2B5EF4-FFF2-40B4-BE49-F238E27FC236}">
                <a16:creationId xmlns:a16="http://schemas.microsoft.com/office/drawing/2014/main" id="{26D96B59-F654-4523-AC7B-6F8371E39C68}"/>
              </a:ext>
            </a:extLst>
          </p:cNvPr>
          <p:cNvSpPr txBox="1"/>
          <p:nvPr/>
        </p:nvSpPr>
        <p:spPr>
          <a:xfrm>
            <a:off x="965200" y="2504845"/>
            <a:ext cx="206586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FFFFFF"/>
                </a:solidFill>
                <a:latin typeface="Libre Franklin"/>
                <a:cs typeface="Arial"/>
              </a:rPr>
              <a:t>ISF Defined (at </a:t>
            </a:r>
            <a:r>
              <a:rPr lang="en-US" sz="2800">
                <a:solidFill>
                  <a:srgbClr val="FFFFFF"/>
                </a:solidFill>
                <a:latin typeface="Libre Franklin"/>
                <a:cs typeface="Arial"/>
              </a:rPr>
              <a:t>full implementation)</a:t>
            </a:r>
            <a:endParaRPr lang="en-US" sz="2800" dirty="0"/>
          </a:p>
        </p:txBody>
      </p:sp>
    </p:spTree>
    <p:extLst>
      <p:ext uri="{BB962C8B-B14F-4D97-AF65-F5344CB8AC3E}">
        <p14:creationId xmlns:p14="http://schemas.microsoft.com/office/powerpoint/2010/main" val="42297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8"/>
          <p:cNvSpPr/>
          <p:nvPr/>
        </p:nvSpPr>
        <p:spPr>
          <a:xfrm>
            <a:off x="0" y="-1"/>
            <a:ext cx="9144000" cy="68580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alatino Linotype"/>
              <a:buNone/>
            </a:pPr>
            <a:endParaRPr sz="1800" b="0" i="0" u="none" strike="noStrike" cap="none">
              <a:solidFill>
                <a:srgbClr val="FFFFFF"/>
              </a:solidFill>
              <a:latin typeface="Calibri"/>
              <a:ea typeface="Calibri"/>
              <a:cs typeface="Calibri"/>
              <a:sym typeface="Calibri"/>
            </a:endParaRPr>
          </a:p>
        </p:txBody>
      </p:sp>
      <p:grpSp>
        <p:nvGrpSpPr>
          <p:cNvPr id="624" name="Google Shape;624;p68"/>
          <p:cNvGrpSpPr/>
          <p:nvPr/>
        </p:nvGrpSpPr>
        <p:grpSpPr>
          <a:xfrm>
            <a:off x="-313134" y="0"/>
            <a:ext cx="9438087" cy="6853238"/>
            <a:chOff x="-417513" y="0"/>
            <a:chExt cx="12584114" cy="6853238"/>
          </a:xfrm>
        </p:grpSpPr>
        <p:sp>
          <p:nvSpPr>
            <p:cNvPr id="625" name="Google Shape;625;p6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68"/>
          <p:cNvGrpSpPr/>
          <p:nvPr/>
        </p:nvGrpSpPr>
        <p:grpSpPr>
          <a:xfrm>
            <a:off x="600108" y="1699589"/>
            <a:ext cx="2755857" cy="3470421"/>
            <a:chOff x="697883" y="1816768"/>
            <a:chExt cx="3674476" cy="3470421"/>
          </a:xfrm>
        </p:grpSpPr>
        <p:sp>
          <p:nvSpPr>
            <p:cNvPr id="647" name="Google Shape;647;p68"/>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8"/>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8"/>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68"/>
          <p:cNvSpPr txBox="1">
            <a:spLocks noGrp="1"/>
          </p:cNvSpPr>
          <p:nvPr>
            <p:ph type="title"/>
          </p:nvPr>
        </p:nvSpPr>
        <p:spPr>
          <a:xfrm>
            <a:off x="678657" y="2415322"/>
            <a:ext cx="2588798" cy="239986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500">
                <a:solidFill>
                  <a:srgbClr val="FFFFFF"/>
                </a:solidFill>
              </a:rPr>
              <a:t>District Community Leadership Team</a:t>
            </a:r>
            <a:endParaRPr/>
          </a:p>
        </p:txBody>
      </p:sp>
      <p:sp>
        <p:nvSpPr>
          <p:cNvPr id="651" name="Google Shape;651;p68"/>
          <p:cNvSpPr txBox="1">
            <a:spLocks noGrp="1"/>
          </p:cNvSpPr>
          <p:nvPr>
            <p:ph type="body" idx="1"/>
          </p:nvPr>
        </p:nvSpPr>
        <p:spPr>
          <a:xfrm>
            <a:off x="3547668" y="385764"/>
            <a:ext cx="5056728" cy="62221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55A11"/>
              </a:buClr>
              <a:buSzPts val="2220"/>
              <a:buNone/>
            </a:pPr>
            <a:r>
              <a:rPr lang="en-US" sz="2220" b="1" dirty="0">
                <a:solidFill>
                  <a:srgbClr val="000000"/>
                </a:solidFill>
                <a:ea typeface="Palatino Linotype"/>
                <a:cs typeface="Palatino Linotype"/>
                <a:sym typeface="Palatino Linotype"/>
              </a:rPr>
              <a:t>Executive Functions: </a:t>
            </a:r>
            <a:r>
              <a:rPr lang="en-US" sz="2220" dirty="0">
                <a:solidFill>
                  <a:srgbClr val="000000"/>
                </a:solidFill>
                <a:ea typeface="Palatino Linotype"/>
                <a:cs typeface="Palatino Linotype"/>
                <a:sym typeface="Palatino Linotype"/>
              </a:rPr>
              <a:t>Provide the </a:t>
            </a:r>
            <a:r>
              <a:rPr lang="en-US" sz="2220" i="1" dirty="0">
                <a:solidFill>
                  <a:schemeClr val="dk2"/>
                </a:solidFill>
                <a:ea typeface="Palatino Linotype"/>
                <a:cs typeface="Palatino Linotype"/>
                <a:sym typeface="Palatino Linotype"/>
              </a:rPr>
              <a:t>stakeholder engagement</a:t>
            </a:r>
            <a:r>
              <a:rPr lang="en-US" sz="2220" dirty="0">
                <a:solidFill>
                  <a:srgbClr val="000000"/>
                </a:solidFill>
                <a:ea typeface="Palatino Linotype"/>
                <a:cs typeface="Palatino Linotype"/>
                <a:sym typeface="Palatino Linotype"/>
              </a:rPr>
              <a:t>,</a:t>
            </a:r>
            <a:r>
              <a:rPr lang="en-US" sz="2220" dirty="0">
                <a:ea typeface="Palatino Linotype"/>
                <a:cs typeface="Palatino Linotype"/>
                <a:sym typeface="Palatino Linotype"/>
              </a:rPr>
              <a:t> </a:t>
            </a:r>
            <a:r>
              <a:rPr lang="en-US" sz="2220" i="1" dirty="0">
                <a:solidFill>
                  <a:srgbClr val="00853F"/>
                </a:solidFill>
                <a:ea typeface="Palatino Linotype"/>
                <a:cs typeface="Palatino Linotype"/>
                <a:sym typeface="Palatino Linotype"/>
              </a:rPr>
              <a:t>funding &amp; alignment</a:t>
            </a:r>
            <a:r>
              <a:rPr lang="en-US" sz="2220" dirty="0">
                <a:solidFill>
                  <a:srgbClr val="000000"/>
                </a:solidFill>
                <a:ea typeface="Palatino Linotype"/>
                <a:cs typeface="Palatino Linotype"/>
                <a:sym typeface="Palatino Linotype"/>
              </a:rPr>
              <a:t>, </a:t>
            </a:r>
            <a:r>
              <a:rPr lang="en-US" sz="2220" i="1" dirty="0">
                <a:solidFill>
                  <a:srgbClr val="00853F"/>
                </a:solidFill>
                <a:ea typeface="Palatino Linotype"/>
                <a:cs typeface="Palatino Linotype"/>
                <a:sym typeface="Palatino Linotype"/>
              </a:rPr>
              <a:t>workforce capacity</a:t>
            </a:r>
            <a:r>
              <a:rPr lang="en-US" sz="2220" dirty="0">
                <a:solidFill>
                  <a:srgbClr val="000000"/>
                </a:solidFill>
                <a:ea typeface="Palatino Linotype"/>
                <a:cs typeface="Palatino Linotype"/>
                <a:sym typeface="Palatino Linotype"/>
              </a:rPr>
              <a:t>, and </a:t>
            </a:r>
            <a:r>
              <a:rPr lang="en-US" sz="2220" i="1" dirty="0">
                <a:solidFill>
                  <a:srgbClr val="00853F"/>
                </a:solidFill>
                <a:ea typeface="Palatino Linotype"/>
                <a:cs typeface="Palatino Linotype"/>
                <a:sym typeface="Palatino Linotype"/>
              </a:rPr>
              <a:t>policy </a:t>
            </a:r>
            <a:r>
              <a:rPr lang="en-US" sz="2220" dirty="0">
                <a:solidFill>
                  <a:srgbClr val="000000"/>
                </a:solidFill>
                <a:ea typeface="Palatino Linotype"/>
                <a:cs typeface="Palatino Linotype"/>
                <a:sym typeface="Palatino Linotype"/>
              </a:rPr>
              <a:t>needed to allow school teams to travel through the full sequence of implementation stages.  Adopting an integrated framework is a process that will </a:t>
            </a:r>
            <a:r>
              <a:rPr lang="en-US" sz="2220" i="1" dirty="0">
                <a:solidFill>
                  <a:srgbClr val="00853F"/>
                </a:solidFill>
                <a:ea typeface="Palatino Linotype"/>
                <a:cs typeface="Palatino Linotype"/>
                <a:sym typeface="Palatino Linotype"/>
              </a:rPr>
              <a:t>challenge the assumptions </a:t>
            </a:r>
            <a:r>
              <a:rPr lang="en-US" sz="2220" dirty="0">
                <a:solidFill>
                  <a:srgbClr val="000000"/>
                </a:solidFill>
                <a:ea typeface="Palatino Linotype"/>
                <a:cs typeface="Palatino Linotype"/>
                <a:sym typeface="Palatino Linotype"/>
              </a:rPr>
              <a:t>and </a:t>
            </a:r>
            <a:r>
              <a:rPr lang="en-US" sz="2220" i="1" dirty="0">
                <a:solidFill>
                  <a:srgbClr val="00853F"/>
                </a:solidFill>
                <a:ea typeface="Palatino Linotype"/>
                <a:cs typeface="Palatino Linotype"/>
                <a:sym typeface="Palatino Linotype"/>
              </a:rPr>
              <a:t>traditional practices of most school faculty and mental health systems</a:t>
            </a:r>
            <a:r>
              <a:rPr lang="en-US" sz="2220" dirty="0">
                <a:solidFill>
                  <a:srgbClr val="00853F"/>
                </a:solidFill>
                <a:ea typeface="Palatino Linotype"/>
                <a:cs typeface="Palatino Linotype"/>
                <a:sym typeface="Palatino Linotype"/>
              </a:rPr>
              <a:t>. </a:t>
            </a:r>
            <a:endParaRPr dirty="0"/>
          </a:p>
          <a:p>
            <a:pPr marL="0" lvl="0" indent="0" algn="ctr" rtl="0">
              <a:lnSpc>
                <a:spcPct val="90000"/>
              </a:lnSpc>
              <a:spcBef>
                <a:spcPts val="444"/>
              </a:spcBef>
              <a:spcAft>
                <a:spcPts val="0"/>
              </a:spcAft>
              <a:buClr>
                <a:srgbClr val="C55A11"/>
              </a:buClr>
              <a:buSzPts val="2220"/>
              <a:buNone/>
            </a:pPr>
            <a:endParaRPr sz="2220" dirty="0">
              <a:ea typeface="Palatino Linotype"/>
              <a:cs typeface="Palatino Linotype"/>
              <a:sym typeface="Palatino Linotype"/>
            </a:endParaRPr>
          </a:p>
          <a:p>
            <a:pPr marL="0" lvl="0" indent="0" algn="ctr" rtl="0">
              <a:lnSpc>
                <a:spcPct val="90000"/>
              </a:lnSpc>
              <a:spcBef>
                <a:spcPts val="444"/>
              </a:spcBef>
              <a:spcAft>
                <a:spcPts val="0"/>
              </a:spcAft>
              <a:buClr>
                <a:srgbClr val="C55A11"/>
              </a:buClr>
              <a:buSzPts val="2220"/>
              <a:buNone/>
            </a:pPr>
            <a:r>
              <a:rPr lang="en-US" sz="2220" b="1" dirty="0">
                <a:solidFill>
                  <a:srgbClr val="000000"/>
                </a:solidFill>
                <a:ea typeface="Palatino Linotype"/>
                <a:cs typeface="Palatino Linotype"/>
                <a:sym typeface="Palatino Linotype"/>
              </a:rPr>
              <a:t>Implementation Functions: </a:t>
            </a:r>
            <a:r>
              <a:rPr lang="en-US" sz="2220" dirty="0">
                <a:solidFill>
                  <a:srgbClr val="000000"/>
                </a:solidFill>
                <a:ea typeface="Palatino Linotype"/>
                <a:cs typeface="Palatino Linotype"/>
                <a:sym typeface="Palatino Linotype"/>
              </a:rPr>
              <a:t>Provide the </a:t>
            </a:r>
            <a:r>
              <a:rPr lang="en-US" sz="2220" i="1" dirty="0">
                <a:solidFill>
                  <a:srgbClr val="00853F"/>
                </a:solidFill>
                <a:ea typeface="Palatino Linotype"/>
                <a:cs typeface="Palatino Linotype"/>
                <a:sym typeface="Palatino Linotype"/>
              </a:rPr>
              <a:t>training</a:t>
            </a:r>
            <a:r>
              <a:rPr lang="en-US" sz="2220" dirty="0">
                <a:solidFill>
                  <a:srgbClr val="000000"/>
                </a:solidFill>
                <a:ea typeface="Palatino Linotype"/>
                <a:cs typeface="Palatino Linotype"/>
                <a:sym typeface="Palatino Linotype"/>
              </a:rPr>
              <a:t>,</a:t>
            </a:r>
            <a:r>
              <a:rPr lang="en-US" sz="2220" dirty="0">
                <a:ea typeface="Palatino Linotype"/>
                <a:cs typeface="Palatino Linotype"/>
                <a:sym typeface="Palatino Linotype"/>
              </a:rPr>
              <a:t> </a:t>
            </a:r>
            <a:r>
              <a:rPr lang="en-US" sz="2220" i="1" dirty="0">
                <a:solidFill>
                  <a:srgbClr val="00853F"/>
                </a:solidFill>
                <a:ea typeface="Palatino Linotype"/>
                <a:cs typeface="Palatino Linotype"/>
                <a:sym typeface="Palatino Linotype"/>
              </a:rPr>
              <a:t>coaching,</a:t>
            </a:r>
            <a:r>
              <a:rPr lang="en-US" sz="2220" dirty="0">
                <a:ea typeface="Palatino Linotype"/>
                <a:cs typeface="Palatino Linotype"/>
                <a:sym typeface="Palatino Linotype"/>
              </a:rPr>
              <a:t> </a:t>
            </a:r>
            <a:r>
              <a:rPr lang="en-US" sz="2220" dirty="0">
                <a:solidFill>
                  <a:srgbClr val="000000"/>
                </a:solidFill>
                <a:ea typeface="Palatino Linotype"/>
                <a:cs typeface="Palatino Linotype"/>
                <a:sym typeface="Palatino Linotype"/>
              </a:rPr>
              <a:t>and</a:t>
            </a:r>
            <a:r>
              <a:rPr lang="en-US" sz="2220" dirty="0">
                <a:ea typeface="Palatino Linotype"/>
                <a:cs typeface="Palatino Linotype"/>
                <a:sym typeface="Palatino Linotype"/>
              </a:rPr>
              <a:t> </a:t>
            </a:r>
            <a:r>
              <a:rPr lang="en-US" sz="2220" i="1" dirty="0">
                <a:solidFill>
                  <a:srgbClr val="00853F"/>
                </a:solidFill>
                <a:ea typeface="Palatino Linotype"/>
                <a:cs typeface="Palatino Linotype"/>
                <a:sym typeface="Palatino Linotype"/>
              </a:rPr>
              <a:t>feedback &amp; evaluation</a:t>
            </a:r>
            <a:r>
              <a:rPr lang="en-US" sz="2220" dirty="0">
                <a:solidFill>
                  <a:srgbClr val="00853F"/>
                </a:solidFill>
                <a:ea typeface="Palatino Linotype"/>
                <a:cs typeface="Palatino Linotype"/>
                <a:sym typeface="Palatino Linotype"/>
              </a:rPr>
              <a:t> </a:t>
            </a:r>
            <a:r>
              <a:rPr lang="en-US" sz="2220" i="1" dirty="0">
                <a:solidFill>
                  <a:srgbClr val="00853F"/>
                </a:solidFill>
                <a:ea typeface="Palatino Linotype"/>
                <a:cs typeface="Palatino Linotype"/>
                <a:sym typeface="Palatino Linotype"/>
              </a:rPr>
              <a:t>systems</a:t>
            </a:r>
            <a:r>
              <a:rPr lang="en-US" sz="2220" dirty="0">
                <a:ea typeface="Palatino Linotype"/>
                <a:cs typeface="Palatino Linotype"/>
                <a:sym typeface="Palatino Linotype"/>
              </a:rPr>
              <a:t> </a:t>
            </a:r>
            <a:r>
              <a:rPr lang="en-US" sz="2220" dirty="0">
                <a:solidFill>
                  <a:srgbClr val="000000"/>
                </a:solidFill>
                <a:ea typeface="Palatino Linotype"/>
                <a:cs typeface="Palatino Linotype"/>
                <a:sym typeface="Palatino Linotype"/>
              </a:rPr>
              <a:t>needed to establish personnel with both the specific technical skills needed to deliver integration and the organizational vision to deliver those skills within a unified framework.</a:t>
            </a:r>
            <a:endParaRPr dirty="0"/>
          </a:p>
          <a:p>
            <a:pPr marL="0" lvl="0" indent="0" algn="ctr" rtl="0">
              <a:lnSpc>
                <a:spcPct val="90000"/>
              </a:lnSpc>
              <a:spcBef>
                <a:spcPts val="370"/>
              </a:spcBef>
              <a:spcAft>
                <a:spcPts val="0"/>
              </a:spcAft>
              <a:buClr>
                <a:srgbClr val="DD8047"/>
              </a:buClr>
              <a:buSzPts val="1850"/>
              <a:buNone/>
            </a:pPr>
            <a:endParaRPr sz="18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4;p44">
            <a:extLst>
              <a:ext uri="{FF2B5EF4-FFF2-40B4-BE49-F238E27FC236}">
                <a16:creationId xmlns:a16="http://schemas.microsoft.com/office/drawing/2014/main" id="{A4D17B2B-98CB-4193-A1DE-CD281605E299}"/>
              </a:ext>
            </a:extLst>
          </p:cNvPr>
          <p:cNvSpPr txBox="1">
            <a:spLocks/>
          </p:cNvSpPr>
          <p:nvPr/>
        </p:nvSpPr>
        <p:spPr>
          <a:xfrm>
            <a:off x="250122" y="266318"/>
            <a:ext cx="8588024" cy="1325563"/>
          </a:xfrm>
          <a:prstGeom prst="rect">
            <a:avLst/>
          </a:prstGeom>
          <a:noFill/>
          <a:ln>
            <a:noFill/>
          </a:ln>
        </p:spPr>
        <p:txBody>
          <a:bodyPr spcFirstLastPara="1" wrap="square" lIns="91425" tIns="45700" rIns="91425" bIns="45700" anchor="ctr" anchorCtr="0">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spcBef>
                <a:spcPts val="0"/>
              </a:spcBef>
              <a:spcAft>
                <a:spcPts val="0"/>
              </a:spcAft>
            </a:pPr>
            <a:r>
              <a:rPr lang="en-US" sz="4000" b="1">
                <a:solidFill>
                  <a:srgbClr val="000000"/>
                </a:solidFill>
                <a:latin typeface="Calibri"/>
                <a:ea typeface="Calibri"/>
                <a:cs typeface="Calibri"/>
                <a:sym typeface="Calibri"/>
              </a:rPr>
              <a:t>Stages of Implementation </a:t>
            </a:r>
            <a:br>
              <a:rPr lang="en-US" sz="4000" b="1">
                <a:solidFill>
                  <a:srgbClr val="000000"/>
                </a:solidFill>
                <a:latin typeface="Calibri"/>
                <a:ea typeface="Calibri"/>
                <a:cs typeface="Calibri"/>
                <a:sym typeface="Calibri"/>
              </a:rPr>
            </a:br>
            <a:r>
              <a:rPr lang="en-US" sz="4000" b="1">
                <a:solidFill>
                  <a:srgbClr val="000000"/>
                </a:solidFill>
                <a:latin typeface="Calibri"/>
                <a:ea typeface="Calibri"/>
                <a:cs typeface="Calibri"/>
                <a:sym typeface="Calibri"/>
              </a:rPr>
              <a:t>and Operational Descriptions</a:t>
            </a:r>
            <a:endParaRPr lang="en-US" dirty="0"/>
          </a:p>
        </p:txBody>
      </p:sp>
      <p:grpSp>
        <p:nvGrpSpPr>
          <p:cNvPr id="3" name="Google Shape;347;p44">
            <a:extLst>
              <a:ext uri="{FF2B5EF4-FFF2-40B4-BE49-F238E27FC236}">
                <a16:creationId xmlns:a16="http://schemas.microsoft.com/office/drawing/2014/main" id="{22A1BC85-D87F-435E-AB45-FBEA5243F894}"/>
              </a:ext>
            </a:extLst>
          </p:cNvPr>
          <p:cNvGrpSpPr/>
          <p:nvPr/>
        </p:nvGrpSpPr>
        <p:grpSpPr>
          <a:xfrm>
            <a:off x="405874" y="2373828"/>
            <a:ext cx="8175462" cy="3641992"/>
            <a:chOff x="3599" y="1281124"/>
            <a:chExt cx="8175462" cy="3641992"/>
          </a:xfrm>
        </p:grpSpPr>
        <p:sp>
          <p:nvSpPr>
            <p:cNvPr id="4" name="Google Shape;348;p44">
              <a:extLst>
                <a:ext uri="{FF2B5EF4-FFF2-40B4-BE49-F238E27FC236}">
                  <a16:creationId xmlns:a16="http://schemas.microsoft.com/office/drawing/2014/main" id="{F57B19B1-A281-44AC-8112-3A4CA4A9DA5B}"/>
                </a:ext>
              </a:extLst>
            </p:cNvPr>
            <p:cNvSpPr/>
            <p:nvPr/>
          </p:nvSpPr>
          <p:spPr>
            <a:xfrm>
              <a:off x="3599" y="1305884"/>
              <a:ext cx="706328" cy="706328"/>
            </a:xfrm>
            <a:prstGeom prst="chord">
              <a:avLst>
                <a:gd name="adj1" fmla="val 4800000"/>
                <a:gd name="adj2" fmla="val 16800000"/>
              </a:avLst>
            </a:prstGeom>
            <a:solidFill>
              <a:srgbClr val="CAD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49;p44">
              <a:extLst>
                <a:ext uri="{FF2B5EF4-FFF2-40B4-BE49-F238E27FC236}">
                  <a16:creationId xmlns:a16="http://schemas.microsoft.com/office/drawing/2014/main" id="{EDBBCBA0-BDFA-43C7-B730-EB18365CF748}"/>
                </a:ext>
              </a:extLst>
            </p:cNvPr>
            <p:cNvSpPr/>
            <p:nvPr/>
          </p:nvSpPr>
          <p:spPr>
            <a:xfrm>
              <a:off x="74232" y="1366923"/>
              <a:ext cx="565062" cy="565062"/>
            </a:xfrm>
            <a:prstGeom prst="pie">
              <a:avLst>
                <a:gd name="adj1" fmla="val 13500000"/>
                <a:gd name="adj2" fmla="val 1620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50;p44">
              <a:extLst>
                <a:ext uri="{FF2B5EF4-FFF2-40B4-BE49-F238E27FC236}">
                  <a16:creationId xmlns:a16="http://schemas.microsoft.com/office/drawing/2014/main" id="{CD971D32-1D7A-4128-BF2C-FCB4D1153FD4}"/>
                </a:ext>
              </a:extLst>
            </p:cNvPr>
            <p:cNvSpPr/>
            <p:nvPr/>
          </p:nvSpPr>
          <p:spPr>
            <a:xfrm rot="-5400000">
              <a:off x="-1204583" y="3291136"/>
              <a:ext cx="2840163" cy="4237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51;p44">
              <a:extLst>
                <a:ext uri="{FF2B5EF4-FFF2-40B4-BE49-F238E27FC236}">
                  <a16:creationId xmlns:a16="http://schemas.microsoft.com/office/drawing/2014/main" id="{2BE7F4BA-32AA-4D04-A5F7-147CF2D58CB3}"/>
                </a:ext>
              </a:extLst>
            </p:cNvPr>
            <p:cNvSpPr txBox="1"/>
            <p:nvPr/>
          </p:nvSpPr>
          <p:spPr>
            <a:xfrm rot="-5400000">
              <a:off x="-1204583" y="3291136"/>
              <a:ext cx="2840163" cy="423797"/>
            </a:xfrm>
            <a:prstGeom prst="rect">
              <a:avLst/>
            </a:prstGeom>
            <a:noFill/>
            <a:ln>
              <a:noFill/>
            </a:ln>
          </p:spPr>
          <p:txBody>
            <a:bodyPr spcFirstLastPara="1" wrap="square" lIns="0" tIns="0" rIns="0" bIns="0" anchor="b" anchorCtr="0">
              <a:noAutofit/>
            </a:bodyPr>
            <a:lstStyle/>
            <a:p>
              <a:pPr marL="0" marR="0" lvl="0" indent="0" algn="r" rtl="0">
                <a:lnSpc>
                  <a:spcPct val="90000"/>
                </a:lnSpc>
                <a:spcBef>
                  <a:spcPts val="0"/>
                </a:spcBef>
                <a:spcAft>
                  <a:spcPts val="0"/>
                </a:spcAft>
                <a:buNone/>
              </a:pPr>
              <a:r>
                <a:rPr lang="en-US" sz="2000" b="1">
                  <a:solidFill>
                    <a:schemeClr val="dk1"/>
                  </a:solidFill>
                  <a:latin typeface="Palatino Linotype"/>
                  <a:ea typeface="Palatino Linotype"/>
                  <a:cs typeface="Palatino Linotype"/>
                  <a:sym typeface="Palatino Linotype"/>
                </a:rPr>
                <a:t>Exploration/Adoption</a:t>
              </a:r>
              <a:endParaRPr/>
            </a:p>
          </p:txBody>
        </p:sp>
        <p:sp>
          <p:nvSpPr>
            <p:cNvPr id="8" name="Google Shape;352;p44">
              <a:extLst>
                <a:ext uri="{FF2B5EF4-FFF2-40B4-BE49-F238E27FC236}">
                  <a16:creationId xmlns:a16="http://schemas.microsoft.com/office/drawing/2014/main" id="{101480A3-1A94-410E-AD69-068A73B6FD86}"/>
                </a:ext>
              </a:extLst>
            </p:cNvPr>
            <p:cNvSpPr/>
            <p:nvPr/>
          </p:nvSpPr>
          <p:spPr>
            <a:xfrm>
              <a:off x="498029" y="1281124"/>
              <a:ext cx="1412656" cy="28253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3;p44">
              <a:extLst>
                <a:ext uri="{FF2B5EF4-FFF2-40B4-BE49-F238E27FC236}">
                  <a16:creationId xmlns:a16="http://schemas.microsoft.com/office/drawing/2014/main" id="{EA9860E6-B732-4346-9334-968F72A0DC40}"/>
                </a:ext>
              </a:extLst>
            </p:cNvPr>
            <p:cNvSpPr txBox="1"/>
            <p:nvPr/>
          </p:nvSpPr>
          <p:spPr>
            <a:xfrm>
              <a:off x="498029" y="1281124"/>
              <a:ext cx="1412656" cy="282531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300" dirty="0">
                  <a:solidFill>
                    <a:schemeClr val="dk1"/>
                  </a:solidFill>
                  <a:latin typeface="Palatino Linotype"/>
                  <a:ea typeface="Palatino Linotype"/>
                  <a:cs typeface="Palatino Linotype"/>
                  <a:sym typeface="Palatino Linotype"/>
                </a:rPr>
                <a:t>During this stage, a team is assessing the needs of the district and community and selecting evidence based practice(s) to meet the identified needs while also assessing the readiness to implement (e.g. financial, political, resources).</a:t>
              </a:r>
              <a:endParaRPr dirty="0"/>
            </a:p>
          </p:txBody>
        </p:sp>
        <p:sp>
          <p:nvSpPr>
            <p:cNvPr id="10" name="Google Shape;354;p44">
              <a:extLst>
                <a:ext uri="{FF2B5EF4-FFF2-40B4-BE49-F238E27FC236}">
                  <a16:creationId xmlns:a16="http://schemas.microsoft.com/office/drawing/2014/main" id="{77197A1A-DCCE-4EB6-8E06-771C4C257F43}"/>
                </a:ext>
              </a:extLst>
            </p:cNvPr>
            <p:cNvSpPr/>
            <p:nvPr/>
          </p:nvSpPr>
          <p:spPr>
            <a:xfrm>
              <a:off x="2093058" y="1295342"/>
              <a:ext cx="706328" cy="706328"/>
            </a:xfrm>
            <a:prstGeom prst="chord">
              <a:avLst>
                <a:gd name="adj1" fmla="val 4800000"/>
                <a:gd name="adj2" fmla="val 16800000"/>
              </a:avLst>
            </a:prstGeom>
            <a:solidFill>
              <a:srgbClr val="CAD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5;p44">
              <a:extLst>
                <a:ext uri="{FF2B5EF4-FFF2-40B4-BE49-F238E27FC236}">
                  <a16:creationId xmlns:a16="http://schemas.microsoft.com/office/drawing/2014/main" id="{0B8AB21E-4441-45E3-B19C-442C5DB44CF1}"/>
                </a:ext>
              </a:extLst>
            </p:cNvPr>
            <p:cNvSpPr/>
            <p:nvPr/>
          </p:nvSpPr>
          <p:spPr>
            <a:xfrm>
              <a:off x="2163691" y="1365963"/>
              <a:ext cx="565062" cy="565062"/>
            </a:xfrm>
            <a:prstGeom prst="pie">
              <a:avLst>
                <a:gd name="adj1" fmla="val 10800000"/>
                <a:gd name="adj2" fmla="val 1620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6;p44">
              <a:extLst>
                <a:ext uri="{FF2B5EF4-FFF2-40B4-BE49-F238E27FC236}">
                  <a16:creationId xmlns:a16="http://schemas.microsoft.com/office/drawing/2014/main" id="{2CD7BD20-1C38-4DA9-B744-EA0341653DA8}"/>
                </a:ext>
              </a:extLst>
            </p:cNvPr>
            <p:cNvSpPr/>
            <p:nvPr/>
          </p:nvSpPr>
          <p:spPr>
            <a:xfrm rot="-5400000">
              <a:off x="1280780" y="2870363"/>
              <a:ext cx="2048352" cy="4237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7;p44">
              <a:extLst>
                <a:ext uri="{FF2B5EF4-FFF2-40B4-BE49-F238E27FC236}">
                  <a16:creationId xmlns:a16="http://schemas.microsoft.com/office/drawing/2014/main" id="{F1659B97-7C8A-4F24-902C-37136AEA11A7}"/>
                </a:ext>
              </a:extLst>
            </p:cNvPr>
            <p:cNvSpPr txBox="1"/>
            <p:nvPr/>
          </p:nvSpPr>
          <p:spPr>
            <a:xfrm rot="-5400000">
              <a:off x="1280780" y="2870363"/>
              <a:ext cx="2048352" cy="423797"/>
            </a:xfrm>
            <a:prstGeom prst="rect">
              <a:avLst/>
            </a:prstGeom>
            <a:noFill/>
            <a:ln>
              <a:noFill/>
            </a:ln>
          </p:spPr>
          <p:txBody>
            <a:bodyPr spcFirstLastPara="1" wrap="square" lIns="0" tIns="0" rIns="0" bIns="0" anchor="b" anchorCtr="0">
              <a:noAutofit/>
            </a:bodyPr>
            <a:lstStyle/>
            <a:p>
              <a:pPr marL="0" marR="0" lvl="0" indent="0" algn="r" rtl="0">
                <a:lnSpc>
                  <a:spcPct val="90000"/>
                </a:lnSpc>
                <a:spcBef>
                  <a:spcPts val="0"/>
                </a:spcBef>
                <a:spcAft>
                  <a:spcPts val="0"/>
                </a:spcAft>
                <a:buNone/>
              </a:pPr>
              <a:r>
                <a:rPr lang="en-US" sz="2000" b="1" dirty="0">
                  <a:solidFill>
                    <a:schemeClr val="dk1"/>
                  </a:solidFill>
                  <a:latin typeface="Palatino Linotype"/>
                  <a:ea typeface="Palatino Linotype"/>
                  <a:cs typeface="Palatino Linotype"/>
                  <a:sym typeface="Palatino Linotype"/>
                </a:rPr>
                <a:t>Installation</a:t>
              </a:r>
              <a:endParaRPr dirty="0"/>
            </a:p>
          </p:txBody>
        </p:sp>
        <p:sp>
          <p:nvSpPr>
            <p:cNvPr id="14" name="Google Shape;358;p44">
              <a:extLst>
                <a:ext uri="{FF2B5EF4-FFF2-40B4-BE49-F238E27FC236}">
                  <a16:creationId xmlns:a16="http://schemas.microsoft.com/office/drawing/2014/main" id="{E33F4043-EAB4-45AC-B6F1-1E1373FA2AB1}"/>
                </a:ext>
              </a:extLst>
            </p:cNvPr>
            <p:cNvSpPr/>
            <p:nvPr/>
          </p:nvSpPr>
          <p:spPr>
            <a:xfrm>
              <a:off x="2587488" y="1281124"/>
              <a:ext cx="1412656" cy="28253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9;p44">
              <a:extLst>
                <a:ext uri="{FF2B5EF4-FFF2-40B4-BE49-F238E27FC236}">
                  <a16:creationId xmlns:a16="http://schemas.microsoft.com/office/drawing/2014/main" id="{56B40DDF-15F7-4B23-B56F-7BA4A19357A5}"/>
                </a:ext>
              </a:extLst>
            </p:cNvPr>
            <p:cNvSpPr txBox="1"/>
            <p:nvPr/>
          </p:nvSpPr>
          <p:spPr>
            <a:xfrm>
              <a:off x="2587488" y="1281124"/>
              <a:ext cx="1412656" cy="282531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300">
                  <a:solidFill>
                    <a:schemeClr val="dk1"/>
                  </a:solidFill>
                  <a:latin typeface="Palatino Linotype"/>
                  <a:ea typeface="Palatino Linotype"/>
                  <a:cs typeface="Palatino Linotype"/>
                  <a:sym typeface="Palatino Linotype"/>
                </a:rPr>
                <a:t>The installation stage is about acquiring or repurposing resources to support the implementation of new practice or program.  Resources include staffing, training, funding, evaluation systems, and coaching.</a:t>
              </a:r>
              <a:endParaRPr/>
            </a:p>
          </p:txBody>
        </p:sp>
        <p:sp>
          <p:nvSpPr>
            <p:cNvPr id="16" name="Google Shape;360;p44">
              <a:extLst>
                <a:ext uri="{FF2B5EF4-FFF2-40B4-BE49-F238E27FC236}">
                  <a16:creationId xmlns:a16="http://schemas.microsoft.com/office/drawing/2014/main" id="{A05CB9B8-2D43-44DD-80BE-E54BE9A0A816}"/>
                </a:ext>
              </a:extLst>
            </p:cNvPr>
            <p:cNvSpPr/>
            <p:nvPr/>
          </p:nvSpPr>
          <p:spPr>
            <a:xfrm>
              <a:off x="4182516" y="1286926"/>
              <a:ext cx="706328" cy="706328"/>
            </a:xfrm>
            <a:prstGeom prst="chord">
              <a:avLst>
                <a:gd name="adj1" fmla="val 4800000"/>
                <a:gd name="adj2" fmla="val 16800000"/>
              </a:avLst>
            </a:prstGeom>
            <a:solidFill>
              <a:srgbClr val="CAD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1;p44">
              <a:extLst>
                <a:ext uri="{FF2B5EF4-FFF2-40B4-BE49-F238E27FC236}">
                  <a16:creationId xmlns:a16="http://schemas.microsoft.com/office/drawing/2014/main" id="{CDE7B6A3-938A-4D9E-AFE9-E4E135A27C51}"/>
                </a:ext>
              </a:extLst>
            </p:cNvPr>
            <p:cNvSpPr/>
            <p:nvPr/>
          </p:nvSpPr>
          <p:spPr>
            <a:xfrm>
              <a:off x="4253149" y="1348028"/>
              <a:ext cx="565062" cy="565062"/>
            </a:xfrm>
            <a:prstGeom prst="pie">
              <a:avLst>
                <a:gd name="adj1" fmla="val 8100000"/>
                <a:gd name="adj2" fmla="val 1620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2;p44">
              <a:extLst>
                <a:ext uri="{FF2B5EF4-FFF2-40B4-BE49-F238E27FC236}">
                  <a16:creationId xmlns:a16="http://schemas.microsoft.com/office/drawing/2014/main" id="{7415A767-A28C-421D-BDF7-7BBF2DB332D3}"/>
                </a:ext>
              </a:extLst>
            </p:cNvPr>
            <p:cNvSpPr/>
            <p:nvPr/>
          </p:nvSpPr>
          <p:spPr>
            <a:xfrm rot="-5400000">
              <a:off x="2974333" y="3269403"/>
              <a:ext cx="2840163" cy="4237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3;p44">
              <a:extLst>
                <a:ext uri="{FF2B5EF4-FFF2-40B4-BE49-F238E27FC236}">
                  <a16:creationId xmlns:a16="http://schemas.microsoft.com/office/drawing/2014/main" id="{551174D7-AD43-48A3-9468-170E2B00C2C8}"/>
                </a:ext>
              </a:extLst>
            </p:cNvPr>
            <p:cNvSpPr txBox="1"/>
            <p:nvPr/>
          </p:nvSpPr>
          <p:spPr>
            <a:xfrm rot="-5400000">
              <a:off x="2974333" y="3269403"/>
              <a:ext cx="2840163" cy="423797"/>
            </a:xfrm>
            <a:prstGeom prst="rect">
              <a:avLst/>
            </a:prstGeom>
            <a:noFill/>
            <a:ln>
              <a:noFill/>
            </a:ln>
          </p:spPr>
          <p:txBody>
            <a:bodyPr spcFirstLastPara="1" wrap="square" lIns="0" tIns="0" rIns="0" bIns="0" anchor="b" anchorCtr="0">
              <a:noAutofit/>
            </a:bodyPr>
            <a:lstStyle/>
            <a:p>
              <a:pPr marL="0" marR="0" lvl="0" indent="0" algn="r" rtl="0">
                <a:lnSpc>
                  <a:spcPct val="90000"/>
                </a:lnSpc>
                <a:spcBef>
                  <a:spcPts val="0"/>
                </a:spcBef>
                <a:spcAft>
                  <a:spcPts val="0"/>
                </a:spcAft>
                <a:buNone/>
              </a:pPr>
              <a:r>
                <a:rPr lang="en-US" sz="2000" b="1">
                  <a:solidFill>
                    <a:schemeClr val="dk1"/>
                  </a:solidFill>
                  <a:latin typeface="Palatino Linotype"/>
                  <a:ea typeface="Palatino Linotype"/>
                  <a:cs typeface="Palatino Linotype"/>
                  <a:sym typeface="Palatino Linotype"/>
                </a:rPr>
                <a:t>Initial Implementation</a:t>
              </a:r>
              <a:endParaRPr/>
            </a:p>
          </p:txBody>
        </p:sp>
        <p:sp>
          <p:nvSpPr>
            <p:cNvPr id="20" name="Google Shape;364;p44">
              <a:extLst>
                <a:ext uri="{FF2B5EF4-FFF2-40B4-BE49-F238E27FC236}">
                  <a16:creationId xmlns:a16="http://schemas.microsoft.com/office/drawing/2014/main" id="{A754922F-5397-48EA-96A2-19D4B39C704C}"/>
                </a:ext>
              </a:extLst>
            </p:cNvPr>
            <p:cNvSpPr/>
            <p:nvPr/>
          </p:nvSpPr>
          <p:spPr>
            <a:xfrm>
              <a:off x="4676946" y="1281124"/>
              <a:ext cx="1412656" cy="28253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5;p44">
              <a:extLst>
                <a:ext uri="{FF2B5EF4-FFF2-40B4-BE49-F238E27FC236}">
                  <a16:creationId xmlns:a16="http://schemas.microsoft.com/office/drawing/2014/main" id="{741C642A-A8B1-49DF-9407-5C3F5868D389}"/>
                </a:ext>
              </a:extLst>
            </p:cNvPr>
            <p:cNvSpPr txBox="1"/>
            <p:nvPr/>
          </p:nvSpPr>
          <p:spPr>
            <a:xfrm>
              <a:off x="4676946" y="1281124"/>
              <a:ext cx="1412656" cy="282531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300">
                  <a:solidFill>
                    <a:schemeClr val="dk1"/>
                  </a:solidFill>
                  <a:latin typeface="Palatino Linotype"/>
                  <a:ea typeface="Palatino Linotype"/>
                  <a:cs typeface="Palatino Linotype"/>
                  <a:sym typeface="Palatino Linotype"/>
                </a:rPr>
                <a:t>This is referred to as the ‘fragile’ or ‘awkward’ stage of implementation when staff are beginning to implement changes. District continues to shift resources to support staff. </a:t>
              </a:r>
              <a:endParaRPr/>
            </a:p>
          </p:txBody>
        </p:sp>
        <p:sp>
          <p:nvSpPr>
            <p:cNvPr id="22" name="Google Shape;366;p44">
              <a:extLst>
                <a:ext uri="{FF2B5EF4-FFF2-40B4-BE49-F238E27FC236}">
                  <a16:creationId xmlns:a16="http://schemas.microsoft.com/office/drawing/2014/main" id="{1CB4F644-64ED-4BCC-8671-79003A0EF718}"/>
                </a:ext>
              </a:extLst>
            </p:cNvPr>
            <p:cNvSpPr/>
            <p:nvPr/>
          </p:nvSpPr>
          <p:spPr>
            <a:xfrm>
              <a:off x="6271975" y="1308059"/>
              <a:ext cx="706328" cy="706328"/>
            </a:xfrm>
            <a:prstGeom prst="chord">
              <a:avLst>
                <a:gd name="adj1" fmla="val 4800000"/>
                <a:gd name="adj2" fmla="val 16800000"/>
              </a:avLst>
            </a:prstGeom>
            <a:solidFill>
              <a:srgbClr val="CAD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7;p44">
              <a:extLst>
                <a:ext uri="{FF2B5EF4-FFF2-40B4-BE49-F238E27FC236}">
                  <a16:creationId xmlns:a16="http://schemas.microsoft.com/office/drawing/2014/main" id="{00EEF922-66DE-4FC8-BFD5-A1C76274DB05}"/>
                </a:ext>
              </a:extLst>
            </p:cNvPr>
            <p:cNvSpPr/>
            <p:nvPr/>
          </p:nvSpPr>
          <p:spPr>
            <a:xfrm>
              <a:off x="6342608" y="1373910"/>
              <a:ext cx="565062" cy="565062"/>
            </a:xfrm>
            <a:prstGeom prst="pie">
              <a:avLst>
                <a:gd name="adj1" fmla="val 5400000"/>
                <a:gd name="adj2" fmla="val 1620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8;p44">
              <a:extLst>
                <a:ext uri="{FF2B5EF4-FFF2-40B4-BE49-F238E27FC236}">
                  <a16:creationId xmlns:a16="http://schemas.microsoft.com/office/drawing/2014/main" id="{BB07B2C1-8B4A-4E21-8152-4CF94B893715}"/>
                </a:ext>
              </a:extLst>
            </p:cNvPr>
            <p:cNvSpPr/>
            <p:nvPr/>
          </p:nvSpPr>
          <p:spPr>
            <a:xfrm rot="-5400000">
              <a:off x="5210341" y="3144049"/>
              <a:ext cx="2547064" cy="4237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9;p44">
              <a:extLst>
                <a:ext uri="{FF2B5EF4-FFF2-40B4-BE49-F238E27FC236}">
                  <a16:creationId xmlns:a16="http://schemas.microsoft.com/office/drawing/2014/main" id="{2382ABD0-36F7-4292-8EAA-25D17E016613}"/>
                </a:ext>
              </a:extLst>
            </p:cNvPr>
            <p:cNvSpPr txBox="1"/>
            <p:nvPr/>
          </p:nvSpPr>
          <p:spPr>
            <a:xfrm rot="-5400000">
              <a:off x="5210341" y="3144049"/>
              <a:ext cx="2547064" cy="423797"/>
            </a:xfrm>
            <a:prstGeom prst="rect">
              <a:avLst/>
            </a:prstGeom>
            <a:noFill/>
            <a:ln>
              <a:noFill/>
            </a:ln>
          </p:spPr>
          <p:txBody>
            <a:bodyPr spcFirstLastPara="1" wrap="square" lIns="0" tIns="0" rIns="0" bIns="0" anchor="b" anchorCtr="0">
              <a:noAutofit/>
            </a:bodyPr>
            <a:lstStyle/>
            <a:p>
              <a:pPr marL="0" marR="0" lvl="0" indent="0" algn="r" rtl="0">
                <a:lnSpc>
                  <a:spcPct val="90000"/>
                </a:lnSpc>
                <a:spcBef>
                  <a:spcPts val="0"/>
                </a:spcBef>
                <a:spcAft>
                  <a:spcPts val="0"/>
                </a:spcAft>
                <a:buNone/>
              </a:pPr>
              <a:r>
                <a:rPr lang="en-US" sz="2000" b="1">
                  <a:solidFill>
                    <a:schemeClr val="dk1"/>
                  </a:solidFill>
                  <a:latin typeface="Palatino Linotype"/>
                  <a:ea typeface="Palatino Linotype"/>
                  <a:cs typeface="Palatino Linotype"/>
                  <a:sym typeface="Palatino Linotype"/>
                </a:rPr>
                <a:t>Full Implementation</a:t>
              </a:r>
              <a:endParaRPr/>
            </a:p>
          </p:txBody>
        </p:sp>
        <p:sp>
          <p:nvSpPr>
            <p:cNvPr id="26" name="Google Shape;370;p44">
              <a:extLst>
                <a:ext uri="{FF2B5EF4-FFF2-40B4-BE49-F238E27FC236}">
                  <a16:creationId xmlns:a16="http://schemas.microsoft.com/office/drawing/2014/main" id="{6CC010A7-99AC-4E76-A7DF-7FC72AC7D81C}"/>
                </a:ext>
              </a:extLst>
            </p:cNvPr>
            <p:cNvSpPr/>
            <p:nvPr/>
          </p:nvSpPr>
          <p:spPr>
            <a:xfrm>
              <a:off x="6766405" y="1281124"/>
              <a:ext cx="1412656" cy="28253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1;p44">
              <a:extLst>
                <a:ext uri="{FF2B5EF4-FFF2-40B4-BE49-F238E27FC236}">
                  <a16:creationId xmlns:a16="http://schemas.microsoft.com/office/drawing/2014/main" id="{5CC03298-0B42-4031-BC21-618D07A14842}"/>
                </a:ext>
              </a:extLst>
            </p:cNvPr>
            <p:cNvSpPr txBox="1"/>
            <p:nvPr/>
          </p:nvSpPr>
          <p:spPr>
            <a:xfrm>
              <a:off x="6766405" y="1281124"/>
              <a:ext cx="1412656" cy="282531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300">
                  <a:solidFill>
                    <a:schemeClr val="dk1"/>
                  </a:solidFill>
                  <a:latin typeface="Palatino Linotype"/>
                  <a:ea typeface="Palatino Linotype"/>
                  <a:cs typeface="Palatino Linotype"/>
                  <a:sym typeface="Palatino Linotype"/>
                </a:rPr>
                <a:t>When practices become the norm, and are integrated into policy and procedure.  Practitioners are implementing with proficiency, leadership is supporting implementation needs, and stakeholders have adapted to innovation.</a:t>
              </a:r>
              <a:endParaRPr/>
            </a:p>
          </p:txBody>
        </p:sp>
      </p:grpSp>
    </p:spTree>
    <p:extLst>
      <p:ext uri="{BB962C8B-B14F-4D97-AF65-F5344CB8AC3E}">
        <p14:creationId xmlns:p14="http://schemas.microsoft.com/office/powerpoint/2010/main" val="313010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26F5-6081-4354-B9A5-9738A78716DB}"/>
              </a:ext>
            </a:extLst>
          </p:cNvPr>
          <p:cNvSpPr>
            <a:spLocks noGrp="1"/>
          </p:cNvSpPr>
          <p:nvPr>
            <p:ph type="title"/>
          </p:nvPr>
        </p:nvSpPr>
        <p:spPr/>
        <p:txBody>
          <a:bodyPr/>
          <a:lstStyle/>
          <a:p>
            <a:r>
              <a:rPr lang="en-US" dirty="0"/>
              <a:t>Examples of ISF tools…</a:t>
            </a:r>
          </a:p>
        </p:txBody>
      </p:sp>
      <p:pic>
        <p:nvPicPr>
          <p:cNvPr id="2050" name="Picture 2" descr="Using Talent Management Tools with Physicians - Three Keys to ...">
            <a:extLst>
              <a:ext uri="{FF2B5EF4-FFF2-40B4-BE49-F238E27FC236}">
                <a16:creationId xmlns:a16="http://schemas.microsoft.com/office/drawing/2014/main" id="{A7F7AA4F-6F56-464A-807B-7AD87924E38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8994" y="2159875"/>
            <a:ext cx="7141778" cy="368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5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5"/>
          <p:cNvSpPr txBox="1">
            <a:spLocks noGrp="1"/>
          </p:cNvSpPr>
          <p:nvPr>
            <p:ph type="title"/>
          </p:nvPr>
        </p:nvSpPr>
        <p:spPr>
          <a:xfrm>
            <a:off x="194908" y="0"/>
            <a:ext cx="8229600" cy="114316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u="sng" dirty="0">
                <a:solidFill>
                  <a:schemeClr val="hlink"/>
                </a:solidFill>
                <a:hlinkClick r:id="rId3">
                  <a:extLst>
                    <a:ext uri="{A12FA001-AC4F-418D-AE19-62706E023703}">
                      <ahyp:hlinkClr xmlns:ahyp="http://schemas.microsoft.com/office/drawing/2018/hyperlinkcolor" val="tx"/>
                    </a:ext>
                  </a:extLst>
                </a:hlinkClick>
              </a:rPr>
              <a:t>ISF Initiative Inventory</a:t>
            </a:r>
            <a:br>
              <a:rPr lang="en-US" b="1" dirty="0"/>
            </a:br>
            <a:r>
              <a:rPr lang="en-US" sz="1400" b="1" dirty="0"/>
              <a:t>ISF V2 Ch4: State/District Level Installation Guide (in press) - </a:t>
            </a:r>
            <a:r>
              <a:rPr lang="en-US" sz="1800" b="1" dirty="0"/>
              <a:t>Step 2b</a:t>
            </a:r>
            <a:r>
              <a:rPr lang="en-US" sz="1400" b="1" dirty="0"/>
              <a:t>: Conduct a Review of Current Initiatives</a:t>
            </a:r>
            <a:endParaRPr sz="1400" dirty="0"/>
          </a:p>
        </p:txBody>
      </p:sp>
      <p:sp>
        <p:nvSpPr>
          <p:cNvPr id="434" name="Google Shape;434;p45"/>
          <p:cNvSpPr txBox="1">
            <a:spLocks noGrp="1"/>
          </p:cNvSpPr>
          <p:nvPr>
            <p:ph type="ftr" idx="4294967295"/>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24</a:t>
            </a:fld>
            <a:endParaRPr/>
          </a:p>
        </p:txBody>
      </p:sp>
      <p:pic>
        <p:nvPicPr>
          <p:cNvPr id="435" name="Google Shape;435;p45" descr="Screen Shot 2019-08-29 at 11.51.04 AM.png"/>
          <p:cNvPicPr preferRelativeResize="0"/>
          <p:nvPr/>
        </p:nvPicPr>
        <p:blipFill rotWithShape="1">
          <a:blip r:embed="rId4">
            <a:alphaModFix/>
          </a:blip>
          <a:srcRect/>
          <a:stretch/>
        </p:blipFill>
        <p:spPr>
          <a:xfrm>
            <a:off x="0" y="2847960"/>
            <a:ext cx="9144000" cy="3695215"/>
          </a:xfrm>
          <a:prstGeom prst="rect">
            <a:avLst/>
          </a:prstGeom>
          <a:noFill/>
          <a:ln>
            <a:noFill/>
          </a:ln>
        </p:spPr>
      </p:pic>
      <p:sp>
        <p:nvSpPr>
          <p:cNvPr id="436" name="Google Shape;436;p45"/>
          <p:cNvSpPr txBox="1"/>
          <p:nvPr/>
        </p:nvSpPr>
        <p:spPr>
          <a:xfrm>
            <a:off x="194908" y="6434755"/>
            <a:ext cx="303953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Adapted from NIRN Initiative Inventory</a:t>
            </a:r>
            <a:endParaRPr/>
          </a:p>
        </p:txBody>
      </p:sp>
      <p:sp>
        <p:nvSpPr>
          <p:cNvPr id="437" name="Google Shape;437;p45"/>
          <p:cNvSpPr/>
          <p:nvPr/>
        </p:nvSpPr>
        <p:spPr>
          <a:xfrm>
            <a:off x="194908" y="1093634"/>
            <a:ext cx="8427933" cy="17543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Purpose </a:t>
            </a:r>
            <a:r>
              <a:rPr lang="en-US" sz="1800">
                <a:solidFill>
                  <a:schemeClr val="dk1"/>
                </a:solidFill>
                <a:latin typeface="Arial"/>
                <a:ea typeface="Arial"/>
                <a:cs typeface="Arial"/>
                <a:sym typeface="Arial"/>
              </a:rPr>
              <a:t>of this tool is to (a) provide an overall picture of existing social emotional behavioral related initiatives or programs available to the larger community, (b) determine the effectiveness, relevance, and fidelity for each, (c) determine funding and resource allocation, and (d) determine areas of redundancy.   This process is led by the District Community Leadership Team with representation from both education and community stakeholders.  </a:t>
            </a:r>
            <a:endParaRPr/>
          </a:p>
        </p:txBody>
      </p:sp>
    </p:spTree>
    <p:extLst>
      <p:ext uri="{BB962C8B-B14F-4D97-AF65-F5344CB8AC3E}">
        <p14:creationId xmlns:p14="http://schemas.microsoft.com/office/powerpoint/2010/main" val="635259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46" descr="Screen Shot 2019-08-29 at 11.54.42 AM.png"/>
          <p:cNvPicPr preferRelativeResize="0"/>
          <p:nvPr/>
        </p:nvPicPr>
        <p:blipFill rotWithShape="1">
          <a:blip r:embed="rId3">
            <a:alphaModFix/>
          </a:blip>
          <a:srcRect/>
          <a:stretch/>
        </p:blipFill>
        <p:spPr>
          <a:xfrm>
            <a:off x="0" y="1690689"/>
            <a:ext cx="9144000" cy="4260980"/>
          </a:xfrm>
          <a:prstGeom prst="rect">
            <a:avLst/>
          </a:prstGeom>
          <a:noFill/>
          <a:ln>
            <a:noFill/>
          </a:ln>
        </p:spPr>
      </p:pic>
      <p:sp>
        <p:nvSpPr>
          <p:cNvPr id="443" name="Google Shape;443;p46"/>
          <p:cNvSpPr txBox="1"/>
          <p:nvPr/>
        </p:nvSpPr>
        <p:spPr>
          <a:xfrm>
            <a:off x="194908" y="1092566"/>
            <a:ext cx="2783033"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chemeClr val="dk1"/>
                </a:solidFill>
                <a:sym typeface="Arial"/>
              </a:rPr>
              <a:t>District Example</a:t>
            </a:r>
            <a:endParaRPr sz="2000" dirty="0"/>
          </a:p>
        </p:txBody>
      </p:sp>
      <p:sp>
        <p:nvSpPr>
          <p:cNvPr id="444" name="Google Shape;444;p46"/>
          <p:cNvSpPr txBox="1">
            <a:spLocks noGrp="1"/>
          </p:cNvSpPr>
          <p:nvPr>
            <p:ph type="title"/>
          </p:nvPr>
        </p:nvSpPr>
        <p:spPr>
          <a:xfrm>
            <a:off x="194908" y="0"/>
            <a:ext cx="8229600" cy="114316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u="sng">
                <a:solidFill>
                  <a:schemeClr val="hlink"/>
                </a:solidFill>
                <a:hlinkClick r:id="rId4"/>
              </a:rPr>
              <a:t>ISF Initiative Inventory</a:t>
            </a:r>
            <a:br>
              <a:rPr lang="en-US" sz="1800" b="1"/>
            </a:br>
            <a:r>
              <a:rPr lang="en-US" sz="1400" b="1"/>
              <a:t>ISF V2 Ch4: State/District Level Installation Guide (in press) - Step 2b: Conduct a Review of Current Initiatives</a:t>
            </a:r>
            <a:endParaRPr sz="1400"/>
          </a:p>
        </p:txBody>
      </p:sp>
    </p:spTree>
    <p:extLst>
      <p:ext uri="{BB962C8B-B14F-4D97-AF65-F5344CB8AC3E}">
        <p14:creationId xmlns:p14="http://schemas.microsoft.com/office/powerpoint/2010/main" val="78416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9523-A82A-48BE-B511-FF761B43FC82}"/>
              </a:ext>
            </a:extLst>
          </p:cNvPr>
          <p:cNvSpPr>
            <a:spLocks noGrp="1"/>
          </p:cNvSpPr>
          <p:nvPr>
            <p:ph type="title"/>
          </p:nvPr>
        </p:nvSpPr>
        <p:spPr/>
        <p:txBody>
          <a:bodyPr/>
          <a:lstStyle/>
          <a:p>
            <a:r>
              <a:rPr lang="en-US" dirty="0"/>
              <a:t>Working Smarter, Not Harder</a:t>
            </a:r>
          </a:p>
        </p:txBody>
      </p:sp>
      <p:pic>
        <p:nvPicPr>
          <p:cNvPr id="4" name="Content Placeholder 3">
            <a:extLst>
              <a:ext uri="{FF2B5EF4-FFF2-40B4-BE49-F238E27FC236}">
                <a16:creationId xmlns:a16="http://schemas.microsoft.com/office/drawing/2014/main" id="{DFB4C6FE-E117-4043-8746-60E451ADEAAA}"/>
              </a:ext>
            </a:extLst>
          </p:cNvPr>
          <p:cNvPicPr>
            <a:picLocks noGrp="1" noChangeAspect="1"/>
          </p:cNvPicPr>
          <p:nvPr>
            <p:ph idx="1"/>
          </p:nvPr>
        </p:nvPicPr>
        <p:blipFill>
          <a:blip r:embed="rId3"/>
          <a:stretch>
            <a:fillRect/>
          </a:stretch>
        </p:blipFill>
        <p:spPr>
          <a:xfrm>
            <a:off x="628650" y="1967224"/>
            <a:ext cx="7886700" cy="4068139"/>
          </a:xfrm>
          <a:prstGeom prst="rect">
            <a:avLst/>
          </a:prstGeom>
        </p:spPr>
      </p:pic>
      <p:pic>
        <p:nvPicPr>
          <p:cNvPr id="5" name="Picture 2" descr="C:\Users\kymasam\Desktop\Capture.PNG">
            <a:extLst>
              <a:ext uri="{FF2B5EF4-FFF2-40B4-BE49-F238E27FC236}">
                <a16:creationId xmlns:a16="http://schemas.microsoft.com/office/drawing/2014/main" id="{191BCCD5-4DC2-4C2A-B392-C05C1017A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39009" y="1967224"/>
            <a:ext cx="7886700" cy="4068139"/>
          </a:xfrm>
          <a:prstGeom prst="rect">
            <a:avLst/>
          </a:prstGeom>
          <a:noFill/>
        </p:spPr>
      </p:pic>
    </p:spTree>
    <p:extLst>
      <p:ext uri="{BB962C8B-B14F-4D97-AF65-F5344CB8AC3E}">
        <p14:creationId xmlns:p14="http://schemas.microsoft.com/office/powerpoint/2010/main" val="189151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38CB2D-693B-BA48-A633-DF7B65DD2939}"/>
              </a:ext>
            </a:extLst>
          </p:cNvPr>
          <p:cNvSpPr>
            <a:spLocks noGrp="1"/>
          </p:cNvSpPr>
          <p:nvPr>
            <p:ph type="title"/>
          </p:nvPr>
        </p:nvSpPr>
        <p:spPr/>
        <p:txBody>
          <a:bodyPr/>
          <a:lstStyle/>
          <a:p>
            <a:r>
              <a:rPr lang="en-US" dirty="0"/>
              <a:t>Discussion:</a:t>
            </a:r>
          </a:p>
        </p:txBody>
      </p:sp>
      <p:sp>
        <p:nvSpPr>
          <p:cNvPr id="6" name="Content Placeholder 5">
            <a:extLst>
              <a:ext uri="{FF2B5EF4-FFF2-40B4-BE49-F238E27FC236}">
                <a16:creationId xmlns:a16="http://schemas.microsoft.com/office/drawing/2014/main" id="{ED548E82-22AC-DB41-93AC-B4CC083426CA}"/>
              </a:ext>
            </a:extLst>
          </p:cNvPr>
          <p:cNvSpPr>
            <a:spLocks noGrp="1"/>
          </p:cNvSpPr>
          <p:nvPr>
            <p:ph idx="1"/>
          </p:nvPr>
        </p:nvSpPr>
        <p:spPr/>
        <p:txBody>
          <a:bodyPr>
            <a:normAutofit/>
          </a:bodyPr>
          <a:lstStyle/>
          <a:p>
            <a:pPr marL="0" indent="0" algn="ctr">
              <a:buNone/>
            </a:pPr>
            <a:r>
              <a:rPr lang="en-US" sz="3600" dirty="0"/>
              <a:t>So, what do you think about ISF?</a:t>
            </a:r>
          </a:p>
          <a:p>
            <a:pPr algn="ctr"/>
            <a:endParaRPr lang="en-US" sz="3600" dirty="0"/>
          </a:p>
          <a:p>
            <a:pPr marL="0" indent="0" algn="ctr">
              <a:buNone/>
            </a:pPr>
            <a:r>
              <a:rPr lang="en-US" sz="3600" dirty="0"/>
              <a:t>Where do we go from here?</a:t>
            </a:r>
          </a:p>
        </p:txBody>
      </p:sp>
    </p:spTree>
    <p:extLst>
      <p:ext uri="{BB962C8B-B14F-4D97-AF65-F5344CB8AC3E}">
        <p14:creationId xmlns:p14="http://schemas.microsoft.com/office/powerpoint/2010/main" val="200049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E8BC-F9BC-A849-856B-7DC58967A8E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628D8A2-1D2B-DE4A-9B59-A9EFDC6FA7B3}"/>
              </a:ext>
            </a:extLst>
          </p:cNvPr>
          <p:cNvSpPr>
            <a:spLocks noGrp="1"/>
          </p:cNvSpPr>
          <p:nvPr>
            <p:ph idx="1"/>
          </p:nvPr>
        </p:nvSpPr>
        <p:spPr/>
        <p:txBody>
          <a:bodyPr vert="horz" lIns="91440" tIns="45720" rIns="91440" bIns="45720" rtlCol="0" anchor="t">
            <a:normAutofit/>
          </a:bodyPr>
          <a:lstStyle/>
          <a:p>
            <a:pPr marL="0" indent="0">
              <a:buNone/>
            </a:pPr>
            <a:r>
              <a:rPr lang="en-US" dirty="0"/>
              <a:t>Participants will:</a:t>
            </a:r>
          </a:p>
          <a:p>
            <a:r>
              <a:rPr lang="en-US" dirty="0"/>
              <a:t>Consider the rational for ISF</a:t>
            </a:r>
          </a:p>
          <a:p>
            <a:r>
              <a:rPr lang="en-US" dirty="0"/>
              <a:t>Understand how ISF enhances MTSS core features</a:t>
            </a:r>
          </a:p>
          <a:p>
            <a:r>
              <a:rPr lang="en-US" dirty="0"/>
              <a:t>Explore what an Interconnected Systems Framework can look like in a school</a:t>
            </a:r>
          </a:p>
          <a:p>
            <a:r>
              <a:rPr lang="en-US" dirty="0"/>
              <a:t>Expand concepts of data sources</a:t>
            </a:r>
          </a:p>
          <a:p>
            <a:r>
              <a:rPr lang="en-US" dirty="0"/>
              <a:t>Explore tools and strategies for building an integrated systems framework in your schools </a:t>
            </a:r>
            <a:r>
              <a:rPr lang="en-US" b="1" i="1" dirty="0"/>
              <a:t>and</a:t>
            </a:r>
            <a:r>
              <a:rPr lang="en-US" dirty="0"/>
              <a:t> community</a:t>
            </a:r>
          </a:p>
        </p:txBody>
      </p:sp>
    </p:spTree>
    <p:extLst>
      <p:ext uri="{BB962C8B-B14F-4D97-AF65-F5344CB8AC3E}">
        <p14:creationId xmlns:p14="http://schemas.microsoft.com/office/powerpoint/2010/main" val="2247492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71"/>
          <p:cNvSpPr/>
          <p:nvPr/>
        </p:nvSpPr>
        <p:spPr>
          <a:xfrm>
            <a:off x="-1" y="5595047"/>
            <a:ext cx="9144000" cy="12676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alatino Linotype"/>
              <a:buNone/>
            </a:pPr>
            <a:endParaRPr sz="1800" b="0" i="0" u="none" strike="noStrike" cap="none">
              <a:solidFill>
                <a:srgbClr val="FFFFFF"/>
              </a:solidFill>
              <a:latin typeface="Arial"/>
              <a:ea typeface="Arial"/>
              <a:cs typeface="Arial"/>
              <a:sym typeface="Arial"/>
            </a:endParaRPr>
          </a:p>
        </p:txBody>
      </p:sp>
      <p:sp>
        <p:nvSpPr>
          <p:cNvPr id="698" name="Google Shape;698;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solidFill>
                  <a:srgbClr val="000000"/>
                </a:solidFill>
                <a:latin typeface="Calibri"/>
                <a:ea typeface="Calibri"/>
                <a:cs typeface="Calibri"/>
                <a:sym typeface="Calibri"/>
              </a:rPr>
              <a:t>What if…?</a:t>
            </a:r>
            <a:endParaRPr sz="4000" b="1" dirty="0">
              <a:solidFill>
                <a:srgbClr val="000000"/>
              </a:solidFill>
              <a:latin typeface="Calibri"/>
              <a:ea typeface="Calibri"/>
              <a:cs typeface="Calibri"/>
              <a:sym typeface="Calibri"/>
            </a:endParaRPr>
          </a:p>
        </p:txBody>
      </p:sp>
      <p:sp>
        <p:nvSpPr>
          <p:cNvPr id="699" name="Google Shape;699;p71"/>
          <p:cNvSpPr txBox="1">
            <a:spLocks noGrp="1"/>
          </p:cNvSpPr>
          <p:nvPr>
            <p:ph type="body" idx="1"/>
          </p:nvPr>
        </p:nvSpPr>
        <p:spPr>
          <a:xfrm>
            <a:off x="289527" y="1674686"/>
            <a:ext cx="8581970" cy="5047762"/>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000000"/>
              </a:buClr>
              <a:buSzPts val="2720"/>
              <a:buNone/>
            </a:pPr>
            <a:r>
              <a:rPr lang="en-US" sz="2720">
                <a:solidFill>
                  <a:srgbClr val="000000"/>
                </a:solidFill>
              </a:rPr>
              <a:t>Roles and functions clearly defined across the tiers of implementation. </a:t>
            </a:r>
            <a:endParaRPr/>
          </a:p>
          <a:p>
            <a:pPr marL="0" lvl="0" indent="0" algn="ctr" rtl="0">
              <a:lnSpc>
                <a:spcPct val="80000"/>
              </a:lnSpc>
              <a:spcBef>
                <a:spcPts val="2344"/>
              </a:spcBef>
              <a:spcAft>
                <a:spcPts val="0"/>
              </a:spcAft>
              <a:buClr>
                <a:srgbClr val="000000"/>
              </a:buClr>
              <a:buSzPts val="2720"/>
              <a:buNone/>
            </a:pPr>
            <a:r>
              <a:rPr lang="en-US" sz="2720">
                <a:solidFill>
                  <a:srgbClr val="000000"/>
                </a:solidFill>
              </a:rPr>
              <a:t>Blended funding to enable providers to serve on teams across tiers. </a:t>
            </a:r>
            <a:endParaRPr/>
          </a:p>
          <a:p>
            <a:pPr marL="0" lvl="0" indent="0" algn="ctr" rtl="0">
              <a:lnSpc>
                <a:spcPct val="80000"/>
              </a:lnSpc>
              <a:spcBef>
                <a:spcPts val="2344"/>
              </a:spcBef>
              <a:spcAft>
                <a:spcPts val="0"/>
              </a:spcAft>
              <a:buClr>
                <a:srgbClr val="000000"/>
              </a:buClr>
              <a:buSzPts val="2720"/>
              <a:buNone/>
            </a:pPr>
            <a:r>
              <a:rPr lang="en-US" sz="2720">
                <a:solidFill>
                  <a:srgbClr val="000000"/>
                </a:solidFill>
              </a:rPr>
              <a:t>Professional development, training, and coaching required to ensure staff are skilled to deliver interventions and clinicians can support teachers in their classrooms. </a:t>
            </a:r>
            <a:endParaRPr/>
          </a:p>
          <a:p>
            <a:pPr marL="0" lvl="0" indent="0" algn="ctr" rtl="0">
              <a:lnSpc>
                <a:spcPct val="80000"/>
              </a:lnSpc>
              <a:spcBef>
                <a:spcPts val="2344"/>
              </a:spcBef>
              <a:spcAft>
                <a:spcPts val="0"/>
              </a:spcAft>
              <a:buClr>
                <a:srgbClr val="000000"/>
              </a:buClr>
              <a:buSzPts val="2720"/>
              <a:buNone/>
            </a:pPr>
            <a:r>
              <a:rPr lang="en-US" sz="2720">
                <a:solidFill>
                  <a:srgbClr val="000000"/>
                </a:solidFill>
              </a:rPr>
              <a:t>Community providers invited to participate in district trainings and team meetings and learn about how the education system operates. </a:t>
            </a:r>
            <a:endParaRPr/>
          </a:p>
        </p:txBody>
      </p:sp>
      <p:pic>
        <p:nvPicPr>
          <p:cNvPr id="2" name="Picture 1">
            <a:extLst>
              <a:ext uri="{FF2B5EF4-FFF2-40B4-BE49-F238E27FC236}">
                <a16:creationId xmlns:a16="http://schemas.microsoft.com/office/drawing/2014/main" id="{58FA17DB-0B29-4302-B7B8-C140C1E96171}"/>
              </a:ext>
            </a:extLst>
          </p:cNvPr>
          <p:cNvPicPr>
            <a:picLocks noChangeAspect="1"/>
          </p:cNvPicPr>
          <p:nvPr/>
        </p:nvPicPr>
        <p:blipFill>
          <a:blip r:embed="rId3"/>
          <a:stretch>
            <a:fillRect/>
          </a:stretch>
        </p:blipFill>
        <p:spPr>
          <a:xfrm>
            <a:off x="289527" y="1674687"/>
            <a:ext cx="8564946" cy="50477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8"/>
          <p:cNvSpPr/>
          <p:nvPr/>
        </p:nvSpPr>
        <p:spPr>
          <a:xfrm>
            <a:off x="0" y="-1"/>
            <a:ext cx="9144000" cy="68580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alatino Linotype"/>
              <a:buNone/>
            </a:pPr>
            <a:endParaRPr sz="1800" b="0" i="0" u="none" strike="noStrike" cap="none">
              <a:solidFill>
                <a:srgbClr val="FFFFFF"/>
              </a:solidFill>
              <a:latin typeface="Calibri"/>
              <a:ea typeface="Calibri"/>
              <a:cs typeface="Calibri"/>
              <a:sym typeface="Calibri"/>
            </a:endParaRPr>
          </a:p>
        </p:txBody>
      </p:sp>
      <p:grpSp>
        <p:nvGrpSpPr>
          <p:cNvPr id="490" name="Google Shape;490;p58"/>
          <p:cNvGrpSpPr/>
          <p:nvPr/>
        </p:nvGrpSpPr>
        <p:grpSpPr>
          <a:xfrm>
            <a:off x="-313134" y="0"/>
            <a:ext cx="9438087" cy="6853238"/>
            <a:chOff x="-417513" y="0"/>
            <a:chExt cx="12584114" cy="6853238"/>
          </a:xfrm>
        </p:grpSpPr>
        <p:sp>
          <p:nvSpPr>
            <p:cNvPr id="491" name="Google Shape;491;p5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58"/>
          <p:cNvGrpSpPr/>
          <p:nvPr/>
        </p:nvGrpSpPr>
        <p:grpSpPr>
          <a:xfrm>
            <a:off x="600108" y="1699589"/>
            <a:ext cx="2755857" cy="3470421"/>
            <a:chOff x="697883" y="1816768"/>
            <a:chExt cx="3674476" cy="3470421"/>
          </a:xfrm>
        </p:grpSpPr>
        <p:sp>
          <p:nvSpPr>
            <p:cNvPr id="513" name="Google Shape;513;p58"/>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8"/>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8"/>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8"/>
          <p:cNvSpPr txBox="1">
            <a:spLocks noGrp="1"/>
          </p:cNvSpPr>
          <p:nvPr>
            <p:ph type="title"/>
          </p:nvPr>
        </p:nvSpPr>
        <p:spPr>
          <a:xfrm>
            <a:off x="678657" y="2415322"/>
            <a:ext cx="2588798" cy="239986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500" dirty="0">
                <a:solidFill>
                  <a:srgbClr val="FFFFFF"/>
                </a:solidFill>
              </a:rPr>
              <a:t>ISF Benefits</a:t>
            </a:r>
            <a:endParaRPr dirty="0"/>
          </a:p>
        </p:txBody>
      </p:sp>
      <p:sp>
        <p:nvSpPr>
          <p:cNvPr id="517" name="Google Shape;517;p58"/>
          <p:cNvSpPr txBox="1">
            <a:spLocks noGrp="1"/>
          </p:cNvSpPr>
          <p:nvPr>
            <p:ph type="body" idx="1"/>
          </p:nvPr>
        </p:nvSpPr>
        <p:spPr>
          <a:xfrm>
            <a:off x="3639846" y="304800"/>
            <a:ext cx="5100126" cy="63245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2800"/>
              <a:buNone/>
            </a:pPr>
            <a:r>
              <a:rPr lang="en-US" sz="2800" dirty="0">
                <a:solidFill>
                  <a:srgbClr val="000000"/>
                </a:solidFill>
              </a:rPr>
              <a:t>Uncovers students with mental health needs earlier </a:t>
            </a:r>
            <a:endParaRPr dirty="0"/>
          </a:p>
          <a:p>
            <a:pPr marL="0" lvl="0" indent="0" algn="ctr" rtl="0">
              <a:spcBef>
                <a:spcPts val="1760"/>
              </a:spcBef>
              <a:spcAft>
                <a:spcPts val="0"/>
              </a:spcAft>
              <a:buClr>
                <a:srgbClr val="000000"/>
              </a:buClr>
              <a:buSzPts val="2800"/>
              <a:buNone/>
            </a:pPr>
            <a:r>
              <a:rPr lang="en-US" sz="2800" dirty="0">
                <a:solidFill>
                  <a:srgbClr val="000000"/>
                </a:solidFill>
              </a:rPr>
              <a:t>Links students with needs to evidence-based interventions </a:t>
            </a:r>
            <a:endParaRPr dirty="0"/>
          </a:p>
          <a:p>
            <a:pPr marL="0" lvl="0" indent="0" algn="ctr" rtl="0">
              <a:spcBef>
                <a:spcPts val="1760"/>
              </a:spcBef>
              <a:spcAft>
                <a:spcPts val="0"/>
              </a:spcAft>
              <a:buClr>
                <a:srgbClr val="000000"/>
              </a:buClr>
              <a:buSzPts val="2800"/>
              <a:buNone/>
            </a:pPr>
            <a:r>
              <a:rPr lang="en-US" sz="2800" dirty="0">
                <a:solidFill>
                  <a:srgbClr val="000000"/>
                </a:solidFill>
              </a:rPr>
              <a:t>Uses a data tracking system to ensure youth receiving interventions are showing improvement </a:t>
            </a:r>
            <a:endParaRPr dirty="0"/>
          </a:p>
          <a:p>
            <a:pPr marL="0" lvl="0" indent="0" algn="ctr" rtl="0">
              <a:spcBef>
                <a:spcPts val="1760"/>
              </a:spcBef>
              <a:spcAft>
                <a:spcPts val="0"/>
              </a:spcAft>
              <a:buClr>
                <a:srgbClr val="000000"/>
              </a:buClr>
              <a:buSzPts val="2800"/>
              <a:buNone/>
            </a:pPr>
            <a:r>
              <a:rPr lang="en-US" sz="2800" dirty="0">
                <a:solidFill>
                  <a:srgbClr val="000000"/>
                </a:solidFill>
              </a:rPr>
              <a:t>Expands roles for clinicians to support adults as well as students across all tiers of support. </a:t>
            </a:r>
            <a:endParaRPr dirty="0"/>
          </a:p>
          <a:p>
            <a:pPr marL="0" lvl="0" indent="0" algn="ctr" rtl="0">
              <a:spcBef>
                <a:spcPts val="1760"/>
              </a:spcBef>
              <a:spcAft>
                <a:spcPts val="0"/>
              </a:spcAft>
              <a:buClr>
                <a:srgbClr val="000000"/>
              </a:buClr>
              <a:buSzPts val="2800"/>
              <a:buNone/>
            </a:pPr>
            <a:r>
              <a:rPr lang="en-US" sz="2800" dirty="0">
                <a:solidFill>
                  <a:srgbClr val="000000"/>
                </a:solidFill>
              </a:rPr>
              <a:t>Creates a Healthier school environment</a:t>
            </a:r>
            <a:endParaRPr dirty="0"/>
          </a:p>
        </p:txBody>
      </p:sp>
    </p:spTree>
    <p:extLst>
      <p:ext uri="{BB962C8B-B14F-4D97-AF65-F5344CB8AC3E}">
        <p14:creationId xmlns:p14="http://schemas.microsoft.com/office/powerpoint/2010/main" val="250624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DB80-B4FF-4D73-A03D-09179570C426}"/>
              </a:ext>
            </a:extLst>
          </p:cNvPr>
          <p:cNvSpPr>
            <a:spLocks noGrp="1"/>
          </p:cNvSpPr>
          <p:nvPr>
            <p:ph type="title"/>
          </p:nvPr>
        </p:nvSpPr>
        <p:spPr>
          <a:solidFill>
            <a:schemeClr val="bg2">
              <a:lumMod val="75000"/>
            </a:schemeClr>
          </a:solidFill>
        </p:spPr>
        <p:txBody>
          <a:bodyPr>
            <a:normAutofit/>
          </a:bodyPr>
          <a:lstStyle/>
          <a:p>
            <a:pPr algn="ctr"/>
            <a:r>
              <a:rPr lang="en-US" sz="4000" b="1" dirty="0"/>
              <a:t>Why Now More Than Ever?</a:t>
            </a:r>
          </a:p>
        </p:txBody>
      </p:sp>
      <p:pic>
        <p:nvPicPr>
          <p:cNvPr id="4" name="Picture 3">
            <a:extLst>
              <a:ext uri="{FF2B5EF4-FFF2-40B4-BE49-F238E27FC236}">
                <a16:creationId xmlns:a16="http://schemas.microsoft.com/office/drawing/2014/main" id="{D890E8A7-2B1F-4530-97E7-9C3E8BB3BA45}"/>
              </a:ext>
            </a:extLst>
          </p:cNvPr>
          <p:cNvPicPr>
            <a:picLocks noChangeAspect="1"/>
          </p:cNvPicPr>
          <p:nvPr/>
        </p:nvPicPr>
        <p:blipFill>
          <a:blip r:embed="rId3"/>
          <a:stretch>
            <a:fillRect/>
          </a:stretch>
        </p:blipFill>
        <p:spPr>
          <a:xfrm>
            <a:off x="1466193" y="2343150"/>
            <a:ext cx="6463862" cy="3285140"/>
          </a:xfrm>
          <a:prstGeom prst="rect">
            <a:avLst/>
          </a:prstGeom>
        </p:spPr>
      </p:pic>
    </p:spTree>
    <p:extLst>
      <p:ext uri="{BB962C8B-B14F-4D97-AF65-F5344CB8AC3E}">
        <p14:creationId xmlns:p14="http://schemas.microsoft.com/office/powerpoint/2010/main" val="374870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7455A0-7BC0-434F-8725-649F634393A3}"/>
              </a:ext>
            </a:extLst>
          </p:cNvPr>
          <p:cNvCxnSpPr>
            <a:cxnSpLocks/>
            <a:endCxn id="7" idx="0"/>
          </p:cNvCxnSpPr>
          <p:nvPr/>
        </p:nvCxnSpPr>
        <p:spPr>
          <a:xfrm>
            <a:off x="4475297" y="2039835"/>
            <a:ext cx="0" cy="2528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agonal Stripe 6">
            <a:extLst>
              <a:ext uri="{FF2B5EF4-FFF2-40B4-BE49-F238E27FC236}">
                <a16:creationId xmlns:a16="http://schemas.microsoft.com/office/drawing/2014/main" id="{95DB541E-1DB8-024E-859E-2E1B0F77F9C0}"/>
              </a:ext>
            </a:extLst>
          </p:cNvPr>
          <p:cNvSpPr/>
          <p:nvPr/>
        </p:nvSpPr>
        <p:spPr>
          <a:xfrm rot="13693184">
            <a:off x="3687786" y="3687794"/>
            <a:ext cx="1575021" cy="1762010"/>
          </a:xfrm>
          <a:prstGeom prst="diagStripe">
            <a:avLst>
              <a:gd name="adj" fmla="val 5409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Right Triangle 7">
            <a:extLst>
              <a:ext uri="{FF2B5EF4-FFF2-40B4-BE49-F238E27FC236}">
                <a16:creationId xmlns:a16="http://schemas.microsoft.com/office/drawing/2014/main" id="{14086D47-882A-444B-BA58-F8E19326B53E}"/>
              </a:ext>
            </a:extLst>
          </p:cNvPr>
          <p:cNvSpPr/>
          <p:nvPr/>
        </p:nvSpPr>
        <p:spPr>
          <a:xfrm>
            <a:off x="4475297" y="2039833"/>
            <a:ext cx="582542" cy="1388033"/>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graphicFrame>
        <p:nvGraphicFramePr>
          <p:cNvPr id="9" name="Diagram 8">
            <a:extLst>
              <a:ext uri="{FF2B5EF4-FFF2-40B4-BE49-F238E27FC236}">
                <a16:creationId xmlns:a16="http://schemas.microsoft.com/office/drawing/2014/main" id="{6A8F0324-2C13-7141-8840-FC4B82A05D3B}"/>
              </a:ext>
            </a:extLst>
          </p:cNvPr>
          <p:cNvGraphicFramePr/>
          <p:nvPr/>
        </p:nvGraphicFramePr>
        <p:xfrm>
          <a:off x="2464700" y="1891862"/>
          <a:ext cx="4214600" cy="4240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4392ECC3-8132-D84D-BF45-25776DF197D0}"/>
              </a:ext>
            </a:extLst>
          </p:cNvPr>
          <p:cNvSpPr txBox="1">
            <a:spLocks/>
          </p:cNvSpPr>
          <p:nvPr/>
        </p:nvSpPr>
        <p:spPr>
          <a:xfrm>
            <a:off x="2286000" y="1263685"/>
            <a:ext cx="4914897" cy="411367"/>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38" b="1" dirty="0"/>
              <a:t>Implementation Challenge</a:t>
            </a:r>
          </a:p>
        </p:txBody>
      </p:sp>
    </p:spTree>
    <p:extLst>
      <p:ext uri="{BB962C8B-B14F-4D97-AF65-F5344CB8AC3E}">
        <p14:creationId xmlns:p14="http://schemas.microsoft.com/office/powerpoint/2010/main" val="101620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7455A0-7BC0-434F-8725-649F634393A3}"/>
              </a:ext>
            </a:extLst>
          </p:cNvPr>
          <p:cNvCxnSpPr>
            <a:cxnSpLocks/>
            <a:endCxn id="7" idx="0"/>
          </p:cNvCxnSpPr>
          <p:nvPr/>
        </p:nvCxnSpPr>
        <p:spPr>
          <a:xfrm>
            <a:off x="4497901" y="1980808"/>
            <a:ext cx="784772" cy="24296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agonal Stripe 6">
            <a:extLst>
              <a:ext uri="{FF2B5EF4-FFF2-40B4-BE49-F238E27FC236}">
                <a16:creationId xmlns:a16="http://schemas.microsoft.com/office/drawing/2014/main" id="{95DB541E-1DB8-024E-859E-2E1B0F77F9C0}"/>
              </a:ext>
            </a:extLst>
          </p:cNvPr>
          <p:cNvSpPr/>
          <p:nvPr/>
        </p:nvSpPr>
        <p:spPr>
          <a:xfrm rot="12294672">
            <a:off x="4438374" y="3465942"/>
            <a:ext cx="1688599" cy="1889072"/>
          </a:xfrm>
          <a:prstGeom prst="diagStripe">
            <a:avLst>
              <a:gd name="adj" fmla="val 5409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Right Triangle 7">
            <a:extLst>
              <a:ext uri="{FF2B5EF4-FFF2-40B4-BE49-F238E27FC236}">
                <a16:creationId xmlns:a16="http://schemas.microsoft.com/office/drawing/2014/main" id="{14086D47-882A-444B-BA58-F8E19326B53E}"/>
              </a:ext>
            </a:extLst>
          </p:cNvPr>
          <p:cNvSpPr/>
          <p:nvPr/>
        </p:nvSpPr>
        <p:spPr>
          <a:xfrm rot="20473203">
            <a:off x="4733410" y="1875979"/>
            <a:ext cx="645116" cy="1549802"/>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5" name="Down Arrow 4">
            <a:extLst>
              <a:ext uri="{FF2B5EF4-FFF2-40B4-BE49-F238E27FC236}">
                <a16:creationId xmlns:a16="http://schemas.microsoft.com/office/drawing/2014/main" id="{75ADADBC-EDFA-A643-9DEE-58B45165FB9B}"/>
              </a:ext>
            </a:extLst>
          </p:cNvPr>
          <p:cNvSpPr/>
          <p:nvPr/>
        </p:nvSpPr>
        <p:spPr bwMode="auto">
          <a:xfrm>
            <a:off x="3334301" y="1957978"/>
            <a:ext cx="1819907" cy="2856056"/>
          </a:xfrm>
          <a:prstGeom prst="downArrow">
            <a:avLst>
              <a:gd name="adj1" fmla="val 77778"/>
              <a:gd name="adj2" fmla="val 2166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a:spcBef>
                <a:spcPts val="338"/>
              </a:spcBef>
              <a:spcAft>
                <a:spcPts val="338"/>
              </a:spcAft>
            </a:pPr>
            <a:r>
              <a:rPr lang="en-US" sz="1575" dirty="0">
                <a:latin typeface="Calibri" panose="020F0502020204030204" pitchFamily="34" charset="0"/>
                <a:ea typeface="Arial Hebrew" charset="-79"/>
                <a:cs typeface="Calibri" panose="020F0502020204030204" pitchFamily="34" charset="0"/>
              </a:rPr>
              <a:t>Risk </a:t>
            </a:r>
            <a:r>
              <a:rPr lang="en-US" sz="1500" dirty="0">
                <a:latin typeface="Calibri" panose="020F0502020204030204" pitchFamily="34" charset="0"/>
                <a:ea typeface="Arial Hebrew" charset="-79"/>
                <a:cs typeface="Calibri" panose="020F0502020204030204" pitchFamily="34" charset="0"/>
              </a:rPr>
              <a:t>Enhancers</a:t>
            </a:r>
          </a:p>
          <a:p>
            <a:pPr marL="192881" indent="-192881">
              <a:spcBef>
                <a:spcPts val="338"/>
              </a:spcBef>
              <a:spcAft>
                <a:spcPts val="338"/>
              </a:spcAft>
              <a:buFont typeface="Arial" charset="0"/>
              <a:buChar char="•"/>
            </a:pPr>
            <a:r>
              <a:rPr lang="en-US" sz="1350" dirty="0">
                <a:latin typeface="Calibri" panose="020F0502020204030204" pitchFamily="34" charset="0"/>
                <a:ea typeface="Arial Hebrew" charset="-79"/>
                <a:cs typeface="Calibri" panose="020F0502020204030204" pitchFamily="34" charset="0"/>
              </a:rPr>
              <a:t>Trauma</a:t>
            </a:r>
          </a:p>
          <a:p>
            <a:pPr marL="192881" indent="-192881">
              <a:spcBef>
                <a:spcPts val="338"/>
              </a:spcBef>
              <a:spcAft>
                <a:spcPts val="338"/>
              </a:spcAft>
              <a:buFont typeface="Arial" charset="0"/>
              <a:buChar char="•"/>
            </a:pPr>
            <a:r>
              <a:rPr lang="en-US" sz="1350" dirty="0">
                <a:latin typeface="Calibri" panose="020F0502020204030204" pitchFamily="34" charset="0"/>
                <a:ea typeface="Arial Hebrew" charset="-79"/>
                <a:cs typeface="Calibri" panose="020F0502020204030204" pitchFamily="34" charset="0"/>
              </a:rPr>
              <a:t>Negative modelling</a:t>
            </a:r>
          </a:p>
          <a:p>
            <a:pPr marL="192881" indent="-192881">
              <a:spcBef>
                <a:spcPts val="338"/>
              </a:spcBef>
              <a:spcAft>
                <a:spcPts val="338"/>
              </a:spcAft>
              <a:buFont typeface="Arial" charset="0"/>
              <a:buChar char="•"/>
            </a:pPr>
            <a:r>
              <a:rPr lang="en-US" sz="1350" dirty="0">
                <a:latin typeface="Calibri" panose="020F0502020204030204" pitchFamily="34" charset="0"/>
                <a:ea typeface="Arial Hebrew" charset="-79"/>
                <a:cs typeface="Calibri" panose="020F0502020204030204" pitchFamily="34" charset="0"/>
              </a:rPr>
              <a:t>Family, school, community disruption</a:t>
            </a:r>
          </a:p>
          <a:p>
            <a:pPr marL="192881" indent="-192881">
              <a:spcBef>
                <a:spcPts val="338"/>
              </a:spcBef>
              <a:spcAft>
                <a:spcPts val="338"/>
              </a:spcAft>
              <a:buFont typeface="Arial" charset="0"/>
              <a:buChar char="•"/>
            </a:pPr>
            <a:r>
              <a:rPr lang="en-US" sz="1350" dirty="0">
                <a:latin typeface="Calibri" panose="020F0502020204030204" pitchFamily="34" charset="0"/>
                <a:ea typeface="Arial Hebrew" charset="-79"/>
                <a:cs typeface="Calibri" panose="020F0502020204030204" pitchFamily="34" charset="0"/>
              </a:rPr>
              <a:t>Discrimination</a:t>
            </a:r>
          </a:p>
        </p:txBody>
      </p:sp>
      <p:sp>
        <p:nvSpPr>
          <p:cNvPr id="10" name="TextBox 9">
            <a:extLst>
              <a:ext uri="{FF2B5EF4-FFF2-40B4-BE49-F238E27FC236}">
                <a16:creationId xmlns:a16="http://schemas.microsoft.com/office/drawing/2014/main" id="{C9E9AFF5-D814-5B48-929C-A32C935BD4E7}"/>
              </a:ext>
            </a:extLst>
          </p:cNvPr>
          <p:cNvSpPr txBox="1"/>
          <p:nvPr/>
        </p:nvSpPr>
        <p:spPr>
          <a:xfrm>
            <a:off x="1270983" y="1859088"/>
            <a:ext cx="1870537" cy="3030510"/>
          </a:xfrm>
          <a:prstGeom prst="rect">
            <a:avLst/>
          </a:prstGeom>
          <a:solidFill>
            <a:schemeClr val="bg1"/>
          </a:solidFill>
        </p:spPr>
        <p:txBody>
          <a:bodyPr wrap="square" rtlCol="0">
            <a:spAutoFit/>
          </a:bodyPr>
          <a:lstStyle/>
          <a:p>
            <a:pPr algn="ctr">
              <a:spcBef>
                <a:spcPts val="338"/>
              </a:spcBef>
              <a:spcAft>
                <a:spcPts val="338"/>
              </a:spcAft>
            </a:pPr>
            <a:r>
              <a:rPr lang="en-US" sz="1238" b="1" dirty="0"/>
              <a:t>INEFFECTIVE RESPONSE</a:t>
            </a:r>
          </a:p>
          <a:p>
            <a:pPr marL="160735" indent="-160735">
              <a:spcBef>
                <a:spcPts val="338"/>
              </a:spcBef>
              <a:spcAft>
                <a:spcPts val="338"/>
              </a:spcAft>
              <a:buFont typeface="Arial" charset="0"/>
              <a:buChar char="•"/>
            </a:pPr>
            <a:r>
              <a:rPr lang="en-US" sz="1238" dirty="0"/>
              <a:t>Reactive management</a:t>
            </a:r>
          </a:p>
          <a:p>
            <a:pPr marL="160735" indent="-160735">
              <a:spcBef>
                <a:spcPts val="338"/>
              </a:spcBef>
              <a:spcAft>
                <a:spcPts val="338"/>
              </a:spcAft>
              <a:buFont typeface="Arial" charset="0"/>
              <a:buChar char="•"/>
            </a:pPr>
            <a:r>
              <a:rPr lang="en-US" sz="1238" dirty="0"/>
              <a:t>Exclusion, segregation, isolation</a:t>
            </a:r>
          </a:p>
          <a:p>
            <a:pPr marL="160735" indent="-160735">
              <a:spcBef>
                <a:spcPts val="338"/>
              </a:spcBef>
              <a:spcAft>
                <a:spcPts val="338"/>
              </a:spcAft>
              <a:buFont typeface="Arial" charset="0"/>
              <a:buChar char="•"/>
            </a:pPr>
            <a:r>
              <a:rPr lang="en-US" sz="1238" dirty="0"/>
              <a:t>Train &amp; hope</a:t>
            </a:r>
          </a:p>
          <a:p>
            <a:pPr marL="160735" indent="-160735">
              <a:spcBef>
                <a:spcPts val="338"/>
              </a:spcBef>
              <a:spcAft>
                <a:spcPts val="338"/>
              </a:spcAft>
              <a:buFont typeface="Arial" charset="0"/>
              <a:buChar char="•"/>
            </a:pPr>
            <a:r>
              <a:rPr lang="en-US" sz="1238" dirty="0"/>
              <a:t>Non-evidence-based practices</a:t>
            </a:r>
          </a:p>
          <a:p>
            <a:pPr marL="160735" indent="-160735">
              <a:spcBef>
                <a:spcPts val="338"/>
              </a:spcBef>
              <a:spcAft>
                <a:spcPts val="338"/>
              </a:spcAft>
              <a:buFont typeface="Arial" charset="0"/>
              <a:buChar char="•"/>
            </a:pPr>
            <a:r>
              <a:rPr lang="en-US" sz="1238" dirty="0"/>
              <a:t>Subjective decision making</a:t>
            </a:r>
          </a:p>
          <a:p>
            <a:pPr marL="160735" indent="-160735">
              <a:spcBef>
                <a:spcPts val="338"/>
              </a:spcBef>
              <a:spcAft>
                <a:spcPts val="338"/>
              </a:spcAft>
              <a:buFont typeface="Arial" charset="0"/>
              <a:buChar char="•"/>
            </a:pPr>
            <a:r>
              <a:rPr lang="en-US" sz="1238" dirty="0"/>
              <a:t>Low quality implementation of evidence-based practices</a:t>
            </a:r>
          </a:p>
        </p:txBody>
      </p:sp>
      <p:grpSp>
        <p:nvGrpSpPr>
          <p:cNvPr id="11" name="Group 10">
            <a:extLst>
              <a:ext uri="{FF2B5EF4-FFF2-40B4-BE49-F238E27FC236}">
                <a16:creationId xmlns:a16="http://schemas.microsoft.com/office/drawing/2014/main" id="{1447EDF9-5701-244E-AE92-CE88621EAA98}"/>
              </a:ext>
            </a:extLst>
          </p:cNvPr>
          <p:cNvGrpSpPr/>
          <p:nvPr/>
        </p:nvGrpSpPr>
        <p:grpSpPr>
          <a:xfrm rot="20414245">
            <a:off x="5295322" y="1993233"/>
            <a:ext cx="971865" cy="529006"/>
            <a:chOff x="4122492" y="0"/>
            <a:chExt cx="1727760" cy="940455"/>
          </a:xfrm>
        </p:grpSpPr>
        <p:sp>
          <p:nvSpPr>
            <p:cNvPr id="12" name="Rounded Rectangle 11">
              <a:extLst>
                <a:ext uri="{FF2B5EF4-FFF2-40B4-BE49-F238E27FC236}">
                  <a16:creationId xmlns:a16="http://schemas.microsoft.com/office/drawing/2014/main" id="{572F9FFA-8095-5D49-A0A9-97A68A3C31E8}"/>
                </a:ext>
              </a:extLst>
            </p:cNvPr>
            <p:cNvSpPr/>
            <p:nvPr/>
          </p:nvSpPr>
          <p:spPr>
            <a:xfrm>
              <a:off x="4122492" y="0"/>
              <a:ext cx="1692819" cy="940455"/>
            </a:xfrm>
            <a:prstGeom prst="roundRect">
              <a:avLst>
                <a:gd name="adj" fmla="val 10000"/>
              </a:avLst>
            </a:prstGeom>
            <a:solidFill>
              <a:srgbClr val="A8D08B"/>
            </a:solidFill>
            <a:ln w="12700"/>
          </p:spPr>
          <p:style>
            <a:lnRef idx="2">
              <a:scrgbClr r="0" g="0" b="0"/>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sp>
        <p:sp>
          <p:nvSpPr>
            <p:cNvPr id="13" name="Rounded Rectangle 4">
              <a:extLst>
                <a:ext uri="{FF2B5EF4-FFF2-40B4-BE49-F238E27FC236}">
                  <a16:creationId xmlns:a16="http://schemas.microsoft.com/office/drawing/2014/main" id="{1D3FA3F4-D6EE-7F42-AAC1-7D2828970E97}"/>
                </a:ext>
              </a:extLst>
            </p:cNvPr>
            <p:cNvSpPr txBox="1"/>
            <p:nvPr/>
          </p:nvSpPr>
          <p:spPr>
            <a:xfrm>
              <a:off x="4150037" y="27545"/>
              <a:ext cx="1700215" cy="88536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1435" tIns="51435" rIns="51435" bIns="51435" numCol="1" spcCol="1270" anchor="ctr" anchorCtr="0">
              <a:noAutofit/>
            </a:bodyPr>
            <a:lstStyle/>
            <a:p>
              <a:pPr algn="ctr" defTabSz="600075">
                <a:lnSpc>
                  <a:spcPct val="90000"/>
                </a:lnSpc>
                <a:spcAft>
                  <a:spcPct val="35000"/>
                </a:spcAft>
              </a:pPr>
              <a:r>
                <a:rPr lang="en-US" sz="1575" dirty="0"/>
                <a:t>Protective Factors</a:t>
              </a:r>
            </a:p>
          </p:txBody>
        </p:sp>
      </p:grpSp>
      <p:grpSp>
        <p:nvGrpSpPr>
          <p:cNvPr id="14" name="Group 13">
            <a:extLst>
              <a:ext uri="{FF2B5EF4-FFF2-40B4-BE49-F238E27FC236}">
                <a16:creationId xmlns:a16="http://schemas.microsoft.com/office/drawing/2014/main" id="{640303EB-1881-B245-BBE8-4DD66D31A854}"/>
              </a:ext>
            </a:extLst>
          </p:cNvPr>
          <p:cNvGrpSpPr/>
          <p:nvPr/>
        </p:nvGrpSpPr>
        <p:grpSpPr>
          <a:xfrm rot="20386149">
            <a:off x="5368253" y="2569600"/>
            <a:ext cx="1047431" cy="358454"/>
            <a:chOff x="4160110" y="1324160"/>
            <a:chExt cx="1862100" cy="637252"/>
          </a:xfrm>
        </p:grpSpPr>
        <p:sp>
          <p:nvSpPr>
            <p:cNvPr id="15" name="Rounded Rectangle 14">
              <a:extLst>
                <a:ext uri="{FF2B5EF4-FFF2-40B4-BE49-F238E27FC236}">
                  <a16:creationId xmlns:a16="http://schemas.microsoft.com/office/drawing/2014/main" id="{43B74075-51F5-674C-9BFB-A4C2493825FB}"/>
                </a:ext>
              </a:extLst>
            </p:cNvPr>
            <p:cNvSpPr/>
            <p:nvPr/>
          </p:nvSpPr>
          <p:spPr>
            <a:xfrm>
              <a:off x="4160110" y="1324160"/>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6" name="Rounded Rectangle 4">
              <a:extLst>
                <a:ext uri="{FF2B5EF4-FFF2-40B4-BE49-F238E27FC236}">
                  <a16:creationId xmlns:a16="http://schemas.microsoft.com/office/drawing/2014/main" id="{9F08C20F-A515-3F45-A522-06145FCD705E}"/>
                </a:ext>
              </a:extLst>
            </p:cNvPr>
            <p:cNvSpPr txBox="1"/>
            <p:nvPr/>
          </p:nvSpPr>
          <p:spPr>
            <a:xfrm>
              <a:off x="4191218" y="1355268"/>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Aft>
                  <a:spcPct val="35000"/>
                </a:spcAft>
              </a:pPr>
              <a:r>
                <a:rPr lang="en-US" sz="1350" dirty="0"/>
                <a:t>Academic competence</a:t>
              </a:r>
            </a:p>
          </p:txBody>
        </p:sp>
      </p:grpSp>
      <p:grpSp>
        <p:nvGrpSpPr>
          <p:cNvPr id="17" name="Group 16">
            <a:extLst>
              <a:ext uri="{FF2B5EF4-FFF2-40B4-BE49-F238E27FC236}">
                <a16:creationId xmlns:a16="http://schemas.microsoft.com/office/drawing/2014/main" id="{8B20FFE5-F07D-C348-8537-74C01ADB1D66}"/>
              </a:ext>
            </a:extLst>
          </p:cNvPr>
          <p:cNvGrpSpPr/>
          <p:nvPr/>
        </p:nvGrpSpPr>
        <p:grpSpPr>
          <a:xfrm rot="20387278">
            <a:off x="5367328" y="2979814"/>
            <a:ext cx="1047431" cy="358454"/>
            <a:chOff x="4160110" y="2023482"/>
            <a:chExt cx="1862100" cy="637252"/>
          </a:xfrm>
        </p:grpSpPr>
        <p:sp>
          <p:nvSpPr>
            <p:cNvPr id="18" name="Rounded Rectangle 17">
              <a:extLst>
                <a:ext uri="{FF2B5EF4-FFF2-40B4-BE49-F238E27FC236}">
                  <a16:creationId xmlns:a16="http://schemas.microsoft.com/office/drawing/2014/main" id="{C3A6C3F5-F4F8-D84A-8ED0-DBE9E970EB3A}"/>
                </a:ext>
              </a:extLst>
            </p:cNvPr>
            <p:cNvSpPr/>
            <p:nvPr/>
          </p:nvSpPr>
          <p:spPr>
            <a:xfrm>
              <a:off x="4160110" y="2023482"/>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9" name="Rounded Rectangle 4">
              <a:extLst>
                <a:ext uri="{FF2B5EF4-FFF2-40B4-BE49-F238E27FC236}">
                  <a16:creationId xmlns:a16="http://schemas.microsoft.com/office/drawing/2014/main" id="{DC80E754-8EB0-F04E-8022-5579F9E77239}"/>
                </a:ext>
              </a:extLst>
            </p:cNvPr>
            <p:cNvSpPr txBox="1"/>
            <p:nvPr/>
          </p:nvSpPr>
          <p:spPr>
            <a:xfrm>
              <a:off x="4191218" y="2054590"/>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Aft>
                  <a:spcPct val="35000"/>
                </a:spcAft>
              </a:pPr>
              <a:r>
                <a:rPr lang="en-US" sz="1350" dirty="0"/>
                <a:t>Healthy habits</a:t>
              </a:r>
            </a:p>
          </p:txBody>
        </p:sp>
      </p:grpSp>
      <p:grpSp>
        <p:nvGrpSpPr>
          <p:cNvPr id="20" name="Group 19">
            <a:extLst>
              <a:ext uri="{FF2B5EF4-FFF2-40B4-BE49-F238E27FC236}">
                <a16:creationId xmlns:a16="http://schemas.microsoft.com/office/drawing/2014/main" id="{BDC9586B-90B7-164E-94C5-C364EB54E3D7}"/>
              </a:ext>
            </a:extLst>
          </p:cNvPr>
          <p:cNvGrpSpPr/>
          <p:nvPr/>
        </p:nvGrpSpPr>
        <p:grpSpPr>
          <a:xfrm rot="20402559">
            <a:off x="5364117" y="3387441"/>
            <a:ext cx="1047431" cy="358454"/>
            <a:chOff x="4160110" y="2710391"/>
            <a:chExt cx="1862100" cy="637252"/>
          </a:xfrm>
        </p:grpSpPr>
        <p:sp>
          <p:nvSpPr>
            <p:cNvPr id="21" name="Rounded Rectangle 20">
              <a:extLst>
                <a:ext uri="{FF2B5EF4-FFF2-40B4-BE49-F238E27FC236}">
                  <a16:creationId xmlns:a16="http://schemas.microsoft.com/office/drawing/2014/main" id="{CFA69462-E7CD-C649-AB98-EAF2F06D7714}"/>
                </a:ext>
              </a:extLst>
            </p:cNvPr>
            <p:cNvSpPr/>
            <p:nvPr/>
          </p:nvSpPr>
          <p:spPr>
            <a:xfrm>
              <a:off x="4160110" y="2710391"/>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2" name="Rounded Rectangle 4">
              <a:extLst>
                <a:ext uri="{FF2B5EF4-FFF2-40B4-BE49-F238E27FC236}">
                  <a16:creationId xmlns:a16="http://schemas.microsoft.com/office/drawing/2014/main" id="{769B29C9-77B7-9445-A49D-79C6101FA3B2}"/>
                </a:ext>
              </a:extLst>
            </p:cNvPr>
            <p:cNvSpPr txBox="1"/>
            <p:nvPr/>
          </p:nvSpPr>
          <p:spPr>
            <a:xfrm>
              <a:off x="4191218" y="2741499"/>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Aft>
                  <a:spcPct val="35000"/>
                </a:spcAft>
              </a:pPr>
              <a:r>
                <a:rPr lang="en-US" sz="1350" dirty="0"/>
                <a:t>Interpersonal skills</a:t>
              </a:r>
            </a:p>
          </p:txBody>
        </p:sp>
      </p:grpSp>
      <p:grpSp>
        <p:nvGrpSpPr>
          <p:cNvPr id="23" name="Group 22">
            <a:extLst>
              <a:ext uri="{FF2B5EF4-FFF2-40B4-BE49-F238E27FC236}">
                <a16:creationId xmlns:a16="http://schemas.microsoft.com/office/drawing/2014/main" id="{13DD11DC-0560-9344-B9E2-DBA11C78DB19}"/>
              </a:ext>
            </a:extLst>
          </p:cNvPr>
          <p:cNvGrpSpPr/>
          <p:nvPr/>
        </p:nvGrpSpPr>
        <p:grpSpPr>
          <a:xfrm rot="20373926">
            <a:off x="5324313" y="3739564"/>
            <a:ext cx="1404567" cy="358454"/>
            <a:chOff x="4160110" y="3397299"/>
            <a:chExt cx="1862100" cy="637252"/>
          </a:xfrm>
        </p:grpSpPr>
        <p:sp>
          <p:nvSpPr>
            <p:cNvPr id="24" name="Rounded Rectangle 23">
              <a:extLst>
                <a:ext uri="{FF2B5EF4-FFF2-40B4-BE49-F238E27FC236}">
                  <a16:creationId xmlns:a16="http://schemas.microsoft.com/office/drawing/2014/main" id="{B4A52421-FE58-684E-BACF-D3A48B5161F1}"/>
                </a:ext>
              </a:extLst>
            </p:cNvPr>
            <p:cNvSpPr/>
            <p:nvPr/>
          </p:nvSpPr>
          <p:spPr>
            <a:xfrm>
              <a:off x="4160110" y="3397299"/>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5" name="Rounded Rectangle 4">
              <a:extLst>
                <a:ext uri="{FF2B5EF4-FFF2-40B4-BE49-F238E27FC236}">
                  <a16:creationId xmlns:a16="http://schemas.microsoft.com/office/drawing/2014/main" id="{42488334-0DEC-0949-A400-4F13E0605902}"/>
                </a:ext>
              </a:extLst>
            </p:cNvPr>
            <p:cNvSpPr txBox="1"/>
            <p:nvPr/>
          </p:nvSpPr>
          <p:spPr>
            <a:xfrm>
              <a:off x="4191218" y="3428407"/>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Aft>
                  <a:spcPct val="35000"/>
                </a:spcAft>
              </a:pPr>
              <a:r>
                <a:rPr lang="en-US" sz="1350" dirty="0"/>
                <a:t>Self-management skills</a:t>
              </a:r>
            </a:p>
          </p:txBody>
        </p:sp>
      </p:grpSp>
      <p:sp>
        <p:nvSpPr>
          <p:cNvPr id="26" name="Title 1">
            <a:extLst>
              <a:ext uri="{FF2B5EF4-FFF2-40B4-BE49-F238E27FC236}">
                <a16:creationId xmlns:a16="http://schemas.microsoft.com/office/drawing/2014/main" id="{637768B6-39A5-C348-B858-5A7E974147BE}"/>
              </a:ext>
            </a:extLst>
          </p:cNvPr>
          <p:cNvSpPr txBox="1">
            <a:spLocks/>
          </p:cNvSpPr>
          <p:nvPr/>
        </p:nvSpPr>
        <p:spPr>
          <a:xfrm>
            <a:off x="2283031" y="1158330"/>
            <a:ext cx="4577939" cy="411367"/>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38" b="1" dirty="0"/>
              <a:t>Implementation Challenge</a:t>
            </a:r>
          </a:p>
        </p:txBody>
      </p:sp>
    </p:spTree>
    <p:extLst>
      <p:ext uri="{BB962C8B-B14F-4D97-AF65-F5344CB8AC3E}">
        <p14:creationId xmlns:p14="http://schemas.microsoft.com/office/powerpoint/2010/main" val="425963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7455A0-7BC0-434F-8725-649F634393A3}"/>
              </a:ext>
            </a:extLst>
          </p:cNvPr>
          <p:cNvCxnSpPr>
            <a:cxnSpLocks/>
            <a:stCxn id="8" idx="0"/>
            <a:endCxn id="7" idx="0"/>
          </p:cNvCxnSpPr>
          <p:nvPr/>
        </p:nvCxnSpPr>
        <p:spPr>
          <a:xfrm>
            <a:off x="4726016" y="2065129"/>
            <a:ext cx="1" cy="25037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agonal Stripe 6">
            <a:extLst>
              <a:ext uri="{FF2B5EF4-FFF2-40B4-BE49-F238E27FC236}">
                <a16:creationId xmlns:a16="http://schemas.microsoft.com/office/drawing/2014/main" id="{95DB541E-1DB8-024E-859E-2E1B0F77F9C0}"/>
              </a:ext>
            </a:extLst>
          </p:cNvPr>
          <p:cNvSpPr/>
          <p:nvPr/>
        </p:nvSpPr>
        <p:spPr>
          <a:xfrm rot="13693184">
            <a:off x="3771417" y="3500923"/>
            <a:ext cx="1909198" cy="2135861"/>
          </a:xfrm>
          <a:prstGeom prst="diagStripe">
            <a:avLst>
              <a:gd name="adj" fmla="val 5409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Right Triangle 7">
            <a:extLst>
              <a:ext uri="{FF2B5EF4-FFF2-40B4-BE49-F238E27FC236}">
                <a16:creationId xmlns:a16="http://schemas.microsoft.com/office/drawing/2014/main" id="{14086D47-882A-444B-BA58-F8E19326B53E}"/>
              </a:ext>
            </a:extLst>
          </p:cNvPr>
          <p:cNvSpPr/>
          <p:nvPr/>
        </p:nvSpPr>
        <p:spPr>
          <a:xfrm>
            <a:off x="4726015" y="2065129"/>
            <a:ext cx="706142" cy="1265796"/>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9" name="TextBox 8">
            <a:extLst>
              <a:ext uri="{FF2B5EF4-FFF2-40B4-BE49-F238E27FC236}">
                <a16:creationId xmlns:a16="http://schemas.microsoft.com/office/drawing/2014/main" id="{96B94E97-8D42-B24A-AD03-22D816F569B3}"/>
              </a:ext>
            </a:extLst>
          </p:cNvPr>
          <p:cNvSpPr txBox="1"/>
          <p:nvPr/>
        </p:nvSpPr>
        <p:spPr>
          <a:xfrm>
            <a:off x="1294592" y="2298147"/>
            <a:ext cx="1941557" cy="3030510"/>
          </a:xfrm>
          <a:prstGeom prst="rect">
            <a:avLst/>
          </a:prstGeom>
          <a:solidFill>
            <a:schemeClr val="bg1"/>
          </a:solidFill>
        </p:spPr>
        <p:txBody>
          <a:bodyPr wrap="square" rtlCol="0">
            <a:spAutoFit/>
          </a:bodyPr>
          <a:lstStyle/>
          <a:p>
            <a:pPr algn="ctr">
              <a:spcBef>
                <a:spcPts val="338"/>
              </a:spcBef>
              <a:spcAft>
                <a:spcPts val="338"/>
              </a:spcAft>
            </a:pPr>
            <a:r>
              <a:rPr lang="en-US" sz="1238" b="1" dirty="0"/>
              <a:t>INEFFECTIVE RESPONSE</a:t>
            </a:r>
          </a:p>
          <a:p>
            <a:pPr marL="160735" indent="-160735">
              <a:spcBef>
                <a:spcPts val="338"/>
              </a:spcBef>
              <a:spcAft>
                <a:spcPts val="338"/>
              </a:spcAft>
              <a:buFont typeface="Arial" charset="0"/>
              <a:buChar char="•"/>
            </a:pPr>
            <a:r>
              <a:rPr lang="en-US" sz="1238" dirty="0"/>
              <a:t>Reactive management</a:t>
            </a:r>
          </a:p>
          <a:p>
            <a:pPr marL="160735" indent="-160735">
              <a:spcBef>
                <a:spcPts val="338"/>
              </a:spcBef>
              <a:spcAft>
                <a:spcPts val="338"/>
              </a:spcAft>
              <a:buFont typeface="Arial" charset="0"/>
              <a:buChar char="•"/>
            </a:pPr>
            <a:r>
              <a:rPr lang="en-US" sz="1238" dirty="0"/>
              <a:t>Exclusion, segregation, isolation</a:t>
            </a:r>
          </a:p>
          <a:p>
            <a:pPr marL="160735" indent="-160735">
              <a:spcBef>
                <a:spcPts val="338"/>
              </a:spcBef>
              <a:spcAft>
                <a:spcPts val="338"/>
              </a:spcAft>
              <a:buFont typeface="Arial" charset="0"/>
              <a:buChar char="•"/>
            </a:pPr>
            <a:r>
              <a:rPr lang="en-US" sz="1238" dirty="0"/>
              <a:t>Train &amp; hope</a:t>
            </a:r>
          </a:p>
          <a:p>
            <a:pPr marL="160735" indent="-160735">
              <a:spcBef>
                <a:spcPts val="338"/>
              </a:spcBef>
              <a:spcAft>
                <a:spcPts val="338"/>
              </a:spcAft>
              <a:buFont typeface="Arial" charset="0"/>
              <a:buChar char="•"/>
            </a:pPr>
            <a:r>
              <a:rPr lang="en-US" sz="1238" dirty="0"/>
              <a:t>Non-evidence-based practices</a:t>
            </a:r>
          </a:p>
          <a:p>
            <a:pPr marL="160735" indent="-160735">
              <a:spcBef>
                <a:spcPts val="338"/>
              </a:spcBef>
              <a:spcAft>
                <a:spcPts val="338"/>
              </a:spcAft>
              <a:buFont typeface="Arial" charset="0"/>
              <a:buChar char="•"/>
            </a:pPr>
            <a:r>
              <a:rPr lang="en-US" sz="1238" dirty="0"/>
              <a:t>Subjective decision making</a:t>
            </a:r>
          </a:p>
          <a:p>
            <a:pPr marL="160735" indent="-160735">
              <a:spcBef>
                <a:spcPts val="338"/>
              </a:spcBef>
              <a:spcAft>
                <a:spcPts val="338"/>
              </a:spcAft>
              <a:buFont typeface="Arial" charset="0"/>
              <a:buChar char="•"/>
            </a:pPr>
            <a:r>
              <a:rPr lang="en-US" sz="1238" dirty="0"/>
              <a:t>Low quality implementation of evidence-based practices</a:t>
            </a:r>
          </a:p>
        </p:txBody>
      </p:sp>
      <p:sp>
        <p:nvSpPr>
          <p:cNvPr id="10" name="Down Arrow 9">
            <a:extLst>
              <a:ext uri="{FF2B5EF4-FFF2-40B4-BE49-F238E27FC236}">
                <a16:creationId xmlns:a16="http://schemas.microsoft.com/office/drawing/2014/main" id="{2E16EEC5-3052-8649-BAFB-9DD60A80EDB4}"/>
              </a:ext>
            </a:extLst>
          </p:cNvPr>
          <p:cNvSpPr/>
          <p:nvPr/>
        </p:nvSpPr>
        <p:spPr bwMode="auto">
          <a:xfrm>
            <a:off x="3028364" y="2074120"/>
            <a:ext cx="1697651" cy="2690387"/>
          </a:xfrm>
          <a:prstGeom prst="downArrow">
            <a:avLst>
              <a:gd name="adj1" fmla="val 77778"/>
              <a:gd name="adj2" fmla="val 2166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a:spcBef>
                <a:spcPts val="338"/>
              </a:spcBef>
              <a:spcAft>
                <a:spcPts val="338"/>
              </a:spcAft>
            </a:pPr>
            <a:r>
              <a:rPr lang="en-US" sz="1500" dirty="0">
                <a:latin typeface="Calibri" panose="020F0502020204030204" pitchFamily="34" charset="0"/>
                <a:ea typeface="Arial Hebrew" charset="-79"/>
                <a:cs typeface="Calibri" panose="020F0502020204030204" pitchFamily="34" charset="0"/>
              </a:rPr>
              <a:t>Risk Enhancers</a:t>
            </a:r>
          </a:p>
          <a:p>
            <a:pPr marL="192881" indent="-192881">
              <a:spcBef>
                <a:spcPts val="338"/>
              </a:spcBef>
              <a:spcAft>
                <a:spcPts val="338"/>
              </a:spcAft>
              <a:buFont typeface="Arial" charset="0"/>
              <a:buChar char="•"/>
            </a:pPr>
            <a:r>
              <a:rPr lang="en-US" sz="1350" dirty="0">
                <a:latin typeface="Calibri" panose="020F0502020204030204" pitchFamily="34" charset="0"/>
                <a:ea typeface="Arial Hebrew" charset="-79"/>
                <a:cs typeface="Calibri" panose="020F0502020204030204" pitchFamily="34" charset="0"/>
              </a:rPr>
              <a:t>Trauma</a:t>
            </a:r>
          </a:p>
          <a:p>
            <a:pPr marL="192881" indent="-192881">
              <a:spcBef>
                <a:spcPts val="338"/>
              </a:spcBef>
              <a:spcAft>
                <a:spcPts val="338"/>
              </a:spcAft>
              <a:buFont typeface="Arial" charset="0"/>
              <a:buChar char="•"/>
            </a:pPr>
            <a:r>
              <a:rPr lang="en-US" sz="1350" dirty="0">
                <a:latin typeface="Calibri" panose="020F0502020204030204" pitchFamily="34" charset="0"/>
                <a:ea typeface="Arial Hebrew" charset="-79"/>
                <a:cs typeface="Calibri" panose="020F0502020204030204" pitchFamily="34" charset="0"/>
              </a:rPr>
              <a:t>Negative modelling</a:t>
            </a:r>
          </a:p>
          <a:p>
            <a:pPr marL="192881" indent="-192881">
              <a:spcBef>
                <a:spcPts val="338"/>
              </a:spcBef>
              <a:spcAft>
                <a:spcPts val="338"/>
              </a:spcAft>
              <a:buFont typeface="Arial" charset="0"/>
              <a:buChar char="•"/>
            </a:pPr>
            <a:r>
              <a:rPr lang="en-US" sz="1350" dirty="0">
                <a:latin typeface="Calibri" panose="020F0502020204030204" pitchFamily="34" charset="0"/>
                <a:ea typeface="Arial Hebrew" charset="-79"/>
                <a:cs typeface="Calibri" panose="020F0502020204030204" pitchFamily="34" charset="0"/>
              </a:rPr>
              <a:t>Family, school, community disruption</a:t>
            </a:r>
          </a:p>
          <a:p>
            <a:pPr marL="192881" indent="-192881">
              <a:spcBef>
                <a:spcPts val="338"/>
              </a:spcBef>
              <a:spcAft>
                <a:spcPts val="338"/>
              </a:spcAft>
              <a:buFont typeface="Arial" charset="0"/>
              <a:buChar char="•"/>
            </a:pPr>
            <a:r>
              <a:rPr lang="en-US" sz="1350" dirty="0">
                <a:latin typeface="Calibri" panose="020F0502020204030204" pitchFamily="34" charset="0"/>
                <a:ea typeface="Arial Hebrew" charset="-79"/>
                <a:cs typeface="Calibri" panose="020F0502020204030204" pitchFamily="34" charset="0"/>
              </a:rPr>
              <a:t>Discrimination</a:t>
            </a:r>
          </a:p>
        </p:txBody>
      </p:sp>
      <p:grpSp>
        <p:nvGrpSpPr>
          <p:cNvPr id="11" name="Group 10">
            <a:extLst>
              <a:ext uri="{FF2B5EF4-FFF2-40B4-BE49-F238E27FC236}">
                <a16:creationId xmlns:a16="http://schemas.microsoft.com/office/drawing/2014/main" id="{B9506F7F-0515-7D4E-AD18-B47B964DF9AF}"/>
              </a:ext>
            </a:extLst>
          </p:cNvPr>
          <p:cNvGrpSpPr/>
          <p:nvPr/>
        </p:nvGrpSpPr>
        <p:grpSpPr>
          <a:xfrm>
            <a:off x="5061245" y="2487150"/>
            <a:ext cx="1171392" cy="529006"/>
            <a:chOff x="4122492" y="0"/>
            <a:chExt cx="1692819" cy="940455"/>
          </a:xfrm>
        </p:grpSpPr>
        <p:sp>
          <p:nvSpPr>
            <p:cNvPr id="24" name="Rounded Rectangle 23">
              <a:extLst>
                <a:ext uri="{FF2B5EF4-FFF2-40B4-BE49-F238E27FC236}">
                  <a16:creationId xmlns:a16="http://schemas.microsoft.com/office/drawing/2014/main" id="{3B4003DC-D259-A248-B2FA-340D8FF87A31}"/>
                </a:ext>
              </a:extLst>
            </p:cNvPr>
            <p:cNvSpPr/>
            <p:nvPr/>
          </p:nvSpPr>
          <p:spPr>
            <a:xfrm>
              <a:off x="4122492" y="0"/>
              <a:ext cx="1692819" cy="940455"/>
            </a:xfrm>
            <a:prstGeom prst="roundRect">
              <a:avLst>
                <a:gd name="adj" fmla="val 10000"/>
              </a:avLst>
            </a:prstGeom>
            <a:solidFill>
              <a:srgbClr val="A8D08B"/>
            </a:solidFill>
            <a:ln w="12700"/>
          </p:spPr>
          <p:style>
            <a:lnRef idx="2">
              <a:scrgbClr r="0" g="0" b="0"/>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sp>
        <p:sp>
          <p:nvSpPr>
            <p:cNvPr id="25" name="Rounded Rectangle 4">
              <a:extLst>
                <a:ext uri="{FF2B5EF4-FFF2-40B4-BE49-F238E27FC236}">
                  <a16:creationId xmlns:a16="http://schemas.microsoft.com/office/drawing/2014/main" id="{1F2B0CF2-1CA3-E84A-8D87-7CE30C0E2751}"/>
                </a:ext>
              </a:extLst>
            </p:cNvPr>
            <p:cNvSpPr txBox="1"/>
            <p:nvPr/>
          </p:nvSpPr>
          <p:spPr>
            <a:xfrm>
              <a:off x="4150037" y="27545"/>
              <a:ext cx="1665274" cy="88536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1435" tIns="51435" rIns="51435" bIns="51435" numCol="1" spcCol="1270" anchor="ctr" anchorCtr="0">
              <a:noAutofit/>
            </a:bodyPr>
            <a:lstStyle/>
            <a:p>
              <a:pPr algn="ctr" defTabSz="600075">
                <a:lnSpc>
                  <a:spcPct val="90000"/>
                </a:lnSpc>
                <a:spcAft>
                  <a:spcPct val="35000"/>
                </a:spcAft>
              </a:pPr>
              <a:r>
                <a:rPr lang="en-US" sz="1575" dirty="0"/>
                <a:t>Protective Factors</a:t>
              </a:r>
            </a:p>
          </p:txBody>
        </p:sp>
      </p:grpSp>
      <p:grpSp>
        <p:nvGrpSpPr>
          <p:cNvPr id="12" name="Group 11">
            <a:extLst>
              <a:ext uri="{FF2B5EF4-FFF2-40B4-BE49-F238E27FC236}">
                <a16:creationId xmlns:a16="http://schemas.microsoft.com/office/drawing/2014/main" id="{842C69A9-3128-654F-B971-30846475C1A6}"/>
              </a:ext>
            </a:extLst>
          </p:cNvPr>
          <p:cNvGrpSpPr/>
          <p:nvPr/>
        </p:nvGrpSpPr>
        <p:grpSpPr>
          <a:xfrm>
            <a:off x="4726014" y="4224403"/>
            <a:ext cx="1577334" cy="325868"/>
            <a:chOff x="4122492" y="3088454"/>
            <a:chExt cx="1795005" cy="579320"/>
          </a:xfrm>
        </p:grpSpPr>
        <p:sp>
          <p:nvSpPr>
            <p:cNvPr id="22" name="Rounded Rectangle 21">
              <a:extLst>
                <a:ext uri="{FF2B5EF4-FFF2-40B4-BE49-F238E27FC236}">
                  <a16:creationId xmlns:a16="http://schemas.microsoft.com/office/drawing/2014/main" id="{0F81404C-B5B6-5D44-998B-57CC36F507EC}"/>
                </a:ext>
              </a:extLst>
            </p:cNvPr>
            <p:cNvSpPr/>
            <p:nvPr/>
          </p:nvSpPr>
          <p:spPr>
            <a:xfrm>
              <a:off x="4122492" y="3088454"/>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3" name="Rounded Rectangle 6">
              <a:extLst>
                <a:ext uri="{FF2B5EF4-FFF2-40B4-BE49-F238E27FC236}">
                  <a16:creationId xmlns:a16="http://schemas.microsoft.com/office/drawing/2014/main" id="{16541430-2DAD-644D-B782-F308CC426346}"/>
                </a:ext>
              </a:extLst>
            </p:cNvPr>
            <p:cNvSpPr txBox="1"/>
            <p:nvPr/>
          </p:nvSpPr>
          <p:spPr>
            <a:xfrm>
              <a:off x="4150772" y="3116734"/>
              <a:ext cx="1766725"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Aft>
                  <a:spcPct val="35000"/>
                </a:spcAft>
              </a:pPr>
              <a:r>
                <a:rPr lang="en-US" sz="1350" dirty="0"/>
                <a:t>Self-management skills</a:t>
              </a:r>
            </a:p>
          </p:txBody>
        </p:sp>
      </p:grpSp>
      <p:grpSp>
        <p:nvGrpSpPr>
          <p:cNvPr id="13" name="Group 12">
            <a:extLst>
              <a:ext uri="{FF2B5EF4-FFF2-40B4-BE49-F238E27FC236}">
                <a16:creationId xmlns:a16="http://schemas.microsoft.com/office/drawing/2014/main" id="{FBC99948-A2E9-A641-A94E-021F0689E3A2}"/>
              </a:ext>
            </a:extLst>
          </p:cNvPr>
          <p:cNvGrpSpPr/>
          <p:nvPr/>
        </p:nvGrpSpPr>
        <p:grpSpPr>
          <a:xfrm>
            <a:off x="4870960" y="3873144"/>
            <a:ext cx="1361678" cy="325868"/>
            <a:chOff x="4122492" y="2463992"/>
            <a:chExt cx="1692819" cy="579320"/>
          </a:xfrm>
        </p:grpSpPr>
        <p:sp>
          <p:nvSpPr>
            <p:cNvPr id="20" name="Rounded Rectangle 19">
              <a:extLst>
                <a:ext uri="{FF2B5EF4-FFF2-40B4-BE49-F238E27FC236}">
                  <a16:creationId xmlns:a16="http://schemas.microsoft.com/office/drawing/2014/main" id="{FD99FFF2-6409-384C-91B1-A2CAA2B5A247}"/>
                </a:ext>
              </a:extLst>
            </p:cNvPr>
            <p:cNvSpPr/>
            <p:nvPr/>
          </p:nvSpPr>
          <p:spPr>
            <a:xfrm>
              <a:off x="4122492" y="2463992"/>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1" name="Rounded Rectangle 8">
              <a:extLst>
                <a:ext uri="{FF2B5EF4-FFF2-40B4-BE49-F238E27FC236}">
                  <a16:creationId xmlns:a16="http://schemas.microsoft.com/office/drawing/2014/main" id="{1BED215A-873F-B64F-B58C-18B60BC0F661}"/>
                </a:ext>
              </a:extLst>
            </p:cNvPr>
            <p:cNvSpPr txBox="1"/>
            <p:nvPr/>
          </p:nvSpPr>
          <p:spPr>
            <a:xfrm>
              <a:off x="4150772" y="2492272"/>
              <a:ext cx="1636259"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Aft>
                  <a:spcPct val="35000"/>
                </a:spcAft>
              </a:pPr>
              <a:r>
                <a:rPr lang="en-US" sz="1350" dirty="0"/>
                <a:t>Interpersonal skills</a:t>
              </a:r>
            </a:p>
          </p:txBody>
        </p:sp>
      </p:grpSp>
      <p:grpSp>
        <p:nvGrpSpPr>
          <p:cNvPr id="14" name="Group 13">
            <a:extLst>
              <a:ext uri="{FF2B5EF4-FFF2-40B4-BE49-F238E27FC236}">
                <a16:creationId xmlns:a16="http://schemas.microsoft.com/office/drawing/2014/main" id="{01638D9C-611B-4A40-8A45-4ACB3E68721D}"/>
              </a:ext>
            </a:extLst>
          </p:cNvPr>
          <p:cNvGrpSpPr/>
          <p:nvPr/>
        </p:nvGrpSpPr>
        <p:grpSpPr>
          <a:xfrm>
            <a:off x="5061246" y="3521884"/>
            <a:ext cx="1151823" cy="325868"/>
            <a:chOff x="4122492" y="1839529"/>
            <a:chExt cx="1692819" cy="579320"/>
          </a:xfrm>
        </p:grpSpPr>
        <p:sp>
          <p:nvSpPr>
            <p:cNvPr id="18" name="Rounded Rectangle 17">
              <a:extLst>
                <a:ext uri="{FF2B5EF4-FFF2-40B4-BE49-F238E27FC236}">
                  <a16:creationId xmlns:a16="http://schemas.microsoft.com/office/drawing/2014/main" id="{A046BC4A-EABB-C744-A1B4-78DC9F7D9EB8}"/>
                </a:ext>
              </a:extLst>
            </p:cNvPr>
            <p:cNvSpPr/>
            <p:nvPr/>
          </p:nvSpPr>
          <p:spPr>
            <a:xfrm>
              <a:off x="4122492" y="1839529"/>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9" name="Rounded Rectangle 10">
              <a:extLst>
                <a:ext uri="{FF2B5EF4-FFF2-40B4-BE49-F238E27FC236}">
                  <a16:creationId xmlns:a16="http://schemas.microsoft.com/office/drawing/2014/main" id="{4C874667-22CF-9640-903E-6D05C7F0E618}"/>
                </a:ext>
              </a:extLst>
            </p:cNvPr>
            <p:cNvSpPr txBox="1"/>
            <p:nvPr/>
          </p:nvSpPr>
          <p:spPr>
            <a:xfrm>
              <a:off x="4150772" y="1867809"/>
              <a:ext cx="1636259"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Aft>
                  <a:spcPct val="35000"/>
                </a:spcAft>
              </a:pPr>
              <a:r>
                <a:rPr lang="en-US" sz="1350" dirty="0"/>
                <a:t>Healthy habits</a:t>
              </a:r>
            </a:p>
          </p:txBody>
        </p:sp>
      </p:grpSp>
      <p:grpSp>
        <p:nvGrpSpPr>
          <p:cNvPr id="15" name="Group 14">
            <a:extLst>
              <a:ext uri="{FF2B5EF4-FFF2-40B4-BE49-F238E27FC236}">
                <a16:creationId xmlns:a16="http://schemas.microsoft.com/office/drawing/2014/main" id="{E203B4B1-6094-5548-82B7-CB1676E4AEC7}"/>
              </a:ext>
            </a:extLst>
          </p:cNvPr>
          <p:cNvGrpSpPr/>
          <p:nvPr/>
        </p:nvGrpSpPr>
        <p:grpSpPr>
          <a:xfrm>
            <a:off x="5068993" y="3173148"/>
            <a:ext cx="1163645" cy="325868"/>
            <a:chOff x="4122492" y="1203782"/>
            <a:chExt cx="1692819" cy="579320"/>
          </a:xfrm>
        </p:grpSpPr>
        <p:sp>
          <p:nvSpPr>
            <p:cNvPr id="16" name="Rounded Rectangle 15">
              <a:extLst>
                <a:ext uri="{FF2B5EF4-FFF2-40B4-BE49-F238E27FC236}">
                  <a16:creationId xmlns:a16="http://schemas.microsoft.com/office/drawing/2014/main" id="{B2A9704E-4587-B446-8101-8B21D27EC483}"/>
                </a:ext>
              </a:extLst>
            </p:cNvPr>
            <p:cNvSpPr/>
            <p:nvPr/>
          </p:nvSpPr>
          <p:spPr>
            <a:xfrm>
              <a:off x="4122492" y="1203782"/>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7" name="Rounded Rectangle 12">
              <a:extLst>
                <a:ext uri="{FF2B5EF4-FFF2-40B4-BE49-F238E27FC236}">
                  <a16:creationId xmlns:a16="http://schemas.microsoft.com/office/drawing/2014/main" id="{2EB227E0-6E2C-5E4E-BC26-A89F8B15129E}"/>
                </a:ext>
              </a:extLst>
            </p:cNvPr>
            <p:cNvSpPr txBox="1"/>
            <p:nvPr/>
          </p:nvSpPr>
          <p:spPr>
            <a:xfrm>
              <a:off x="4150772" y="1232062"/>
              <a:ext cx="1636259"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Aft>
                  <a:spcPct val="35000"/>
                </a:spcAft>
              </a:pPr>
              <a:r>
                <a:rPr lang="en-US" sz="1350" dirty="0"/>
                <a:t>Academic competence</a:t>
              </a:r>
            </a:p>
          </p:txBody>
        </p:sp>
      </p:grpSp>
      <p:sp>
        <p:nvSpPr>
          <p:cNvPr id="26" name="Title 1">
            <a:extLst>
              <a:ext uri="{FF2B5EF4-FFF2-40B4-BE49-F238E27FC236}">
                <a16:creationId xmlns:a16="http://schemas.microsoft.com/office/drawing/2014/main" id="{DB70D515-0E6A-0A4D-961B-5F3B2619D6F7}"/>
              </a:ext>
            </a:extLst>
          </p:cNvPr>
          <p:cNvSpPr txBox="1">
            <a:spLocks/>
          </p:cNvSpPr>
          <p:nvPr/>
        </p:nvSpPr>
        <p:spPr>
          <a:xfrm>
            <a:off x="1379678" y="1662754"/>
            <a:ext cx="5915025" cy="411367"/>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38" b="1" dirty="0">
                <a:solidFill>
                  <a:schemeClr val="accent1"/>
                </a:solidFill>
              </a:rPr>
              <a:t>Implementation Challenge</a:t>
            </a:r>
          </a:p>
        </p:txBody>
      </p:sp>
      <p:sp>
        <p:nvSpPr>
          <p:cNvPr id="27" name="TextBox 26">
            <a:extLst>
              <a:ext uri="{FF2B5EF4-FFF2-40B4-BE49-F238E27FC236}">
                <a16:creationId xmlns:a16="http://schemas.microsoft.com/office/drawing/2014/main" id="{57E7DF2C-0115-9E4C-978A-483B95E6DCDC}"/>
              </a:ext>
            </a:extLst>
          </p:cNvPr>
          <p:cNvSpPr txBox="1"/>
          <p:nvPr/>
        </p:nvSpPr>
        <p:spPr>
          <a:xfrm>
            <a:off x="6296001" y="1662754"/>
            <a:ext cx="1697652" cy="3193262"/>
          </a:xfrm>
          <a:prstGeom prst="rect">
            <a:avLst/>
          </a:prstGeom>
          <a:solidFill>
            <a:schemeClr val="bg1"/>
          </a:solidFill>
        </p:spPr>
        <p:txBody>
          <a:bodyPr wrap="square" rtlCol="0" anchor="ctr">
            <a:noAutofit/>
          </a:bodyPr>
          <a:lstStyle/>
          <a:p>
            <a:pPr algn="ctr">
              <a:spcBef>
                <a:spcPts val="338"/>
              </a:spcBef>
              <a:spcAft>
                <a:spcPts val="338"/>
              </a:spcAft>
            </a:pPr>
            <a:r>
              <a:rPr lang="en-US" sz="1238" b="1" dirty="0"/>
              <a:t>EFFECTIVE RESPONSE</a:t>
            </a:r>
          </a:p>
          <a:p>
            <a:pPr marL="160735" indent="-160735">
              <a:spcBef>
                <a:spcPts val="338"/>
              </a:spcBef>
              <a:spcAft>
                <a:spcPts val="338"/>
              </a:spcAft>
              <a:buFont typeface="Arial" charset="0"/>
              <a:buChar char="•"/>
            </a:pPr>
            <a:r>
              <a:rPr lang="en-US" sz="1238" dirty="0"/>
              <a:t>Trauma-informed decision making</a:t>
            </a:r>
          </a:p>
          <a:p>
            <a:pPr marL="160735" indent="-160735">
              <a:spcBef>
                <a:spcPts val="338"/>
              </a:spcBef>
              <a:spcAft>
                <a:spcPts val="338"/>
              </a:spcAft>
              <a:buFont typeface="Arial" charset="0"/>
              <a:buChar char="•"/>
            </a:pPr>
            <a:r>
              <a:rPr lang="en-US" sz="1238" dirty="0"/>
              <a:t>Prevention-based behavioral sciences</a:t>
            </a:r>
          </a:p>
          <a:p>
            <a:pPr marL="160735" indent="-160735">
              <a:spcBef>
                <a:spcPts val="338"/>
              </a:spcBef>
              <a:spcAft>
                <a:spcPts val="338"/>
              </a:spcAft>
              <a:buFont typeface="Arial" charset="0"/>
              <a:buChar char="•"/>
            </a:pPr>
            <a:r>
              <a:rPr lang="en-US" sz="1238" dirty="0"/>
              <a:t>Tiered support systems</a:t>
            </a:r>
          </a:p>
          <a:p>
            <a:pPr marL="160735" indent="-160735">
              <a:spcBef>
                <a:spcPts val="338"/>
              </a:spcBef>
              <a:spcAft>
                <a:spcPts val="338"/>
              </a:spcAft>
              <a:buFont typeface="Arial" charset="0"/>
              <a:buChar char="•"/>
            </a:pPr>
            <a:r>
              <a:rPr lang="en-US" sz="1238" dirty="0"/>
              <a:t>Data-based decision-making teaming</a:t>
            </a:r>
          </a:p>
          <a:p>
            <a:pPr marL="160735" indent="-160735">
              <a:spcBef>
                <a:spcPts val="338"/>
              </a:spcBef>
              <a:spcAft>
                <a:spcPts val="338"/>
              </a:spcAft>
              <a:buFont typeface="Arial" charset="0"/>
              <a:buChar char="•"/>
            </a:pPr>
            <a:r>
              <a:rPr lang="en-US" sz="1238" dirty="0"/>
              <a:t>Continuous coached professional development</a:t>
            </a:r>
          </a:p>
          <a:p>
            <a:pPr marL="160735" indent="-160735">
              <a:spcBef>
                <a:spcPts val="338"/>
              </a:spcBef>
              <a:spcAft>
                <a:spcPts val="338"/>
              </a:spcAft>
              <a:buFont typeface="Arial" charset="0"/>
              <a:buChar char="•"/>
            </a:pPr>
            <a:r>
              <a:rPr lang="en-US" sz="1238" dirty="0"/>
              <a:t>High fidelity implementation</a:t>
            </a:r>
          </a:p>
          <a:p>
            <a:pPr marL="160735" indent="-160735">
              <a:spcBef>
                <a:spcPts val="338"/>
              </a:spcBef>
              <a:spcAft>
                <a:spcPts val="338"/>
              </a:spcAft>
              <a:buFont typeface="Arial" charset="0"/>
              <a:buChar char="•"/>
            </a:pPr>
            <a:r>
              <a:rPr lang="en-US" sz="1238" dirty="0"/>
              <a:t>Proactive, competent, informed leadership</a:t>
            </a:r>
          </a:p>
        </p:txBody>
      </p:sp>
    </p:spTree>
    <p:extLst>
      <p:ext uri="{BB962C8B-B14F-4D97-AF65-F5344CB8AC3E}">
        <p14:creationId xmlns:p14="http://schemas.microsoft.com/office/powerpoint/2010/main" val="344669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MWPBIS Theme July 2019">
  <a:themeElements>
    <a:clrScheme name="MWPBIS 2019 Colors4">
      <a:dk1>
        <a:srgbClr val="4769B2"/>
      </a:dk1>
      <a:lt1>
        <a:srgbClr val="FFFFFF"/>
      </a:lt1>
      <a:dk2>
        <a:srgbClr val="233557"/>
      </a:dk2>
      <a:lt2>
        <a:srgbClr val="B4C2E0"/>
      </a:lt2>
      <a:accent1>
        <a:srgbClr val="000000"/>
      </a:accent1>
      <a:accent2>
        <a:srgbClr val="A4A5A4"/>
      </a:accent2>
      <a:accent3>
        <a:srgbClr val="70AD47"/>
      </a:accent3>
      <a:accent4>
        <a:srgbClr val="FFC000"/>
      </a:accent4>
      <a:accent5>
        <a:srgbClr val="5A9AD4"/>
      </a:accent5>
      <a:accent6>
        <a:srgbClr val="ED7D31"/>
      </a:accent6>
      <a:hlink>
        <a:srgbClr val="4769B2"/>
      </a:hlink>
      <a:folHlink>
        <a:srgbClr val="4769B2"/>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WPBIS Theme July 2019" id="{3825280E-211E-5D4D-AAAC-A10013BEC379}" vid="{57B7CEF9-30D5-0A42-BFF3-37C69D864F78}"/>
    </a:ext>
  </a:extLst>
</a:theme>
</file>

<file path=ppt/theme/theme2.xml><?xml version="1.0" encoding="utf-8"?>
<a:theme xmlns:a="http://schemas.openxmlformats.org/drawingml/2006/main" name="MWPBIS Dark">
  <a:themeElements>
    <a:clrScheme name="MWPBIS 2019 Colors4">
      <a:dk1>
        <a:srgbClr val="4769B2"/>
      </a:dk1>
      <a:lt1>
        <a:srgbClr val="FFFFFF"/>
      </a:lt1>
      <a:dk2>
        <a:srgbClr val="233557"/>
      </a:dk2>
      <a:lt2>
        <a:srgbClr val="B4C2E0"/>
      </a:lt2>
      <a:accent1>
        <a:srgbClr val="000000"/>
      </a:accent1>
      <a:accent2>
        <a:srgbClr val="A4A5A4"/>
      </a:accent2>
      <a:accent3>
        <a:srgbClr val="70AD47"/>
      </a:accent3>
      <a:accent4>
        <a:srgbClr val="FFC000"/>
      </a:accent4>
      <a:accent5>
        <a:srgbClr val="5A9AD4"/>
      </a:accent5>
      <a:accent6>
        <a:srgbClr val="ED7D31"/>
      </a:accent6>
      <a:hlink>
        <a:srgbClr val="4769B2"/>
      </a:hlink>
      <a:folHlink>
        <a:srgbClr val="4769B2"/>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18683D4C5DA4C98B20D2807E0D6B4" ma:contentTypeVersion="7" ma:contentTypeDescription="Create a new document." ma:contentTypeScope="" ma:versionID="53ebce74850ebd89c5ae49d0d2e69762">
  <xsd:schema xmlns:xsd="http://www.w3.org/2001/XMLSchema" xmlns:xs="http://www.w3.org/2001/XMLSchema" xmlns:p="http://schemas.microsoft.com/office/2006/metadata/properties" xmlns:ns3="7bb321e5-3b88-45d9-aff3-d098b82160d8" xmlns:ns4="f65b2c4a-568d-4451-8d8e-32ebee9fd86c" targetNamespace="http://schemas.microsoft.com/office/2006/metadata/properties" ma:root="true" ma:fieldsID="fa02f737669c934e770a599c234e91ba" ns3:_="" ns4:_="">
    <xsd:import namespace="7bb321e5-3b88-45d9-aff3-d098b82160d8"/>
    <xsd:import namespace="f65b2c4a-568d-4451-8d8e-32ebee9fd86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b321e5-3b88-45d9-aff3-d098b82160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5b2c4a-568d-4451-8d8e-32ebee9fd8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CDAB1A-F5E1-4A5C-A437-F9468141BF61}">
  <ds:schemaRefs>
    <ds:schemaRef ds:uri="http://schemas.microsoft.com/sharepoint/v3/contenttype/forms"/>
  </ds:schemaRefs>
</ds:datastoreItem>
</file>

<file path=customXml/itemProps2.xml><?xml version="1.0" encoding="utf-8"?>
<ds:datastoreItem xmlns:ds="http://schemas.openxmlformats.org/officeDocument/2006/customXml" ds:itemID="{8946FB1A-1722-4449-A1D4-965D5CE10C90}">
  <ds:schemaRefs>
    <ds:schemaRef ds:uri="http://purl.org/dc/dcmitype/"/>
    <ds:schemaRef ds:uri="7bb321e5-3b88-45d9-aff3-d098b82160d8"/>
    <ds:schemaRef ds:uri="http://schemas.microsoft.com/office/2006/metadata/properties"/>
    <ds:schemaRef ds:uri="http://schemas.microsoft.com/office/2006/documentManagement/types"/>
    <ds:schemaRef ds:uri="http://purl.org/dc/elements/1.1/"/>
    <ds:schemaRef ds:uri="f65b2c4a-568d-4451-8d8e-32ebee9fd86c"/>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F2FCE27-0A1F-4F11-A3A8-B4C64F913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b321e5-3b88-45d9-aff3-d098b82160d8"/>
    <ds:schemaRef ds:uri="f65b2c4a-568d-4451-8d8e-32ebee9fd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MWPBIS Theme July 2019</Template>
  <TotalTime>10070</TotalTime>
  <Words>2495</Words>
  <Application>Microsoft Macintosh PowerPoint</Application>
  <PresentationFormat>On-screen Show (4:3)</PresentationFormat>
  <Paragraphs>261</Paragraphs>
  <Slides>27</Slides>
  <Notes>24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Arial</vt:lpstr>
      <vt:lpstr>Calibri</vt:lpstr>
      <vt:lpstr>Calibri Light</vt:lpstr>
      <vt:lpstr>Century Gothic</vt:lpstr>
      <vt:lpstr>Libre Franklin</vt:lpstr>
      <vt:lpstr>Palatino Linotype</vt:lpstr>
      <vt:lpstr>System Font Regular</vt:lpstr>
      <vt:lpstr>Times New Roman</vt:lpstr>
      <vt:lpstr>Tw Cen MT</vt:lpstr>
      <vt:lpstr>MWPBIS Theme July 2019</vt:lpstr>
      <vt:lpstr>MWPBIS Dark</vt:lpstr>
      <vt:lpstr>Office Theme</vt:lpstr>
      <vt:lpstr>From Chaos to Cosmos:  Building an Interconnected Framework that Integrates Mental Health and PBIS</vt:lpstr>
      <vt:lpstr>PowerPoint Presentation</vt:lpstr>
      <vt:lpstr>Agenda</vt:lpstr>
      <vt:lpstr>What if…?</vt:lpstr>
      <vt:lpstr>ISF Benefits</vt:lpstr>
      <vt:lpstr>Why Now More Than Ever?</vt:lpstr>
      <vt:lpstr>PowerPoint Presentation</vt:lpstr>
      <vt:lpstr>PowerPoint Presentation</vt:lpstr>
      <vt:lpstr>PowerPoint Presentation</vt:lpstr>
      <vt:lpstr>The Interconnected  Systems Framework (ISF)</vt:lpstr>
      <vt:lpstr>ISF Enhances Multi-Tiered Systems of  Support (MTSS) Core Features </vt:lpstr>
      <vt:lpstr>PowerPoint Presentation</vt:lpstr>
      <vt:lpstr>PowerPoint Presentation</vt:lpstr>
      <vt:lpstr>The Role of the School-Based Clinician at All Three Tiers</vt:lpstr>
      <vt:lpstr>Staff Utilization Review</vt:lpstr>
      <vt:lpstr>Break-out Groups</vt:lpstr>
      <vt:lpstr>How Do we turn this…</vt:lpstr>
      <vt:lpstr>PowerPoint Presentation</vt:lpstr>
      <vt:lpstr>2d. Review Existing School and Community Data</vt:lpstr>
      <vt:lpstr>PowerPoint Presentation</vt:lpstr>
      <vt:lpstr>District Community Leadership Team</vt:lpstr>
      <vt:lpstr>PowerPoint Presentation</vt:lpstr>
      <vt:lpstr>Examples of ISF tools…</vt:lpstr>
      <vt:lpstr>ISF Initiative Inventory ISF V2 Ch4: State/District Level Installation Guide (in press) - Step 2b: Conduct a Review of Current Initiatives</vt:lpstr>
      <vt:lpstr>ISF Initiative Inventory ISF V2 Ch4: State/District Level Installation Guide (in press) - Step 2b: Conduct a Review of Current Initiatives</vt:lpstr>
      <vt:lpstr>Working Smarter, Not Harder</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Interconnected Systems Framework (ISF) Demonstration Process: Addressing Mental Health and Social Emotional Learning (SEL) Integration</dc:title>
  <dc:creator>Kelly Perales</dc:creator>
  <cp:lastModifiedBy> </cp:lastModifiedBy>
  <cp:revision>167</cp:revision>
  <dcterms:created xsi:type="dcterms:W3CDTF">2019-08-19T15:49:10Z</dcterms:created>
  <dcterms:modified xsi:type="dcterms:W3CDTF">2020-06-16T14:29:28Z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0x01010099B18683D4C5DA4C98B20D2807E0D6B4</vt:lpwstr>
  </property>
</Properties>
</file>