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77" r:id="rId4"/>
    <p:sldId id="280" r:id="rId5"/>
    <p:sldId id="279" r:id="rId6"/>
    <p:sldId id="323" r:id="rId7"/>
    <p:sldId id="259" r:id="rId8"/>
    <p:sldId id="267" r:id="rId9"/>
    <p:sldId id="282" r:id="rId10"/>
    <p:sldId id="284" r:id="rId11"/>
    <p:sldId id="286" r:id="rId12"/>
    <p:sldId id="288" r:id="rId13"/>
    <p:sldId id="317" r:id="rId14"/>
    <p:sldId id="276" r:id="rId15"/>
    <p:sldId id="305" r:id="rId16"/>
    <p:sldId id="262" r:id="rId17"/>
    <p:sldId id="314" r:id="rId18"/>
    <p:sldId id="298" r:id="rId19"/>
    <p:sldId id="302" r:id="rId20"/>
    <p:sldId id="329" r:id="rId21"/>
    <p:sldId id="330" r:id="rId22"/>
    <p:sldId id="332" r:id="rId23"/>
    <p:sldId id="333" r:id="rId24"/>
    <p:sldId id="335" r:id="rId25"/>
    <p:sldId id="306" r:id="rId26"/>
    <p:sldId id="334" r:id="rId27"/>
    <p:sldId id="315" r:id="rId28"/>
    <p:sldId id="318" r:id="rId29"/>
    <p:sldId id="319" r:id="rId30"/>
    <p:sldId id="310" r:id="rId31"/>
    <p:sldId id="311" r:id="rId32"/>
    <p:sldId id="292" r:id="rId33"/>
    <p:sldId id="312" r:id="rId34"/>
    <p:sldId id="313" r:id="rId35"/>
    <p:sldId id="320" r:id="rId36"/>
    <p:sldId id="324" r:id="rId37"/>
    <p:sldId id="325" r:id="rId38"/>
    <p:sldId id="326" r:id="rId39"/>
    <p:sldId id="328" r:id="rId40"/>
    <p:sldId id="32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66"/>
  </p:normalViewPr>
  <p:slideViewPr>
    <p:cSldViewPr snapToGrid="0">
      <p:cViewPr varScale="1">
        <p:scale>
          <a:sx n="93" d="100"/>
          <a:sy n="93" d="100"/>
        </p:scale>
        <p:origin x="21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F07FD0-B84B-4A9A-AE6F-758FA2DA5E17}" type="doc">
      <dgm:prSet loTypeId="urn:microsoft.com/office/officeart/2008/layout/Lin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4BC65C5-838A-4F6A-ABB0-542B2A7927DE}">
      <dgm:prSet/>
      <dgm:spPr/>
      <dgm:t>
        <a:bodyPr/>
        <a:lstStyle/>
        <a:p>
          <a:r>
            <a:rPr lang="en-US"/>
            <a:t>Make</a:t>
          </a:r>
        </a:p>
      </dgm:t>
    </dgm:pt>
    <dgm:pt modelId="{DA44A6BE-FAD7-4045-97CA-AB67E3D99D78}" type="parTrans" cxnId="{14A8D052-387A-4AEA-BAAB-C511FA923AC6}">
      <dgm:prSet/>
      <dgm:spPr/>
      <dgm:t>
        <a:bodyPr/>
        <a:lstStyle/>
        <a:p>
          <a:endParaRPr lang="en-US"/>
        </a:p>
      </dgm:t>
    </dgm:pt>
    <dgm:pt modelId="{8BEB4455-818F-4E42-A10C-8698707D826C}" type="sibTrans" cxnId="{14A8D052-387A-4AEA-BAAB-C511FA923AC6}">
      <dgm:prSet/>
      <dgm:spPr/>
      <dgm:t>
        <a:bodyPr/>
        <a:lstStyle/>
        <a:p>
          <a:endParaRPr lang="en-US"/>
        </a:p>
      </dgm:t>
    </dgm:pt>
    <dgm:pt modelId="{83EC7000-3EA5-4DE9-9E0D-4A879AE6B6B8}">
      <dgm:prSet/>
      <dgm:spPr/>
      <dgm:t>
        <a:bodyPr/>
        <a:lstStyle/>
        <a:p>
          <a:r>
            <a:rPr lang="en-US"/>
            <a:t>a representation of an inclusive practice (and sign it, obviously)</a:t>
          </a:r>
        </a:p>
      </dgm:t>
    </dgm:pt>
    <dgm:pt modelId="{63F07A73-4F05-4ED7-9594-ACD011C2C2AB}" type="parTrans" cxnId="{0A9185F5-79A1-47D8-BEBC-DC245F77EF92}">
      <dgm:prSet/>
      <dgm:spPr/>
      <dgm:t>
        <a:bodyPr/>
        <a:lstStyle/>
        <a:p>
          <a:endParaRPr lang="en-US"/>
        </a:p>
      </dgm:t>
    </dgm:pt>
    <dgm:pt modelId="{54AF1E95-0807-4E44-8CE0-7D4100C3B184}" type="sibTrans" cxnId="{0A9185F5-79A1-47D8-BEBC-DC245F77EF92}">
      <dgm:prSet/>
      <dgm:spPr/>
      <dgm:t>
        <a:bodyPr/>
        <a:lstStyle/>
        <a:p>
          <a:endParaRPr lang="en-US"/>
        </a:p>
      </dgm:t>
    </dgm:pt>
    <dgm:pt modelId="{C85BD8D5-FC1E-44ED-BFF2-C30C82C5A66B}">
      <dgm:prSet/>
      <dgm:spPr/>
      <dgm:t>
        <a:bodyPr/>
        <a:lstStyle/>
        <a:p>
          <a:r>
            <a:rPr lang="en-US"/>
            <a:t>Exchange</a:t>
          </a:r>
        </a:p>
      </dgm:t>
    </dgm:pt>
    <dgm:pt modelId="{5015DDFA-08C4-4909-995F-AB9EAAACE516}" type="parTrans" cxnId="{6C6B58A4-B503-482D-A68C-3923B214912E}">
      <dgm:prSet/>
      <dgm:spPr/>
      <dgm:t>
        <a:bodyPr/>
        <a:lstStyle/>
        <a:p>
          <a:endParaRPr lang="en-US"/>
        </a:p>
      </dgm:t>
    </dgm:pt>
    <dgm:pt modelId="{08F8A866-0650-4457-BBAF-1DF32E348D02}" type="sibTrans" cxnId="{6C6B58A4-B503-482D-A68C-3923B214912E}">
      <dgm:prSet/>
      <dgm:spPr/>
      <dgm:t>
        <a:bodyPr/>
        <a:lstStyle/>
        <a:p>
          <a:endParaRPr lang="en-US"/>
        </a:p>
      </dgm:t>
    </dgm:pt>
    <dgm:pt modelId="{960C4EAE-DED6-4D45-AEB7-A462DD5FD642}">
      <dgm:prSet/>
      <dgm:spPr/>
      <dgm:t>
        <a:bodyPr/>
        <a:lstStyle/>
        <a:p>
          <a:r>
            <a:rPr lang="en-US"/>
            <a:t>your image with someone you haven’t met before</a:t>
          </a:r>
        </a:p>
      </dgm:t>
    </dgm:pt>
    <dgm:pt modelId="{5E2F4239-484F-4B48-80F0-6BB2B79072D9}" type="parTrans" cxnId="{568C728B-6CED-4179-9074-FC937D83DB3F}">
      <dgm:prSet/>
      <dgm:spPr/>
      <dgm:t>
        <a:bodyPr/>
        <a:lstStyle/>
        <a:p>
          <a:endParaRPr lang="en-US"/>
        </a:p>
      </dgm:t>
    </dgm:pt>
    <dgm:pt modelId="{8401566C-6E5F-4DCE-8A7A-B7CE57DC8D3B}" type="sibTrans" cxnId="{568C728B-6CED-4179-9074-FC937D83DB3F}">
      <dgm:prSet/>
      <dgm:spPr/>
      <dgm:t>
        <a:bodyPr/>
        <a:lstStyle/>
        <a:p>
          <a:endParaRPr lang="en-US"/>
        </a:p>
      </dgm:t>
    </dgm:pt>
    <dgm:pt modelId="{F52D20B4-E484-44C2-B77C-780050972067}">
      <dgm:prSet/>
      <dgm:spPr/>
      <dgm:t>
        <a:bodyPr/>
        <a:lstStyle/>
        <a:p>
          <a:r>
            <a:rPr lang="en-US"/>
            <a:t>Negotiate</a:t>
          </a:r>
        </a:p>
      </dgm:t>
    </dgm:pt>
    <dgm:pt modelId="{92D9DA0C-0A05-4569-BED2-C0EAD596576D}" type="parTrans" cxnId="{55D610C4-AEC9-4947-832C-D35265A988B5}">
      <dgm:prSet/>
      <dgm:spPr/>
      <dgm:t>
        <a:bodyPr/>
        <a:lstStyle/>
        <a:p>
          <a:endParaRPr lang="en-US"/>
        </a:p>
      </dgm:t>
    </dgm:pt>
    <dgm:pt modelId="{F103DD25-041E-42EF-9C21-8108B80EF50E}" type="sibTrans" cxnId="{55D610C4-AEC9-4947-832C-D35265A988B5}">
      <dgm:prSet/>
      <dgm:spPr/>
      <dgm:t>
        <a:bodyPr/>
        <a:lstStyle/>
        <a:p>
          <a:endParaRPr lang="en-US"/>
        </a:p>
      </dgm:t>
    </dgm:pt>
    <dgm:pt modelId="{8EC88F0D-2103-450F-AE6E-792A3C537E00}">
      <dgm:prSet/>
      <dgm:spPr/>
      <dgm:t>
        <a:bodyPr/>
        <a:lstStyle/>
        <a:p>
          <a:r>
            <a:rPr lang="en-US"/>
            <a:t>a title for each others’ masterpieces</a:t>
          </a:r>
        </a:p>
      </dgm:t>
    </dgm:pt>
    <dgm:pt modelId="{88B6DEFA-EE81-4C0E-A2E6-979FFEC33636}" type="parTrans" cxnId="{5DE4A03E-A5F0-4038-AA75-8C1E3EEB2CC4}">
      <dgm:prSet/>
      <dgm:spPr/>
      <dgm:t>
        <a:bodyPr/>
        <a:lstStyle/>
        <a:p>
          <a:endParaRPr lang="en-US"/>
        </a:p>
      </dgm:t>
    </dgm:pt>
    <dgm:pt modelId="{EAE43329-DEFC-4DEA-8FC4-600623658E4B}" type="sibTrans" cxnId="{5DE4A03E-A5F0-4038-AA75-8C1E3EEB2CC4}">
      <dgm:prSet/>
      <dgm:spPr/>
      <dgm:t>
        <a:bodyPr/>
        <a:lstStyle/>
        <a:p>
          <a:endParaRPr lang="en-US"/>
        </a:p>
      </dgm:t>
    </dgm:pt>
    <dgm:pt modelId="{125D8CB8-20D0-324A-A371-953E54E7051E}" type="pres">
      <dgm:prSet presAssocID="{17F07FD0-B84B-4A9A-AE6F-758FA2DA5E17}" presName="vert0" presStyleCnt="0">
        <dgm:presLayoutVars>
          <dgm:dir/>
          <dgm:animOne val="branch"/>
          <dgm:animLvl val="lvl"/>
        </dgm:presLayoutVars>
      </dgm:prSet>
      <dgm:spPr/>
    </dgm:pt>
    <dgm:pt modelId="{0D982890-BCE3-144B-BD42-E1459955D52B}" type="pres">
      <dgm:prSet presAssocID="{14BC65C5-838A-4F6A-ABB0-542B2A7927DE}" presName="thickLine" presStyleLbl="alignNode1" presStyleIdx="0" presStyleCnt="3"/>
      <dgm:spPr/>
    </dgm:pt>
    <dgm:pt modelId="{7D47E5B7-05B0-184F-A515-C941F2E88868}" type="pres">
      <dgm:prSet presAssocID="{14BC65C5-838A-4F6A-ABB0-542B2A7927DE}" presName="horz1" presStyleCnt="0"/>
      <dgm:spPr/>
    </dgm:pt>
    <dgm:pt modelId="{91601373-27CC-4346-8277-A182B8692193}" type="pres">
      <dgm:prSet presAssocID="{14BC65C5-838A-4F6A-ABB0-542B2A7927DE}" presName="tx1" presStyleLbl="revTx" presStyleIdx="0" presStyleCnt="6"/>
      <dgm:spPr/>
    </dgm:pt>
    <dgm:pt modelId="{BDB3D636-44F5-5247-A94F-438FE68E8597}" type="pres">
      <dgm:prSet presAssocID="{14BC65C5-838A-4F6A-ABB0-542B2A7927DE}" presName="vert1" presStyleCnt="0"/>
      <dgm:spPr/>
    </dgm:pt>
    <dgm:pt modelId="{3FD00733-EF7C-854B-A70F-B55A8CCF84D0}" type="pres">
      <dgm:prSet presAssocID="{83EC7000-3EA5-4DE9-9E0D-4A879AE6B6B8}" presName="vertSpace2a" presStyleCnt="0"/>
      <dgm:spPr/>
    </dgm:pt>
    <dgm:pt modelId="{B545916F-F882-8447-8439-10978EAA51A6}" type="pres">
      <dgm:prSet presAssocID="{83EC7000-3EA5-4DE9-9E0D-4A879AE6B6B8}" presName="horz2" presStyleCnt="0"/>
      <dgm:spPr/>
    </dgm:pt>
    <dgm:pt modelId="{E105E0BD-058B-2B4C-A9D7-FC3127D0881D}" type="pres">
      <dgm:prSet presAssocID="{83EC7000-3EA5-4DE9-9E0D-4A879AE6B6B8}" presName="horzSpace2" presStyleCnt="0"/>
      <dgm:spPr/>
    </dgm:pt>
    <dgm:pt modelId="{67E35C4A-5871-8544-B70A-D11D9C09C76F}" type="pres">
      <dgm:prSet presAssocID="{83EC7000-3EA5-4DE9-9E0D-4A879AE6B6B8}" presName="tx2" presStyleLbl="revTx" presStyleIdx="1" presStyleCnt="6"/>
      <dgm:spPr/>
    </dgm:pt>
    <dgm:pt modelId="{B5411E72-5D2F-A64D-A09F-46F6B20EDC26}" type="pres">
      <dgm:prSet presAssocID="{83EC7000-3EA5-4DE9-9E0D-4A879AE6B6B8}" presName="vert2" presStyleCnt="0"/>
      <dgm:spPr/>
    </dgm:pt>
    <dgm:pt modelId="{CBAB60A3-FAE2-0745-B767-8D888EF51481}" type="pres">
      <dgm:prSet presAssocID="{83EC7000-3EA5-4DE9-9E0D-4A879AE6B6B8}" presName="thinLine2b" presStyleLbl="callout" presStyleIdx="0" presStyleCnt="3"/>
      <dgm:spPr/>
    </dgm:pt>
    <dgm:pt modelId="{EB79C208-A1B4-2147-9E2C-16CEEF1AEEE1}" type="pres">
      <dgm:prSet presAssocID="{83EC7000-3EA5-4DE9-9E0D-4A879AE6B6B8}" presName="vertSpace2b" presStyleCnt="0"/>
      <dgm:spPr/>
    </dgm:pt>
    <dgm:pt modelId="{572D8DA9-8EF9-944E-860F-DACB508820B9}" type="pres">
      <dgm:prSet presAssocID="{C85BD8D5-FC1E-44ED-BFF2-C30C82C5A66B}" presName="thickLine" presStyleLbl="alignNode1" presStyleIdx="1" presStyleCnt="3"/>
      <dgm:spPr/>
    </dgm:pt>
    <dgm:pt modelId="{F7CCCC19-10B2-004F-8189-E22BC0C7A957}" type="pres">
      <dgm:prSet presAssocID="{C85BD8D5-FC1E-44ED-BFF2-C30C82C5A66B}" presName="horz1" presStyleCnt="0"/>
      <dgm:spPr/>
    </dgm:pt>
    <dgm:pt modelId="{A582B569-5D1E-8B41-AC9E-9DBF3F232E70}" type="pres">
      <dgm:prSet presAssocID="{C85BD8D5-FC1E-44ED-BFF2-C30C82C5A66B}" presName="tx1" presStyleLbl="revTx" presStyleIdx="2" presStyleCnt="6"/>
      <dgm:spPr/>
    </dgm:pt>
    <dgm:pt modelId="{7B0E2E50-F338-3D4E-9750-58AF453808BF}" type="pres">
      <dgm:prSet presAssocID="{C85BD8D5-FC1E-44ED-BFF2-C30C82C5A66B}" presName="vert1" presStyleCnt="0"/>
      <dgm:spPr/>
    </dgm:pt>
    <dgm:pt modelId="{FB2AEF79-5BCC-BB46-B4B6-7D8AF5A32092}" type="pres">
      <dgm:prSet presAssocID="{960C4EAE-DED6-4D45-AEB7-A462DD5FD642}" presName="vertSpace2a" presStyleCnt="0"/>
      <dgm:spPr/>
    </dgm:pt>
    <dgm:pt modelId="{D5188775-E0BD-4345-9765-9B0F96AA107A}" type="pres">
      <dgm:prSet presAssocID="{960C4EAE-DED6-4D45-AEB7-A462DD5FD642}" presName="horz2" presStyleCnt="0"/>
      <dgm:spPr/>
    </dgm:pt>
    <dgm:pt modelId="{A1BCD73E-AB51-A049-8542-F58DE7621A36}" type="pres">
      <dgm:prSet presAssocID="{960C4EAE-DED6-4D45-AEB7-A462DD5FD642}" presName="horzSpace2" presStyleCnt="0"/>
      <dgm:spPr/>
    </dgm:pt>
    <dgm:pt modelId="{DAB9168A-6C68-994F-B05F-CD543E4AD925}" type="pres">
      <dgm:prSet presAssocID="{960C4EAE-DED6-4D45-AEB7-A462DD5FD642}" presName="tx2" presStyleLbl="revTx" presStyleIdx="3" presStyleCnt="6"/>
      <dgm:spPr/>
    </dgm:pt>
    <dgm:pt modelId="{BC76C71D-265D-DD49-B41F-E9AAB3F1C307}" type="pres">
      <dgm:prSet presAssocID="{960C4EAE-DED6-4D45-AEB7-A462DD5FD642}" presName="vert2" presStyleCnt="0"/>
      <dgm:spPr/>
    </dgm:pt>
    <dgm:pt modelId="{AF6E03DB-BFE3-2B44-A4E6-E6E38DF355B1}" type="pres">
      <dgm:prSet presAssocID="{960C4EAE-DED6-4D45-AEB7-A462DD5FD642}" presName="thinLine2b" presStyleLbl="callout" presStyleIdx="1" presStyleCnt="3"/>
      <dgm:spPr/>
    </dgm:pt>
    <dgm:pt modelId="{2C536F05-09F2-C14E-89DB-7D276009643D}" type="pres">
      <dgm:prSet presAssocID="{960C4EAE-DED6-4D45-AEB7-A462DD5FD642}" presName="vertSpace2b" presStyleCnt="0"/>
      <dgm:spPr/>
    </dgm:pt>
    <dgm:pt modelId="{49211083-C169-344E-AC22-4A50B047C518}" type="pres">
      <dgm:prSet presAssocID="{F52D20B4-E484-44C2-B77C-780050972067}" presName="thickLine" presStyleLbl="alignNode1" presStyleIdx="2" presStyleCnt="3"/>
      <dgm:spPr/>
    </dgm:pt>
    <dgm:pt modelId="{85D2A338-6A18-AC49-8024-219D529075FA}" type="pres">
      <dgm:prSet presAssocID="{F52D20B4-E484-44C2-B77C-780050972067}" presName="horz1" presStyleCnt="0"/>
      <dgm:spPr/>
    </dgm:pt>
    <dgm:pt modelId="{02D00B3A-2C9D-324F-86B1-BCFF476F93D7}" type="pres">
      <dgm:prSet presAssocID="{F52D20B4-E484-44C2-B77C-780050972067}" presName="tx1" presStyleLbl="revTx" presStyleIdx="4" presStyleCnt="6"/>
      <dgm:spPr/>
    </dgm:pt>
    <dgm:pt modelId="{5461349D-9633-D745-8F45-F785BD83C329}" type="pres">
      <dgm:prSet presAssocID="{F52D20B4-E484-44C2-B77C-780050972067}" presName="vert1" presStyleCnt="0"/>
      <dgm:spPr/>
    </dgm:pt>
    <dgm:pt modelId="{77AC92E3-54DF-B34A-AB07-34352DBA5A17}" type="pres">
      <dgm:prSet presAssocID="{8EC88F0D-2103-450F-AE6E-792A3C537E00}" presName="vertSpace2a" presStyleCnt="0"/>
      <dgm:spPr/>
    </dgm:pt>
    <dgm:pt modelId="{72CFA208-4B58-214A-9370-B4C7480CA4F5}" type="pres">
      <dgm:prSet presAssocID="{8EC88F0D-2103-450F-AE6E-792A3C537E00}" presName="horz2" presStyleCnt="0"/>
      <dgm:spPr/>
    </dgm:pt>
    <dgm:pt modelId="{1128CB8B-CDBE-3945-B71F-3947CC39F5A7}" type="pres">
      <dgm:prSet presAssocID="{8EC88F0D-2103-450F-AE6E-792A3C537E00}" presName="horzSpace2" presStyleCnt="0"/>
      <dgm:spPr/>
    </dgm:pt>
    <dgm:pt modelId="{F38AD776-1FD9-D240-AF7D-372E59243415}" type="pres">
      <dgm:prSet presAssocID="{8EC88F0D-2103-450F-AE6E-792A3C537E00}" presName="tx2" presStyleLbl="revTx" presStyleIdx="5" presStyleCnt="6"/>
      <dgm:spPr/>
    </dgm:pt>
    <dgm:pt modelId="{5DDCA1DF-3CC2-2443-B5C3-8608A27E306E}" type="pres">
      <dgm:prSet presAssocID="{8EC88F0D-2103-450F-AE6E-792A3C537E00}" presName="vert2" presStyleCnt="0"/>
      <dgm:spPr/>
    </dgm:pt>
    <dgm:pt modelId="{A4F3818F-5FA6-F64E-9EB5-ABCD0B2DA9E4}" type="pres">
      <dgm:prSet presAssocID="{8EC88F0D-2103-450F-AE6E-792A3C537E00}" presName="thinLine2b" presStyleLbl="callout" presStyleIdx="2" presStyleCnt="3"/>
      <dgm:spPr/>
    </dgm:pt>
    <dgm:pt modelId="{F43D3B38-39C6-A642-B694-A766F73D840B}" type="pres">
      <dgm:prSet presAssocID="{8EC88F0D-2103-450F-AE6E-792A3C537E00}" presName="vertSpace2b" presStyleCnt="0"/>
      <dgm:spPr/>
    </dgm:pt>
  </dgm:ptLst>
  <dgm:cxnLst>
    <dgm:cxn modelId="{EE935D2B-ECFB-784D-99DC-4742BEFDCF70}" type="presOf" srcId="{F52D20B4-E484-44C2-B77C-780050972067}" destId="{02D00B3A-2C9D-324F-86B1-BCFF476F93D7}" srcOrd="0" destOrd="0" presId="urn:microsoft.com/office/officeart/2008/layout/LinedList"/>
    <dgm:cxn modelId="{9B3F6931-25A1-274E-A6FB-EA17F9218956}" type="presOf" srcId="{960C4EAE-DED6-4D45-AEB7-A462DD5FD642}" destId="{DAB9168A-6C68-994F-B05F-CD543E4AD925}" srcOrd="0" destOrd="0" presId="urn:microsoft.com/office/officeart/2008/layout/LinedList"/>
    <dgm:cxn modelId="{5DE4A03E-A5F0-4038-AA75-8C1E3EEB2CC4}" srcId="{F52D20B4-E484-44C2-B77C-780050972067}" destId="{8EC88F0D-2103-450F-AE6E-792A3C537E00}" srcOrd="0" destOrd="0" parTransId="{88B6DEFA-EE81-4C0E-A2E6-979FFEC33636}" sibTransId="{EAE43329-DEFC-4DEA-8FC4-600623658E4B}"/>
    <dgm:cxn modelId="{3FE1B54A-4E45-DA49-B06B-0E8628AB3116}" type="presOf" srcId="{8EC88F0D-2103-450F-AE6E-792A3C537E00}" destId="{F38AD776-1FD9-D240-AF7D-372E59243415}" srcOrd="0" destOrd="0" presId="urn:microsoft.com/office/officeart/2008/layout/LinedList"/>
    <dgm:cxn modelId="{14A8D052-387A-4AEA-BAAB-C511FA923AC6}" srcId="{17F07FD0-B84B-4A9A-AE6F-758FA2DA5E17}" destId="{14BC65C5-838A-4F6A-ABB0-542B2A7927DE}" srcOrd="0" destOrd="0" parTransId="{DA44A6BE-FAD7-4045-97CA-AB67E3D99D78}" sibTransId="{8BEB4455-818F-4E42-A10C-8698707D826C}"/>
    <dgm:cxn modelId="{104D9164-AC50-DB42-8EB5-656305B4CCC1}" type="presOf" srcId="{14BC65C5-838A-4F6A-ABB0-542B2A7927DE}" destId="{91601373-27CC-4346-8277-A182B8692193}" srcOrd="0" destOrd="0" presId="urn:microsoft.com/office/officeart/2008/layout/LinedList"/>
    <dgm:cxn modelId="{88B9A367-8028-E240-B490-5B048987EE74}" type="presOf" srcId="{C85BD8D5-FC1E-44ED-BFF2-C30C82C5A66B}" destId="{A582B569-5D1E-8B41-AC9E-9DBF3F232E70}" srcOrd="0" destOrd="0" presId="urn:microsoft.com/office/officeart/2008/layout/LinedList"/>
    <dgm:cxn modelId="{568C728B-6CED-4179-9074-FC937D83DB3F}" srcId="{C85BD8D5-FC1E-44ED-BFF2-C30C82C5A66B}" destId="{960C4EAE-DED6-4D45-AEB7-A462DD5FD642}" srcOrd="0" destOrd="0" parTransId="{5E2F4239-484F-4B48-80F0-6BB2B79072D9}" sibTransId="{8401566C-6E5F-4DCE-8A7A-B7CE57DC8D3B}"/>
    <dgm:cxn modelId="{411FA08E-ECCE-E441-A7FF-8A77A343000D}" type="presOf" srcId="{17F07FD0-B84B-4A9A-AE6F-758FA2DA5E17}" destId="{125D8CB8-20D0-324A-A371-953E54E7051E}" srcOrd="0" destOrd="0" presId="urn:microsoft.com/office/officeart/2008/layout/LinedList"/>
    <dgm:cxn modelId="{6C6B58A4-B503-482D-A68C-3923B214912E}" srcId="{17F07FD0-B84B-4A9A-AE6F-758FA2DA5E17}" destId="{C85BD8D5-FC1E-44ED-BFF2-C30C82C5A66B}" srcOrd="1" destOrd="0" parTransId="{5015DDFA-08C4-4909-995F-AB9EAAACE516}" sibTransId="{08F8A866-0650-4457-BBAF-1DF32E348D02}"/>
    <dgm:cxn modelId="{55D610C4-AEC9-4947-832C-D35265A988B5}" srcId="{17F07FD0-B84B-4A9A-AE6F-758FA2DA5E17}" destId="{F52D20B4-E484-44C2-B77C-780050972067}" srcOrd="2" destOrd="0" parTransId="{92D9DA0C-0A05-4569-BED2-C0EAD596576D}" sibTransId="{F103DD25-041E-42EF-9C21-8108B80EF50E}"/>
    <dgm:cxn modelId="{3CC957C9-8015-5345-B6C2-42A860CD2C50}" type="presOf" srcId="{83EC7000-3EA5-4DE9-9E0D-4A879AE6B6B8}" destId="{67E35C4A-5871-8544-B70A-D11D9C09C76F}" srcOrd="0" destOrd="0" presId="urn:microsoft.com/office/officeart/2008/layout/LinedList"/>
    <dgm:cxn modelId="{0A9185F5-79A1-47D8-BEBC-DC245F77EF92}" srcId="{14BC65C5-838A-4F6A-ABB0-542B2A7927DE}" destId="{83EC7000-3EA5-4DE9-9E0D-4A879AE6B6B8}" srcOrd="0" destOrd="0" parTransId="{63F07A73-4F05-4ED7-9594-ACD011C2C2AB}" sibTransId="{54AF1E95-0807-4E44-8CE0-7D4100C3B184}"/>
    <dgm:cxn modelId="{D0A51D6A-0E3A-704E-B7B9-B94E733EB1ED}" type="presParOf" srcId="{125D8CB8-20D0-324A-A371-953E54E7051E}" destId="{0D982890-BCE3-144B-BD42-E1459955D52B}" srcOrd="0" destOrd="0" presId="urn:microsoft.com/office/officeart/2008/layout/LinedList"/>
    <dgm:cxn modelId="{E1A37D09-396A-0E48-A241-4DDA5577D0AA}" type="presParOf" srcId="{125D8CB8-20D0-324A-A371-953E54E7051E}" destId="{7D47E5B7-05B0-184F-A515-C941F2E88868}" srcOrd="1" destOrd="0" presId="urn:microsoft.com/office/officeart/2008/layout/LinedList"/>
    <dgm:cxn modelId="{558CCCE9-F784-2349-B5F4-27D4BF45C60E}" type="presParOf" srcId="{7D47E5B7-05B0-184F-A515-C941F2E88868}" destId="{91601373-27CC-4346-8277-A182B8692193}" srcOrd="0" destOrd="0" presId="urn:microsoft.com/office/officeart/2008/layout/LinedList"/>
    <dgm:cxn modelId="{D822D898-C153-EE46-9E00-369445B6FE5A}" type="presParOf" srcId="{7D47E5B7-05B0-184F-A515-C941F2E88868}" destId="{BDB3D636-44F5-5247-A94F-438FE68E8597}" srcOrd="1" destOrd="0" presId="urn:microsoft.com/office/officeart/2008/layout/LinedList"/>
    <dgm:cxn modelId="{C7D52B00-76D8-0245-B5BF-44413F828F79}" type="presParOf" srcId="{BDB3D636-44F5-5247-A94F-438FE68E8597}" destId="{3FD00733-EF7C-854B-A70F-B55A8CCF84D0}" srcOrd="0" destOrd="0" presId="urn:microsoft.com/office/officeart/2008/layout/LinedList"/>
    <dgm:cxn modelId="{0378AD6D-6B34-0642-9C0E-4632008C76C2}" type="presParOf" srcId="{BDB3D636-44F5-5247-A94F-438FE68E8597}" destId="{B545916F-F882-8447-8439-10978EAA51A6}" srcOrd="1" destOrd="0" presId="urn:microsoft.com/office/officeart/2008/layout/LinedList"/>
    <dgm:cxn modelId="{725655E8-6507-6B40-9375-230DBE31484F}" type="presParOf" srcId="{B545916F-F882-8447-8439-10978EAA51A6}" destId="{E105E0BD-058B-2B4C-A9D7-FC3127D0881D}" srcOrd="0" destOrd="0" presId="urn:microsoft.com/office/officeart/2008/layout/LinedList"/>
    <dgm:cxn modelId="{CDFD2AAD-0A5C-8440-A97D-73402605B808}" type="presParOf" srcId="{B545916F-F882-8447-8439-10978EAA51A6}" destId="{67E35C4A-5871-8544-B70A-D11D9C09C76F}" srcOrd="1" destOrd="0" presId="urn:microsoft.com/office/officeart/2008/layout/LinedList"/>
    <dgm:cxn modelId="{6AD87030-1401-9640-A1F0-C6A6C91727AC}" type="presParOf" srcId="{B545916F-F882-8447-8439-10978EAA51A6}" destId="{B5411E72-5D2F-A64D-A09F-46F6B20EDC26}" srcOrd="2" destOrd="0" presId="urn:microsoft.com/office/officeart/2008/layout/LinedList"/>
    <dgm:cxn modelId="{AACE3B9C-5E84-284E-B574-13D985E05458}" type="presParOf" srcId="{BDB3D636-44F5-5247-A94F-438FE68E8597}" destId="{CBAB60A3-FAE2-0745-B767-8D888EF51481}" srcOrd="2" destOrd="0" presId="urn:microsoft.com/office/officeart/2008/layout/LinedList"/>
    <dgm:cxn modelId="{C4537445-88FB-C84E-A085-07A4D634CED3}" type="presParOf" srcId="{BDB3D636-44F5-5247-A94F-438FE68E8597}" destId="{EB79C208-A1B4-2147-9E2C-16CEEF1AEEE1}" srcOrd="3" destOrd="0" presId="urn:microsoft.com/office/officeart/2008/layout/LinedList"/>
    <dgm:cxn modelId="{D9BE12E0-4564-4C4E-AAFA-0D1C6F2F8B19}" type="presParOf" srcId="{125D8CB8-20D0-324A-A371-953E54E7051E}" destId="{572D8DA9-8EF9-944E-860F-DACB508820B9}" srcOrd="2" destOrd="0" presId="urn:microsoft.com/office/officeart/2008/layout/LinedList"/>
    <dgm:cxn modelId="{6EA1E1BA-C7AB-474F-BEFF-33527A2D5EF4}" type="presParOf" srcId="{125D8CB8-20D0-324A-A371-953E54E7051E}" destId="{F7CCCC19-10B2-004F-8189-E22BC0C7A957}" srcOrd="3" destOrd="0" presId="urn:microsoft.com/office/officeart/2008/layout/LinedList"/>
    <dgm:cxn modelId="{445BAA28-105D-1747-8EE2-A37C0D167F3F}" type="presParOf" srcId="{F7CCCC19-10B2-004F-8189-E22BC0C7A957}" destId="{A582B569-5D1E-8B41-AC9E-9DBF3F232E70}" srcOrd="0" destOrd="0" presId="urn:microsoft.com/office/officeart/2008/layout/LinedList"/>
    <dgm:cxn modelId="{7C132873-7412-D143-AE51-5674FB708793}" type="presParOf" srcId="{F7CCCC19-10B2-004F-8189-E22BC0C7A957}" destId="{7B0E2E50-F338-3D4E-9750-58AF453808BF}" srcOrd="1" destOrd="0" presId="urn:microsoft.com/office/officeart/2008/layout/LinedList"/>
    <dgm:cxn modelId="{664C7E6A-BD45-624E-93A6-33E49DFF7057}" type="presParOf" srcId="{7B0E2E50-F338-3D4E-9750-58AF453808BF}" destId="{FB2AEF79-5BCC-BB46-B4B6-7D8AF5A32092}" srcOrd="0" destOrd="0" presId="urn:microsoft.com/office/officeart/2008/layout/LinedList"/>
    <dgm:cxn modelId="{2635A127-C3A3-E348-8B06-AB3C443C20B3}" type="presParOf" srcId="{7B0E2E50-F338-3D4E-9750-58AF453808BF}" destId="{D5188775-E0BD-4345-9765-9B0F96AA107A}" srcOrd="1" destOrd="0" presId="urn:microsoft.com/office/officeart/2008/layout/LinedList"/>
    <dgm:cxn modelId="{1A61034F-AD82-A14A-8230-740EE0A6FF55}" type="presParOf" srcId="{D5188775-E0BD-4345-9765-9B0F96AA107A}" destId="{A1BCD73E-AB51-A049-8542-F58DE7621A36}" srcOrd="0" destOrd="0" presId="urn:microsoft.com/office/officeart/2008/layout/LinedList"/>
    <dgm:cxn modelId="{BD509A2A-B493-8A4C-80CE-9790C8BE7C7E}" type="presParOf" srcId="{D5188775-E0BD-4345-9765-9B0F96AA107A}" destId="{DAB9168A-6C68-994F-B05F-CD543E4AD925}" srcOrd="1" destOrd="0" presId="urn:microsoft.com/office/officeart/2008/layout/LinedList"/>
    <dgm:cxn modelId="{4B2C5B89-F057-1141-B0D3-D0ACAB586263}" type="presParOf" srcId="{D5188775-E0BD-4345-9765-9B0F96AA107A}" destId="{BC76C71D-265D-DD49-B41F-E9AAB3F1C307}" srcOrd="2" destOrd="0" presId="urn:microsoft.com/office/officeart/2008/layout/LinedList"/>
    <dgm:cxn modelId="{AE99EF28-6B46-3348-B0D7-B1EF6BF8B6CC}" type="presParOf" srcId="{7B0E2E50-F338-3D4E-9750-58AF453808BF}" destId="{AF6E03DB-BFE3-2B44-A4E6-E6E38DF355B1}" srcOrd="2" destOrd="0" presId="urn:microsoft.com/office/officeart/2008/layout/LinedList"/>
    <dgm:cxn modelId="{1796D9BF-B060-F44C-8166-83898E0D6F2E}" type="presParOf" srcId="{7B0E2E50-F338-3D4E-9750-58AF453808BF}" destId="{2C536F05-09F2-C14E-89DB-7D276009643D}" srcOrd="3" destOrd="0" presId="urn:microsoft.com/office/officeart/2008/layout/LinedList"/>
    <dgm:cxn modelId="{3E04BC50-6763-8B43-B373-CC6076644683}" type="presParOf" srcId="{125D8CB8-20D0-324A-A371-953E54E7051E}" destId="{49211083-C169-344E-AC22-4A50B047C518}" srcOrd="4" destOrd="0" presId="urn:microsoft.com/office/officeart/2008/layout/LinedList"/>
    <dgm:cxn modelId="{495749DC-7FB0-0842-9F51-0A7A84E169A5}" type="presParOf" srcId="{125D8CB8-20D0-324A-A371-953E54E7051E}" destId="{85D2A338-6A18-AC49-8024-219D529075FA}" srcOrd="5" destOrd="0" presId="urn:microsoft.com/office/officeart/2008/layout/LinedList"/>
    <dgm:cxn modelId="{811EE865-D830-654B-BE18-720AC12D3126}" type="presParOf" srcId="{85D2A338-6A18-AC49-8024-219D529075FA}" destId="{02D00B3A-2C9D-324F-86B1-BCFF476F93D7}" srcOrd="0" destOrd="0" presId="urn:microsoft.com/office/officeart/2008/layout/LinedList"/>
    <dgm:cxn modelId="{7C1DE1C9-B04B-7F4E-B0E9-399F6BAC61CD}" type="presParOf" srcId="{85D2A338-6A18-AC49-8024-219D529075FA}" destId="{5461349D-9633-D745-8F45-F785BD83C329}" srcOrd="1" destOrd="0" presId="urn:microsoft.com/office/officeart/2008/layout/LinedList"/>
    <dgm:cxn modelId="{3DAF3F53-C47A-7F40-86E1-6FB65930B3F4}" type="presParOf" srcId="{5461349D-9633-D745-8F45-F785BD83C329}" destId="{77AC92E3-54DF-B34A-AB07-34352DBA5A17}" srcOrd="0" destOrd="0" presId="urn:microsoft.com/office/officeart/2008/layout/LinedList"/>
    <dgm:cxn modelId="{60975195-B5F1-2A49-9C01-D068B9614767}" type="presParOf" srcId="{5461349D-9633-D745-8F45-F785BD83C329}" destId="{72CFA208-4B58-214A-9370-B4C7480CA4F5}" srcOrd="1" destOrd="0" presId="urn:microsoft.com/office/officeart/2008/layout/LinedList"/>
    <dgm:cxn modelId="{474DD8D0-62EA-0F46-839A-B712AD599E49}" type="presParOf" srcId="{72CFA208-4B58-214A-9370-B4C7480CA4F5}" destId="{1128CB8B-CDBE-3945-B71F-3947CC39F5A7}" srcOrd="0" destOrd="0" presId="urn:microsoft.com/office/officeart/2008/layout/LinedList"/>
    <dgm:cxn modelId="{D4DD25F0-E977-C54E-8CFC-A84782E18882}" type="presParOf" srcId="{72CFA208-4B58-214A-9370-B4C7480CA4F5}" destId="{F38AD776-1FD9-D240-AF7D-372E59243415}" srcOrd="1" destOrd="0" presId="urn:microsoft.com/office/officeart/2008/layout/LinedList"/>
    <dgm:cxn modelId="{674331A6-2AA8-C240-B719-F56EE50A0CEB}" type="presParOf" srcId="{72CFA208-4B58-214A-9370-B4C7480CA4F5}" destId="{5DDCA1DF-3CC2-2443-B5C3-8608A27E306E}" srcOrd="2" destOrd="0" presId="urn:microsoft.com/office/officeart/2008/layout/LinedList"/>
    <dgm:cxn modelId="{11ECF53A-35EE-DC4F-AE26-29344D49F258}" type="presParOf" srcId="{5461349D-9633-D745-8F45-F785BD83C329}" destId="{A4F3818F-5FA6-F64E-9EB5-ABCD0B2DA9E4}" srcOrd="2" destOrd="0" presId="urn:microsoft.com/office/officeart/2008/layout/LinedList"/>
    <dgm:cxn modelId="{A599135D-E4CF-1745-9FF3-FA6F4EFE1C45}" type="presParOf" srcId="{5461349D-9633-D745-8F45-F785BD83C329}" destId="{F43D3B38-39C6-A642-B694-A766F73D840B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F4C941-12B4-45AB-AD29-C109239A516D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27FB8DE-64AC-47B9-AC43-E7E15601B9CB}">
      <dgm:prSet/>
      <dgm:spPr/>
      <dgm:t>
        <a:bodyPr/>
        <a:lstStyle/>
        <a:p>
          <a:r>
            <a:rPr lang="en-US"/>
            <a:t>WHO are we including? </a:t>
          </a:r>
        </a:p>
      </dgm:t>
    </dgm:pt>
    <dgm:pt modelId="{FE749938-89D7-4347-999E-7FCB873B89CE}" type="parTrans" cxnId="{4D708A00-6582-4356-B7A4-DAE5B86255DE}">
      <dgm:prSet/>
      <dgm:spPr/>
      <dgm:t>
        <a:bodyPr/>
        <a:lstStyle/>
        <a:p>
          <a:endParaRPr lang="en-US"/>
        </a:p>
      </dgm:t>
    </dgm:pt>
    <dgm:pt modelId="{61E2320D-D7DF-46E4-AF43-F39EA3F4EE19}" type="sibTrans" cxnId="{4D708A00-6582-4356-B7A4-DAE5B86255DE}">
      <dgm:prSet/>
      <dgm:spPr/>
      <dgm:t>
        <a:bodyPr/>
        <a:lstStyle/>
        <a:p>
          <a:endParaRPr lang="en-US"/>
        </a:p>
      </dgm:t>
    </dgm:pt>
    <dgm:pt modelId="{11982CC3-EB7D-4CF0-8CB2-BEFF471771A9}">
      <dgm:prSet/>
      <dgm:spPr/>
      <dgm:t>
        <a:bodyPr/>
        <a:lstStyle/>
        <a:p>
          <a:r>
            <a:rPr lang="en-US"/>
            <a:t>WHAT are we including them in?</a:t>
          </a:r>
        </a:p>
      </dgm:t>
    </dgm:pt>
    <dgm:pt modelId="{2DBFCC34-A688-4D27-9E7C-9ABBB7DCBB43}" type="parTrans" cxnId="{ABA10869-BBE3-42BF-AA30-78B818E05873}">
      <dgm:prSet/>
      <dgm:spPr/>
      <dgm:t>
        <a:bodyPr/>
        <a:lstStyle/>
        <a:p>
          <a:endParaRPr lang="en-US"/>
        </a:p>
      </dgm:t>
    </dgm:pt>
    <dgm:pt modelId="{D349F0CB-D1A1-419F-B1F2-B0272A4A2490}" type="sibTrans" cxnId="{ABA10869-BBE3-42BF-AA30-78B818E05873}">
      <dgm:prSet/>
      <dgm:spPr/>
      <dgm:t>
        <a:bodyPr/>
        <a:lstStyle/>
        <a:p>
          <a:endParaRPr lang="en-US"/>
        </a:p>
      </dgm:t>
    </dgm:pt>
    <dgm:pt modelId="{3B71517B-0E75-46C3-B1B4-4F14A4A56EDF}">
      <dgm:prSet/>
      <dgm:spPr/>
      <dgm:t>
        <a:bodyPr/>
        <a:lstStyle/>
        <a:p>
          <a:r>
            <a:rPr lang="en-US"/>
            <a:t>WHEN are folks being included?  </a:t>
          </a:r>
        </a:p>
      </dgm:t>
    </dgm:pt>
    <dgm:pt modelId="{FDC878AA-A529-4D4C-B709-D885461C9F65}" type="parTrans" cxnId="{54AAFF51-43CB-4869-A526-C29087E9F0B4}">
      <dgm:prSet/>
      <dgm:spPr/>
      <dgm:t>
        <a:bodyPr/>
        <a:lstStyle/>
        <a:p>
          <a:endParaRPr lang="en-US"/>
        </a:p>
      </dgm:t>
    </dgm:pt>
    <dgm:pt modelId="{4E96E861-8595-4EF1-BA8D-A3FB6AAA0435}" type="sibTrans" cxnId="{54AAFF51-43CB-4869-A526-C29087E9F0B4}">
      <dgm:prSet/>
      <dgm:spPr/>
      <dgm:t>
        <a:bodyPr/>
        <a:lstStyle/>
        <a:p>
          <a:endParaRPr lang="en-US"/>
        </a:p>
      </dgm:t>
    </dgm:pt>
    <dgm:pt modelId="{16492C0B-9CC0-4C0B-9D6F-C4D574AA1121}">
      <dgm:prSet/>
      <dgm:spPr/>
      <dgm:t>
        <a:bodyPr/>
        <a:lstStyle/>
        <a:p>
          <a:r>
            <a:rPr lang="en-US"/>
            <a:t>WHERE are folks being included?</a:t>
          </a:r>
        </a:p>
      </dgm:t>
    </dgm:pt>
    <dgm:pt modelId="{CDE38738-AB45-4782-8B26-B1936C13823B}" type="parTrans" cxnId="{054FF93E-D452-46B2-AF9D-1F168402183E}">
      <dgm:prSet/>
      <dgm:spPr/>
      <dgm:t>
        <a:bodyPr/>
        <a:lstStyle/>
        <a:p>
          <a:endParaRPr lang="en-US"/>
        </a:p>
      </dgm:t>
    </dgm:pt>
    <dgm:pt modelId="{4BDBD48E-7259-4F3A-AF78-32FF858A2CAF}" type="sibTrans" cxnId="{054FF93E-D452-46B2-AF9D-1F168402183E}">
      <dgm:prSet/>
      <dgm:spPr/>
      <dgm:t>
        <a:bodyPr/>
        <a:lstStyle/>
        <a:p>
          <a:endParaRPr lang="en-US"/>
        </a:p>
      </dgm:t>
    </dgm:pt>
    <dgm:pt modelId="{33A3D6A5-B82C-4D41-AE22-0BCF7691EE4F}">
      <dgm:prSet/>
      <dgm:spPr/>
      <dgm:t>
        <a:bodyPr/>
        <a:lstStyle/>
        <a:p>
          <a:r>
            <a:rPr lang="en-US"/>
            <a:t>WHY are we engaging in inclusive practices?</a:t>
          </a:r>
        </a:p>
      </dgm:t>
    </dgm:pt>
    <dgm:pt modelId="{EFF0EF01-7C81-440E-B665-D8CCB7E9E365}" type="parTrans" cxnId="{D1A9E89F-3CD4-4ADB-B19B-B3B7D50D81BE}">
      <dgm:prSet/>
      <dgm:spPr/>
      <dgm:t>
        <a:bodyPr/>
        <a:lstStyle/>
        <a:p>
          <a:endParaRPr lang="en-US"/>
        </a:p>
      </dgm:t>
    </dgm:pt>
    <dgm:pt modelId="{A6F962BE-597D-4F05-95BC-918B532FF068}" type="sibTrans" cxnId="{D1A9E89F-3CD4-4ADB-B19B-B3B7D50D81BE}">
      <dgm:prSet/>
      <dgm:spPr/>
      <dgm:t>
        <a:bodyPr/>
        <a:lstStyle/>
        <a:p>
          <a:endParaRPr lang="en-US"/>
        </a:p>
      </dgm:t>
    </dgm:pt>
    <dgm:pt modelId="{BD848FF1-C0D6-CD45-BE74-670C77688B71}" type="pres">
      <dgm:prSet presAssocID="{E4F4C941-12B4-45AB-AD29-C109239A516D}" presName="vert0" presStyleCnt="0">
        <dgm:presLayoutVars>
          <dgm:dir/>
          <dgm:animOne val="branch"/>
          <dgm:animLvl val="lvl"/>
        </dgm:presLayoutVars>
      </dgm:prSet>
      <dgm:spPr/>
    </dgm:pt>
    <dgm:pt modelId="{1B7F09F9-BEEC-5E43-844B-A2B18870BAB3}" type="pres">
      <dgm:prSet presAssocID="{727FB8DE-64AC-47B9-AC43-E7E15601B9CB}" presName="thickLine" presStyleLbl="alignNode1" presStyleIdx="0" presStyleCnt="5"/>
      <dgm:spPr/>
    </dgm:pt>
    <dgm:pt modelId="{2799ADE9-231A-964E-91B0-7736C3BA79B5}" type="pres">
      <dgm:prSet presAssocID="{727FB8DE-64AC-47B9-AC43-E7E15601B9CB}" presName="horz1" presStyleCnt="0"/>
      <dgm:spPr/>
    </dgm:pt>
    <dgm:pt modelId="{48C776ED-444B-D140-97C6-829B98866F26}" type="pres">
      <dgm:prSet presAssocID="{727FB8DE-64AC-47B9-AC43-E7E15601B9CB}" presName="tx1" presStyleLbl="revTx" presStyleIdx="0" presStyleCnt="5"/>
      <dgm:spPr/>
    </dgm:pt>
    <dgm:pt modelId="{2E7655C6-A643-5E4D-9B07-00A7E078AC83}" type="pres">
      <dgm:prSet presAssocID="{727FB8DE-64AC-47B9-AC43-E7E15601B9CB}" presName="vert1" presStyleCnt="0"/>
      <dgm:spPr/>
    </dgm:pt>
    <dgm:pt modelId="{FD7B746E-057D-9046-B2FA-3D1FF44AD541}" type="pres">
      <dgm:prSet presAssocID="{11982CC3-EB7D-4CF0-8CB2-BEFF471771A9}" presName="thickLine" presStyleLbl="alignNode1" presStyleIdx="1" presStyleCnt="5"/>
      <dgm:spPr/>
    </dgm:pt>
    <dgm:pt modelId="{3F8E96D6-9F3F-8B4B-98F2-13AE6093BD26}" type="pres">
      <dgm:prSet presAssocID="{11982CC3-EB7D-4CF0-8CB2-BEFF471771A9}" presName="horz1" presStyleCnt="0"/>
      <dgm:spPr/>
    </dgm:pt>
    <dgm:pt modelId="{381ADB50-F89B-3A4A-B07B-C95F82F1AF00}" type="pres">
      <dgm:prSet presAssocID="{11982CC3-EB7D-4CF0-8CB2-BEFF471771A9}" presName="tx1" presStyleLbl="revTx" presStyleIdx="1" presStyleCnt="5"/>
      <dgm:spPr/>
    </dgm:pt>
    <dgm:pt modelId="{BE7703A3-BFE9-F446-A739-55AE6117311F}" type="pres">
      <dgm:prSet presAssocID="{11982CC3-EB7D-4CF0-8CB2-BEFF471771A9}" presName="vert1" presStyleCnt="0"/>
      <dgm:spPr/>
    </dgm:pt>
    <dgm:pt modelId="{947A1683-5DEB-BB46-950D-CDB1DCD3982E}" type="pres">
      <dgm:prSet presAssocID="{3B71517B-0E75-46C3-B1B4-4F14A4A56EDF}" presName="thickLine" presStyleLbl="alignNode1" presStyleIdx="2" presStyleCnt="5"/>
      <dgm:spPr/>
    </dgm:pt>
    <dgm:pt modelId="{6EDB4A14-175E-D04D-BFAA-C40110E07814}" type="pres">
      <dgm:prSet presAssocID="{3B71517B-0E75-46C3-B1B4-4F14A4A56EDF}" presName="horz1" presStyleCnt="0"/>
      <dgm:spPr/>
    </dgm:pt>
    <dgm:pt modelId="{EBC8C7AB-B2BD-A34E-9328-48B966C684C1}" type="pres">
      <dgm:prSet presAssocID="{3B71517B-0E75-46C3-B1B4-4F14A4A56EDF}" presName="tx1" presStyleLbl="revTx" presStyleIdx="2" presStyleCnt="5"/>
      <dgm:spPr/>
    </dgm:pt>
    <dgm:pt modelId="{CA7289B2-0E9A-CA41-8348-1FCADCD3FE4A}" type="pres">
      <dgm:prSet presAssocID="{3B71517B-0E75-46C3-B1B4-4F14A4A56EDF}" presName="vert1" presStyleCnt="0"/>
      <dgm:spPr/>
    </dgm:pt>
    <dgm:pt modelId="{847B8163-6CDB-274D-8650-14840006FB2D}" type="pres">
      <dgm:prSet presAssocID="{16492C0B-9CC0-4C0B-9D6F-C4D574AA1121}" presName="thickLine" presStyleLbl="alignNode1" presStyleIdx="3" presStyleCnt="5"/>
      <dgm:spPr/>
    </dgm:pt>
    <dgm:pt modelId="{BFFDEF98-A755-914B-AD0B-0F0496F1C41C}" type="pres">
      <dgm:prSet presAssocID="{16492C0B-9CC0-4C0B-9D6F-C4D574AA1121}" presName="horz1" presStyleCnt="0"/>
      <dgm:spPr/>
    </dgm:pt>
    <dgm:pt modelId="{93FEBA85-AB68-F84D-A407-B94C92C2FEB7}" type="pres">
      <dgm:prSet presAssocID="{16492C0B-9CC0-4C0B-9D6F-C4D574AA1121}" presName="tx1" presStyleLbl="revTx" presStyleIdx="3" presStyleCnt="5"/>
      <dgm:spPr/>
    </dgm:pt>
    <dgm:pt modelId="{3AE27E7F-A355-E846-92D9-5535CE5F51DF}" type="pres">
      <dgm:prSet presAssocID="{16492C0B-9CC0-4C0B-9D6F-C4D574AA1121}" presName="vert1" presStyleCnt="0"/>
      <dgm:spPr/>
    </dgm:pt>
    <dgm:pt modelId="{1658819F-BF5D-BD49-80D5-D70356BF0B8C}" type="pres">
      <dgm:prSet presAssocID="{33A3D6A5-B82C-4D41-AE22-0BCF7691EE4F}" presName="thickLine" presStyleLbl="alignNode1" presStyleIdx="4" presStyleCnt="5"/>
      <dgm:spPr/>
    </dgm:pt>
    <dgm:pt modelId="{F1673838-6B95-FB42-B263-7C93BDACAF02}" type="pres">
      <dgm:prSet presAssocID="{33A3D6A5-B82C-4D41-AE22-0BCF7691EE4F}" presName="horz1" presStyleCnt="0"/>
      <dgm:spPr/>
    </dgm:pt>
    <dgm:pt modelId="{FD1F70A1-5AF7-D043-B9BC-1DF5E359D7D7}" type="pres">
      <dgm:prSet presAssocID="{33A3D6A5-B82C-4D41-AE22-0BCF7691EE4F}" presName="tx1" presStyleLbl="revTx" presStyleIdx="4" presStyleCnt="5"/>
      <dgm:spPr/>
    </dgm:pt>
    <dgm:pt modelId="{D2BC2E60-76B6-174A-B256-117FFD47B934}" type="pres">
      <dgm:prSet presAssocID="{33A3D6A5-B82C-4D41-AE22-0BCF7691EE4F}" presName="vert1" presStyleCnt="0"/>
      <dgm:spPr/>
    </dgm:pt>
  </dgm:ptLst>
  <dgm:cxnLst>
    <dgm:cxn modelId="{B7EA1700-F191-2942-96B7-BB7481FC089B}" type="presOf" srcId="{11982CC3-EB7D-4CF0-8CB2-BEFF471771A9}" destId="{381ADB50-F89B-3A4A-B07B-C95F82F1AF00}" srcOrd="0" destOrd="0" presId="urn:microsoft.com/office/officeart/2008/layout/LinedList"/>
    <dgm:cxn modelId="{4D708A00-6582-4356-B7A4-DAE5B86255DE}" srcId="{E4F4C941-12B4-45AB-AD29-C109239A516D}" destId="{727FB8DE-64AC-47B9-AC43-E7E15601B9CB}" srcOrd="0" destOrd="0" parTransId="{FE749938-89D7-4347-999E-7FCB873B89CE}" sibTransId="{61E2320D-D7DF-46E4-AF43-F39EA3F4EE19}"/>
    <dgm:cxn modelId="{409DD426-8E67-F349-9F81-EF44D3D7B12E}" type="presOf" srcId="{E4F4C941-12B4-45AB-AD29-C109239A516D}" destId="{BD848FF1-C0D6-CD45-BE74-670C77688B71}" srcOrd="0" destOrd="0" presId="urn:microsoft.com/office/officeart/2008/layout/LinedList"/>
    <dgm:cxn modelId="{054FF93E-D452-46B2-AF9D-1F168402183E}" srcId="{E4F4C941-12B4-45AB-AD29-C109239A516D}" destId="{16492C0B-9CC0-4C0B-9D6F-C4D574AA1121}" srcOrd="3" destOrd="0" parTransId="{CDE38738-AB45-4782-8B26-B1936C13823B}" sibTransId="{4BDBD48E-7259-4F3A-AF78-32FF858A2CAF}"/>
    <dgm:cxn modelId="{54AAFF51-43CB-4869-A526-C29087E9F0B4}" srcId="{E4F4C941-12B4-45AB-AD29-C109239A516D}" destId="{3B71517B-0E75-46C3-B1B4-4F14A4A56EDF}" srcOrd="2" destOrd="0" parTransId="{FDC878AA-A529-4D4C-B709-D885461C9F65}" sibTransId="{4E96E861-8595-4EF1-BA8D-A3FB6AAA0435}"/>
    <dgm:cxn modelId="{11F7D757-D41A-9A49-9675-360ED6428229}" type="presOf" srcId="{16492C0B-9CC0-4C0B-9D6F-C4D574AA1121}" destId="{93FEBA85-AB68-F84D-A407-B94C92C2FEB7}" srcOrd="0" destOrd="0" presId="urn:microsoft.com/office/officeart/2008/layout/LinedList"/>
    <dgm:cxn modelId="{ABA10869-BBE3-42BF-AA30-78B818E05873}" srcId="{E4F4C941-12B4-45AB-AD29-C109239A516D}" destId="{11982CC3-EB7D-4CF0-8CB2-BEFF471771A9}" srcOrd="1" destOrd="0" parTransId="{2DBFCC34-A688-4D27-9E7C-9ABBB7DCBB43}" sibTransId="{D349F0CB-D1A1-419F-B1F2-B0272A4A2490}"/>
    <dgm:cxn modelId="{D1A9E89F-3CD4-4ADB-B19B-B3B7D50D81BE}" srcId="{E4F4C941-12B4-45AB-AD29-C109239A516D}" destId="{33A3D6A5-B82C-4D41-AE22-0BCF7691EE4F}" srcOrd="4" destOrd="0" parTransId="{EFF0EF01-7C81-440E-B665-D8CCB7E9E365}" sibTransId="{A6F962BE-597D-4F05-95BC-918B532FF068}"/>
    <dgm:cxn modelId="{3495A7A9-39E6-4046-9C22-EABB51859269}" type="presOf" srcId="{727FB8DE-64AC-47B9-AC43-E7E15601B9CB}" destId="{48C776ED-444B-D140-97C6-829B98866F26}" srcOrd="0" destOrd="0" presId="urn:microsoft.com/office/officeart/2008/layout/LinedList"/>
    <dgm:cxn modelId="{A5B0BDAF-F679-B345-A174-AC1C1F41DADB}" type="presOf" srcId="{3B71517B-0E75-46C3-B1B4-4F14A4A56EDF}" destId="{EBC8C7AB-B2BD-A34E-9328-48B966C684C1}" srcOrd="0" destOrd="0" presId="urn:microsoft.com/office/officeart/2008/layout/LinedList"/>
    <dgm:cxn modelId="{00EE59E6-AA71-8D48-BB03-7E0C21571730}" type="presOf" srcId="{33A3D6A5-B82C-4D41-AE22-0BCF7691EE4F}" destId="{FD1F70A1-5AF7-D043-B9BC-1DF5E359D7D7}" srcOrd="0" destOrd="0" presId="urn:microsoft.com/office/officeart/2008/layout/LinedList"/>
    <dgm:cxn modelId="{145ADA51-D1B8-8545-90E3-912067D13971}" type="presParOf" srcId="{BD848FF1-C0D6-CD45-BE74-670C77688B71}" destId="{1B7F09F9-BEEC-5E43-844B-A2B18870BAB3}" srcOrd="0" destOrd="0" presId="urn:microsoft.com/office/officeart/2008/layout/LinedList"/>
    <dgm:cxn modelId="{1BDDCC1F-5985-F042-A33D-DC6BBEA70AA2}" type="presParOf" srcId="{BD848FF1-C0D6-CD45-BE74-670C77688B71}" destId="{2799ADE9-231A-964E-91B0-7736C3BA79B5}" srcOrd="1" destOrd="0" presId="urn:microsoft.com/office/officeart/2008/layout/LinedList"/>
    <dgm:cxn modelId="{5AAC533E-6156-FF44-9A97-F49B141C7631}" type="presParOf" srcId="{2799ADE9-231A-964E-91B0-7736C3BA79B5}" destId="{48C776ED-444B-D140-97C6-829B98866F26}" srcOrd="0" destOrd="0" presId="urn:microsoft.com/office/officeart/2008/layout/LinedList"/>
    <dgm:cxn modelId="{C19D1C52-B080-DC48-A374-D6787443A804}" type="presParOf" srcId="{2799ADE9-231A-964E-91B0-7736C3BA79B5}" destId="{2E7655C6-A643-5E4D-9B07-00A7E078AC83}" srcOrd="1" destOrd="0" presId="urn:microsoft.com/office/officeart/2008/layout/LinedList"/>
    <dgm:cxn modelId="{69957F88-FCA8-2F49-91B8-EEA7C97EEB97}" type="presParOf" srcId="{BD848FF1-C0D6-CD45-BE74-670C77688B71}" destId="{FD7B746E-057D-9046-B2FA-3D1FF44AD541}" srcOrd="2" destOrd="0" presId="urn:microsoft.com/office/officeart/2008/layout/LinedList"/>
    <dgm:cxn modelId="{CB4BF3A6-8181-0440-942A-0584A8008035}" type="presParOf" srcId="{BD848FF1-C0D6-CD45-BE74-670C77688B71}" destId="{3F8E96D6-9F3F-8B4B-98F2-13AE6093BD26}" srcOrd="3" destOrd="0" presId="urn:microsoft.com/office/officeart/2008/layout/LinedList"/>
    <dgm:cxn modelId="{C843DDBC-8873-5448-8E9D-29288D2908D8}" type="presParOf" srcId="{3F8E96D6-9F3F-8B4B-98F2-13AE6093BD26}" destId="{381ADB50-F89B-3A4A-B07B-C95F82F1AF00}" srcOrd="0" destOrd="0" presId="urn:microsoft.com/office/officeart/2008/layout/LinedList"/>
    <dgm:cxn modelId="{068FE9A4-4DA5-F241-A8FA-F41F5B24B244}" type="presParOf" srcId="{3F8E96D6-9F3F-8B4B-98F2-13AE6093BD26}" destId="{BE7703A3-BFE9-F446-A739-55AE6117311F}" srcOrd="1" destOrd="0" presId="urn:microsoft.com/office/officeart/2008/layout/LinedList"/>
    <dgm:cxn modelId="{36298006-067D-F74D-A7AA-8850974E9CD6}" type="presParOf" srcId="{BD848FF1-C0D6-CD45-BE74-670C77688B71}" destId="{947A1683-5DEB-BB46-950D-CDB1DCD3982E}" srcOrd="4" destOrd="0" presId="urn:microsoft.com/office/officeart/2008/layout/LinedList"/>
    <dgm:cxn modelId="{4C850BB7-BB59-814E-B3C2-B566CB49C405}" type="presParOf" srcId="{BD848FF1-C0D6-CD45-BE74-670C77688B71}" destId="{6EDB4A14-175E-D04D-BFAA-C40110E07814}" srcOrd="5" destOrd="0" presId="urn:microsoft.com/office/officeart/2008/layout/LinedList"/>
    <dgm:cxn modelId="{C4E7B029-29CE-8542-BB29-CB1E72708E22}" type="presParOf" srcId="{6EDB4A14-175E-D04D-BFAA-C40110E07814}" destId="{EBC8C7AB-B2BD-A34E-9328-48B966C684C1}" srcOrd="0" destOrd="0" presId="urn:microsoft.com/office/officeart/2008/layout/LinedList"/>
    <dgm:cxn modelId="{EB54B6F3-3EA5-574A-B79B-6FC11EC8DA27}" type="presParOf" srcId="{6EDB4A14-175E-D04D-BFAA-C40110E07814}" destId="{CA7289B2-0E9A-CA41-8348-1FCADCD3FE4A}" srcOrd="1" destOrd="0" presId="urn:microsoft.com/office/officeart/2008/layout/LinedList"/>
    <dgm:cxn modelId="{ABB8F4CE-BB0B-D14A-9948-BE5F8FB63882}" type="presParOf" srcId="{BD848FF1-C0D6-CD45-BE74-670C77688B71}" destId="{847B8163-6CDB-274D-8650-14840006FB2D}" srcOrd="6" destOrd="0" presId="urn:microsoft.com/office/officeart/2008/layout/LinedList"/>
    <dgm:cxn modelId="{929BBBBA-6EE3-CC42-83C1-692B09355F2E}" type="presParOf" srcId="{BD848FF1-C0D6-CD45-BE74-670C77688B71}" destId="{BFFDEF98-A755-914B-AD0B-0F0496F1C41C}" srcOrd="7" destOrd="0" presId="urn:microsoft.com/office/officeart/2008/layout/LinedList"/>
    <dgm:cxn modelId="{C468761F-014C-E848-8C1C-430FFCD30ED2}" type="presParOf" srcId="{BFFDEF98-A755-914B-AD0B-0F0496F1C41C}" destId="{93FEBA85-AB68-F84D-A407-B94C92C2FEB7}" srcOrd="0" destOrd="0" presId="urn:microsoft.com/office/officeart/2008/layout/LinedList"/>
    <dgm:cxn modelId="{9C01DB89-1385-BA43-814C-CAB0344537E8}" type="presParOf" srcId="{BFFDEF98-A755-914B-AD0B-0F0496F1C41C}" destId="{3AE27E7F-A355-E846-92D9-5535CE5F51DF}" srcOrd="1" destOrd="0" presId="urn:microsoft.com/office/officeart/2008/layout/LinedList"/>
    <dgm:cxn modelId="{A438D938-9B8F-9643-BF1D-2BBE853E4803}" type="presParOf" srcId="{BD848FF1-C0D6-CD45-BE74-670C77688B71}" destId="{1658819F-BF5D-BD49-80D5-D70356BF0B8C}" srcOrd="8" destOrd="0" presId="urn:microsoft.com/office/officeart/2008/layout/LinedList"/>
    <dgm:cxn modelId="{AD3A7BA9-2EC0-9944-886D-04E69F789987}" type="presParOf" srcId="{BD848FF1-C0D6-CD45-BE74-670C77688B71}" destId="{F1673838-6B95-FB42-B263-7C93BDACAF02}" srcOrd="9" destOrd="0" presId="urn:microsoft.com/office/officeart/2008/layout/LinedList"/>
    <dgm:cxn modelId="{765DD9D5-81A5-EF48-AC75-35AFBC1A9DF0}" type="presParOf" srcId="{F1673838-6B95-FB42-B263-7C93BDACAF02}" destId="{FD1F70A1-5AF7-D043-B9BC-1DF5E359D7D7}" srcOrd="0" destOrd="0" presId="urn:microsoft.com/office/officeart/2008/layout/LinedList"/>
    <dgm:cxn modelId="{6EE46923-AB1D-E44C-A7E0-EB23E59A064A}" type="presParOf" srcId="{F1673838-6B95-FB42-B263-7C93BDACAF02}" destId="{D2BC2E60-76B6-174A-B256-117FFD47B93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00D178-EF43-4314-9722-6D1181A7062B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236FABF-BBF2-4520-9C74-EE0165902F4B}">
      <dgm:prSet/>
      <dgm:spPr/>
      <dgm:t>
        <a:bodyPr/>
        <a:lstStyle/>
        <a:p>
          <a:r>
            <a:rPr lang="en-US"/>
            <a:t>Students</a:t>
          </a:r>
        </a:p>
      </dgm:t>
    </dgm:pt>
    <dgm:pt modelId="{53F02644-AC2D-4559-83BD-EC442EC7F7BC}" type="parTrans" cxnId="{9373DCEC-5D90-490D-B7CC-AE56108BFB15}">
      <dgm:prSet/>
      <dgm:spPr/>
      <dgm:t>
        <a:bodyPr/>
        <a:lstStyle/>
        <a:p>
          <a:endParaRPr lang="en-US"/>
        </a:p>
      </dgm:t>
    </dgm:pt>
    <dgm:pt modelId="{E2FEC9F4-342D-43C5-A333-C4E513FD2841}" type="sibTrans" cxnId="{9373DCEC-5D90-490D-B7CC-AE56108BFB15}">
      <dgm:prSet/>
      <dgm:spPr/>
      <dgm:t>
        <a:bodyPr/>
        <a:lstStyle/>
        <a:p>
          <a:endParaRPr lang="en-US"/>
        </a:p>
      </dgm:t>
    </dgm:pt>
    <dgm:pt modelId="{8BA17DA1-F727-4A84-A47E-9C4E607D9C59}">
      <dgm:prSet/>
      <dgm:spPr/>
      <dgm:t>
        <a:bodyPr/>
        <a:lstStyle/>
        <a:p>
          <a:r>
            <a:rPr lang="en-US"/>
            <a:t>Did specific types of students come to mind? </a:t>
          </a:r>
        </a:p>
      </dgm:t>
    </dgm:pt>
    <dgm:pt modelId="{2AC99121-037D-44E2-B56B-81726CF2B4B2}" type="parTrans" cxnId="{828E2680-7029-4B7E-99FF-4D545301CF7B}">
      <dgm:prSet/>
      <dgm:spPr/>
      <dgm:t>
        <a:bodyPr/>
        <a:lstStyle/>
        <a:p>
          <a:endParaRPr lang="en-US"/>
        </a:p>
      </dgm:t>
    </dgm:pt>
    <dgm:pt modelId="{7CBF9465-E5E8-4E4D-BDBF-77AA4335BEA3}" type="sibTrans" cxnId="{828E2680-7029-4B7E-99FF-4D545301CF7B}">
      <dgm:prSet/>
      <dgm:spPr/>
      <dgm:t>
        <a:bodyPr/>
        <a:lstStyle/>
        <a:p>
          <a:endParaRPr lang="en-US"/>
        </a:p>
      </dgm:t>
    </dgm:pt>
    <dgm:pt modelId="{7874DB24-2232-4E8E-994C-E61600242549}">
      <dgm:prSet/>
      <dgm:spPr/>
      <dgm:t>
        <a:bodyPr/>
        <a:lstStyle/>
        <a:p>
          <a:r>
            <a:rPr lang="en-US"/>
            <a:t>Why? </a:t>
          </a:r>
        </a:p>
      </dgm:t>
    </dgm:pt>
    <dgm:pt modelId="{C0613374-7749-4534-A1A3-C2802E104ECF}" type="parTrans" cxnId="{C0577BC9-6A80-4180-94E2-60D99F830A0C}">
      <dgm:prSet/>
      <dgm:spPr/>
      <dgm:t>
        <a:bodyPr/>
        <a:lstStyle/>
        <a:p>
          <a:endParaRPr lang="en-US"/>
        </a:p>
      </dgm:t>
    </dgm:pt>
    <dgm:pt modelId="{27525C9C-ABF1-4935-8487-613B6A3DE828}" type="sibTrans" cxnId="{C0577BC9-6A80-4180-94E2-60D99F830A0C}">
      <dgm:prSet/>
      <dgm:spPr/>
      <dgm:t>
        <a:bodyPr/>
        <a:lstStyle/>
        <a:p>
          <a:endParaRPr lang="en-US"/>
        </a:p>
      </dgm:t>
    </dgm:pt>
    <dgm:pt modelId="{BD0B272E-4579-4C50-9BEE-17409E0971F6}">
      <dgm:prSet/>
      <dgm:spPr/>
      <dgm:t>
        <a:bodyPr/>
        <a:lstStyle/>
        <a:p>
          <a:r>
            <a:rPr lang="en-US"/>
            <a:t>Adults: Staff &amp; Families </a:t>
          </a:r>
        </a:p>
      </dgm:t>
    </dgm:pt>
    <dgm:pt modelId="{9DF4AA24-AA66-4985-AFCF-022FBABD1CE6}" type="parTrans" cxnId="{C752FF68-9416-4B86-8114-F887FF655BB3}">
      <dgm:prSet/>
      <dgm:spPr/>
      <dgm:t>
        <a:bodyPr/>
        <a:lstStyle/>
        <a:p>
          <a:endParaRPr lang="en-US"/>
        </a:p>
      </dgm:t>
    </dgm:pt>
    <dgm:pt modelId="{D0582450-FCD1-42BB-B113-1C928A0D36BF}" type="sibTrans" cxnId="{C752FF68-9416-4B86-8114-F887FF655BB3}">
      <dgm:prSet/>
      <dgm:spPr/>
      <dgm:t>
        <a:bodyPr/>
        <a:lstStyle/>
        <a:p>
          <a:endParaRPr lang="en-US"/>
        </a:p>
      </dgm:t>
    </dgm:pt>
    <dgm:pt modelId="{798B657B-2B5E-44F9-AD42-FBF721600658}">
      <dgm:prSet/>
      <dgm:spPr/>
      <dgm:t>
        <a:bodyPr/>
        <a:lstStyle/>
        <a:p>
          <a:r>
            <a:rPr lang="en-US"/>
            <a:t>What do inclusive practices mean for staff? </a:t>
          </a:r>
        </a:p>
      </dgm:t>
    </dgm:pt>
    <dgm:pt modelId="{019C9A8C-B717-4A3C-84BB-83BE3697F4A8}" type="parTrans" cxnId="{E74EAF51-3BFB-45D8-8F3D-CDD3194B476C}">
      <dgm:prSet/>
      <dgm:spPr/>
      <dgm:t>
        <a:bodyPr/>
        <a:lstStyle/>
        <a:p>
          <a:endParaRPr lang="en-US"/>
        </a:p>
      </dgm:t>
    </dgm:pt>
    <dgm:pt modelId="{0305BEBB-F95D-4862-A1F3-281C3ABED116}" type="sibTrans" cxnId="{E74EAF51-3BFB-45D8-8F3D-CDD3194B476C}">
      <dgm:prSet/>
      <dgm:spPr/>
      <dgm:t>
        <a:bodyPr/>
        <a:lstStyle/>
        <a:p>
          <a:endParaRPr lang="en-US"/>
        </a:p>
      </dgm:t>
    </dgm:pt>
    <dgm:pt modelId="{F41C369D-1791-4CA6-973D-073F530CDA5A}">
      <dgm:prSet/>
      <dgm:spPr/>
      <dgm:t>
        <a:bodyPr/>
        <a:lstStyle/>
        <a:p>
          <a:r>
            <a:rPr lang="en-US"/>
            <a:t>What do inclusive practices mean for families? </a:t>
          </a:r>
        </a:p>
      </dgm:t>
    </dgm:pt>
    <dgm:pt modelId="{3FD059FA-53FB-4F73-984D-A19820BB7345}" type="parTrans" cxnId="{B40FBA81-A4C6-4E88-ACF5-459453ACD994}">
      <dgm:prSet/>
      <dgm:spPr/>
      <dgm:t>
        <a:bodyPr/>
        <a:lstStyle/>
        <a:p>
          <a:endParaRPr lang="en-US"/>
        </a:p>
      </dgm:t>
    </dgm:pt>
    <dgm:pt modelId="{C7115772-EF8D-4312-98B0-CC523E188B9D}" type="sibTrans" cxnId="{B40FBA81-A4C6-4E88-ACF5-459453ACD994}">
      <dgm:prSet/>
      <dgm:spPr/>
      <dgm:t>
        <a:bodyPr/>
        <a:lstStyle/>
        <a:p>
          <a:endParaRPr lang="en-US"/>
        </a:p>
      </dgm:t>
    </dgm:pt>
    <dgm:pt modelId="{4B3D43B0-CBD7-3147-9331-3638C8CF819D}" type="pres">
      <dgm:prSet presAssocID="{6300D178-EF43-4314-9722-6D1181A7062B}" presName="linear" presStyleCnt="0">
        <dgm:presLayoutVars>
          <dgm:dir/>
          <dgm:animLvl val="lvl"/>
          <dgm:resizeHandles val="exact"/>
        </dgm:presLayoutVars>
      </dgm:prSet>
      <dgm:spPr/>
    </dgm:pt>
    <dgm:pt modelId="{F0D32488-D408-5748-BE54-2149A7CC4AA9}" type="pres">
      <dgm:prSet presAssocID="{C236FABF-BBF2-4520-9C74-EE0165902F4B}" presName="parentLin" presStyleCnt="0"/>
      <dgm:spPr/>
    </dgm:pt>
    <dgm:pt modelId="{06E6EF7E-E1E1-0341-91E0-AD42B6233571}" type="pres">
      <dgm:prSet presAssocID="{C236FABF-BBF2-4520-9C74-EE0165902F4B}" presName="parentLeftMargin" presStyleLbl="node1" presStyleIdx="0" presStyleCnt="2"/>
      <dgm:spPr/>
    </dgm:pt>
    <dgm:pt modelId="{F4F119AA-21B4-7D4F-A788-957F33FB272A}" type="pres">
      <dgm:prSet presAssocID="{C236FABF-BBF2-4520-9C74-EE0165902F4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A032624-F6FF-2344-BAC2-CF080119042E}" type="pres">
      <dgm:prSet presAssocID="{C236FABF-BBF2-4520-9C74-EE0165902F4B}" presName="negativeSpace" presStyleCnt="0"/>
      <dgm:spPr/>
    </dgm:pt>
    <dgm:pt modelId="{7D1CFA6B-BA3A-8044-AE1C-D07CCC363AD5}" type="pres">
      <dgm:prSet presAssocID="{C236FABF-BBF2-4520-9C74-EE0165902F4B}" presName="childText" presStyleLbl="conFgAcc1" presStyleIdx="0" presStyleCnt="2">
        <dgm:presLayoutVars>
          <dgm:bulletEnabled val="1"/>
        </dgm:presLayoutVars>
      </dgm:prSet>
      <dgm:spPr/>
    </dgm:pt>
    <dgm:pt modelId="{ACC1CD68-03E2-3847-9432-62DC12764EAB}" type="pres">
      <dgm:prSet presAssocID="{E2FEC9F4-342D-43C5-A333-C4E513FD2841}" presName="spaceBetweenRectangles" presStyleCnt="0"/>
      <dgm:spPr/>
    </dgm:pt>
    <dgm:pt modelId="{D07446A5-737A-7D4B-BC63-802F55856436}" type="pres">
      <dgm:prSet presAssocID="{BD0B272E-4579-4C50-9BEE-17409E0971F6}" presName="parentLin" presStyleCnt="0"/>
      <dgm:spPr/>
    </dgm:pt>
    <dgm:pt modelId="{835DB4F0-1C90-7748-8F22-33B7AE512DF5}" type="pres">
      <dgm:prSet presAssocID="{BD0B272E-4579-4C50-9BEE-17409E0971F6}" presName="parentLeftMargin" presStyleLbl="node1" presStyleIdx="0" presStyleCnt="2"/>
      <dgm:spPr/>
    </dgm:pt>
    <dgm:pt modelId="{79E8F296-BAAE-884D-9F33-9ADE37A96057}" type="pres">
      <dgm:prSet presAssocID="{BD0B272E-4579-4C50-9BEE-17409E0971F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AFD8E04-ADEF-D140-8AEC-4061356F88CF}" type="pres">
      <dgm:prSet presAssocID="{BD0B272E-4579-4C50-9BEE-17409E0971F6}" presName="negativeSpace" presStyleCnt="0"/>
      <dgm:spPr/>
    </dgm:pt>
    <dgm:pt modelId="{CC971B6B-2BE5-2044-AC6C-BB9D8C8ECD95}" type="pres">
      <dgm:prSet presAssocID="{BD0B272E-4579-4C50-9BEE-17409E0971F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EBDC329-F276-8B4D-8E47-4ACFE3D42CB2}" type="presOf" srcId="{8BA17DA1-F727-4A84-A47E-9C4E607D9C59}" destId="{7D1CFA6B-BA3A-8044-AE1C-D07CCC363AD5}" srcOrd="0" destOrd="0" presId="urn:microsoft.com/office/officeart/2005/8/layout/list1"/>
    <dgm:cxn modelId="{DD8EDC30-77C8-7541-8CD6-29D147449355}" type="presOf" srcId="{C236FABF-BBF2-4520-9C74-EE0165902F4B}" destId="{06E6EF7E-E1E1-0341-91E0-AD42B6233571}" srcOrd="0" destOrd="0" presId="urn:microsoft.com/office/officeart/2005/8/layout/list1"/>
    <dgm:cxn modelId="{D12F043B-78DE-3E4C-A48B-610C02730370}" type="presOf" srcId="{BD0B272E-4579-4C50-9BEE-17409E0971F6}" destId="{835DB4F0-1C90-7748-8F22-33B7AE512DF5}" srcOrd="0" destOrd="0" presId="urn:microsoft.com/office/officeart/2005/8/layout/list1"/>
    <dgm:cxn modelId="{E74EAF51-3BFB-45D8-8F3D-CDD3194B476C}" srcId="{BD0B272E-4579-4C50-9BEE-17409E0971F6}" destId="{798B657B-2B5E-44F9-AD42-FBF721600658}" srcOrd="0" destOrd="0" parTransId="{019C9A8C-B717-4A3C-84BB-83BE3697F4A8}" sibTransId="{0305BEBB-F95D-4862-A1F3-281C3ABED116}"/>
    <dgm:cxn modelId="{BC608C67-E0AF-2543-940C-BC23C38C3E4F}" type="presOf" srcId="{C236FABF-BBF2-4520-9C74-EE0165902F4B}" destId="{F4F119AA-21B4-7D4F-A788-957F33FB272A}" srcOrd="1" destOrd="0" presId="urn:microsoft.com/office/officeart/2005/8/layout/list1"/>
    <dgm:cxn modelId="{C752FF68-9416-4B86-8114-F887FF655BB3}" srcId="{6300D178-EF43-4314-9722-6D1181A7062B}" destId="{BD0B272E-4579-4C50-9BEE-17409E0971F6}" srcOrd="1" destOrd="0" parTransId="{9DF4AA24-AA66-4985-AFCF-022FBABD1CE6}" sibTransId="{D0582450-FCD1-42BB-B113-1C928A0D36BF}"/>
    <dgm:cxn modelId="{828E2680-7029-4B7E-99FF-4D545301CF7B}" srcId="{C236FABF-BBF2-4520-9C74-EE0165902F4B}" destId="{8BA17DA1-F727-4A84-A47E-9C4E607D9C59}" srcOrd="0" destOrd="0" parTransId="{2AC99121-037D-44E2-B56B-81726CF2B4B2}" sibTransId="{7CBF9465-E5E8-4E4D-BDBF-77AA4335BEA3}"/>
    <dgm:cxn modelId="{1EB39E80-F8AF-BE48-9B91-BAAC96542ECD}" type="presOf" srcId="{F41C369D-1791-4CA6-973D-073F530CDA5A}" destId="{CC971B6B-2BE5-2044-AC6C-BB9D8C8ECD95}" srcOrd="0" destOrd="1" presId="urn:microsoft.com/office/officeart/2005/8/layout/list1"/>
    <dgm:cxn modelId="{B40FBA81-A4C6-4E88-ACF5-459453ACD994}" srcId="{BD0B272E-4579-4C50-9BEE-17409E0971F6}" destId="{F41C369D-1791-4CA6-973D-073F530CDA5A}" srcOrd="1" destOrd="0" parTransId="{3FD059FA-53FB-4F73-984D-A19820BB7345}" sibTransId="{C7115772-EF8D-4312-98B0-CC523E188B9D}"/>
    <dgm:cxn modelId="{8BA506A5-8FCF-DB45-B4BA-EC0F69371E88}" type="presOf" srcId="{798B657B-2B5E-44F9-AD42-FBF721600658}" destId="{CC971B6B-2BE5-2044-AC6C-BB9D8C8ECD95}" srcOrd="0" destOrd="0" presId="urn:microsoft.com/office/officeart/2005/8/layout/list1"/>
    <dgm:cxn modelId="{39A119B3-A797-9F4B-A0E1-FB3262A0B373}" type="presOf" srcId="{7874DB24-2232-4E8E-994C-E61600242549}" destId="{7D1CFA6B-BA3A-8044-AE1C-D07CCC363AD5}" srcOrd="0" destOrd="1" presId="urn:microsoft.com/office/officeart/2005/8/layout/list1"/>
    <dgm:cxn modelId="{81585FC9-9FC2-444E-9BFD-E0C7B875D0FD}" type="presOf" srcId="{6300D178-EF43-4314-9722-6D1181A7062B}" destId="{4B3D43B0-CBD7-3147-9331-3638C8CF819D}" srcOrd="0" destOrd="0" presId="urn:microsoft.com/office/officeart/2005/8/layout/list1"/>
    <dgm:cxn modelId="{C0577BC9-6A80-4180-94E2-60D99F830A0C}" srcId="{C236FABF-BBF2-4520-9C74-EE0165902F4B}" destId="{7874DB24-2232-4E8E-994C-E61600242549}" srcOrd="1" destOrd="0" parTransId="{C0613374-7749-4534-A1A3-C2802E104ECF}" sibTransId="{27525C9C-ABF1-4935-8487-613B6A3DE828}"/>
    <dgm:cxn modelId="{9373DCEC-5D90-490D-B7CC-AE56108BFB15}" srcId="{6300D178-EF43-4314-9722-6D1181A7062B}" destId="{C236FABF-BBF2-4520-9C74-EE0165902F4B}" srcOrd="0" destOrd="0" parTransId="{53F02644-AC2D-4559-83BD-EC442EC7F7BC}" sibTransId="{E2FEC9F4-342D-43C5-A333-C4E513FD2841}"/>
    <dgm:cxn modelId="{0FDE9EFF-10D8-CA46-A7A5-00A4BAFF3F71}" type="presOf" srcId="{BD0B272E-4579-4C50-9BEE-17409E0971F6}" destId="{79E8F296-BAAE-884D-9F33-9ADE37A96057}" srcOrd="1" destOrd="0" presId="urn:microsoft.com/office/officeart/2005/8/layout/list1"/>
    <dgm:cxn modelId="{0340B903-B55F-8A44-ACA7-CF8F1A02D97B}" type="presParOf" srcId="{4B3D43B0-CBD7-3147-9331-3638C8CF819D}" destId="{F0D32488-D408-5748-BE54-2149A7CC4AA9}" srcOrd="0" destOrd="0" presId="urn:microsoft.com/office/officeart/2005/8/layout/list1"/>
    <dgm:cxn modelId="{75F46ACC-13F5-2D41-B3E9-0B808FE24E9A}" type="presParOf" srcId="{F0D32488-D408-5748-BE54-2149A7CC4AA9}" destId="{06E6EF7E-E1E1-0341-91E0-AD42B6233571}" srcOrd="0" destOrd="0" presId="urn:microsoft.com/office/officeart/2005/8/layout/list1"/>
    <dgm:cxn modelId="{5E3F16BA-D740-D24D-8FB0-C045789B3602}" type="presParOf" srcId="{F0D32488-D408-5748-BE54-2149A7CC4AA9}" destId="{F4F119AA-21B4-7D4F-A788-957F33FB272A}" srcOrd="1" destOrd="0" presId="urn:microsoft.com/office/officeart/2005/8/layout/list1"/>
    <dgm:cxn modelId="{6C3AB1C7-F91E-7547-B829-DF479BFC0CC6}" type="presParOf" srcId="{4B3D43B0-CBD7-3147-9331-3638C8CF819D}" destId="{7A032624-F6FF-2344-BAC2-CF080119042E}" srcOrd="1" destOrd="0" presId="urn:microsoft.com/office/officeart/2005/8/layout/list1"/>
    <dgm:cxn modelId="{AE9B0114-55F5-D74C-B088-2EB34572F4B6}" type="presParOf" srcId="{4B3D43B0-CBD7-3147-9331-3638C8CF819D}" destId="{7D1CFA6B-BA3A-8044-AE1C-D07CCC363AD5}" srcOrd="2" destOrd="0" presId="urn:microsoft.com/office/officeart/2005/8/layout/list1"/>
    <dgm:cxn modelId="{722B615E-47E4-A04F-B7CD-8B6B7558AD2F}" type="presParOf" srcId="{4B3D43B0-CBD7-3147-9331-3638C8CF819D}" destId="{ACC1CD68-03E2-3847-9432-62DC12764EAB}" srcOrd="3" destOrd="0" presId="urn:microsoft.com/office/officeart/2005/8/layout/list1"/>
    <dgm:cxn modelId="{B445DD7E-91C1-3C4E-A042-E70A3B6DCB2E}" type="presParOf" srcId="{4B3D43B0-CBD7-3147-9331-3638C8CF819D}" destId="{D07446A5-737A-7D4B-BC63-802F55856436}" srcOrd="4" destOrd="0" presId="urn:microsoft.com/office/officeart/2005/8/layout/list1"/>
    <dgm:cxn modelId="{D4FB777D-E2DB-C14E-BE9A-518E36CD8010}" type="presParOf" srcId="{D07446A5-737A-7D4B-BC63-802F55856436}" destId="{835DB4F0-1C90-7748-8F22-33B7AE512DF5}" srcOrd="0" destOrd="0" presId="urn:microsoft.com/office/officeart/2005/8/layout/list1"/>
    <dgm:cxn modelId="{5D760CE0-DB39-1440-8A20-E7BFCEF06EDC}" type="presParOf" srcId="{D07446A5-737A-7D4B-BC63-802F55856436}" destId="{79E8F296-BAAE-884D-9F33-9ADE37A96057}" srcOrd="1" destOrd="0" presId="urn:microsoft.com/office/officeart/2005/8/layout/list1"/>
    <dgm:cxn modelId="{580F284C-97FA-274F-8994-DAE7F8E8C9E9}" type="presParOf" srcId="{4B3D43B0-CBD7-3147-9331-3638C8CF819D}" destId="{7AFD8E04-ADEF-D140-8AEC-4061356F88CF}" srcOrd="5" destOrd="0" presId="urn:microsoft.com/office/officeart/2005/8/layout/list1"/>
    <dgm:cxn modelId="{DD23C591-E804-2C4A-9056-955F53E21640}" type="presParOf" srcId="{4B3D43B0-CBD7-3147-9331-3638C8CF819D}" destId="{CC971B6B-2BE5-2044-AC6C-BB9D8C8ECD9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1A9B3E-761A-6147-B39C-A10F1DAC0214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8643F34D-0D02-A649-8288-D4F6EB8B8DC7}">
      <dgm:prSet phldrT="[Text]"/>
      <dgm:spPr/>
      <dgm:t>
        <a:bodyPr/>
        <a:lstStyle/>
        <a:p>
          <a:r>
            <a:rPr lang="en-US" dirty="0"/>
            <a:t>PBIS</a:t>
          </a:r>
        </a:p>
      </dgm:t>
    </dgm:pt>
    <dgm:pt modelId="{96AC7242-BA7E-2A40-9175-3081097C5EB6}" type="parTrans" cxnId="{DD1C8649-1A10-7746-9A47-9DED5D71AF1A}">
      <dgm:prSet/>
      <dgm:spPr/>
      <dgm:t>
        <a:bodyPr/>
        <a:lstStyle/>
        <a:p>
          <a:endParaRPr lang="en-US"/>
        </a:p>
      </dgm:t>
    </dgm:pt>
    <dgm:pt modelId="{6C3A5342-025D-8949-A189-C37C2A0719B6}" type="sibTrans" cxnId="{DD1C8649-1A10-7746-9A47-9DED5D71AF1A}">
      <dgm:prSet/>
      <dgm:spPr/>
      <dgm:t>
        <a:bodyPr/>
        <a:lstStyle/>
        <a:p>
          <a:endParaRPr lang="en-US"/>
        </a:p>
      </dgm:t>
    </dgm:pt>
    <dgm:pt modelId="{6C9AE076-0C86-BB47-A75F-FE728D58340C}">
      <dgm:prSet phldrT="[Text]"/>
      <dgm:spPr/>
      <dgm:t>
        <a:bodyPr/>
        <a:lstStyle/>
        <a:p>
          <a:r>
            <a:rPr lang="en-US" dirty="0"/>
            <a:t>Special Education</a:t>
          </a:r>
        </a:p>
      </dgm:t>
    </dgm:pt>
    <dgm:pt modelId="{550D61B2-3122-F745-9C2A-3801FD58AFD4}" type="parTrans" cxnId="{C7449E30-0E72-E74C-9BB7-C2982D65D7CE}">
      <dgm:prSet/>
      <dgm:spPr/>
      <dgm:t>
        <a:bodyPr/>
        <a:lstStyle/>
        <a:p>
          <a:endParaRPr lang="en-US"/>
        </a:p>
      </dgm:t>
    </dgm:pt>
    <dgm:pt modelId="{CD719EE4-CB8F-3C49-BAFF-39BAEDDB3A47}" type="sibTrans" cxnId="{C7449E30-0E72-E74C-9BB7-C2982D65D7CE}">
      <dgm:prSet/>
      <dgm:spPr/>
      <dgm:t>
        <a:bodyPr/>
        <a:lstStyle/>
        <a:p>
          <a:endParaRPr lang="en-US"/>
        </a:p>
      </dgm:t>
    </dgm:pt>
    <dgm:pt modelId="{33CF2684-1146-EC47-881B-620F3989D749}">
      <dgm:prSet phldrT="[Text]"/>
      <dgm:spPr/>
      <dgm:t>
        <a:bodyPr/>
        <a:lstStyle/>
        <a:p>
          <a:r>
            <a:rPr lang="en-US" dirty="0"/>
            <a:t>Which adults are involved?</a:t>
          </a:r>
        </a:p>
      </dgm:t>
    </dgm:pt>
    <dgm:pt modelId="{78AD349F-AFCA-C54B-B053-A8E707110D3B}" type="parTrans" cxnId="{7AB264BA-9DA1-5849-AFB2-5EF9561116EB}">
      <dgm:prSet/>
      <dgm:spPr/>
      <dgm:t>
        <a:bodyPr/>
        <a:lstStyle/>
        <a:p>
          <a:endParaRPr lang="en-US"/>
        </a:p>
      </dgm:t>
    </dgm:pt>
    <dgm:pt modelId="{AABDD487-62C3-A44D-A16E-920A6AF6B0DA}" type="sibTrans" cxnId="{7AB264BA-9DA1-5849-AFB2-5EF9561116EB}">
      <dgm:prSet/>
      <dgm:spPr/>
      <dgm:t>
        <a:bodyPr/>
        <a:lstStyle/>
        <a:p>
          <a:endParaRPr lang="en-US"/>
        </a:p>
      </dgm:t>
    </dgm:pt>
    <dgm:pt modelId="{754552BD-E549-C046-840D-E2246496CA71}">
      <dgm:prSet phldrT="[Text]"/>
      <dgm:spPr/>
      <dgm:t>
        <a:bodyPr/>
        <a:lstStyle/>
        <a:p>
          <a:r>
            <a:rPr lang="en-US" dirty="0"/>
            <a:t>Which kids are involved? </a:t>
          </a:r>
        </a:p>
      </dgm:t>
    </dgm:pt>
    <dgm:pt modelId="{418D9702-B00C-B643-97BB-B6D72F3FB43A}" type="parTrans" cxnId="{C90270E3-3353-4046-8633-83D762D22CA7}">
      <dgm:prSet/>
      <dgm:spPr/>
      <dgm:t>
        <a:bodyPr/>
        <a:lstStyle/>
        <a:p>
          <a:endParaRPr lang="en-US"/>
        </a:p>
      </dgm:t>
    </dgm:pt>
    <dgm:pt modelId="{749C7946-F111-1C42-A560-DEE0420C6E01}" type="sibTrans" cxnId="{C90270E3-3353-4046-8633-83D762D22CA7}">
      <dgm:prSet/>
      <dgm:spPr/>
      <dgm:t>
        <a:bodyPr/>
        <a:lstStyle/>
        <a:p>
          <a:endParaRPr lang="en-US"/>
        </a:p>
      </dgm:t>
    </dgm:pt>
    <dgm:pt modelId="{AF81D08A-F33D-D34A-BD84-6ED0F6B53404}">
      <dgm:prSet phldrT="[Text]"/>
      <dgm:spPr/>
      <dgm:t>
        <a:bodyPr/>
        <a:lstStyle/>
        <a:p>
          <a:r>
            <a:rPr lang="en-US" dirty="0"/>
            <a:t>What are the tools/resources?</a:t>
          </a:r>
        </a:p>
      </dgm:t>
    </dgm:pt>
    <dgm:pt modelId="{29679151-F0A8-6B4B-BAD5-557E3DABC4D3}" type="parTrans" cxnId="{78962C05-8DCC-264E-8841-100D8545413E}">
      <dgm:prSet/>
      <dgm:spPr/>
      <dgm:t>
        <a:bodyPr/>
        <a:lstStyle/>
        <a:p>
          <a:endParaRPr lang="en-US"/>
        </a:p>
      </dgm:t>
    </dgm:pt>
    <dgm:pt modelId="{93879D41-F8EB-B541-B822-E1891DAB9D69}" type="sibTrans" cxnId="{78962C05-8DCC-264E-8841-100D8545413E}">
      <dgm:prSet/>
      <dgm:spPr/>
      <dgm:t>
        <a:bodyPr/>
        <a:lstStyle/>
        <a:p>
          <a:endParaRPr lang="en-US"/>
        </a:p>
      </dgm:t>
    </dgm:pt>
    <dgm:pt modelId="{0E6FD704-4253-F244-B496-01DA48EE6B7A}">
      <dgm:prSet phldrT="[Text]"/>
      <dgm:spPr/>
      <dgm:t>
        <a:bodyPr/>
        <a:lstStyle/>
        <a:p>
          <a:r>
            <a:rPr lang="en-US"/>
            <a:t>Which adults are involved?</a:t>
          </a:r>
          <a:endParaRPr lang="en-US" dirty="0"/>
        </a:p>
      </dgm:t>
    </dgm:pt>
    <dgm:pt modelId="{CCEEB2F7-B118-9347-8970-CAD0DEBE12CF}" type="parTrans" cxnId="{F064E786-9637-B14B-BECA-C74B6EC448F9}">
      <dgm:prSet/>
      <dgm:spPr/>
      <dgm:t>
        <a:bodyPr/>
        <a:lstStyle/>
        <a:p>
          <a:endParaRPr lang="en-US"/>
        </a:p>
      </dgm:t>
    </dgm:pt>
    <dgm:pt modelId="{92C4C069-69D0-F042-A988-DEC12010F0EC}" type="sibTrans" cxnId="{F064E786-9637-B14B-BECA-C74B6EC448F9}">
      <dgm:prSet/>
      <dgm:spPr/>
      <dgm:t>
        <a:bodyPr/>
        <a:lstStyle/>
        <a:p>
          <a:endParaRPr lang="en-US"/>
        </a:p>
      </dgm:t>
    </dgm:pt>
    <dgm:pt modelId="{9CD69EE7-38CA-2243-8E50-D1ACD02D6796}">
      <dgm:prSet phldrT="[Text]"/>
      <dgm:spPr/>
      <dgm:t>
        <a:bodyPr/>
        <a:lstStyle/>
        <a:p>
          <a:r>
            <a:rPr lang="en-US" dirty="0"/>
            <a:t>SEL Initiatives </a:t>
          </a:r>
        </a:p>
      </dgm:t>
    </dgm:pt>
    <dgm:pt modelId="{777205D2-E4C0-3240-9399-175406034616}" type="parTrans" cxnId="{FABB5D11-02FB-2645-A3A4-E23BC2C32D2B}">
      <dgm:prSet/>
      <dgm:spPr/>
      <dgm:t>
        <a:bodyPr/>
        <a:lstStyle/>
        <a:p>
          <a:endParaRPr lang="en-US"/>
        </a:p>
      </dgm:t>
    </dgm:pt>
    <dgm:pt modelId="{DE21DCC9-0E49-7849-9C48-3B046ADFC04D}" type="sibTrans" cxnId="{FABB5D11-02FB-2645-A3A4-E23BC2C32D2B}">
      <dgm:prSet/>
      <dgm:spPr/>
      <dgm:t>
        <a:bodyPr/>
        <a:lstStyle/>
        <a:p>
          <a:endParaRPr lang="en-US"/>
        </a:p>
      </dgm:t>
    </dgm:pt>
    <dgm:pt modelId="{70D87E5A-03A9-B344-BAB1-4CC833918C34}">
      <dgm:prSet phldrT="[Text]"/>
      <dgm:spPr/>
      <dgm:t>
        <a:bodyPr/>
        <a:lstStyle/>
        <a:p>
          <a:r>
            <a:rPr lang="en-US"/>
            <a:t>Which adults are involved?</a:t>
          </a:r>
          <a:endParaRPr lang="en-US" dirty="0"/>
        </a:p>
      </dgm:t>
    </dgm:pt>
    <dgm:pt modelId="{C1F28C21-4CFD-6F49-A32B-13F516089DE3}" type="parTrans" cxnId="{897F9835-FA6F-F44B-8796-816907BFBE1F}">
      <dgm:prSet/>
      <dgm:spPr/>
      <dgm:t>
        <a:bodyPr/>
        <a:lstStyle/>
        <a:p>
          <a:endParaRPr lang="en-US"/>
        </a:p>
      </dgm:t>
    </dgm:pt>
    <dgm:pt modelId="{FE2106DD-9F00-3447-AE25-CED2ABD2A33E}" type="sibTrans" cxnId="{897F9835-FA6F-F44B-8796-816907BFBE1F}">
      <dgm:prSet/>
      <dgm:spPr/>
      <dgm:t>
        <a:bodyPr/>
        <a:lstStyle/>
        <a:p>
          <a:endParaRPr lang="en-US"/>
        </a:p>
      </dgm:t>
    </dgm:pt>
    <dgm:pt modelId="{02695D4F-119A-7B44-9AD3-9B7E8590C79C}">
      <dgm:prSet phldrT="[Text]"/>
      <dgm:spPr/>
      <dgm:t>
        <a:bodyPr/>
        <a:lstStyle/>
        <a:p>
          <a:r>
            <a:rPr lang="en-US" dirty="0"/>
            <a:t>Which kids are involved? </a:t>
          </a:r>
        </a:p>
      </dgm:t>
    </dgm:pt>
    <dgm:pt modelId="{1125FE8A-E8DD-4242-9C52-B46A27954F7D}" type="parTrans" cxnId="{F5A2C31F-12C2-BF4F-B360-8A78A1AD8E1A}">
      <dgm:prSet/>
      <dgm:spPr/>
      <dgm:t>
        <a:bodyPr/>
        <a:lstStyle/>
        <a:p>
          <a:endParaRPr lang="en-US"/>
        </a:p>
      </dgm:t>
    </dgm:pt>
    <dgm:pt modelId="{56D4E2CE-E91D-F248-A4C8-332A302510A7}" type="sibTrans" cxnId="{F5A2C31F-12C2-BF4F-B360-8A78A1AD8E1A}">
      <dgm:prSet/>
      <dgm:spPr/>
      <dgm:t>
        <a:bodyPr/>
        <a:lstStyle/>
        <a:p>
          <a:endParaRPr lang="en-US"/>
        </a:p>
      </dgm:t>
    </dgm:pt>
    <dgm:pt modelId="{F8704466-E0ED-EE44-84CE-A51002027738}">
      <dgm:prSet phldrT="[Text]"/>
      <dgm:spPr/>
      <dgm:t>
        <a:bodyPr/>
        <a:lstStyle/>
        <a:p>
          <a:r>
            <a:rPr lang="en-US" dirty="0"/>
            <a:t>What are the tools/resources?</a:t>
          </a:r>
        </a:p>
      </dgm:t>
    </dgm:pt>
    <dgm:pt modelId="{99DA09F2-93B9-FB49-9C14-F40BC14EC5FE}" type="parTrans" cxnId="{1C9CB17D-4942-3C46-A104-F6142ED1D44D}">
      <dgm:prSet/>
      <dgm:spPr/>
      <dgm:t>
        <a:bodyPr/>
        <a:lstStyle/>
        <a:p>
          <a:endParaRPr lang="en-US"/>
        </a:p>
      </dgm:t>
    </dgm:pt>
    <dgm:pt modelId="{8B8FE785-8787-5344-86C3-79C961423751}" type="sibTrans" cxnId="{1C9CB17D-4942-3C46-A104-F6142ED1D44D}">
      <dgm:prSet/>
      <dgm:spPr/>
      <dgm:t>
        <a:bodyPr/>
        <a:lstStyle/>
        <a:p>
          <a:endParaRPr lang="en-US"/>
        </a:p>
      </dgm:t>
    </dgm:pt>
    <dgm:pt modelId="{3AB12DB8-0AF7-AA44-8B60-17994A5AFD0E}">
      <dgm:prSet phldrT="[Text]"/>
      <dgm:spPr/>
      <dgm:t>
        <a:bodyPr/>
        <a:lstStyle/>
        <a:p>
          <a:r>
            <a:rPr lang="en-US" dirty="0"/>
            <a:t>Which kids are involved? </a:t>
          </a:r>
        </a:p>
      </dgm:t>
    </dgm:pt>
    <dgm:pt modelId="{449321FA-B018-064E-9DFA-87AB8297B460}" type="parTrans" cxnId="{4F059698-150D-6746-A0BE-3484946360BD}">
      <dgm:prSet/>
      <dgm:spPr/>
      <dgm:t>
        <a:bodyPr/>
        <a:lstStyle/>
        <a:p>
          <a:endParaRPr lang="en-US"/>
        </a:p>
      </dgm:t>
    </dgm:pt>
    <dgm:pt modelId="{4E0AD30B-C0CF-3847-BBD4-965CF44EE20D}" type="sibTrans" cxnId="{4F059698-150D-6746-A0BE-3484946360BD}">
      <dgm:prSet/>
      <dgm:spPr/>
      <dgm:t>
        <a:bodyPr/>
        <a:lstStyle/>
        <a:p>
          <a:endParaRPr lang="en-US"/>
        </a:p>
      </dgm:t>
    </dgm:pt>
    <dgm:pt modelId="{13BDCCF2-EAE7-7345-AA4B-76971DF43944}">
      <dgm:prSet phldrT="[Text]"/>
      <dgm:spPr/>
      <dgm:t>
        <a:bodyPr/>
        <a:lstStyle/>
        <a:p>
          <a:r>
            <a:rPr lang="en-US" dirty="0"/>
            <a:t>What are the tools/resources?</a:t>
          </a:r>
        </a:p>
      </dgm:t>
    </dgm:pt>
    <dgm:pt modelId="{AAC509F8-C452-6444-BF12-74A258A82E0B}" type="parTrans" cxnId="{1906C931-1D0B-3B4F-8D37-461420B68A92}">
      <dgm:prSet/>
      <dgm:spPr/>
      <dgm:t>
        <a:bodyPr/>
        <a:lstStyle/>
        <a:p>
          <a:endParaRPr lang="en-US"/>
        </a:p>
      </dgm:t>
    </dgm:pt>
    <dgm:pt modelId="{707B3BD7-7D73-8A45-A873-DE8F9D088DEB}" type="sibTrans" cxnId="{1906C931-1D0B-3B4F-8D37-461420B68A92}">
      <dgm:prSet/>
      <dgm:spPr/>
      <dgm:t>
        <a:bodyPr/>
        <a:lstStyle/>
        <a:p>
          <a:endParaRPr lang="en-US"/>
        </a:p>
      </dgm:t>
    </dgm:pt>
    <dgm:pt modelId="{27AAD00E-0CD7-914F-8C20-DEBF11C310B2}" type="pres">
      <dgm:prSet presAssocID="{251A9B3E-761A-6147-B39C-A10F1DAC0214}" presName="compositeShape" presStyleCnt="0">
        <dgm:presLayoutVars>
          <dgm:chMax val="7"/>
          <dgm:dir/>
          <dgm:resizeHandles val="exact"/>
        </dgm:presLayoutVars>
      </dgm:prSet>
      <dgm:spPr/>
    </dgm:pt>
    <dgm:pt modelId="{1AADACA2-5197-1445-BA5B-08044C9CE24D}" type="pres">
      <dgm:prSet presAssocID="{8643F34D-0D02-A649-8288-D4F6EB8B8DC7}" presName="circ1" presStyleLbl="vennNode1" presStyleIdx="0" presStyleCnt="3"/>
      <dgm:spPr/>
    </dgm:pt>
    <dgm:pt modelId="{53E260B1-4CF4-FA4C-922C-6826C6CAD2AE}" type="pres">
      <dgm:prSet presAssocID="{8643F34D-0D02-A649-8288-D4F6EB8B8DC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F711349-7932-5149-BF09-A05D5E747EE2}" type="pres">
      <dgm:prSet presAssocID="{6C9AE076-0C86-BB47-A75F-FE728D58340C}" presName="circ2" presStyleLbl="vennNode1" presStyleIdx="1" presStyleCnt="3"/>
      <dgm:spPr/>
    </dgm:pt>
    <dgm:pt modelId="{48BD86C0-0893-8549-A4BD-370C5D2B44E5}" type="pres">
      <dgm:prSet presAssocID="{6C9AE076-0C86-BB47-A75F-FE728D58340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4DF9A1F-AE40-5E43-A2FE-CC6B3B602151}" type="pres">
      <dgm:prSet presAssocID="{9CD69EE7-38CA-2243-8E50-D1ACD02D6796}" presName="circ3" presStyleLbl="vennNode1" presStyleIdx="2" presStyleCnt="3"/>
      <dgm:spPr/>
    </dgm:pt>
    <dgm:pt modelId="{835B322D-9631-3E46-80A2-63FCDA9F24F8}" type="pres">
      <dgm:prSet presAssocID="{9CD69EE7-38CA-2243-8E50-D1ACD02D679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8962C05-8DCC-264E-8841-100D8545413E}" srcId="{8643F34D-0D02-A649-8288-D4F6EB8B8DC7}" destId="{AF81D08A-F33D-D34A-BD84-6ED0F6B53404}" srcOrd="2" destOrd="0" parTransId="{29679151-F0A8-6B4B-BAD5-557E3DABC4D3}" sibTransId="{93879D41-F8EB-B541-B822-E1891DAB9D69}"/>
    <dgm:cxn modelId="{03BC5C06-1776-A045-B987-D8296A264167}" type="presOf" srcId="{754552BD-E549-C046-840D-E2246496CA71}" destId="{53E260B1-4CF4-FA4C-922C-6826C6CAD2AE}" srcOrd="1" destOrd="2" presId="urn:microsoft.com/office/officeart/2005/8/layout/venn1"/>
    <dgm:cxn modelId="{5B7B6F09-DD9A-9240-8063-962DF639BBDE}" type="presOf" srcId="{33CF2684-1146-EC47-881B-620F3989D749}" destId="{1AADACA2-5197-1445-BA5B-08044C9CE24D}" srcOrd="0" destOrd="1" presId="urn:microsoft.com/office/officeart/2005/8/layout/venn1"/>
    <dgm:cxn modelId="{FABB5D11-02FB-2645-A3A4-E23BC2C32D2B}" srcId="{251A9B3E-761A-6147-B39C-A10F1DAC0214}" destId="{9CD69EE7-38CA-2243-8E50-D1ACD02D6796}" srcOrd="2" destOrd="0" parTransId="{777205D2-E4C0-3240-9399-175406034616}" sibTransId="{DE21DCC9-0E49-7849-9C48-3B046ADFC04D}"/>
    <dgm:cxn modelId="{323D8911-33C6-1B40-BBA2-0E50A11D8E15}" type="presOf" srcId="{AF81D08A-F33D-D34A-BD84-6ED0F6B53404}" destId="{1AADACA2-5197-1445-BA5B-08044C9CE24D}" srcOrd="0" destOrd="3" presId="urn:microsoft.com/office/officeart/2005/8/layout/venn1"/>
    <dgm:cxn modelId="{07034C12-20BC-2248-B500-E11E8C2FB041}" type="presOf" srcId="{3AB12DB8-0AF7-AA44-8B60-17994A5AFD0E}" destId="{94DF9A1F-AE40-5E43-A2FE-CC6B3B602151}" srcOrd="0" destOrd="2" presId="urn:microsoft.com/office/officeart/2005/8/layout/venn1"/>
    <dgm:cxn modelId="{70758318-DC49-834B-9521-25EB2EDC94B6}" type="presOf" srcId="{0E6FD704-4253-F244-B496-01DA48EE6B7A}" destId="{3F711349-7932-5149-BF09-A05D5E747EE2}" srcOrd="0" destOrd="1" presId="urn:microsoft.com/office/officeart/2005/8/layout/venn1"/>
    <dgm:cxn modelId="{83015D1E-CCCD-6047-8706-7C4DE5C25298}" type="presOf" srcId="{6C9AE076-0C86-BB47-A75F-FE728D58340C}" destId="{48BD86C0-0893-8549-A4BD-370C5D2B44E5}" srcOrd="1" destOrd="0" presId="urn:microsoft.com/office/officeart/2005/8/layout/venn1"/>
    <dgm:cxn modelId="{F5A2C31F-12C2-BF4F-B360-8A78A1AD8E1A}" srcId="{6C9AE076-0C86-BB47-A75F-FE728D58340C}" destId="{02695D4F-119A-7B44-9AD3-9B7E8590C79C}" srcOrd="1" destOrd="0" parTransId="{1125FE8A-E8DD-4242-9C52-B46A27954F7D}" sibTransId="{56D4E2CE-E91D-F248-A4C8-332A302510A7}"/>
    <dgm:cxn modelId="{C7449E30-0E72-E74C-9BB7-C2982D65D7CE}" srcId="{251A9B3E-761A-6147-B39C-A10F1DAC0214}" destId="{6C9AE076-0C86-BB47-A75F-FE728D58340C}" srcOrd="1" destOrd="0" parTransId="{550D61B2-3122-F745-9C2A-3801FD58AFD4}" sibTransId="{CD719EE4-CB8F-3C49-BAFF-39BAEDDB3A47}"/>
    <dgm:cxn modelId="{1906C931-1D0B-3B4F-8D37-461420B68A92}" srcId="{9CD69EE7-38CA-2243-8E50-D1ACD02D6796}" destId="{13BDCCF2-EAE7-7345-AA4B-76971DF43944}" srcOrd="2" destOrd="0" parTransId="{AAC509F8-C452-6444-BF12-74A258A82E0B}" sibTransId="{707B3BD7-7D73-8A45-A873-DE8F9D088DEB}"/>
    <dgm:cxn modelId="{897F9835-FA6F-F44B-8796-816907BFBE1F}" srcId="{9CD69EE7-38CA-2243-8E50-D1ACD02D6796}" destId="{70D87E5A-03A9-B344-BAB1-4CC833918C34}" srcOrd="0" destOrd="0" parTransId="{C1F28C21-4CFD-6F49-A32B-13F516089DE3}" sibTransId="{FE2106DD-9F00-3447-AE25-CED2ABD2A33E}"/>
    <dgm:cxn modelId="{41F9F335-A70A-D849-A424-775497D923C0}" type="presOf" srcId="{33CF2684-1146-EC47-881B-620F3989D749}" destId="{53E260B1-4CF4-FA4C-922C-6826C6CAD2AE}" srcOrd="1" destOrd="1" presId="urn:microsoft.com/office/officeart/2005/8/layout/venn1"/>
    <dgm:cxn modelId="{C1CF333B-88C6-FC45-AACB-DA7FE9BF915B}" type="presOf" srcId="{F8704466-E0ED-EE44-84CE-A51002027738}" destId="{48BD86C0-0893-8549-A4BD-370C5D2B44E5}" srcOrd="1" destOrd="3" presId="urn:microsoft.com/office/officeart/2005/8/layout/venn1"/>
    <dgm:cxn modelId="{59DC7D3B-CCC9-9B49-949F-7CE938679D80}" type="presOf" srcId="{0E6FD704-4253-F244-B496-01DA48EE6B7A}" destId="{48BD86C0-0893-8549-A4BD-370C5D2B44E5}" srcOrd="1" destOrd="1" presId="urn:microsoft.com/office/officeart/2005/8/layout/venn1"/>
    <dgm:cxn modelId="{54798F44-0FFD-DA4D-9B50-274C8EAFB3B2}" type="presOf" srcId="{3AB12DB8-0AF7-AA44-8B60-17994A5AFD0E}" destId="{835B322D-9631-3E46-80A2-63FCDA9F24F8}" srcOrd="1" destOrd="2" presId="urn:microsoft.com/office/officeart/2005/8/layout/venn1"/>
    <dgm:cxn modelId="{DD1C8649-1A10-7746-9A47-9DED5D71AF1A}" srcId="{251A9B3E-761A-6147-B39C-A10F1DAC0214}" destId="{8643F34D-0D02-A649-8288-D4F6EB8B8DC7}" srcOrd="0" destOrd="0" parTransId="{96AC7242-BA7E-2A40-9175-3081097C5EB6}" sibTransId="{6C3A5342-025D-8949-A189-C37C2A0719B6}"/>
    <dgm:cxn modelId="{86B6D450-2136-5C4F-9E24-A4F0DEC6E622}" type="presOf" srcId="{251A9B3E-761A-6147-B39C-A10F1DAC0214}" destId="{27AAD00E-0CD7-914F-8C20-DEBF11C310B2}" srcOrd="0" destOrd="0" presId="urn:microsoft.com/office/officeart/2005/8/layout/venn1"/>
    <dgm:cxn modelId="{7B951272-1DFC-C443-BFC5-B225590EB8A7}" type="presOf" srcId="{6C9AE076-0C86-BB47-A75F-FE728D58340C}" destId="{3F711349-7932-5149-BF09-A05D5E747EE2}" srcOrd="0" destOrd="0" presId="urn:microsoft.com/office/officeart/2005/8/layout/venn1"/>
    <dgm:cxn modelId="{3E001075-45E6-3147-B665-38B4C8CBFAF7}" type="presOf" srcId="{9CD69EE7-38CA-2243-8E50-D1ACD02D6796}" destId="{835B322D-9631-3E46-80A2-63FCDA9F24F8}" srcOrd="1" destOrd="0" presId="urn:microsoft.com/office/officeart/2005/8/layout/venn1"/>
    <dgm:cxn modelId="{1C9CB17D-4942-3C46-A104-F6142ED1D44D}" srcId="{6C9AE076-0C86-BB47-A75F-FE728D58340C}" destId="{F8704466-E0ED-EE44-84CE-A51002027738}" srcOrd="2" destOrd="0" parTransId="{99DA09F2-93B9-FB49-9C14-F40BC14EC5FE}" sibTransId="{8B8FE785-8787-5344-86C3-79C961423751}"/>
    <dgm:cxn modelId="{6D4E937F-BD98-244F-9BEA-53FC5454581D}" type="presOf" srcId="{AF81D08A-F33D-D34A-BD84-6ED0F6B53404}" destId="{53E260B1-4CF4-FA4C-922C-6826C6CAD2AE}" srcOrd="1" destOrd="3" presId="urn:microsoft.com/office/officeart/2005/8/layout/venn1"/>
    <dgm:cxn modelId="{F064E786-9637-B14B-BECA-C74B6EC448F9}" srcId="{6C9AE076-0C86-BB47-A75F-FE728D58340C}" destId="{0E6FD704-4253-F244-B496-01DA48EE6B7A}" srcOrd="0" destOrd="0" parTransId="{CCEEB2F7-B118-9347-8970-CAD0DEBE12CF}" sibTransId="{92C4C069-69D0-F042-A988-DEC12010F0EC}"/>
    <dgm:cxn modelId="{4F059698-150D-6746-A0BE-3484946360BD}" srcId="{9CD69EE7-38CA-2243-8E50-D1ACD02D6796}" destId="{3AB12DB8-0AF7-AA44-8B60-17994A5AFD0E}" srcOrd="1" destOrd="0" parTransId="{449321FA-B018-064E-9DFA-87AB8297B460}" sibTransId="{4E0AD30B-C0CF-3847-BBD4-965CF44EE20D}"/>
    <dgm:cxn modelId="{4E8C649A-FD7D-7E4F-BC73-D1E99625B994}" type="presOf" srcId="{F8704466-E0ED-EE44-84CE-A51002027738}" destId="{3F711349-7932-5149-BF09-A05D5E747EE2}" srcOrd="0" destOrd="3" presId="urn:microsoft.com/office/officeart/2005/8/layout/venn1"/>
    <dgm:cxn modelId="{D1C38BB4-EF3D-6B48-A626-528B9523F11A}" type="presOf" srcId="{70D87E5A-03A9-B344-BAB1-4CC833918C34}" destId="{835B322D-9631-3E46-80A2-63FCDA9F24F8}" srcOrd="1" destOrd="1" presId="urn:microsoft.com/office/officeart/2005/8/layout/venn1"/>
    <dgm:cxn modelId="{FF4F53B5-ADE8-A541-BC2B-B0312588DC81}" type="presOf" srcId="{02695D4F-119A-7B44-9AD3-9B7E8590C79C}" destId="{3F711349-7932-5149-BF09-A05D5E747EE2}" srcOrd="0" destOrd="2" presId="urn:microsoft.com/office/officeart/2005/8/layout/venn1"/>
    <dgm:cxn modelId="{E69046B6-7050-2C41-ACCB-611EDAFA7579}" type="presOf" srcId="{8643F34D-0D02-A649-8288-D4F6EB8B8DC7}" destId="{53E260B1-4CF4-FA4C-922C-6826C6CAD2AE}" srcOrd="1" destOrd="0" presId="urn:microsoft.com/office/officeart/2005/8/layout/venn1"/>
    <dgm:cxn modelId="{7AB264BA-9DA1-5849-AFB2-5EF9561116EB}" srcId="{8643F34D-0D02-A649-8288-D4F6EB8B8DC7}" destId="{33CF2684-1146-EC47-881B-620F3989D749}" srcOrd="0" destOrd="0" parTransId="{78AD349F-AFCA-C54B-B053-A8E707110D3B}" sibTransId="{AABDD487-62C3-A44D-A16E-920A6AF6B0DA}"/>
    <dgm:cxn modelId="{9D865CBB-5CD5-1047-8BA1-00B8F454969B}" type="presOf" srcId="{70D87E5A-03A9-B344-BAB1-4CC833918C34}" destId="{94DF9A1F-AE40-5E43-A2FE-CC6B3B602151}" srcOrd="0" destOrd="1" presId="urn:microsoft.com/office/officeart/2005/8/layout/venn1"/>
    <dgm:cxn modelId="{BA8D33BE-A4F2-F944-995E-50CB55EA9A85}" type="presOf" srcId="{9CD69EE7-38CA-2243-8E50-D1ACD02D6796}" destId="{94DF9A1F-AE40-5E43-A2FE-CC6B3B602151}" srcOrd="0" destOrd="0" presId="urn:microsoft.com/office/officeart/2005/8/layout/venn1"/>
    <dgm:cxn modelId="{64B724C9-C5AA-9E4B-8397-A8CE1E18CDE2}" type="presOf" srcId="{13BDCCF2-EAE7-7345-AA4B-76971DF43944}" destId="{835B322D-9631-3E46-80A2-63FCDA9F24F8}" srcOrd="1" destOrd="3" presId="urn:microsoft.com/office/officeart/2005/8/layout/venn1"/>
    <dgm:cxn modelId="{0AC340D1-FF6A-B545-8917-4995B7FFAB82}" type="presOf" srcId="{13BDCCF2-EAE7-7345-AA4B-76971DF43944}" destId="{94DF9A1F-AE40-5E43-A2FE-CC6B3B602151}" srcOrd="0" destOrd="3" presId="urn:microsoft.com/office/officeart/2005/8/layout/venn1"/>
    <dgm:cxn modelId="{0389F3DE-697E-734C-960E-3C7A755D7B38}" type="presOf" srcId="{02695D4F-119A-7B44-9AD3-9B7E8590C79C}" destId="{48BD86C0-0893-8549-A4BD-370C5D2B44E5}" srcOrd="1" destOrd="2" presId="urn:microsoft.com/office/officeart/2005/8/layout/venn1"/>
    <dgm:cxn modelId="{C90270E3-3353-4046-8633-83D762D22CA7}" srcId="{8643F34D-0D02-A649-8288-D4F6EB8B8DC7}" destId="{754552BD-E549-C046-840D-E2246496CA71}" srcOrd="1" destOrd="0" parTransId="{418D9702-B00C-B643-97BB-B6D72F3FB43A}" sibTransId="{749C7946-F111-1C42-A560-DEE0420C6E01}"/>
    <dgm:cxn modelId="{31E63DE9-116E-E343-BC7A-A19E509F7B08}" type="presOf" srcId="{8643F34D-0D02-A649-8288-D4F6EB8B8DC7}" destId="{1AADACA2-5197-1445-BA5B-08044C9CE24D}" srcOrd="0" destOrd="0" presId="urn:microsoft.com/office/officeart/2005/8/layout/venn1"/>
    <dgm:cxn modelId="{5E3F94FB-4B72-C24D-B4CA-F1BBB27C23F8}" type="presOf" srcId="{754552BD-E549-C046-840D-E2246496CA71}" destId="{1AADACA2-5197-1445-BA5B-08044C9CE24D}" srcOrd="0" destOrd="2" presId="urn:microsoft.com/office/officeart/2005/8/layout/venn1"/>
    <dgm:cxn modelId="{65FE6EDC-A2F3-9641-A0AD-59752134E8F6}" type="presParOf" srcId="{27AAD00E-0CD7-914F-8C20-DEBF11C310B2}" destId="{1AADACA2-5197-1445-BA5B-08044C9CE24D}" srcOrd="0" destOrd="0" presId="urn:microsoft.com/office/officeart/2005/8/layout/venn1"/>
    <dgm:cxn modelId="{0A9811F3-C5DE-0443-93CA-D1E6E5C2D82B}" type="presParOf" srcId="{27AAD00E-0CD7-914F-8C20-DEBF11C310B2}" destId="{53E260B1-4CF4-FA4C-922C-6826C6CAD2AE}" srcOrd="1" destOrd="0" presId="urn:microsoft.com/office/officeart/2005/8/layout/venn1"/>
    <dgm:cxn modelId="{28574550-053E-9944-9ED6-65C4FAAAC317}" type="presParOf" srcId="{27AAD00E-0CD7-914F-8C20-DEBF11C310B2}" destId="{3F711349-7932-5149-BF09-A05D5E747EE2}" srcOrd="2" destOrd="0" presId="urn:microsoft.com/office/officeart/2005/8/layout/venn1"/>
    <dgm:cxn modelId="{6D43C2F9-5A0D-9149-B662-EC4AABA97C89}" type="presParOf" srcId="{27AAD00E-0CD7-914F-8C20-DEBF11C310B2}" destId="{48BD86C0-0893-8549-A4BD-370C5D2B44E5}" srcOrd="3" destOrd="0" presId="urn:microsoft.com/office/officeart/2005/8/layout/venn1"/>
    <dgm:cxn modelId="{F9F3F2CB-267E-ED48-A847-2298DCF952CF}" type="presParOf" srcId="{27AAD00E-0CD7-914F-8C20-DEBF11C310B2}" destId="{94DF9A1F-AE40-5E43-A2FE-CC6B3B602151}" srcOrd="4" destOrd="0" presId="urn:microsoft.com/office/officeart/2005/8/layout/venn1"/>
    <dgm:cxn modelId="{55906D24-0B38-8A49-87FD-BB405B6B11A6}" type="presParOf" srcId="{27AAD00E-0CD7-914F-8C20-DEBF11C310B2}" destId="{835B322D-9631-3E46-80A2-63FCDA9F24F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1A9B3E-761A-6147-B39C-A10F1DAC0214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8643F34D-0D02-A649-8288-D4F6EB8B8DC7}">
      <dgm:prSet phldrT="[Text]"/>
      <dgm:spPr/>
      <dgm:t>
        <a:bodyPr/>
        <a:lstStyle/>
        <a:p>
          <a:r>
            <a:rPr lang="en-US" dirty="0"/>
            <a:t>PBIS</a:t>
          </a:r>
        </a:p>
      </dgm:t>
    </dgm:pt>
    <dgm:pt modelId="{96AC7242-BA7E-2A40-9175-3081097C5EB6}" type="parTrans" cxnId="{DD1C8649-1A10-7746-9A47-9DED5D71AF1A}">
      <dgm:prSet/>
      <dgm:spPr/>
      <dgm:t>
        <a:bodyPr/>
        <a:lstStyle/>
        <a:p>
          <a:endParaRPr lang="en-US"/>
        </a:p>
      </dgm:t>
    </dgm:pt>
    <dgm:pt modelId="{6C3A5342-025D-8949-A189-C37C2A0719B6}" type="sibTrans" cxnId="{DD1C8649-1A10-7746-9A47-9DED5D71AF1A}">
      <dgm:prSet/>
      <dgm:spPr/>
      <dgm:t>
        <a:bodyPr/>
        <a:lstStyle/>
        <a:p>
          <a:endParaRPr lang="en-US"/>
        </a:p>
      </dgm:t>
    </dgm:pt>
    <dgm:pt modelId="{6C9AE076-0C86-BB47-A75F-FE728D58340C}">
      <dgm:prSet phldrT="[Text]"/>
      <dgm:spPr/>
      <dgm:t>
        <a:bodyPr/>
        <a:lstStyle/>
        <a:p>
          <a:r>
            <a:rPr lang="en-US" dirty="0"/>
            <a:t>Special Education</a:t>
          </a:r>
        </a:p>
      </dgm:t>
    </dgm:pt>
    <dgm:pt modelId="{550D61B2-3122-F745-9C2A-3801FD58AFD4}" type="parTrans" cxnId="{C7449E30-0E72-E74C-9BB7-C2982D65D7CE}">
      <dgm:prSet/>
      <dgm:spPr/>
      <dgm:t>
        <a:bodyPr/>
        <a:lstStyle/>
        <a:p>
          <a:endParaRPr lang="en-US"/>
        </a:p>
      </dgm:t>
    </dgm:pt>
    <dgm:pt modelId="{CD719EE4-CB8F-3C49-BAFF-39BAEDDB3A47}" type="sibTrans" cxnId="{C7449E30-0E72-E74C-9BB7-C2982D65D7CE}">
      <dgm:prSet/>
      <dgm:spPr/>
      <dgm:t>
        <a:bodyPr/>
        <a:lstStyle/>
        <a:p>
          <a:endParaRPr lang="en-US"/>
        </a:p>
      </dgm:t>
    </dgm:pt>
    <dgm:pt modelId="{33CF2684-1146-EC47-881B-620F3989D749}">
      <dgm:prSet phldrT="[Text]"/>
      <dgm:spPr/>
      <dgm:t>
        <a:bodyPr/>
        <a:lstStyle/>
        <a:p>
          <a:r>
            <a:rPr lang="en-US" dirty="0"/>
            <a:t>Which adults are involved?</a:t>
          </a:r>
        </a:p>
      </dgm:t>
    </dgm:pt>
    <dgm:pt modelId="{78AD349F-AFCA-C54B-B053-A8E707110D3B}" type="parTrans" cxnId="{7AB264BA-9DA1-5849-AFB2-5EF9561116EB}">
      <dgm:prSet/>
      <dgm:spPr/>
      <dgm:t>
        <a:bodyPr/>
        <a:lstStyle/>
        <a:p>
          <a:endParaRPr lang="en-US"/>
        </a:p>
      </dgm:t>
    </dgm:pt>
    <dgm:pt modelId="{AABDD487-62C3-A44D-A16E-920A6AF6B0DA}" type="sibTrans" cxnId="{7AB264BA-9DA1-5849-AFB2-5EF9561116EB}">
      <dgm:prSet/>
      <dgm:spPr/>
      <dgm:t>
        <a:bodyPr/>
        <a:lstStyle/>
        <a:p>
          <a:endParaRPr lang="en-US"/>
        </a:p>
      </dgm:t>
    </dgm:pt>
    <dgm:pt modelId="{754552BD-E549-C046-840D-E2246496CA71}">
      <dgm:prSet phldrT="[Text]"/>
      <dgm:spPr/>
      <dgm:t>
        <a:bodyPr/>
        <a:lstStyle/>
        <a:p>
          <a:r>
            <a:rPr lang="en-US" dirty="0"/>
            <a:t>Which kids are involved? </a:t>
          </a:r>
        </a:p>
      </dgm:t>
    </dgm:pt>
    <dgm:pt modelId="{418D9702-B00C-B643-97BB-B6D72F3FB43A}" type="parTrans" cxnId="{C90270E3-3353-4046-8633-83D762D22CA7}">
      <dgm:prSet/>
      <dgm:spPr/>
      <dgm:t>
        <a:bodyPr/>
        <a:lstStyle/>
        <a:p>
          <a:endParaRPr lang="en-US"/>
        </a:p>
      </dgm:t>
    </dgm:pt>
    <dgm:pt modelId="{749C7946-F111-1C42-A560-DEE0420C6E01}" type="sibTrans" cxnId="{C90270E3-3353-4046-8633-83D762D22CA7}">
      <dgm:prSet/>
      <dgm:spPr/>
      <dgm:t>
        <a:bodyPr/>
        <a:lstStyle/>
        <a:p>
          <a:endParaRPr lang="en-US"/>
        </a:p>
      </dgm:t>
    </dgm:pt>
    <dgm:pt modelId="{AF81D08A-F33D-D34A-BD84-6ED0F6B53404}">
      <dgm:prSet phldrT="[Text]"/>
      <dgm:spPr/>
      <dgm:t>
        <a:bodyPr/>
        <a:lstStyle/>
        <a:p>
          <a:r>
            <a:rPr lang="en-US" dirty="0"/>
            <a:t>What are the tools/resources?</a:t>
          </a:r>
        </a:p>
      </dgm:t>
    </dgm:pt>
    <dgm:pt modelId="{29679151-F0A8-6B4B-BAD5-557E3DABC4D3}" type="parTrans" cxnId="{78962C05-8DCC-264E-8841-100D8545413E}">
      <dgm:prSet/>
      <dgm:spPr/>
      <dgm:t>
        <a:bodyPr/>
        <a:lstStyle/>
        <a:p>
          <a:endParaRPr lang="en-US"/>
        </a:p>
      </dgm:t>
    </dgm:pt>
    <dgm:pt modelId="{93879D41-F8EB-B541-B822-E1891DAB9D69}" type="sibTrans" cxnId="{78962C05-8DCC-264E-8841-100D8545413E}">
      <dgm:prSet/>
      <dgm:spPr/>
      <dgm:t>
        <a:bodyPr/>
        <a:lstStyle/>
        <a:p>
          <a:endParaRPr lang="en-US"/>
        </a:p>
      </dgm:t>
    </dgm:pt>
    <dgm:pt modelId="{0E6FD704-4253-F244-B496-01DA48EE6B7A}">
      <dgm:prSet phldrT="[Text]"/>
      <dgm:spPr/>
      <dgm:t>
        <a:bodyPr/>
        <a:lstStyle/>
        <a:p>
          <a:r>
            <a:rPr lang="en-US"/>
            <a:t>Which adults are involved?</a:t>
          </a:r>
          <a:endParaRPr lang="en-US" dirty="0"/>
        </a:p>
      </dgm:t>
    </dgm:pt>
    <dgm:pt modelId="{CCEEB2F7-B118-9347-8970-CAD0DEBE12CF}" type="parTrans" cxnId="{F064E786-9637-B14B-BECA-C74B6EC448F9}">
      <dgm:prSet/>
      <dgm:spPr/>
      <dgm:t>
        <a:bodyPr/>
        <a:lstStyle/>
        <a:p>
          <a:endParaRPr lang="en-US"/>
        </a:p>
      </dgm:t>
    </dgm:pt>
    <dgm:pt modelId="{92C4C069-69D0-F042-A988-DEC12010F0EC}" type="sibTrans" cxnId="{F064E786-9637-B14B-BECA-C74B6EC448F9}">
      <dgm:prSet/>
      <dgm:spPr/>
      <dgm:t>
        <a:bodyPr/>
        <a:lstStyle/>
        <a:p>
          <a:endParaRPr lang="en-US"/>
        </a:p>
      </dgm:t>
    </dgm:pt>
    <dgm:pt modelId="{9CD69EE7-38CA-2243-8E50-D1ACD02D6796}">
      <dgm:prSet phldrT="[Text]"/>
      <dgm:spPr/>
      <dgm:t>
        <a:bodyPr/>
        <a:lstStyle/>
        <a:p>
          <a:r>
            <a:rPr lang="en-US" dirty="0"/>
            <a:t>SEL Initiatives</a:t>
          </a:r>
        </a:p>
      </dgm:t>
    </dgm:pt>
    <dgm:pt modelId="{777205D2-E4C0-3240-9399-175406034616}" type="parTrans" cxnId="{FABB5D11-02FB-2645-A3A4-E23BC2C32D2B}">
      <dgm:prSet/>
      <dgm:spPr/>
      <dgm:t>
        <a:bodyPr/>
        <a:lstStyle/>
        <a:p>
          <a:endParaRPr lang="en-US"/>
        </a:p>
      </dgm:t>
    </dgm:pt>
    <dgm:pt modelId="{DE21DCC9-0E49-7849-9C48-3B046ADFC04D}" type="sibTrans" cxnId="{FABB5D11-02FB-2645-A3A4-E23BC2C32D2B}">
      <dgm:prSet/>
      <dgm:spPr/>
      <dgm:t>
        <a:bodyPr/>
        <a:lstStyle/>
        <a:p>
          <a:endParaRPr lang="en-US"/>
        </a:p>
      </dgm:t>
    </dgm:pt>
    <dgm:pt modelId="{70D87E5A-03A9-B344-BAB1-4CC833918C34}">
      <dgm:prSet phldrT="[Text]"/>
      <dgm:spPr/>
      <dgm:t>
        <a:bodyPr/>
        <a:lstStyle/>
        <a:p>
          <a:r>
            <a:rPr lang="en-US"/>
            <a:t>Which adults are involved?</a:t>
          </a:r>
          <a:endParaRPr lang="en-US" dirty="0"/>
        </a:p>
      </dgm:t>
    </dgm:pt>
    <dgm:pt modelId="{C1F28C21-4CFD-6F49-A32B-13F516089DE3}" type="parTrans" cxnId="{897F9835-FA6F-F44B-8796-816907BFBE1F}">
      <dgm:prSet/>
      <dgm:spPr/>
      <dgm:t>
        <a:bodyPr/>
        <a:lstStyle/>
        <a:p>
          <a:endParaRPr lang="en-US"/>
        </a:p>
      </dgm:t>
    </dgm:pt>
    <dgm:pt modelId="{FE2106DD-9F00-3447-AE25-CED2ABD2A33E}" type="sibTrans" cxnId="{897F9835-FA6F-F44B-8796-816907BFBE1F}">
      <dgm:prSet/>
      <dgm:spPr/>
      <dgm:t>
        <a:bodyPr/>
        <a:lstStyle/>
        <a:p>
          <a:endParaRPr lang="en-US"/>
        </a:p>
      </dgm:t>
    </dgm:pt>
    <dgm:pt modelId="{02695D4F-119A-7B44-9AD3-9B7E8590C79C}">
      <dgm:prSet phldrT="[Text]"/>
      <dgm:spPr/>
      <dgm:t>
        <a:bodyPr/>
        <a:lstStyle/>
        <a:p>
          <a:r>
            <a:rPr lang="en-US" dirty="0"/>
            <a:t>Which kids are involved? </a:t>
          </a:r>
        </a:p>
      </dgm:t>
    </dgm:pt>
    <dgm:pt modelId="{1125FE8A-E8DD-4242-9C52-B46A27954F7D}" type="parTrans" cxnId="{F5A2C31F-12C2-BF4F-B360-8A78A1AD8E1A}">
      <dgm:prSet/>
      <dgm:spPr/>
      <dgm:t>
        <a:bodyPr/>
        <a:lstStyle/>
        <a:p>
          <a:endParaRPr lang="en-US"/>
        </a:p>
      </dgm:t>
    </dgm:pt>
    <dgm:pt modelId="{56D4E2CE-E91D-F248-A4C8-332A302510A7}" type="sibTrans" cxnId="{F5A2C31F-12C2-BF4F-B360-8A78A1AD8E1A}">
      <dgm:prSet/>
      <dgm:spPr/>
      <dgm:t>
        <a:bodyPr/>
        <a:lstStyle/>
        <a:p>
          <a:endParaRPr lang="en-US"/>
        </a:p>
      </dgm:t>
    </dgm:pt>
    <dgm:pt modelId="{F8704466-E0ED-EE44-84CE-A51002027738}">
      <dgm:prSet phldrT="[Text]"/>
      <dgm:spPr/>
      <dgm:t>
        <a:bodyPr/>
        <a:lstStyle/>
        <a:p>
          <a:r>
            <a:rPr lang="en-US" dirty="0"/>
            <a:t>What are the tools/resources?</a:t>
          </a:r>
        </a:p>
      </dgm:t>
    </dgm:pt>
    <dgm:pt modelId="{99DA09F2-93B9-FB49-9C14-F40BC14EC5FE}" type="parTrans" cxnId="{1C9CB17D-4942-3C46-A104-F6142ED1D44D}">
      <dgm:prSet/>
      <dgm:spPr/>
      <dgm:t>
        <a:bodyPr/>
        <a:lstStyle/>
        <a:p>
          <a:endParaRPr lang="en-US"/>
        </a:p>
      </dgm:t>
    </dgm:pt>
    <dgm:pt modelId="{8B8FE785-8787-5344-86C3-79C961423751}" type="sibTrans" cxnId="{1C9CB17D-4942-3C46-A104-F6142ED1D44D}">
      <dgm:prSet/>
      <dgm:spPr/>
      <dgm:t>
        <a:bodyPr/>
        <a:lstStyle/>
        <a:p>
          <a:endParaRPr lang="en-US"/>
        </a:p>
      </dgm:t>
    </dgm:pt>
    <dgm:pt modelId="{3AB12DB8-0AF7-AA44-8B60-17994A5AFD0E}">
      <dgm:prSet phldrT="[Text]"/>
      <dgm:spPr/>
      <dgm:t>
        <a:bodyPr/>
        <a:lstStyle/>
        <a:p>
          <a:r>
            <a:rPr lang="en-US" dirty="0"/>
            <a:t>Which kids are involved? </a:t>
          </a:r>
        </a:p>
      </dgm:t>
    </dgm:pt>
    <dgm:pt modelId="{449321FA-B018-064E-9DFA-87AB8297B460}" type="parTrans" cxnId="{4F059698-150D-6746-A0BE-3484946360BD}">
      <dgm:prSet/>
      <dgm:spPr/>
      <dgm:t>
        <a:bodyPr/>
        <a:lstStyle/>
        <a:p>
          <a:endParaRPr lang="en-US"/>
        </a:p>
      </dgm:t>
    </dgm:pt>
    <dgm:pt modelId="{4E0AD30B-C0CF-3847-BBD4-965CF44EE20D}" type="sibTrans" cxnId="{4F059698-150D-6746-A0BE-3484946360BD}">
      <dgm:prSet/>
      <dgm:spPr/>
      <dgm:t>
        <a:bodyPr/>
        <a:lstStyle/>
        <a:p>
          <a:endParaRPr lang="en-US"/>
        </a:p>
      </dgm:t>
    </dgm:pt>
    <dgm:pt modelId="{13BDCCF2-EAE7-7345-AA4B-76971DF43944}">
      <dgm:prSet phldrT="[Text]"/>
      <dgm:spPr/>
      <dgm:t>
        <a:bodyPr/>
        <a:lstStyle/>
        <a:p>
          <a:r>
            <a:rPr lang="en-US" dirty="0"/>
            <a:t>What are the tools/resources?</a:t>
          </a:r>
        </a:p>
      </dgm:t>
    </dgm:pt>
    <dgm:pt modelId="{AAC509F8-C452-6444-BF12-74A258A82E0B}" type="parTrans" cxnId="{1906C931-1D0B-3B4F-8D37-461420B68A92}">
      <dgm:prSet/>
      <dgm:spPr/>
      <dgm:t>
        <a:bodyPr/>
        <a:lstStyle/>
        <a:p>
          <a:endParaRPr lang="en-US"/>
        </a:p>
      </dgm:t>
    </dgm:pt>
    <dgm:pt modelId="{707B3BD7-7D73-8A45-A873-DE8F9D088DEB}" type="sibTrans" cxnId="{1906C931-1D0B-3B4F-8D37-461420B68A92}">
      <dgm:prSet/>
      <dgm:spPr/>
      <dgm:t>
        <a:bodyPr/>
        <a:lstStyle/>
        <a:p>
          <a:endParaRPr lang="en-US"/>
        </a:p>
      </dgm:t>
    </dgm:pt>
    <dgm:pt modelId="{27AAD00E-0CD7-914F-8C20-DEBF11C310B2}" type="pres">
      <dgm:prSet presAssocID="{251A9B3E-761A-6147-B39C-A10F1DAC0214}" presName="compositeShape" presStyleCnt="0">
        <dgm:presLayoutVars>
          <dgm:chMax val="7"/>
          <dgm:dir/>
          <dgm:resizeHandles val="exact"/>
        </dgm:presLayoutVars>
      </dgm:prSet>
      <dgm:spPr/>
    </dgm:pt>
    <dgm:pt modelId="{1AADACA2-5197-1445-BA5B-08044C9CE24D}" type="pres">
      <dgm:prSet presAssocID="{8643F34D-0D02-A649-8288-D4F6EB8B8DC7}" presName="circ1" presStyleLbl="vennNode1" presStyleIdx="0" presStyleCnt="3"/>
      <dgm:spPr/>
    </dgm:pt>
    <dgm:pt modelId="{53E260B1-4CF4-FA4C-922C-6826C6CAD2AE}" type="pres">
      <dgm:prSet presAssocID="{8643F34D-0D02-A649-8288-D4F6EB8B8DC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F711349-7932-5149-BF09-A05D5E747EE2}" type="pres">
      <dgm:prSet presAssocID="{6C9AE076-0C86-BB47-A75F-FE728D58340C}" presName="circ2" presStyleLbl="vennNode1" presStyleIdx="1" presStyleCnt="3"/>
      <dgm:spPr/>
    </dgm:pt>
    <dgm:pt modelId="{48BD86C0-0893-8549-A4BD-370C5D2B44E5}" type="pres">
      <dgm:prSet presAssocID="{6C9AE076-0C86-BB47-A75F-FE728D58340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4DF9A1F-AE40-5E43-A2FE-CC6B3B602151}" type="pres">
      <dgm:prSet presAssocID="{9CD69EE7-38CA-2243-8E50-D1ACD02D6796}" presName="circ3" presStyleLbl="vennNode1" presStyleIdx="2" presStyleCnt="3"/>
      <dgm:spPr/>
    </dgm:pt>
    <dgm:pt modelId="{835B322D-9631-3E46-80A2-63FCDA9F24F8}" type="pres">
      <dgm:prSet presAssocID="{9CD69EE7-38CA-2243-8E50-D1ACD02D679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8962C05-8DCC-264E-8841-100D8545413E}" srcId="{8643F34D-0D02-A649-8288-D4F6EB8B8DC7}" destId="{AF81D08A-F33D-D34A-BD84-6ED0F6B53404}" srcOrd="2" destOrd="0" parTransId="{29679151-F0A8-6B4B-BAD5-557E3DABC4D3}" sibTransId="{93879D41-F8EB-B541-B822-E1891DAB9D69}"/>
    <dgm:cxn modelId="{03BC5C06-1776-A045-B987-D8296A264167}" type="presOf" srcId="{754552BD-E549-C046-840D-E2246496CA71}" destId="{53E260B1-4CF4-FA4C-922C-6826C6CAD2AE}" srcOrd="1" destOrd="2" presId="urn:microsoft.com/office/officeart/2005/8/layout/venn1"/>
    <dgm:cxn modelId="{5B7B6F09-DD9A-9240-8063-962DF639BBDE}" type="presOf" srcId="{33CF2684-1146-EC47-881B-620F3989D749}" destId="{1AADACA2-5197-1445-BA5B-08044C9CE24D}" srcOrd="0" destOrd="1" presId="urn:microsoft.com/office/officeart/2005/8/layout/venn1"/>
    <dgm:cxn modelId="{FABB5D11-02FB-2645-A3A4-E23BC2C32D2B}" srcId="{251A9B3E-761A-6147-B39C-A10F1DAC0214}" destId="{9CD69EE7-38CA-2243-8E50-D1ACD02D6796}" srcOrd="2" destOrd="0" parTransId="{777205D2-E4C0-3240-9399-175406034616}" sibTransId="{DE21DCC9-0E49-7849-9C48-3B046ADFC04D}"/>
    <dgm:cxn modelId="{323D8911-33C6-1B40-BBA2-0E50A11D8E15}" type="presOf" srcId="{AF81D08A-F33D-D34A-BD84-6ED0F6B53404}" destId="{1AADACA2-5197-1445-BA5B-08044C9CE24D}" srcOrd="0" destOrd="3" presId="urn:microsoft.com/office/officeart/2005/8/layout/venn1"/>
    <dgm:cxn modelId="{07034C12-20BC-2248-B500-E11E8C2FB041}" type="presOf" srcId="{3AB12DB8-0AF7-AA44-8B60-17994A5AFD0E}" destId="{94DF9A1F-AE40-5E43-A2FE-CC6B3B602151}" srcOrd="0" destOrd="2" presId="urn:microsoft.com/office/officeart/2005/8/layout/venn1"/>
    <dgm:cxn modelId="{70758318-DC49-834B-9521-25EB2EDC94B6}" type="presOf" srcId="{0E6FD704-4253-F244-B496-01DA48EE6B7A}" destId="{3F711349-7932-5149-BF09-A05D5E747EE2}" srcOrd="0" destOrd="1" presId="urn:microsoft.com/office/officeart/2005/8/layout/venn1"/>
    <dgm:cxn modelId="{83015D1E-CCCD-6047-8706-7C4DE5C25298}" type="presOf" srcId="{6C9AE076-0C86-BB47-A75F-FE728D58340C}" destId="{48BD86C0-0893-8549-A4BD-370C5D2B44E5}" srcOrd="1" destOrd="0" presId="urn:microsoft.com/office/officeart/2005/8/layout/venn1"/>
    <dgm:cxn modelId="{F5A2C31F-12C2-BF4F-B360-8A78A1AD8E1A}" srcId="{6C9AE076-0C86-BB47-A75F-FE728D58340C}" destId="{02695D4F-119A-7B44-9AD3-9B7E8590C79C}" srcOrd="1" destOrd="0" parTransId="{1125FE8A-E8DD-4242-9C52-B46A27954F7D}" sibTransId="{56D4E2CE-E91D-F248-A4C8-332A302510A7}"/>
    <dgm:cxn modelId="{C7449E30-0E72-E74C-9BB7-C2982D65D7CE}" srcId="{251A9B3E-761A-6147-B39C-A10F1DAC0214}" destId="{6C9AE076-0C86-BB47-A75F-FE728D58340C}" srcOrd="1" destOrd="0" parTransId="{550D61B2-3122-F745-9C2A-3801FD58AFD4}" sibTransId="{CD719EE4-CB8F-3C49-BAFF-39BAEDDB3A47}"/>
    <dgm:cxn modelId="{1906C931-1D0B-3B4F-8D37-461420B68A92}" srcId="{9CD69EE7-38CA-2243-8E50-D1ACD02D6796}" destId="{13BDCCF2-EAE7-7345-AA4B-76971DF43944}" srcOrd="2" destOrd="0" parTransId="{AAC509F8-C452-6444-BF12-74A258A82E0B}" sibTransId="{707B3BD7-7D73-8A45-A873-DE8F9D088DEB}"/>
    <dgm:cxn modelId="{897F9835-FA6F-F44B-8796-816907BFBE1F}" srcId="{9CD69EE7-38CA-2243-8E50-D1ACD02D6796}" destId="{70D87E5A-03A9-B344-BAB1-4CC833918C34}" srcOrd="0" destOrd="0" parTransId="{C1F28C21-4CFD-6F49-A32B-13F516089DE3}" sibTransId="{FE2106DD-9F00-3447-AE25-CED2ABD2A33E}"/>
    <dgm:cxn modelId="{41F9F335-A70A-D849-A424-775497D923C0}" type="presOf" srcId="{33CF2684-1146-EC47-881B-620F3989D749}" destId="{53E260B1-4CF4-FA4C-922C-6826C6CAD2AE}" srcOrd="1" destOrd="1" presId="urn:microsoft.com/office/officeart/2005/8/layout/venn1"/>
    <dgm:cxn modelId="{C1CF333B-88C6-FC45-AACB-DA7FE9BF915B}" type="presOf" srcId="{F8704466-E0ED-EE44-84CE-A51002027738}" destId="{48BD86C0-0893-8549-A4BD-370C5D2B44E5}" srcOrd="1" destOrd="3" presId="urn:microsoft.com/office/officeart/2005/8/layout/venn1"/>
    <dgm:cxn modelId="{59DC7D3B-CCC9-9B49-949F-7CE938679D80}" type="presOf" srcId="{0E6FD704-4253-F244-B496-01DA48EE6B7A}" destId="{48BD86C0-0893-8549-A4BD-370C5D2B44E5}" srcOrd="1" destOrd="1" presId="urn:microsoft.com/office/officeart/2005/8/layout/venn1"/>
    <dgm:cxn modelId="{54798F44-0FFD-DA4D-9B50-274C8EAFB3B2}" type="presOf" srcId="{3AB12DB8-0AF7-AA44-8B60-17994A5AFD0E}" destId="{835B322D-9631-3E46-80A2-63FCDA9F24F8}" srcOrd="1" destOrd="2" presId="urn:microsoft.com/office/officeart/2005/8/layout/venn1"/>
    <dgm:cxn modelId="{DD1C8649-1A10-7746-9A47-9DED5D71AF1A}" srcId="{251A9B3E-761A-6147-B39C-A10F1DAC0214}" destId="{8643F34D-0D02-A649-8288-D4F6EB8B8DC7}" srcOrd="0" destOrd="0" parTransId="{96AC7242-BA7E-2A40-9175-3081097C5EB6}" sibTransId="{6C3A5342-025D-8949-A189-C37C2A0719B6}"/>
    <dgm:cxn modelId="{86B6D450-2136-5C4F-9E24-A4F0DEC6E622}" type="presOf" srcId="{251A9B3E-761A-6147-B39C-A10F1DAC0214}" destId="{27AAD00E-0CD7-914F-8C20-DEBF11C310B2}" srcOrd="0" destOrd="0" presId="urn:microsoft.com/office/officeart/2005/8/layout/venn1"/>
    <dgm:cxn modelId="{7B951272-1DFC-C443-BFC5-B225590EB8A7}" type="presOf" srcId="{6C9AE076-0C86-BB47-A75F-FE728D58340C}" destId="{3F711349-7932-5149-BF09-A05D5E747EE2}" srcOrd="0" destOrd="0" presId="urn:microsoft.com/office/officeart/2005/8/layout/venn1"/>
    <dgm:cxn modelId="{3E001075-45E6-3147-B665-38B4C8CBFAF7}" type="presOf" srcId="{9CD69EE7-38CA-2243-8E50-D1ACD02D6796}" destId="{835B322D-9631-3E46-80A2-63FCDA9F24F8}" srcOrd="1" destOrd="0" presId="urn:microsoft.com/office/officeart/2005/8/layout/venn1"/>
    <dgm:cxn modelId="{1C9CB17D-4942-3C46-A104-F6142ED1D44D}" srcId="{6C9AE076-0C86-BB47-A75F-FE728D58340C}" destId="{F8704466-E0ED-EE44-84CE-A51002027738}" srcOrd="2" destOrd="0" parTransId="{99DA09F2-93B9-FB49-9C14-F40BC14EC5FE}" sibTransId="{8B8FE785-8787-5344-86C3-79C961423751}"/>
    <dgm:cxn modelId="{6D4E937F-BD98-244F-9BEA-53FC5454581D}" type="presOf" srcId="{AF81D08A-F33D-D34A-BD84-6ED0F6B53404}" destId="{53E260B1-4CF4-FA4C-922C-6826C6CAD2AE}" srcOrd="1" destOrd="3" presId="urn:microsoft.com/office/officeart/2005/8/layout/venn1"/>
    <dgm:cxn modelId="{F064E786-9637-B14B-BECA-C74B6EC448F9}" srcId="{6C9AE076-0C86-BB47-A75F-FE728D58340C}" destId="{0E6FD704-4253-F244-B496-01DA48EE6B7A}" srcOrd="0" destOrd="0" parTransId="{CCEEB2F7-B118-9347-8970-CAD0DEBE12CF}" sibTransId="{92C4C069-69D0-F042-A988-DEC12010F0EC}"/>
    <dgm:cxn modelId="{4F059698-150D-6746-A0BE-3484946360BD}" srcId="{9CD69EE7-38CA-2243-8E50-D1ACD02D6796}" destId="{3AB12DB8-0AF7-AA44-8B60-17994A5AFD0E}" srcOrd="1" destOrd="0" parTransId="{449321FA-B018-064E-9DFA-87AB8297B460}" sibTransId="{4E0AD30B-C0CF-3847-BBD4-965CF44EE20D}"/>
    <dgm:cxn modelId="{4E8C649A-FD7D-7E4F-BC73-D1E99625B994}" type="presOf" srcId="{F8704466-E0ED-EE44-84CE-A51002027738}" destId="{3F711349-7932-5149-BF09-A05D5E747EE2}" srcOrd="0" destOrd="3" presId="urn:microsoft.com/office/officeart/2005/8/layout/venn1"/>
    <dgm:cxn modelId="{D1C38BB4-EF3D-6B48-A626-528B9523F11A}" type="presOf" srcId="{70D87E5A-03A9-B344-BAB1-4CC833918C34}" destId="{835B322D-9631-3E46-80A2-63FCDA9F24F8}" srcOrd="1" destOrd="1" presId="urn:microsoft.com/office/officeart/2005/8/layout/venn1"/>
    <dgm:cxn modelId="{FF4F53B5-ADE8-A541-BC2B-B0312588DC81}" type="presOf" srcId="{02695D4F-119A-7B44-9AD3-9B7E8590C79C}" destId="{3F711349-7932-5149-BF09-A05D5E747EE2}" srcOrd="0" destOrd="2" presId="urn:microsoft.com/office/officeart/2005/8/layout/venn1"/>
    <dgm:cxn modelId="{E69046B6-7050-2C41-ACCB-611EDAFA7579}" type="presOf" srcId="{8643F34D-0D02-A649-8288-D4F6EB8B8DC7}" destId="{53E260B1-4CF4-FA4C-922C-6826C6CAD2AE}" srcOrd="1" destOrd="0" presId="urn:microsoft.com/office/officeart/2005/8/layout/venn1"/>
    <dgm:cxn modelId="{7AB264BA-9DA1-5849-AFB2-5EF9561116EB}" srcId="{8643F34D-0D02-A649-8288-D4F6EB8B8DC7}" destId="{33CF2684-1146-EC47-881B-620F3989D749}" srcOrd="0" destOrd="0" parTransId="{78AD349F-AFCA-C54B-B053-A8E707110D3B}" sibTransId="{AABDD487-62C3-A44D-A16E-920A6AF6B0DA}"/>
    <dgm:cxn modelId="{9D865CBB-5CD5-1047-8BA1-00B8F454969B}" type="presOf" srcId="{70D87E5A-03A9-B344-BAB1-4CC833918C34}" destId="{94DF9A1F-AE40-5E43-A2FE-CC6B3B602151}" srcOrd="0" destOrd="1" presId="urn:microsoft.com/office/officeart/2005/8/layout/venn1"/>
    <dgm:cxn modelId="{BA8D33BE-A4F2-F944-995E-50CB55EA9A85}" type="presOf" srcId="{9CD69EE7-38CA-2243-8E50-D1ACD02D6796}" destId="{94DF9A1F-AE40-5E43-A2FE-CC6B3B602151}" srcOrd="0" destOrd="0" presId="urn:microsoft.com/office/officeart/2005/8/layout/venn1"/>
    <dgm:cxn modelId="{64B724C9-C5AA-9E4B-8397-A8CE1E18CDE2}" type="presOf" srcId="{13BDCCF2-EAE7-7345-AA4B-76971DF43944}" destId="{835B322D-9631-3E46-80A2-63FCDA9F24F8}" srcOrd="1" destOrd="3" presId="urn:microsoft.com/office/officeart/2005/8/layout/venn1"/>
    <dgm:cxn modelId="{0AC340D1-FF6A-B545-8917-4995B7FFAB82}" type="presOf" srcId="{13BDCCF2-EAE7-7345-AA4B-76971DF43944}" destId="{94DF9A1F-AE40-5E43-A2FE-CC6B3B602151}" srcOrd="0" destOrd="3" presId="urn:microsoft.com/office/officeart/2005/8/layout/venn1"/>
    <dgm:cxn modelId="{0389F3DE-697E-734C-960E-3C7A755D7B38}" type="presOf" srcId="{02695D4F-119A-7B44-9AD3-9B7E8590C79C}" destId="{48BD86C0-0893-8549-A4BD-370C5D2B44E5}" srcOrd="1" destOrd="2" presId="urn:microsoft.com/office/officeart/2005/8/layout/venn1"/>
    <dgm:cxn modelId="{C90270E3-3353-4046-8633-83D762D22CA7}" srcId="{8643F34D-0D02-A649-8288-D4F6EB8B8DC7}" destId="{754552BD-E549-C046-840D-E2246496CA71}" srcOrd="1" destOrd="0" parTransId="{418D9702-B00C-B643-97BB-B6D72F3FB43A}" sibTransId="{749C7946-F111-1C42-A560-DEE0420C6E01}"/>
    <dgm:cxn modelId="{31E63DE9-116E-E343-BC7A-A19E509F7B08}" type="presOf" srcId="{8643F34D-0D02-A649-8288-D4F6EB8B8DC7}" destId="{1AADACA2-5197-1445-BA5B-08044C9CE24D}" srcOrd="0" destOrd="0" presId="urn:microsoft.com/office/officeart/2005/8/layout/venn1"/>
    <dgm:cxn modelId="{5E3F94FB-4B72-C24D-B4CA-F1BBB27C23F8}" type="presOf" srcId="{754552BD-E549-C046-840D-E2246496CA71}" destId="{1AADACA2-5197-1445-BA5B-08044C9CE24D}" srcOrd="0" destOrd="2" presId="urn:microsoft.com/office/officeart/2005/8/layout/venn1"/>
    <dgm:cxn modelId="{65FE6EDC-A2F3-9641-A0AD-59752134E8F6}" type="presParOf" srcId="{27AAD00E-0CD7-914F-8C20-DEBF11C310B2}" destId="{1AADACA2-5197-1445-BA5B-08044C9CE24D}" srcOrd="0" destOrd="0" presId="urn:microsoft.com/office/officeart/2005/8/layout/venn1"/>
    <dgm:cxn modelId="{0A9811F3-C5DE-0443-93CA-D1E6E5C2D82B}" type="presParOf" srcId="{27AAD00E-0CD7-914F-8C20-DEBF11C310B2}" destId="{53E260B1-4CF4-FA4C-922C-6826C6CAD2AE}" srcOrd="1" destOrd="0" presId="urn:microsoft.com/office/officeart/2005/8/layout/venn1"/>
    <dgm:cxn modelId="{28574550-053E-9944-9ED6-65C4FAAAC317}" type="presParOf" srcId="{27AAD00E-0CD7-914F-8C20-DEBF11C310B2}" destId="{3F711349-7932-5149-BF09-A05D5E747EE2}" srcOrd="2" destOrd="0" presId="urn:microsoft.com/office/officeart/2005/8/layout/venn1"/>
    <dgm:cxn modelId="{6D43C2F9-5A0D-9149-B662-EC4AABA97C89}" type="presParOf" srcId="{27AAD00E-0CD7-914F-8C20-DEBF11C310B2}" destId="{48BD86C0-0893-8549-A4BD-370C5D2B44E5}" srcOrd="3" destOrd="0" presId="urn:microsoft.com/office/officeart/2005/8/layout/venn1"/>
    <dgm:cxn modelId="{F9F3F2CB-267E-ED48-A847-2298DCF952CF}" type="presParOf" srcId="{27AAD00E-0CD7-914F-8C20-DEBF11C310B2}" destId="{94DF9A1F-AE40-5E43-A2FE-CC6B3B602151}" srcOrd="4" destOrd="0" presId="urn:microsoft.com/office/officeart/2005/8/layout/venn1"/>
    <dgm:cxn modelId="{55906D24-0B38-8A49-87FD-BB405B6B11A6}" type="presParOf" srcId="{27AAD00E-0CD7-914F-8C20-DEBF11C310B2}" destId="{835B322D-9631-3E46-80A2-63FCDA9F24F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51A9B3E-761A-6147-B39C-A10F1DAC0214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8643F34D-0D02-A649-8288-D4F6EB8B8DC7}">
      <dgm:prSet phldrT="[Text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en-US" dirty="0"/>
            <a:t>Thoughts</a:t>
          </a:r>
        </a:p>
      </dgm:t>
    </dgm:pt>
    <dgm:pt modelId="{96AC7242-BA7E-2A40-9175-3081097C5EB6}" type="parTrans" cxnId="{DD1C8649-1A10-7746-9A47-9DED5D71AF1A}">
      <dgm:prSet/>
      <dgm:spPr/>
      <dgm:t>
        <a:bodyPr/>
        <a:lstStyle/>
        <a:p>
          <a:endParaRPr lang="en-US"/>
        </a:p>
      </dgm:t>
    </dgm:pt>
    <dgm:pt modelId="{6C3A5342-025D-8949-A189-C37C2A0719B6}" type="sibTrans" cxnId="{DD1C8649-1A10-7746-9A47-9DED5D71AF1A}">
      <dgm:prSet/>
      <dgm:spPr/>
      <dgm:t>
        <a:bodyPr/>
        <a:lstStyle/>
        <a:p>
          <a:endParaRPr lang="en-US"/>
        </a:p>
      </dgm:t>
    </dgm:pt>
    <dgm:pt modelId="{6C9AE076-0C86-BB47-A75F-FE728D58340C}">
      <dgm:prSet phldrT="[Text]"/>
      <dgm:spPr/>
      <dgm:t>
        <a:bodyPr/>
        <a:lstStyle/>
        <a:p>
          <a:r>
            <a:rPr lang="en-US" dirty="0"/>
            <a:t>Behavior</a:t>
          </a:r>
        </a:p>
      </dgm:t>
    </dgm:pt>
    <dgm:pt modelId="{550D61B2-3122-F745-9C2A-3801FD58AFD4}" type="parTrans" cxnId="{C7449E30-0E72-E74C-9BB7-C2982D65D7CE}">
      <dgm:prSet/>
      <dgm:spPr/>
      <dgm:t>
        <a:bodyPr/>
        <a:lstStyle/>
        <a:p>
          <a:endParaRPr lang="en-US"/>
        </a:p>
      </dgm:t>
    </dgm:pt>
    <dgm:pt modelId="{CD719EE4-CB8F-3C49-BAFF-39BAEDDB3A47}" type="sibTrans" cxnId="{C7449E30-0E72-E74C-9BB7-C2982D65D7CE}">
      <dgm:prSet/>
      <dgm:spPr/>
      <dgm:t>
        <a:bodyPr/>
        <a:lstStyle/>
        <a:p>
          <a:endParaRPr lang="en-US"/>
        </a:p>
      </dgm:t>
    </dgm:pt>
    <dgm:pt modelId="{9CD69EE7-38CA-2243-8E50-D1ACD02D6796}">
      <dgm:prSet phldrT="[Text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en-US" dirty="0"/>
            <a:t>Feelings</a:t>
          </a:r>
        </a:p>
      </dgm:t>
    </dgm:pt>
    <dgm:pt modelId="{777205D2-E4C0-3240-9399-175406034616}" type="parTrans" cxnId="{FABB5D11-02FB-2645-A3A4-E23BC2C32D2B}">
      <dgm:prSet/>
      <dgm:spPr/>
      <dgm:t>
        <a:bodyPr/>
        <a:lstStyle/>
        <a:p>
          <a:endParaRPr lang="en-US"/>
        </a:p>
      </dgm:t>
    </dgm:pt>
    <dgm:pt modelId="{DE21DCC9-0E49-7849-9C48-3B046ADFC04D}" type="sibTrans" cxnId="{FABB5D11-02FB-2645-A3A4-E23BC2C32D2B}">
      <dgm:prSet/>
      <dgm:spPr/>
      <dgm:t>
        <a:bodyPr/>
        <a:lstStyle/>
        <a:p>
          <a:endParaRPr lang="en-US"/>
        </a:p>
      </dgm:t>
    </dgm:pt>
    <dgm:pt modelId="{27AAD00E-0CD7-914F-8C20-DEBF11C310B2}" type="pres">
      <dgm:prSet presAssocID="{251A9B3E-761A-6147-B39C-A10F1DAC0214}" presName="compositeShape" presStyleCnt="0">
        <dgm:presLayoutVars>
          <dgm:chMax val="7"/>
          <dgm:dir/>
          <dgm:resizeHandles val="exact"/>
        </dgm:presLayoutVars>
      </dgm:prSet>
      <dgm:spPr/>
    </dgm:pt>
    <dgm:pt modelId="{1AADACA2-5197-1445-BA5B-08044C9CE24D}" type="pres">
      <dgm:prSet presAssocID="{8643F34D-0D02-A649-8288-D4F6EB8B8DC7}" presName="circ1" presStyleLbl="vennNode1" presStyleIdx="0" presStyleCnt="3"/>
      <dgm:spPr/>
    </dgm:pt>
    <dgm:pt modelId="{53E260B1-4CF4-FA4C-922C-6826C6CAD2AE}" type="pres">
      <dgm:prSet presAssocID="{8643F34D-0D02-A649-8288-D4F6EB8B8DC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F711349-7932-5149-BF09-A05D5E747EE2}" type="pres">
      <dgm:prSet presAssocID="{6C9AE076-0C86-BB47-A75F-FE728D58340C}" presName="circ2" presStyleLbl="vennNode1" presStyleIdx="1" presStyleCnt="3"/>
      <dgm:spPr/>
    </dgm:pt>
    <dgm:pt modelId="{48BD86C0-0893-8549-A4BD-370C5D2B44E5}" type="pres">
      <dgm:prSet presAssocID="{6C9AE076-0C86-BB47-A75F-FE728D58340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4DF9A1F-AE40-5E43-A2FE-CC6B3B602151}" type="pres">
      <dgm:prSet presAssocID="{9CD69EE7-38CA-2243-8E50-D1ACD02D6796}" presName="circ3" presStyleLbl="vennNode1" presStyleIdx="2" presStyleCnt="3"/>
      <dgm:spPr/>
    </dgm:pt>
    <dgm:pt modelId="{835B322D-9631-3E46-80A2-63FCDA9F24F8}" type="pres">
      <dgm:prSet presAssocID="{9CD69EE7-38CA-2243-8E50-D1ACD02D679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ABB5D11-02FB-2645-A3A4-E23BC2C32D2B}" srcId="{251A9B3E-761A-6147-B39C-A10F1DAC0214}" destId="{9CD69EE7-38CA-2243-8E50-D1ACD02D6796}" srcOrd="2" destOrd="0" parTransId="{777205D2-E4C0-3240-9399-175406034616}" sibTransId="{DE21DCC9-0E49-7849-9C48-3B046ADFC04D}"/>
    <dgm:cxn modelId="{83015D1E-CCCD-6047-8706-7C4DE5C25298}" type="presOf" srcId="{6C9AE076-0C86-BB47-A75F-FE728D58340C}" destId="{48BD86C0-0893-8549-A4BD-370C5D2B44E5}" srcOrd="1" destOrd="0" presId="urn:microsoft.com/office/officeart/2005/8/layout/venn1"/>
    <dgm:cxn modelId="{C7449E30-0E72-E74C-9BB7-C2982D65D7CE}" srcId="{251A9B3E-761A-6147-B39C-A10F1DAC0214}" destId="{6C9AE076-0C86-BB47-A75F-FE728D58340C}" srcOrd="1" destOrd="0" parTransId="{550D61B2-3122-F745-9C2A-3801FD58AFD4}" sibTransId="{CD719EE4-CB8F-3C49-BAFF-39BAEDDB3A47}"/>
    <dgm:cxn modelId="{DD1C8649-1A10-7746-9A47-9DED5D71AF1A}" srcId="{251A9B3E-761A-6147-B39C-A10F1DAC0214}" destId="{8643F34D-0D02-A649-8288-D4F6EB8B8DC7}" srcOrd="0" destOrd="0" parTransId="{96AC7242-BA7E-2A40-9175-3081097C5EB6}" sibTransId="{6C3A5342-025D-8949-A189-C37C2A0719B6}"/>
    <dgm:cxn modelId="{86B6D450-2136-5C4F-9E24-A4F0DEC6E622}" type="presOf" srcId="{251A9B3E-761A-6147-B39C-A10F1DAC0214}" destId="{27AAD00E-0CD7-914F-8C20-DEBF11C310B2}" srcOrd="0" destOrd="0" presId="urn:microsoft.com/office/officeart/2005/8/layout/venn1"/>
    <dgm:cxn modelId="{7B951272-1DFC-C443-BFC5-B225590EB8A7}" type="presOf" srcId="{6C9AE076-0C86-BB47-A75F-FE728D58340C}" destId="{3F711349-7932-5149-BF09-A05D5E747EE2}" srcOrd="0" destOrd="0" presId="urn:microsoft.com/office/officeart/2005/8/layout/venn1"/>
    <dgm:cxn modelId="{3E001075-45E6-3147-B665-38B4C8CBFAF7}" type="presOf" srcId="{9CD69EE7-38CA-2243-8E50-D1ACD02D6796}" destId="{835B322D-9631-3E46-80A2-63FCDA9F24F8}" srcOrd="1" destOrd="0" presId="urn:microsoft.com/office/officeart/2005/8/layout/venn1"/>
    <dgm:cxn modelId="{E69046B6-7050-2C41-ACCB-611EDAFA7579}" type="presOf" srcId="{8643F34D-0D02-A649-8288-D4F6EB8B8DC7}" destId="{53E260B1-4CF4-FA4C-922C-6826C6CAD2AE}" srcOrd="1" destOrd="0" presId="urn:microsoft.com/office/officeart/2005/8/layout/venn1"/>
    <dgm:cxn modelId="{BA8D33BE-A4F2-F944-995E-50CB55EA9A85}" type="presOf" srcId="{9CD69EE7-38CA-2243-8E50-D1ACD02D6796}" destId="{94DF9A1F-AE40-5E43-A2FE-CC6B3B602151}" srcOrd="0" destOrd="0" presId="urn:microsoft.com/office/officeart/2005/8/layout/venn1"/>
    <dgm:cxn modelId="{31E63DE9-116E-E343-BC7A-A19E509F7B08}" type="presOf" srcId="{8643F34D-0D02-A649-8288-D4F6EB8B8DC7}" destId="{1AADACA2-5197-1445-BA5B-08044C9CE24D}" srcOrd="0" destOrd="0" presId="urn:microsoft.com/office/officeart/2005/8/layout/venn1"/>
    <dgm:cxn modelId="{65FE6EDC-A2F3-9641-A0AD-59752134E8F6}" type="presParOf" srcId="{27AAD00E-0CD7-914F-8C20-DEBF11C310B2}" destId="{1AADACA2-5197-1445-BA5B-08044C9CE24D}" srcOrd="0" destOrd="0" presId="urn:microsoft.com/office/officeart/2005/8/layout/venn1"/>
    <dgm:cxn modelId="{0A9811F3-C5DE-0443-93CA-D1E6E5C2D82B}" type="presParOf" srcId="{27AAD00E-0CD7-914F-8C20-DEBF11C310B2}" destId="{53E260B1-4CF4-FA4C-922C-6826C6CAD2AE}" srcOrd="1" destOrd="0" presId="urn:microsoft.com/office/officeart/2005/8/layout/venn1"/>
    <dgm:cxn modelId="{28574550-053E-9944-9ED6-65C4FAAAC317}" type="presParOf" srcId="{27AAD00E-0CD7-914F-8C20-DEBF11C310B2}" destId="{3F711349-7932-5149-BF09-A05D5E747EE2}" srcOrd="2" destOrd="0" presId="urn:microsoft.com/office/officeart/2005/8/layout/venn1"/>
    <dgm:cxn modelId="{6D43C2F9-5A0D-9149-B662-EC4AABA97C89}" type="presParOf" srcId="{27AAD00E-0CD7-914F-8C20-DEBF11C310B2}" destId="{48BD86C0-0893-8549-A4BD-370C5D2B44E5}" srcOrd="3" destOrd="0" presId="urn:microsoft.com/office/officeart/2005/8/layout/venn1"/>
    <dgm:cxn modelId="{F9F3F2CB-267E-ED48-A847-2298DCF952CF}" type="presParOf" srcId="{27AAD00E-0CD7-914F-8C20-DEBF11C310B2}" destId="{94DF9A1F-AE40-5E43-A2FE-CC6B3B602151}" srcOrd="4" destOrd="0" presId="urn:microsoft.com/office/officeart/2005/8/layout/venn1"/>
    <dgm:cxn modelId="{55906D24-0B38-8A49-87FD-BB405B6B11A6}" type="presParOf" srcId="{27AAD00E-0CD7-914F-8C20-DEBF11C310B2}" destId="{835B322D-9631-3E46-80A2-63FCDA9F24F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51A9B3E-761A-6147-B39C-A10F1DAC0214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8643F34D-0D02-A649-8288-D4F6EB8B8DC7}">
      <dgm:prSet phldrT="[Text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en-US" dirty="0"/>
            <a:t>Thoughts</a:t>
          </a:r>
        </a:p>
      </dgm:t>
    </dgm:pt>
    <dgm:pt modelId="{96AC7242-BA7E-2A40-9175-3081097C5EB6}" type="parTrans" cxnId="{DD1C8649-1A10-7746-9A47-9DED5D71AF1A}">
      <dgm:prSet/>
      <dgm:spPr/>
      <dgm:t>
        <a:bodyPr/>
        <a:lstStyle/>
        <a:p>
          <a:endParaRPr lang="en-US"/>
        </a:p>
      </dgm:t>
    </dgm:pt>
    <dgm:pt modelId="{6C3A5342-025D-8949-A189-C37C2A0719B6}" type="sibTrans" cxnId="{DD1C8649-1A10-7746-9A47-9DED5D71AF1A}">
      <dgm:prSet/>
      <dgm:spPr/>
      <dgm:t>
        <a:bodyPr/>
        <a:lstStyle/>
        <a:p>
          <a:endParaRPr lang="en-US"/>
        </a:p>
      </dgm:t>
    </dgm:pt>
    <dgm:pt modelId="{6C9AE076-0C86-BB47-A75F-FE728D58340C}">
      <dgm:prSet phldrT="[Text]"/>
      <dgm:spPr/>
      <dgm:t>
        <a:bodyPr/>
        <a:lstStyle/>
        <a:p>
          <a:r>
            <a:rPr lang="en-US" dirty="0"/>
            <a:t>Behavior</a:t>
          </a:r>
        </a:p>
      </dgm:t>
    </dgm:pt>
    <dgm:pt modelId="{550D61B2-3122-F745-9C2A-3801FD58AFD4}" type="parTrans" cxnId="{C7449E30-0E72-E74C-9BB7-C2982D65D7CE}">
      <dgm:prSet/>
      <dgm:spPr/>
      <dgm:t>
        <a:bodyPr/>
        <a:lstStyle/>
        <a:p>
          <a:endParaRPr lang="en-US"/>
        </a:p>
      </dgm:t>
    </dgm:pt>
    <dgm:pt modelId="{CD719EE4-CB8F-3C49-BAFF-39BAEDDB3A47}" type="sibTrans" cxnId="{C7449E30-0E72-E74C-9BB7-C2982D65D7CE}">
      <dgm:prSet/>
      <dgm:spPr/>
      <dgm:t>
        <a:bodyPr/>
        <a:lstStyle/>
        <a:p>
          <a:endParaRPr lang="en-US"/>
        </a:p>
      </dgm:t>
    </dgm:pt>
    <dgm:pt modelId="{9CD69EE7-38CA-2243-8E50-D1ACD02D6796}">
      <dgm:prSet phldrT="[Text]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en-US" dirty="0"/>
            <a:t>Feelings</a:t>
          </a:r>
        </a:p>
      </dgm:t>
    </dgm:pt>
    <dgm:pt modelId="{777205D2-E4C0-3240-9399-175406034616}" type="parTrans" cxnId="{FABB5D11-02FB-2645-A3A4-E23BC2C32D2B}">
      <dgm:prSet/>
      <dgm:spPr/>
      <dgm:t>
        <a:bodyPr/>
        <a:lstStyle/>
        <a:p>
          <a:endParaRPr lang="en-US"/>
        </a:p>
      </dgm:t>
    </dgm:pt>
    <dgm:pt modelId="{DE21DCC9-0E49-7849-9C48-3B046ADFC04D}" type="sibTrans" cxnId="{FABB5D11-02FB-2645-A3A4-E23BC2C32D2B}">
      <dgm:prSet/>
      <dgm:spPr/>
      <dgm:t>
        <a:bodyPr/>
        <a:lstStyle/>
        <a:p>
          <a:endParaRPr lang="en-US"/>
        </a:p>
      </dgm:t>
    </dgm:pt>
    <dgm:pt modelId="{27AAD00E-0CD7-914F-8C20-DEBF11C310B2}" type="pres">
      <dgm:prSet presAssocID="{251A9B3E-761A-6147-B39C-A10F1DAC0214}" presName="compositeShape" presStyleCnt="0">
        <dgm:presLayoutVars>
          <dgm:chMax val="7"/>
          <dgm:dir/>
          <dgm:resizeHandles val="exact"/>
        </dgm:presLayoutVars>
      </dgm:prSet>
      <dgm:spPr/>
    </dgm:pt>
    <dgm:pt modelId="{1AADACA2-5197-1445-BA5B-08044C9CE24D}" type="pres">
      <dgm:prSet presAssocID="{8643F34D-0D02-A649-8288-D4F6EB8B8DC7}" presName="circ1" presStyleLbl="vennNode1" presStyleIdx="0" presStyleCnt="3"/>
      <dgm:spPr/>
    </dgm:pt>
    <dgm:pt modelId="{53E260B1-4CF4-FA4C-922C-6826C6CAD2AE}" type="pres">
      <dgm:prSet presAssocID="{8643F34D-0D02-A649-8288-D4F6EB8B8DC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F711349-7932-5149-BF09-A05D5E747EE2}" type="pres">
      <dgm:prSet presAssocID="{6C9AE076-0C86-BB47-A75F-FE728D58340C}" presName="circ2" presStyleLbl="vennNode1" presStyleIdx="1" presStyleCnt="3"/>
      <dgm:spPr/>
    </dgm:pt>
    <dgm:pt modelId="{48BD86C0-0893-8549-A4BD-370C5D2B44E5}" type="pres">
      <dgm:prSet presAssocID="{6C9AE076-0C86-BB47-A75F-FE728D58340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4DF9A1F-AE40-5E43-A2FE-CC6B3B602151}" type="pres">
      <dgm:prSet presAssocID="{9CD69EE7-38CA-2243-8E50-D1ACD02D6796}" presName="circ3" presStyleLbl="vennNode1" presStyleIdx="2" presStyleCnt="3"/>
      <dgm:spPr/>
    </dgm:pt>
    <dgm:pt modelId="{835B322D-9631-3E46-80A2-63FCDA9F24F8}" type="pres">
      <dgm:prSet presAssocID="{9CD69EE7-38CA-2243-8E50-D1ACD02D679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FABB5D11-02FB-2645-A3A4-E23BC2C32D2B}" srcId="{251A9B3E-761A-6147-B39C-A10F1DAC0214}" destId="{9CD69EE7-38CA-2243-8E50-D1ACD02D6796}" srcOrd="2" destOrd="0" parTransId="{777205D2-E4C0-3240-9399-175406034616}" sibTransId="{DE21DCC9-0E49-7849-9C48-3B046ADFC04D}"/>
    <dgm:cxn modelId="{83015D1E-CCCD-6047-8706-7C4DE5C25298}" type="presOf" srcId="{6C9AE076-0C86-BB47-A75F-FE728D58340C}" destId="{48BD86C0-0893-8549-A4BD-370C5D2B44E5}" srcOrd="1" destOrd="0" presId="urn:microsoft.com/office/officeart/2005/8/layout/venn1"/>
    <dgm:cxn modelId="{C7449E30-0E72-E74C-9BB7-C2982D65D7CE}" srcId="{251A9B3E-761A-6147-B39C-A10F1DAC0214}" destId="{6C9AE076-0C86-BB47-A75F-FE728D58340C}" srcOrd="1" destOrd="0" parTransId="{550D61B2-3122-F745-9C2A-3801FD58AFD4}" sibTransId="{CD719EE4-CB8F-3C49-BAFF-39BAEDDB3A47}"/>
    <dgm:cxn modelId="{DD1C8649-1A10-7746-9A47-9DED5D71AF1A}" srcId="{251A9B3E-761A-6147-B39C-A10F1DAC0214}" destId="{8643F34D-0D02-A649-8288-D4F6EB8B8DC7}" srcOrd="0" destOrd="0" parTransId="{96AC7242-BA7E-2A40-9175-3081097C5EB6}" sibTransId="{6C3A5342-025D-8949-A189-C37C2A0719B6}"/>
    <dgm:cxn modelId="{86B6D450-2136-5C4F-9E24-A4F0DEC6E622}" type="presOf" srcId="{251A9B3E-761A-6147-B39C-A10F1DAC0214}" destId="{27AAD00E-0CD7-914F-8C20-DEBF11C310B2}" srcOrd="0" destOrd="0" presId="urn:microsoft.com/office/officeart/2005/8/layout/venn1"/>
    <dgm:cxn modelId="{7B951272-1DFC-C443-BFC5-B225590EB8A7}" type="presOf" srcId="{6C9AE076-0C86-BB47-A75F-FE728D58340C}" destId="{3F711349-7932-5149-BF09-A05D5E747EE2}" srcOrd="0" destOrd="0" presId="urn:microsoft.com/office/officeart/2005/8/layout/venn1"/>
    <dgm:cxn modelId="{3E001075-45E6-3147-B665-38B4C8CBFAF7}" type="presOf" srcId="{9CD69EE7-38CA-2243-8E50-D1ACD02D6796}" destId="{835B322D-9631-3E46-80A2-63FCDA9F24F8}" srcOrd="1" destOrd="0" presId="urn:microsoft.com/office/officeart/2005/8/layout/venn1"/>
    <dgm:cxn modelId="{E69046B6-7050-2C41-ACCB-611EDAFA7579}" type="presOf" srcId="{8643F34D-0D02-A649-8288-D4F6EB8B8DC7}" destId="{53E260B1-4CF4-FA4C-922C-6826C6CAD2AE}" srcOrd="1" destOrd="0" presId="urn:microsoft.com/office/officeart/2005/8/layout/venn1"/>
    <dgm:cxn modelId="{BA8D33BE-A4F2-F944-995E-50CB55EA9A85}" type="presOf" srcId="{9CD69EE7-38CA-2243-8E50-D1ACD02D6796}" destId="{94DF9A1F-AE40-5E43-A2FE-CC6B3B602151}" srcOrd="0" destOrd="0" presId="urn:microsoft.com/office/officeart/2005/8/layout/venn1"/>
    <dgm:cxn modelId="{31E63DE9-116E-E343-BC7A-A19E509F7B08}" type="presOf" srcId="{8643F34D-0D02-A649-8288-D4F6EB8B8DC7}" destId="{1AADACA2-5197-1445-BA5B-08044C9CE24D}" srcOrd="0" destOrd="0" presId="urn:microsoft.com/office/officeart/2005/8/layout/venn1"/>
    <dgm:cxn modelId="{65FE6EDC-A2F3-9641-A0AD-59752134E8F6}" type="presParOf" srcId="{27AAD00E-0CD7-914F-8C20-DEBF11C310B2}" destId="{1AADACA2-5197-1445-BA5B-08044C9CE24D}" srcOrd="0" destOrd="0" presId="urn:microsoft.com/office/officeart/2005/8/layout/venn1"/>
    <dgm:cxn modelId="{0A9811F3-C5DE-0443-93CA-D1E6E5C2D82B}" type="presParOf" srcId="{27AAD00E-0CD7-914F-8C20-DEBF11C310B2}" destId="{53E260B1-4CF4-FA4C-922C-6826C6CAD2AE}" srcOrd="1" destOrd="0" presId="urn:microsoft.com/office/officeart/2005/8/layout/venn1"/>
    <dgm:cxn modelId="{28574550-053E-9944-9ED6-65C4FAAAC317}" type="presParOf" srcId="{27AAD00E-0CD7-914F-8C20-DEBF11C310B2}" destId="{3F711349-7932-5149-BF09-A05D5E747EE2}" srcOrd="2" destOrd="0" presId="urn:microsoft.com/office/officeart/2005/8/layout/venn1"/>
    <dgm:cxn modelId="{6D43C2F9-5A0D-9149-B662-EC4AABA97C89}" type="presParOf" srcId="{27AAD00E-0CD7-914F-8C20-DEBF11C310B2}" destId="{48BD86C0-0893-8549-A4BD-370C5D2B44E5}" srcOrd="3" destOrd="0" presId="urn:microsoft.com/office/officeart/2005/8/layout/venn1"/>
    <dgm:cxn modelId="{F9F3F2CB-267E-ED48-A847-2298DCF952CF}" type="presParOf" srcId="{27AAD00E-0CD7-914F-8C20-DEBF11C310B2}" destId="{94DF9A1F-AE40-5E43-A2FE-CC6B3B602151}" srcOrd="4" destOrd="0" presId="urn:microsoft.com/office/officeart/2005/8/layout/venn1"/>
    <dgm:cxn modelId="{55906D24-0B38-8A49-87FD-BB405B6B11A6}" type="presParOf" srcId="{27AAD00E-0CD7-914F-8C20-DEBF11C310B2}" destId="{835B322D-9631-3E46-80A2-63FCDA9F24F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705FEA4-4DD4-44FD-8CA1-48A016123CA2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5F8E0FF-C58A-4E23-A9AD-514FE5795829}">
      <dgm:prSet/>
      <dgm:spPr/>
      <dgm:t>
        <a:bodyPr/>
        <a:lstStyle/>
        <a:p>
          <a:r>
            <a:rPr lang="en-US"/>
            <a:t>Taking a fresh look at UDL</a:t>
          </a:r>
        </a:p>
      </dgm:t>
    </dgm:pt>
    <dgm:pt modelId="{2098E23C-F06A-4D08-9CA4-25A34428C37B}" type="parTrans" cxnId="{C7EF8288-69A1-4933-BA0C-97C5FFA22A2F}">
      <dgm:prSet/>
      <dgm:spPr/>
      <dgm:t>
        <a:bodyPr/>
        <a:lstStyle/>
        <a:p>
          <a:endParaRPr lang="en-US"/>
        </a:p>
      </dgm:t>
    </dgm:pt>
    <dgm:pt modelId="{AFDCE209-0CA8-43F7-8DB5-FDE0D5F91888}" type="sibTrans" cxnId="{C7EF8288-69A1-4933-BA0C-97C5FFA22A2F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28D34D71-D018-42B2-BA0A-A93C89FFA810}">
      <dgm:prSet/>
      <dgm:spPr/>
      <dgm:t>
        <a:bodyPr/>
        <a:lstStyle/>
        <a:p>
          <a:r>
            <a:rPr lang="en-US"/>
            <a:t>Flipping special education: Integrating lessons about disability into gen ed curriculum</a:t>
          </a:r>
        </a:p>
      </dgm:t>
    </dgm:pt>
    <dgm:pt modelId="{7D243BF2-F151-4D5F-8BF5-19C4457C45BB}" type="parTrans" cxnId="{C6144787-E071-48C1-9DF8-2B095DFEB6CD}">
      <dgm:prSet/>
      <dgm:spPr/>
      <dgm:t>
        <a:bodyPr/>
        <a:lstStyle/>
        <a:p>
          <a:endParaRPr lang="en-US"/>
        </a:p>
      </dgm:t>
    </dgm:pt>
    <dgm:pt modelId="{E3C5CCE6-3741-4012-B76F-5732999F8660}" type="sibTrans" cxnId="{C6144787-E071-48C1-9DF8-2B095DFEB6CD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EBFEE400-12A7-4385-91A6-ECC1CBEE52AE}">
      <dgm:prSet/>
      <dgm:spPr/>
      <dgm:t>
        <a:bodyPr/>
        <a:lstStyle/>
        <a:p>
          <a:r>
            <a:rPr lang="en-US"/>
            <a:t>Inviting staff to engage in mini role-reversals</a:t>
          </a:r>
        </a:p>
      </dgm:t>
    </dgm:pt>
    <dgm:pt modelId="{BFB5ADCD-4DAE-43C5-B0C2-AE0E796E53F2}" type="parTrans" cxnId="{93D20D54-547E-4022-A2A1-9C80077802F5}">
      <dgm:prSet/>
      <dgm:spPr/>
      <dgm:t>
        <a:bodyPr/>
        <a:lstStyle/>
        <a:p>
          <a:endParaRPr lang="en-US"/>
        </a:p>
      </dgm:t>
    </dgm:pt>
    <dgm:pt modelId="{C642028E-0877-4FE0-9089-AF2FE46528E7}" type="sibTrans" cxnId="{93D20D54-547E-4022-A2A1-9C80077802F5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2753212F-EF10-2A47-99FC-47AA1EEF96C2}" type="pres">
      <dgm:prSet presAssocID="{9705FEA4-4DD4-44FD-8CA1-48A016123CA2}" presName="Name0" presStyleCnt="0">
        <dgm:presLayoutVars>
          <dgm:animLvl val="lvl"/>
          <dgm:resizeHandles val="exact"/>
        </dgm:presLayoutVars>
      </dgm:prSet>
      <dgm:spPr/>
    </dgm:pt>
    <dgm:pt modelId="{1258679A-A755-8544-B406-1425080AD474}" type="pres">
      <dgm:prSet presAssocID="{95F8E0FF-C58A-4E23-A9AD-514FE5795829}" presName="compositeNode" presStyleCnt="0">
        <dgm:presLayoutVars>
          <dgm:bulletEnabled val="1"/>
        </dgm:presLayoutVars>
      </dgm:prSet>
      <dgm:spPr/>
    </dgm:pt>
    <dgm:pt modelId="{61B3635C-05F7-B04A-A2FB-835720906983}" type="pres">
      <dgm:prSet presAssocID="{95F8E0FF-C58A-4E23-A9AD-514FE5795829}" presName="bgRect" presStyleLbl="bgAccFollowNode1" presStyleIdx="0" presStyleCnt="3"/>
      <dgm:spPr/>
    </dgm:pt>
    <dgm:pt modelId="{54CA4545-645C-B34B-B55F-2DB59B7785F4}" type="pres">
      <dgm:prSet presAssocID="{AFDCE209-0CA8-43F7-8DB5-FDE0D5F91888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550F9C6D-0FF6-DB42-84CA-A71930F7B4EC}" type="pres">
      <dgm:prSet presAssocID="{95F8E0FF-C58A-4E23-A9AD-514FE5795829}" presName="bottomLine" presStyleLbl="alignNode1" presStyleIdx="1" presStyleCnt="6">
        <dgm:presLayoutVars/>
      </dgm:prSet>
      <dgm:spPr/>
    </dgm:pt>
    <dgm:pt modelId="{7B73F1B4-5B73-034C-B424-EF566ACA85A8}" type="pres">
      <dgm:prSet presAssocID="{95F8E0FF-C58A-4E23-A9AD-514FE5795829}" presName="nodeText" presStyleLbl="bgAccFollowNode1" presStyleIdx="0" presStyleCnt="3">
        <dgm:presLayoutVars>
          <dgm:bulletEnabled val="1"/>
        </dgm:presLayoutVars>
      </dgm:prSet>
      <dgm:spPr/>
    </dgm:pt>
    <dgm:pt modelId="{7B03EB7F-B30B-D348-B164-162850A8365B}" type="pres">
      <dgm:prSet presAssocID="{AFDCE209-0CA8-43F7-8DB5-FDE0D5F91888}" presName="sibTrans" presStyleCnt="0"/>
      <dgm:spPr/>
    </dgm:pt>
    <dgm:pt modelId="{FE48F9D8-A1B7-B348-BF7A-8C0B7A4E775F}" type="pres">
      <dgm:prSet presAssocID="{28D34D71-D018-42B2-BA0A-A93C89FFA810}" presName="compositeNode" presStyleCnt="0">
        <dgm:presLayoutVars>
          <dgm:bulletEnabled val="1"/>
        </dgm:presLayoutVars>
      </dgm:prSet>
      <dgm:spPr/>
    </dgm:pt>
    <dgm:pt modelId="{30A6A2EA-9A18-E344-A0EC-582B2510E17D}" type="pres">
      <dgm:prSet presAssocID="{28D34D71-D018-42B2-BA0A-A93C89FFA810}" presName="bgRect" presStyleLbl="bgAccFollowNode1" presStyleIdx="1" presStyleCnt="3"/>
      <dgm:spPr/>
    </dgm:pt>
    <dgm:pt modelId="{228EC5A0-9E45-7541-83D2-643782844665}" type="pres">
      <dgm:prSet presAssocID="{E3C5CCE6-3741-4012-B76F-5732999F8660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A10B1312-5F9E-4944-96AD-E4FBBA589E64}" type="pres">
      <dgm:prSet presAssocID="{28D34D71-D018-42B2-BA0A-A93C89FFA810}" presName="bottomLine" presStyleLbl="alignNode1" presStyleIdx="3" presStyleCnt="6">
        <dgm:presLayoutVars/>
      </dgm:prSet>
      <dgm:spPr/>
    </dgm:pt>
    <dgm:pt modelId="{89A33CB2-4749-9945-8D2B-7705831BAAA5}" type="pres">
      <dgm:prSet presAssocID="{28D34D71-D018-42B2-BA0A-A93C89FFA810}" presName="nodeText" presStyleLbl="bgAccFollowNode1" presStyleIdx="1" presStyleCnt="3">
        <dgm:presLayoutVars>
          <dgm:bulletEnabled val="1"/>
        </dgm:presLayoutVars>
      </dgm:prSet>
      <dgm:spPr/>
    </dgm:pt>
    <dgm:pt modelId="{B7F3556D-43E6-6145-8755-345E1AB10735}" type="pres">
      <dgm:prSet presAssocID="{E3C5CCE6-3741-4012-B76F-5732999F8660}" presName="sibTrans" presStyleCnt="0"/>
      <dgm:spPr/>
    </dgm:pt>
    <dgm:pt modelId="{546247B6-7054-B54D-B250-BB45D2FE4A3C}" type="pres">
      <dgm:prSet presAssocID="{EBFEE400-12A7-4385-91A6-ECC1CBEE52AE}" presName="compositeNode" presStyleCnt="0">
        <dgm:presLayoutVars>
          <dgm:bulletEnabled val="1"/>
        </dgm:presLayoutVars>
      </dgm:prSet>
      <dgm:spPr/>
    </dgm:pt>
    <dgm:pt modelId="{7B0459C5-6107-7944-9958-4EB894092692}" type="pres">
      <dgm:prSet presAssocID="{EBFEE400-12A7-4385-91A6-ECC1CBEE52AE}" presName="bgRect" presStyleLbl="bgAccFollowNode1" presStyleIdx="2" presStyleCnt="3"/>
      <dgm:spPr/>
    </dgm:pt>
    <dgm:pt modelId="{7ECDBF80-91F5-BD4E-904A-7201F66750F8}" type="pres">
      <dgm:prSet presAssocID="{C642028E-0877-4FE0-9089-AF2FE46528E7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F404DA6F-C016-E04D-B4E3-A1CD125A3596}" type="pres">
      <dgm:prSet presAssocID="{EBFEE400-12A7-4385-91A6-ECC1CBEE52AE}" presName="bottomLine" presStyleLbl="alignNode1" presStyleIdx="5" presStyleCnt="6">
        <dgm:presLayoutVars/>
      </dgm:prSet>
      <dgm:spPr/>
    </dgm:pt>
    <dgm:pt modelId="{D5E0D527-071F-A14C-9724-6230F5C87B6B}" type="pres">
      <dgm:prSet presAssocID="{EBFEE400-12A7-4385-91A6-ECC1CBEE52AE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73E3B50A-CDB4-2C4B-B7C7-7B2DFF16F5B7}" type="presOf" srcId="{95F8E0FF-C58A-4E23-A9AD-514FE5795829}" destId="{61B3635C-05F7-B04A-A2FB-835720906983}" srcOrd="0" destOrd="0" presId="urn:microsoft.com/office/officeart/2016/7/layout/BasicLinearProcessNumbered"/>
    <dgm:cxn modelId="{53EBAE2F-8FC7-F244-A537-267BB044D544}" type="presOf" srcId="{9705FEA4-4DD4-44FD-8CA1-48A016123CA2}" destId="{2753212F-EF10-2A47-99FC-47AA1EEF96C2}" srcOrd="0" destOrd="0" presId="urn:microsoft.com/office/officeart/2016/7/layout/BasicLinearProcessNumbered"/>
    <dgm:cxn modelId="{BCCB5438-5C6B-3E47-81AE-1C4FAE6BBA48}" type="presOf" srcId="{E3C5CCE6-3741-4012-B76F-5732999F8660}" destId="{228EC5A0-9E45-7541-83D2-643782844665}" srcOrd="0" destOrd="0" presId="urn:microsoft.com/office/officeart/2016/7/layout/BasicLinearProcessNumbered"/>
    <dgm:cxn modelId="{18643244-F292-C14B-879E-0A40ECC5E6A7}" type="presOf" srcId="{C642028E-0877-4FE0-9089-AF2FE46528E7}" destId="{7ECDBF80-91F5-BD4E-904A-7201F66750F8}" srcOrd="0" destOrd="0" presId="urn:microsoft.com/office/officeart/2016/7/layout/BasicLinearProcessNumbered"/>
    <dgm:cxn modelId="{93D20D54-547E-4022-A2A1-9C80077802F5}" srcId="{9705FEA4-4DD4-44FD-8CA1-48A016123CA2}" destId="{EBFEE400-12A7-4385-91A6-ECC1CBEE52AE}" srcOrd="2" destOrd="0" parTransId="{BFB5ADCD-4DAE-43C5-B0C2-AE0E796E53F2}" sibTransId="{C642028E-0877-4FE0-9089-AF2FE46528E7}"/>
    <dgm:cxn modelId="{F73E9D62-B588-2245-BB6C-B2024420BD5C}" type="presOf" srcId="{EBFEE400-12A7-4385-91A6-ECC1CBEE52AE}" destId="{7B0459C5-6107-7944-9958-4EB894092692}" srcOrd="0" destOrd="0" presId="urn:microsoft.com/office/officeart/2016/7/layout/BasicLinearProcessNumbered"/>
    <dgm:cxn modelId="{F27F5F7C-EDE7-C64B-9513-F93EDDF04813}" type="presOf" srcId="{EBFEE400-12A7-4385-91A6-ECC1CBEE52AE}" destId="{D5E0D527-071F-A14C-9724-6230F5C87B6B}" srcOrd="1" destOrd="0" presId="urn:microsoft.com/office/officeart/2016/7/layout/BasicLinearProcessNumbered"/>
    <dgm:cxn modelId="{C6144787-E071-48C1-9DF8-2B095DFEB6CD}" srcId="{9705FEA4-4DD4-44FD-8CA1-48A016123CA2}" destId="{28D34D71-D018-42B2-BA0A-A93C89FFA810}" srcOrd="1" destOrd="0" parTransId="{7D243BF2-F151-4D5F-8BF5-19C4457C45BB}" sibTransId="{E3C5CCE6-3741-4012-B76F-5732999F8660}"/>
    <dgm:cxn modelId="{C7EF8288-69A1-4933-BA0C-97C5FFA22A2F}" srcId="{9705FEA4-4DD4-44FD-8CA1-48A016123CA2}" destId="{95F8E0FF-C58A-4E23-A9AD-514FE5795829}" srcOrd="0" destOrd="0" parTransId="{2098E23C-F06A-4D08-9CA4-25A34428C37B}" sibTransId="{AFDCE209-0CA8-43F7-8DB5-FDE0D5F91888}"/>
    <dgm:cxn modelId="{2C2CDAC5-20E7-8A4E-9B21-2819D9E87FA2}" type="presOf" srcId="{28D34D71-D018-42B2-BA0A-A93C89FFA810}" destId="{89A33CB2-4749-9945-8D2B-7705831BAAA5}" srcOrd="1" destOrd="0" presId="urn:microsoft.com/office/officeart/2016/7/layout/BasicLinearProcessNumbered"/>
    <dgm:cxn modelId="{EED760CB-4796-8F42-97F1-63776912962A}" type="presOf" srcId="{AFDCE209-0CA8-43F7-8DB5-FDE0D5F91888}" destId="{54CA4545-645C-B34B-B55F-2DB59B7785F4}" srcOrd="0" destOrd="0" presId="urn:microsoft.com/office/officeart/2016/7/layout/BasicLinearProcessNumbered"/>
    <dgm:cxn modelId="{E16DE9CE-0A55-8943-93BC-089C9538C2CF}" type="presOf" srcId="{95F8E0FF-C58A-4E23-A9AD-514FE5795829}" destId="{7B73F1B4-5B73-034C-B424-EF566ACA85A8}" srcOrd="1" destOrd="0" presId="urn:microsoft.com/office/officeart/2016/7/layout/BasicLinearProcessNumbered"/>
    <dgm:cxn modelId="{6AE658E1-3708-A248-A407-9382103D13CB}" type="presOf" srcId="{28D34D71-D018-42B2-BA0A-A93C89FFA810}" destId="{30A6A2EA-9A18-E344-A0EC-582B2510E17D}" srcOrd="0" destOrd="0" presId="urn:microsoft.com/office/officeart/2016/7/layout/BasicLinearProcessNumbered"/>
    <dgm:cxn modelId="{65297FBA-7151-8C4D-8615-D3F1873C4263}" type="presParOf" srcId="{2753212F-EF10-2A47-99FC-47AA1EEF96C2}" destId="{1258679A-A755-8544-B406-1425080AD474}" srcOrd="0" destOrd="0" presId="urn:microsoft.com/office/officeart/2016/7/layout/BasicLinearProcessNumbered"/>
    <dgm:cxn modelId="{6B70657E-01F7-1141-B179-D2F383D340CD}" type="presParOf" srcId="{1258679A-A755-8544-B406-1425080AD474}" destId="{61B3635C-05F7-B04A-A2FB-835720906983}" srcOrd="0" destOrd="0" presId="urn:microsoft.com/office/officeart/2016/7/layout/BasicLinearProcessNumbered"/>
    <dgm:cxn modelId="{2EBAF989-2533-724F-B418-14679AE00D4B}" type="presParOf" srcId="{1258679A-A755-8544-B406-1425080AD474}" destId="{54CA4545-645C-B34B-B55F-2DB59B7785F4}" srcOrd="1" destOrd="0" presId="urn:microsoft.com/office/officeart/2016/7/layout/BasicLinearProcessNumbered"/>
    <dgm:cxn modelId="{86352F40-E9A8-2843-9458-CE11435974D4}" type="presParOf" srcId="{1258679A-A755-8544-B406-1425080AD474}" destId="{550F9C6D-0FF6-DB42-84CA-A71930F7B4EC}" srcOrd="2" destOrd="0" presId="urn:microsoft.com/office/officeart/2016/7/layout/BasicLinearProcessNumbered"/>
    <dgm:cxn modelId="{EA69E9B0-A1C0-E947-9A10-F7D46723F44B}" type="presParOf" srcId="{1258679A-A755-8544-B406-1425080AD474}" destId="{7B73F1B4-5B73-034C-B424-EF566ACA85A8}" srcOrd="3" destOrd="0" presId="urn:microsoft.com/office/officeart/2016/7/layout/BasicLinearProcessNumbered"/>
    <dgm:cxn modelId="{DC47247A-8F11-F345-9EBE-85CFA26A8C8B}" type="presParOf" srcId="{2753212F-EF10-2A47-99FC-47AA1EEF96C2}" destId="{7B03EB7F-B30B-D348-B164-162850A8365B}" srcOrd="1" destOrd="0" presId="urn:microsoft.com/office/officeart/2016/7/layout/BasicLinearProcessNumbered"/>
    <dgm:cxn modelId="{BD062A4A-A9D3-1547-BD24-20535B9685C2}" type="presParOf" srcId="{2753212F-EF10-2A47-99FC-47AA1EEF96C2}" destId="{FE48F9D8-A1B7-B348-BF7A-8C0B7A4E775F}" srcOrd="2" destOrd="0" presId="urn:microsoft.com/office/officeart/2016/7/layout/BasicLinearProcessNumbered"/>
    <dgm:cxn modelId="{5FB8BFDB-75D6-B349-8099-3FDB02A7F5EC}" type="presParOf" srcId="{FE48F9D8-A1B7-B348-BF7A-8C0B7A4E775F}" destId="{30A6A2EA-9A18-E344-A0EC-582B2510E17D}" srcOrd="0" destOrd="0" presId="urn:microsoft.com/office/officeart/2016/7/layout/BasicLinearProcessNumbered"/>
    <dgm:cxn modelId="{DBE9F6BF-91D2-E948-9225-596432F2938D}" type="presParOf" srcId="{FE48F9D8-A1B7-B348-BF7A-8C0B7A4E775F}" destId="{228EC5A0-9E45-7541-83D2-643782844665}" srcOrd="1" destOrd="0" presId="urn:microsoft.com/office/officeart/2016/7/layout/BasicLinearProcessNumbered"/>
    <dgm:cxn modelId="{A7BCA0D0-9FF1-D044-98C2-E939196EB244}" type="presParOf" srcId="{FE48F9D8-A1B7-B348-BF7A-8C0B7A4E775F}" destId="{A10B1312-5F9E-4944-96AD-E4FBBA589E64}" srcOrd="2" destOrd="0" presId="urn:microsoft.com/office/officeart/2016/7/layout/BasicLinearProcessNumbered"/>
    <dgm:cxn modelId="{28FAFCE2-2AEE-E54B-B4E1-41D1B5BD9E9F}" type="presParOf" srcId="{FE48F9D8-A1B7-B348-BF7A-8C0B7A4E775F}" destId="{89A33CB2-4749-9945-8D2B-7705831BAAA5}" srcOrd="3" destOrd="0" presId="urn:microsoft.com/office/officeart/2016/7/layout/BasicLinearProcessNumbered"/>
    <dgm:cxn modelId="{937306A8-5664-C24E-A2FA-10598335EE3C}" type="presParOf" srcId="{2753212F-EF10-2A47-99FC-47AA1EEF96C2}" destId="{B7F3556D-43E6-6145-8755-345E1AB10735}" srcOrd="3" destOrd="0" presId="urn:microsoft.com/office/officeart/2016/7/layout/BasicLinearProcessNumbered"/>
    <dgm:cxn modelId="{82902BCE-FBA9-204B-AE51-077D70586119}" type="presParOf" srcId="{2753212F-EF10-2A47-99FC-47AA1EEF96C2}" destId="{546247B6-7054-B54D-B250-BB45D2FE4A3C}" srcOrd="4" destOrd="0" presId="urn:microsoft.com/office/officeart/2016/7/layout/BasicLinearProcessNumbered"/>
    <dgm:cxn modelId="{41AEDB73-4C45-4B46-941C-C69506AA1ED0}" type="presParOf" srcId="{546247B6-7054-B54D-B250-BB45D2FE4A3C}" destId="{7B0459C5-6107-7944-9958-4EB894092692}" srcOrd="0" destOrd="0" presId="urn:microsoft.com/office/officeart/2016/7/layout/BasicLinearProcessNumbered"/>
    <dgm:cxn modelId="{4A87C216-D890-4B49-BC0B-72BC34B7A24A}" type="presParOf" srcId="{546247B6-7054-B54D-B250-BB45D2FE4A3C}" destId="{7ECDBF80-91F5-BD4E-904A-7201F66750F8}" srcOrd="1" destOrd="0" presId="urn:microsoft.com/office/officeart/2016/7/layout/BasicLinearProcessNumbered"/>
    <dgm:cxn modelId="{513E6055-44A6-3443-B72A-8CAB2C0E605F}" type="presParOf" srcId="{546247B6-7054-B54D-B250-BB45D2FE4A3C}" destId="{F404DA6F-C016-E04D-B4E3-A1CD125A3596}" srcOrd="2" destOrd="0" presId="urn:microsoft.com/office/officeart/2016/7/layout/BasicLinearProcessNumbered"/>
    <dgm:cxn modelId="{9E46AC90-E122-FF4E-A9E8-C58272773A8F}" type="presParOf" srcId="{546247B6-7054-B54D-B250-BB45D2FE4A3C}" destId="{D5E0D527-071F-A14C-9724-6230F5C87B6B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982890-BCE3-144B-BD42-E1459955D52B}">
      <dsp:nvSpPr>
        <dsp:cNvPr id="0" name=""/>
        <dsp:cNvSpPr/>
      </dsp:nvSpPr>
      <dsp:spPr>
        <a:xfrm>
          <a:off x="0" y="687"/>
          <a:ext cx="774596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1601373-27CC-4346-8277-A182B8692193}">
      <dsp:nvSpPr>
        <dsp:cNvPr id="0" name=""/>
        <dsp:cNvSpPr/>
      </dsp:nvSpPr>
      <dsp:spPr>
        <a:xfrm>
          <a:off x="0" y="687"/>
          <a:ext cx="1549193" cy="468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Make</a:t>
          </a:r>
        </a:p>
      </dsp:txBody>
      <dsp:txXfrm>
        <a:off x="0" y="687"/>
        <a:ext cx="1549193" cy="468948"/>
      </dsp:txXfrm>
    </dsp:sp>
    <dsp:sp modelId="{67E35C4A-5871-8544-B70A-D11D9C09C76F}">
      <dsp:nvSpPr>
        <dsp:cNvPr id="0" name=""/>
        <dsp:cNvSpPr/>
      </dsp:nvSpPr>
      <dsp:spPr>
        <a:xfrm>
          <a:off x="1665383" y="21982"/>
          <a:ext cx="6080585" cy="425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 representation of an inclusive practice (and sign it, obviously)</a:t>
          </a:r>
        </a:p>
      </dsp:txBody>
      <dsp:txXfrm>
        <a:off x="1665383" y="21982"/>
        <a:ext cx="6080585" cy="425900"/>
      </dsp:txXfrm>
    </dsp:sp>
    <dsp:sp modelId="{CBAB60A3-FAE2-0745-B767-8D888EF51481}">
      <dsp:nvSpPr>
        <dsp:cNvPr id="0" name=""/>
        <dsp:cNvSpPr/>
      </dsp:nvSpPr>
      <dsp:spPr>
        <a:xfrm>
          <a:off x="1549193" y="447883"/>
          <a:ext cx="6196775" cy="0"/>
        </a:xfrm>
        <a:prstGeom prst="line">
          <a:avLst/>
        </a:prstGeom>
        <a:noFill/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572D8DA9-8EF9-944E-860F-DACB508820B9}">
      <dsp:nvSpPr>
        <dsp:cNvPr id="0" name=""/>
        <dsp:cNvSpPr/>
      </dsp:nvSpPr>
      <dsp:spPr>
        <a:xfrm>
          <a:off x="0" y="469636"/>
          <a:ext cx="7745969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582B569-5D1E-8B41-AC9E-9DBF3F232E70}">
      <dsp:nvSpPr>
        <dsp:cNvPr id="0" name=""/>
        <dsp:cNvSpPr/>
      </dsp:nvSpPr>
      <dsp:spPr>
        <a:xfrm>
          <a:off x="0" y="469636"/>
          <a:ext cx="1549193" cy="468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Exchange</a:t>
          </a:r>
        </a:p>
      </dsp:txBody>
      <dsp:txXfrm>
        <a:off x="0" y="469636"/>
        <a:ext cx="1549193" cy="468948"/>
      </dsp:txXfrm>
    </dsp:sp>
    <dsp:sp modelId="{DAB9168A-6C68-994F-B05F-CD543E4AD925}">
      <dsp:nvSpPr>
        <dsp:cNvPr id="0" name=""/>
        <dsp:cNvSpPr/>
      </dsp:nvSpPr>
      <dsp:spPr>
        <a:xfrm>
          <a:off x="1665383" y="490931"/>
          <a:ext cx="6080585" cy="425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your image with someone you haven’t met before</a:t>
          </a:r>
        </a:p>
      </dsp:txBody>
      <dsp:txXfrm>
        <a:off x="1665383" y="490931"/>
        <a:ext cx="6080585" cy="425900"/>
      </dsp:txXfrm>
    </dsp:sp>
    <dsp:sp modelId="{AF6E03DB-BFE3-2B44-A4E6-E6E38DF355B1}">
      <dsp:nvSpPr>
        <dsp:cNvPr id="0" name=""/>
        <dsp:cNvSpPr/>
      </dsp:nvSpPr>
      <dsp:spPr>
        <a:xfrm>
          <a:off x="1549193" y="916832"/>
          <a:ext cx="6196775" cy="0"/>
        </a:xfrm>
        <a:prstGeom prst="line">
          <a:avLst/>
        </a:prstGeom>
        <a:noFill/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49211083-C169-344E-AC22-4A50B047C518}">
      <dsp:nvSpPr>
        <dsp:cNvPr id="0" name=""/>
        <dsp:cNvSpPr/>
      </dsp:nvSpPr>
      <dsp:spPr>
        <a:xfrm>
          <a:off x="0" y="938585"/>
          <a:ext cx="774596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2D00B3A-2C9D-324F-86B1-BCFF476F93D7}">
      <dsp:nvSpPr>
        <dsp:cNvPr id="0" name=""/>
        <dsp:cNvSpPr/>
      </dsp:nvSpPr>
      <dsp:spPr>
        <a:xfrm>
          <a:off x="0" y="938585"/>
          <a:ext cx="1549193" cy="468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Negotiate</a:t>
          </a:r>
        </a:p>
      </dsp:txBody>
      <dsp:txXfrm>
        <a:off x="0" y="938585"/>
        <a:ext cx="1549193" cy="468948"/>
      </dsp:txXfrm>
    </dsp:sp>
    <dsp:sp modelId="{F38AD776-1FD9-D240-AF7D-372E59243415}">
      <dsp:nvSpPr>
        <dsp:cNvPr id="0" name=""/>
        <dsp:cNvSpPr/>
      </dsp:nvSpPr>
      <dsp:spPr>
        <a:xfrm>
          <a:off x="1665383" y="959880"/>
          <a:ext cx="6080585" cy="425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 title for each others’ masterpieces</a:t>
          </a:r>
        </a:p>
      </dsp:txBody>
      <dsp:txXfrm>
        <a:off x="1665383" y="959880"/>
        <a:ext cx="6080585" cy="425900"/>
      </dsp:txXfrm>
    </dsp:sp>
    <dsp:sp modelId="{A4F3818F-5FA6-F64E-9EB5-ABCD0B2DA9E4}">
      <dsp:nvSpPr>
        <dsp:cNvPr id="0" name=""/>
        <dsp:cNvSpPr/>
      </dsp:nvSpPr>
      <dsp:spPr>
        <a:xfrm>
          <a:off x="1549193" y="1385781"/>
          <a:ext cx="6196775" cy="0"/>
        </a:xfrm>
        <a:prstGeom prst="line">
          <a:avLst/>
        </a:prstGeom>
        <a:noFill/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F09F9-BEEC-5E43-844B-A2B18870BAB3}">
      <dsp:nvSpPr>
        <dsp:cNvPr id="0" name=""/>
        <dsp:cNvSpPr/>
      </dsp:nvSpPr>
      <dsp:spPr>
        <a:xfrm>
          <a:off x="0" y="546"/>
          <a:ext cx="478041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C776ED-444B-D140-97C6-829B98866F26}">
      <dsp:nvSpPr>
        <dsp:cNvPr id="0" name=""/>
        <dsp:cNvSpPr/>
      </dsp:nvSpPr>
      <dsp:spPr>
        <a:xfrm>
          <a:off x="0" y="546"/>
          <a:ext cx="4780416" cy="895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WHO are we including? </a:t>
          </a:r>
        </a:p>
      </dsp:txBody>
      <dsp:txXfrm>
        <a:off x="0" y="546"/>
        <a:ext cx="4780416" cy="895926"/>
      </dsp:txXfrm>
    </dsp:sp>
    <dsp:sp modelId="{FD7B746E-057D-9046-B2FA-3D1FF44AD541}">
      <dsp:nvSpPr>
        <dsp:cNvPr id="0" name=""/>
        <dsp:cNvSpPr/>
      </dsp:nvSpPr>
      <dsp:spPr>
        <a:xfrm>
          <a:off x="0" y="896473"/>
          <a:ext cx="4780416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ADB50-F89B-3A4A-B07B-C95F82F1AF00}">
      <dsp:nvSpPr>
        <dsp:cNvPr id="0" name=""/>
        <dsp:cNvSpPr/>
      </dsp:nvSpPr>
      <dsp:spPr>
        <a:xfrm>
          <a:off x="0" y="896473"/>
          <a:ext cx="4780416" cy="895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are we including them in?</a:t>
          </a:r>
        </a:p>
      </dsp:txBody>
      <dsp:txXfrm>
        <a:off x="0" y="896473"/>
        <a:ext cx="4780416" cy="895926"/>
      </dsp:txXfrm>
    </dsp:sp>
    <dsp:sp modelId="{947A1683-5DEB-BB46-950D-CDB1DCD3982E}">
      <dsp:nvSpPr>
        <dsp:cNvPr id="0" name=""/>
        <dsp:cNvSpPr/>
      </dsp:nvSpPr>
      <dsp:spPr>
        <a:xfrm>
          <a:off x="0" y="1792399"/>
          <a:ext cx="4780416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C8C7AB-B2BD-A34E-9328-48B966C684C1}">
      <dsp:nvSpPr>
        <dsp:cNvPr id="0" name=""/>
        <dsp:cNvSpPr/>
      </dsp:nvSpPr>
      <dsp:spPr>
        <a:xfrm>
          <a:off x="0" y="1792399"/>
          <a:ext cx="4780416" cy="895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WHEN are folks being included?  </a:t>
          </a:r>
        </a:p>
      </dsp:txBody>
      <dsp:txXfrm>
        <a:off x="0" y="1792399"/>
        <a:ext cx="4780416" cy="895926"/>
      </dsp:txXfrm>
    </dsp:sp>
    <dsp:sp modelId="{847B8163-6CDB-274D-8650-14840006FB2D}">
      <dsp:nvSpPr>
        <dsp:cNvPr id="0" name=""/>
        <dsp:cNvSpPr/>
      </dsp:nvSpPr>
      <dsp:spPr>
        <a:xfrm>
          <a:off x="0" y="2688326"/>
          <a:ext cx="478041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EBA85-AB68-F84D-A407-B94C92C2FEB7}">
      <dsp:nvSpPr>
        <dsp:cNvPr id="0" name=""/>
        <dsp:cNvSpPr/>
      </dsp:nvSpPr>
      <dsp:spPr>
        <a:xfrm>
          <a:off x="0" y="2688326"/>
          <a:ext cx="4780416" cy="895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WHERE are folks being included?</a:t>
          </a:r>
        </a:p>
      </dsp:txBody>
      <dsp:txXfrm>
        <a:off x="0" y="2688326"/>
        <a:ext cx="4780416" cy="895926"/>
      </dsp:txXfrm>
    </dsp:sp>
    <dsp:sp modelId="{1658819F-BF5D-BD49-80D5-D70356BF0B8C}">
      <dsp:nvSpPr>
        <dsp:cNvPr id="0" name=""/>
        <dsp:cNvSpPr/>
      </dsp:nvSpPr>
      <dsp:spPr>
        <a:xfrm>
          <a:off x="0" y="3584252"/>
          <a:ext cx="478041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1F70A1-5AF7-D043-B9BC-1DF5E359D7D7}">
      <dsp:nvSpPr>
        <dsp:cNvPr id="0" name=""/>
        <dsp:cNvSpPr/>
      </dsp:nvSpPr>
      <dsp:spPr>
        <a:xfrm>
          <a:off x="0" y="3584252"/>
          <a:ext cx="4780416" cy="8959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WHY are we engaging in inclusive practices?</a:t>
          </a:r>
        </a:p>
      </dsp:txBody>
      <dsp:txXfrm>
        <a:off x="0" y="3584252"/>
        <a:ext cx="4780416" cy="8959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CFA6B-BA3A-8044-AE1C-D07CCC363AD5}">
      <dsp:nvSpPr>
        <dsp:cNvPr id="0" name=""/>
        <dsp:cNvSpPr/>
      </dsp:nvSpPr>
      <dsp:spPr>
        <a:xfrm>
          <a:off x="0" y="348617"/>
          <a:ext cx="5117960" cy="159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7211" tIns="458216" rIns="397211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Did specific types of students come to mind?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Why? </a:t>
          </a:r>
        </a:p>
      </dsp:txBody>
      <dsp:txXfrm>
        <a:off x="0" y="348617"/>
        <a:ext cx="5117960" cy="1593900"/>
      </dsp:txXfrm>
    </dsp:sp>
    <dsp:sp modelId="{F4F119AA-21B4-7D4F-A788-957F33FB272A}">
      <dsp:nvSpPr>
        <dsp:cNvPr id="0" name=""/>
        <dsp:cNvSpPr/>
      </dsp:nvSpPr>
      <dsp:spPr>
        <a:xfrm>
          <a:off x="255898" y="23897"/>
          <a:ext cx="3582572" cy="649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413" tIns="0" rIns="13541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Students</a:t>
          </a:r>
        </a:p>
      </dsp:txBody>
      <dsp:txXfrm>
        <a:off x="287601" y="55600"/>
        <a:ext cx="3519166" cy="586034"/>
      </dsp:txXfrm>
    </dsp:sp>
    <dsp:sp modelId="{CC971B6B-2BE5-2044-AC6C-BB9D8C8ECD95}">
      <dsp:nvSpPr>
        <dsp:cNvPr id="0" name=""/>
        <dsp:cNvSpPr/>
      </dsp:nvSpPr>
      <dsp:spPr>
        <a:xfrm>
          <a:off x="0" y="2386036"/>
          <a:ext cx="5117960" cy="19057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7211" tIns="458216" rIns="397211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What do inclusive practices mean for staff?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What do inclusive practices mean for families? </a:t>
          </a:r>
        </a:p>
      </dsp:txBody>
      <dsp:txXfrm>
        <a:off x="0" y="2386036"/>
        <a:ext cx="5117960" cy="1905749"/>
      </dsp:txXfrm>
    </dsp:sp>
    <dsp:sp modelId="{79E8F296-BAAE-884D-9F33-9ADE37A96057}">
      <dsp:nvSpPr>
        <dsp:cNvPr id="0" name=""/>
        <dsp:cNvSpPr/>
      </dsp:nvSpPr>
      <dsp:spPr>
        <a:xfrm>
          <a:off x="255898" y="2061317"/>
          <a:ext cx="3582572" cy="64944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413" tIns="0" rIns="13541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Adults: Staff &amp; Families </a:t>
          </a:r>
        </a:p>
      </dsp:txBody>
      <dsp:txXfrm>
        <a:off x="287601" y="2093020"/>
        <a:ext cx="3519166" cy="5860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ADACA2-5197-1445-BA5B-08044C9CE24D}">
      <dsp:nvSpPr>
        <dsp:cNvPr id="0" name=""/>
        <dsp:cNvSpPr/>
      </dsp:nvSpPr>
      <dsp:spPr>
        <a:xfrm>
          <a:off x="1970765" y="70284"/>
          <a:ext cx="3373668" cy="33736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PBIS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Which adults are involved?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Which kids are involved?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What are the tools/resources?</a:t>
          </a:r>
        </a:p>
      </dsp:txBody>
      <dsp:txXfrm>
        <a:off x="2420588" y="660676"/>
        <a:ext cx="2474023" cy="1518150"/>
      </dsp:txXfrm>
    </dsp:sp>
    <dsp:sp modelId="{3F711349-7932-5149-BF09-A05D5E747EE2}">
      <dsp:nvSpPr>
        <dsp:cNvPr id="0" name=""/>
        <dsp:cNvSpPr/>
      </dsp:nvSpPr>
      <dsp:spPr>
        <a:xfrm>
          <a:off x="3188097" y="2178827"/>
          <a:ext cx="3373668" cy="33736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Special Education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Which adults are involved?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Which kids are involved?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What are the tools/resources?</a:t>
          </a:r>
        </a:p>
      </dsp:txBody>
      <dsp:txXfrm>
        <a:off x="4219878" y="3050358"/>
        <a:ext cx="2024201" cy="1855517"/>
      </dsp:txXfrm>
    </dsp:sp>
    <dsp:sp modelId="{94DF9A1F-AE40-5E43-A2FE-CC6B3B602151}">
      <dsp:nvSpPr>
        <dsp:cNvPr id="0" name=""/>
        <dsp:cNvSpPr/>
      </dsp:nvSpPr>
      <dsp:spPr>
        <a:xfrm>
          <a:off x="753433" y="2178827"/>
          <a:ext cx="3373668" cy="33736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SEL Initiatives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Which adults are involved?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Which kids are involved?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What are the tools/resources?</a:t>
          </a:r>
        </a:p>
      </dsp:txBody>
      <dsp:txXfrm>
        <a:off x="1071120" y="3050358"/>
        <a:ext cx="2024201" cy="18555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ADACA2-5197-1445-BA5B-08044C9CE24D}">
      <dsp:nvSpPr>
        <dsp:cNvPr id="0" name=""/>
        <dsp:cNvSpPr/>
      </dsp:nvSpPr>
      <dsp:spPr>
        <a:xfrm>
          <a:off x="1970765" y="70284"/>
          <a:ext cx="3373668" cy="33736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PBIS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Which adults are involved?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Which kids are involved?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What are the tools/resources?</a:t>
          </a:r>
        </a:p>
      </dsp:txBody>
      <dsp:txXfrm>
        <a:off x="2420588" y="660676"/>
        <a:ext cx="2474023" cy="1518150"/>
      </dsp:txXfrm>
    </dsp:sp>
    <dsp:sp modelId="{3F711349-7932-5149-BF09-A05D5E747EE2}">
      <dsp:nvSpPr>
        <dsp:cNvPr id="0" name=""/>
        <dsp:cNvSpPr/>
      </dsp:nvSpPr>
      <dsp:spPr>
        <a:xfrm>
          <a:off x="3188097" y="2178827"/>
          <a:ext cx="3373668" cy="33736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Special Education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Which adults are involved?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Which kids are involved?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What are the tools/resources?</a:t>
          </a:r>
        </a:p>
      </dsp:txBody>
      <dsp:txXfrm>
        <a:off x="4219878" y="3050358"/>
        <a:ext cx="2024201" cy="1855517"/>
      </dsp:txXfrm>
    </dsp:sp>
    <dsp:sp modelId="{94DF9A1F-AE40-5E43-A2FE-CC6B3B602151}">
      <dsp:nvSpPr>
        <dsp:cNvPr id="0" name=""/>
        <dsp:cNvSpPr/>
      </dsp:nvSpPr>
      <dsp:spPr>
        <a:xfrm>
          <a:off x="753433" y="2178827"/>
          <a:ext cx="3373668" cy="33736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SEL Initiatives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Which adults are involved?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Which kids are involved?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What are the tools/resources?</a:t>
          </a:r>
        </a:p>
      </dsp:txBody>
      <dsp:txXfrm>
        <a:off x="1071120" y="3050358"/>
        <a:ext cx="2024201" cy="18555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ADACA2-5197-1445-BA5B-08044C9CE24D}">
      <dsp:nvSpPr>
        <dsp:cNvPr id="0" name=""/>
        <dsp:cNvSpPr/>
      </dsp:nvSpPr>
      <dsp:spPr>
        <a:xfrm>
          <a:off x="1032120" y="57296"/>
          <a:ext cx="2750213" cy="2750213"/>
        </a:xfrm>
        <a:prstGeom prst="ellipse">
          <a:avLst/>
        </a:prstGeom>
        <a:solidFill>
          <a:schemeClr val="accent2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Thoughts</a:t>
          </a:r>
        </a:p>
      </dsp:txBody>
      <dsp:txXfrm>
        <a:off x="1398815" y="538583"/>
        <a:ext cx="2016823" cy="1237596"/>
      </dsp:txXfrm>
    </dsp:sp>
    <dsp:sp modelId="{3F711349-7932-5149-BF09-A05D5E747EE2}">
      <dsp:nvSpPr>
        <dsp:cNvPr id="0" name=""/>
        <dsp:cNvSpPr/>
      </dsp:nvSpPr>
      <dsp:spPr>
        <a:xfrm>
          <a:off x="2024489" y="1776179"/>
          <a:ext cx="2750213" cy="275021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Behavior</a:t>
          </a:r>
        </a:p>
      </dsp:txBody>
      <dsp:txXfrm>
        <a:off x="2865596" y="2486651"/>
        <a:ext cx="1650128" cy="1512617"/>
      </dsp:txXfrm>
    </dsp:sp>
    <dsp:sp modelId="{94DF9A1F-AE40-5E43-A2FE-CC6B3B602151}">
      <dsp:nvSpPr>
        <dsp:cNvPr id="0" name=""/>
        <dsp:cNvSpPr/>
      </dsp:nvSpPr>
      <dsp:spPr>
        <a:xfrm>
          <a:off x="39751" y="1776179"/>
          <a:ext cx="2750213" cy="2750213"/>
        </a:xfrm>
        <a:prstGeom prst="ellipse">
          <a:avLst/>
        </a:prstGeom>
        <a:solidFill>
          <a:schemeClr val="accent2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Feelings</a:t>
          </a:r>
        </a:p>
      </dsp:txBody>
      <dsp:txXfrm>
        <a:off x="298730" y="2486651"/>
        <a:ext cx="1650128" cy="151261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ADACA2-5197-1445-BA5B-08044C9CE24D}">
      <dsp:nvSpPr>
        <dsp:cNvPr id="0" name=""/>
        <dsp:cNvSpPr/>
      </dsp:nvSpPr>
      <dsp:spPr>
        <a:xfrm>
          <a:off x="1285398" y="54391"/>
          <a:ext cx="2610802" cy="2610802"/>
        </a:xfrm>
        <a:prstGeom prst="ellipse">
          <a:avLst/>
        </a:prstGeom>
        <a:solidFill>
          <a:schemeClr val="accent2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Thoughts</a:t>
          </a:r>
        </a:p>
      </dsp:txBody>
      <dsp:txXfrm>
        <a:off x="1633505" y="511282"/>
        <a:ext cx="1914588" cy="1174861"/>
      </dsp:txXfrm>
    </dsp:sp>
    <dsp:sp modelId="{3F711349-7932-5149-BF09-A05D5E747EE2}">
      <dsp:nvSpPr>
        <dsp:cNvPr id="0" name=""/>
        <dsp:cNvSpPr/>
      </dsp:nvSpPr>
      <dsp:spPr>
        <a:xfrm>
          <a:off x="2227463" y="1686143"/>
          <a:ext cx="2610802" cy="261080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Behavior</a:t>
          </a:r>
        </a:p>
      </dsp:txBody>
      <dsp:txXfrm>
        <a:off x="3025933" y="2360600"/>
        <a:ext cx="1566481" cy="1435941"/>
      </dsp:txXfrm>
    </dsp:sp>
    <dsp:sp modelId="{94DF9A1F-AE40-5E43-A2FE-CC6B3B602151}">
      <dsp:nvSpPr>
        <dsp:cNvPr id="0" name=""/>
        <dsp:cNvSpPr/>
      </dsp:nvSpPr>
      <dsp:spPr>
        <a:xfrm>
          <a:off x="343333" y="1686143"/>
          <a:ext cx="2610802" cy="2610802"/>
        </a:xfrm>
        <a:prstGeom prst="ellipse">
          <a:avLst/>
        </a:prstGeom>
        <a:solidFill>
          <a:schemeClr val="accent2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Feelings</a:t>
          </a:r>
        </a:p>
      </dsp:txBody>
      <dsp:txXfrm>
        <a:off x="589184" y="2360600"/>
        <a:ext cx="1566481" cy="143594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B3635C-05F7-B04A-A2FB-835720906983}">
      <dsp:nvSpPr>
        <dsp:cNvPr id="0" name=""/>
        <dsp:cNvSpPr/>
      </dsp:nvSpPr>
      <dsp:spPr>
        <a:xfrm>
          <a:off x="0" y="0"/>
          <a:ext cx="3286125" cy="435133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Taking a fresh look at UDL</a:t>
          </a:r>
        </a:p>
      </dsp:txBody>
      <dsp:txXfrm>
        <a:off x="0" y="1653508"/>
        <a:ext cx="3286125" cy="2610802"/>
      </dsp:txXfrm>
    </dsp:sp>
    <dsp:sp modelId="{54CA4545-645C-B34B-B55F-2DB59B7785F4}">
      <dsp:nvSpPr>
        <dsp:cNvPr id="0" name=""/>
        <dsp:cNvSpPr/>
      </dsp:nvSpPr>
      <dsp:spPr>
        <a:xfrm>
          <a:off x="990361" y="435133"/>
          <a:ext cx="1305401" cy="13054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1181533" y="626305"/>
        <a:ext cx="923057" cy="923057"/>
      </dsp:txXfrm>
    </dsp:sp>
    <dsp:sp modelId="{550F9C6D-0FF6-DB42-84CA-A71930F7B4EC}">
      <dsp:nvSpPr>
        <dsp:cNvPr id="0" name=""/>
        <dsp:cNvSpPr/>
      </dsp:nvSpPr>
      <dsp:spPr>
        <a:xfrm>
          <a:off x="0" y="4351266"/>
          <a:ext cx="3286125" cy="72"/>
        </a:xfrm>
        <a:prstGeom prst="rect">
          <a:avLst/>
        </a:prstGeom>
        <a:solidFill>
          <a:schemeClr val="accent2">
            <a:hueOff val="1288722"/>
            <a:satOff val="-3699"/>
            <a:lumOff val="-5922"/>
            <a:alphaOff val="0"/>
          </a:schemeClr>
        </a:solidFill>
        <a:ln w="19050" cap="flat" cmpd="sng" algn="ctr">
          <a:solidFill>
            <a:schemeClr val="accent2">
              <a:hueOff val="1288722"/>
              <a:satOff val="-3699"/>
              <a:lumOff val="-5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A6A2EA-9A18-E344-A0EC-582B2510E17D}">
      <dsp:nvSpPr>
        <dsp:cNvPr id="0" name=""/>
        <dsp:cNvSpPr/>
      </dsp:nvSpPr>
      <dsp:spPr>
        <a:xfrm>
          <a:off x="3614737" y="0"/>
          <a:ext cx="3286125" cy="4351338"/>
        </a:xfrm>
        <a:prstGeom prst="rect">
          <a:avLst/>
        </a:prstGeom>
        <a:solidFill>
          <a:schemeClr val="accent2">
            <a:tint val="40000"/>
            <a:alpha val="90000"/>
            <a:hueOff val="3367362"/>
            <a:satOff val="-31116"/>
            <a:lumOff val="-350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3367362"/>
              <a:satOff val="-31116"/>
              <a:lumOff val="-35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Flipping special education: Integrating lessons about disability into gen ed curriculum</a:t>
          </a:r>
        </a:p>
      </dsp:txBody>
      <dsp:txXfrm>
        <a:off x="3614737" y="1653508"/>
        <a:ext cx="3286125" cy="2610802"/>
      </dsp:txXfrm>
    </dsp:sp>
    <dsp:sp modelId="{228EC5A0-9E45-7541-83D2-643782844665}">
      <dsp:nvSpPr>
        <dsp:cNvPr id="0" name=""/>
        <dsp:cNvSpPr/>
      </dsp:nvSpPr>
      <dsp:spPr>
        <a:xfrm>
          <a:off x="4605099" y="435133"/>
          <a:ext cx="1305401" cy="1305401"/>
        </a:xfrm>
        <a:prstGeom prst="ellipse">
          <a:avLst/>
        </a:prstGeom>
        <a:solidFill>
          <a:schemeClr val="accent2">
            <a:hueOff val="2577445"/>
            <a:satOff val="-7397"/>
            <a:lumOff val="-11844"/>
            <a:alphaOff val="0"/>
          </a:schemeClr>
        </a:solidFill>
        <a:ln w="19050" cap="flat" cmpd="sng" algn="ctr">
          <a:solidFill>
            <a:schemeClr val="accent2">
              <a:hueOff val="2577445"/>
              <a:satOff val="-7397"/>
              <a:lumOff val="-118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4796271" y="626305"/>
        <a:ext cx="923057" cy="923057"/>
      </dsp:txXfrm>
    </dsp:sp>
    <dsp:sp modelId="{A10B1312-5F9E-4944-96AD-E4FBBA589E64}">
      <dsp:nvSpPr>
        <dsp:cNvPr id="0" name=""/>
        <dsp:cNvSpPr/>
      </dsp:nvSpPr>
      <dsp:spPr>
        <a:xfrm>
          <a:off x="3614737" y="4351266"/>
          <a:ext cx="3286125" cy="72"/>
        </a:xfrm>
        <a:prstGeom prst="rect">
          <a:avLst/>
        </a:prstGeom>
        <a:solidFill>
          <a:schemeClr val="accent2">
            <a:hueOff val="3866168"/>
            <a:satOff val="-11096"/>
            <a:lumOff val="-17765"/>
            <a:alphaOff val="0"/>
          </a:schemeClr>
        </a:solidFill>
        <a:ln w="19050" cap="flat" cmpd="sng" algn="ctr">
          <a:solidFill>
            <a:schemeClr val="accent2">
              <a:hueOff val="3866168"/>
              <a:satOff val="-11096"/>
              <a:lumOff val="-17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459C5-6107-7944-9958-4EB894092692}">
      <dsp:nvSpPr>
        <dsp:cNvPr id="0" name=""/>
        <dsp:cNvSpPr/>
      </dsp:nvSpPr>
      <dsp:spPr>
        <a:xfrm>
          <a:off x="7229475" y="0"/>
          <a:ext cx="3286125" cy="4351338"/>
        </a:xfrm>
        <a:prstGeom prst="rect">
          <a:avLst/>
        </a:prstGeom>
        <a:solidFill>
          <a:schemeClr val="accent2">
            <a:tint val="40000"/>
            <a:alpha val="90000"/>
            <a:hueOff val="6734724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24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199" tIns="330200" rIns="256199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Inviting staff to engage in mini role-reversals</a:t>
          </a:r>
        </a:p>
      </dsp:txBody>
      <dsp:txXfrm>
        <a:off x="7229475" y="1653508"/>
        <a:ext cx="3286125" cy="2610802"/>
      </dsp:txXfrm>
    </dsp:sp>
    <dsp:sp modelId="{7ECDBF80-91F5-BD4E-904A-7201F66750F8}">
      <dsp:nvSpPr>
        <dsp:cNvPr id="0" name=""/>
        <dsp:cNvSpPr/>
      </dsp:nvSpPr>
      <dsp:spPr>
        <a:xfrm>
          <a:off x="8219836" y="435133"/>
          <a:ext cx="1305401" cy="1305401"/>
        </a:xfrm>
        <a:prstGeom prst="ellipse">
          <a:avLst/>
        </a:prstGeom>
        <a:solidFill>
          <a:schemeClr val="accent2">
            <a:hueOff val="5154890"/>
            <a:satOff val="-14794"/>
            <a:lumOff val="-23687"/>
            <a:alphaOff val="0"/>
          </a:schemeClr>
        </a:solidFill>
        <a:ln w="19050" cap="flat" cmpd="sng" algn="ctr">
          <a:solidFill>
            <a:schemeClr val="accent2">
              <a:hueOff val="5154890"/>
              <a:satOff val="-14794"/>
              <a:lumOff val="-236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774" tIns="12700" rIns="10177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8411008" y="626305"/>
        <a:ext cx="923057" cy="923057"/>
      </dsp:txXfrm>
    </dsp:sp>
    <dsp:sp modelId="{F404DA6F-C016-E04D-B4E3-A1CD125A3596}">
      <dsp:nvSpPr>
        <dsp:cNvPr id="0" name=""/>
        <dsp:cNvSpPr/>
      </dsp:nvSpPr>
      <dsp:spPr>
        <a:xfrm>
          <a:off x="7229475" y="4351266"/>
          <a:ext cx="3286125" cy="72"/>
        </a:xfrm>
        <a:prstGeom prst="rect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2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5A77C9-2C31-4842-A68D-D851F710EF23}" type="datetimeFigureOut">
              <a:rPr lang="en-US" smtClean="0"/>
              <a:t>6/24/24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60350-85BD-8D4A-ACEC-CBD8C325E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8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dba6631d1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5dba6631d1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5dba6631d1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25dba6631d1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As I reflected I recognized that my inability to navigate the complex affective demands of my job was in part because I hadn’t invested in critical reflection my own motivations and identity as a white, non-disabled woman teaching predominantly Black and Hispanic students with disabilities, prior to entering the classroom.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But, I also recognized that the working conditions in which I and other special educators had been put into were inequitable and unsustainable. So I began to think a lot about how teachers’ sociocultural and professional identities interacted with the school organizational cultures and structures to shape teacher outcomes.  I wanted to understand </a:t>
            </a:r>
            <a:r>
              <a:rPr lang="en" i="1"/>
              <a:t>both</a:t>
            </a:r>
            <a:r>
              <a:rPr lang="en"/>
              <a:t> how special educators could develop critical awareness of their positionalities within the classroom, and how organizational systems informed special educators’ health and sustainability.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As I tried to figure out what to do with my burnout, I came across an article that my future advisor had written on teachers’ emotions, and I reached out to talk about the possibility of formally pursuing my questions via research. I transitioned into graduate school, I continued to work in schools as a sub, special education administrator intern, GED teacher, and community college adjunct, expanding my understanding of school systems. Then, I moved to the DC area and worked in different schools there.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 I’ve been able to continue to explore how special educators’ professional outcomes are shaped both by things that go on within the teacher and external to the teacher. I want to talk about this both-and. In my work as a special education researcher, I aim to critically explore how teachers’ emotions can function as both a liability and a support, and how these emotions exist within organizational conditions.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--illuminate the true nature of the job to policy makers AND support future &amp; current teachers in their work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--you can make them better teachers by understanding how they feel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373D6-DA5B-1F88-FFA3-C9A6CC65B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743C47-FE3B-9CE7-9EDD-8E3B7AC77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AC9CC-664C-0768-6F67-942796CB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5776-69F4-EE48-BEB7-BE49CBDE9BA0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DBCA4-2485-0920-2FE3-437848E0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C88BC-F3CE-AE0B-D586-42D3CD02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D876-B436-DA45-B56D-9DB17099B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CD3F-2E39-B457-4E7B-FCCF1F33B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CAC0F5-722E-9381-3C96-6573345924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E4733-8289-6A3B-6F76-A0C3A5675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5776-69F4-EE48-BEB7-BE49CBDE9BA0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55BEA-4FC6-3B7E-66E6-9DDE982C8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7E4A0-3D4F-0F06-F2C9-B9795FB31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D876-B436-DA45-B56D-9DB17099B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69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9C0F5D-E837-35BF-C373-FD0410AE68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C5742C-138F-7481-E0F4-A1C3A002E3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C779E-195C-F983-CB68-650736A44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5776-69F4-EE48-BEB7-BE49CBDE9BA0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920E0-B00D-8DC6-7D6D-A45A8DAA7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99EF8-FDC5-9F70-C708-18E946F06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D876-B436-DA45-B56D-9DB17099B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0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4ACB-E72B-E017-A0D2-AA3406696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501D9-2BD5-B3CB-C8BE-3EA089FD2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91AE1-B437-2E35-E947-14FF4EB4A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5776-69F4-EE48-BEB7-BE49CBDE9BA0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572B9-029B-4447-E4F3-0E590346C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A634A-99DF-88A6-CF8F-E2DDECAFD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D876-B436-DA45-B56D-9DB17099B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85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352E0-A608-C427-FC71-6D567EB7B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8660E-BE50-A291-D9D7-AEFDB3F08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4BB5D-6809-335B-36C9-5BD4CD8D0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5776-69F4-EE48-BEB7-BE49CBDE9BA0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06814-34E2-E4C6-CF32-276E775C8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6CF43-E9B9-58D6-89A1-A31E6602C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D876-B436-DA45-B56D-9DB17099B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83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8EB7D-FC71-37EC-4702-AADA5B661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F7FD0-6F6A-AB0D-F50F-60AB74EE8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750669-DECB-7FB8-33EE-9D5432A43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0B4697-17BA-5E68-A041-55CA5B8E2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5776-69F4-EE48-BEB7-BE49CBDE9BA0}" type="datetimeFigureOut">
              <a:rPr lang="en-US" smtClean="0"/>
              <a:t>6/24/24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70C19-1168-E551-4289-5F5CC538F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CBA98-89A6-E3DF-2F00-75349F899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D876-B436-DA45-B56D-9DB17099B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5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2577D-06D3-DD62-EF60-449296291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B2279-BAAB-23EF-9B1F-BC5436155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63D4C-709F-EA6C-40F8-6B3BCC196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42CBD6-CC20-6D4C-67BC-A3F0D3E644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E860DC-481F-3B51-DEB3-BF0DEEA48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A9DEF5-E134-ED7C-247D-A00AE34B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5776-69F4-EE48-BEB7-BE49CBDE9BA0}" type="datetimeFigureOut">
              <a:rPr lang="en-US" smtClean="0"/>
              <a:t>6/24/24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F0710F-EABE-C86D-9E96-C53F9071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9C384-2438-DEC9-612D-D0AFD5E2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D876-B436-DA45-B56D-9DB17099B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9920B-9230-87DA-8F0E-681E52B68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B69A2-4C63-7676-9658-741A3237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5776-69F4-EE48-BEB7-BE49CBDE9BA0}" type="datetimeFigureOut">
              <a:rPr lang="en-US" smtClean="0"/>
              <a:t>6/24/24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BBC1F3-A502-D340-C958-B87E164D7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2EA0D9-DAD9-CD29-4576-94C625FE5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D876-B436-DA45-B56D-9DB17099B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7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428505-ECB0-AF9C-7BD4-704C932C9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5776-69F4-EE48-BEB7-BE49CBDE9BA0}" type="datetimeFigureOut">
              <a:rPr lang="en-US" smtClean="0"/>
              <a:t>6/24/24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03679E-A191-AA4E-1A11-E05BE82D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E00ED-E961-7862-FF2B-451C488EF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D876-B436-DA45-B56D-9DB17099B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39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B3E9E-DA8E-5B6F-A377-1CB4D8231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FC058-5321-AFFE-9EA1-65817510E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4B0A9C-62DF-CA2B-7A69-7C936AC26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D060B2-C570-8CF7-713E-4F8DA8F1D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5776-69F4-EE48-BEB7-BE49CBDE9BA0}" type="datetimeFigureOut">
              <a:rPr lang="en-US" smtClean="0"/>
              <a:t>6/24/24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B982D6-CE73-4E7D-2592-C4051DCC1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C9130-9850-2196-F9D7-9B50B1367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D876-B436-DA45-B56D-9DB17099B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41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4FF51-1FB0-6993-A438-F5A966FC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EBF9B4-8B80-BB39-165B-0290C92DD3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FB35E-F321-9015-CED7-FEB5BD150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EE449C-309B-E5B5-DF70-95C68133E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55776-69F4-EE48-BEB7-BE49CBDE9BA0}" type="datetimeFigureOut">
              <a:rPr lang="en-US" smtClean="0"/>
              <a:t>6/24/24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31CE0-9350-49C3-1ED1-A5008F340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637EA-8ACF-270B-D203-9B051521C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D876-B436-DA45-B56D-9DB17099B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6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FBD15-2A7E-8FD7-583E-A5816F93F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76AF5-9F3B-D343-5038-9E18E71AB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B550A-9556-8326-1B06-50ECD65A5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D55776-69F4-EE48-BEB7-BE49CBDE9BA0}" type="datetimeFigureOut">
              <a:rPr lang="en-US" smtClean="0"/>
              <a:t>6/24/24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A65E0-6A2A-44FF-2608-E06BA7C3F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4F8CF-99D4-4E1A-6B5C-B0E84305A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BDD876-B436-DA45-B56D-9DB17099B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5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vm.edu/cess/profile/kristabel-stark" TargetMode="External"/><Relationship Id="rId2" Type="http://schemas.openxmlformats.org/officeDocument/2006/relationships/hyperlink" Target="mailto:Kristabel.Stark@uvm.edu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79EECFE-814E-4B68-96A7-86A795BD2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AF180F00-B4B2-4196-BB1C-ECD21B03F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D9D173-B0B7-E9AE-9CC9-D720C41B4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1383527"/>
            <a:ext cx="6117158" cy="4175166"/>
          </a:xfrm>
        </p:spPr>
        <p:txBody>
          <a:bodyPr anchor="ctr">
            <a:normAutofit/>
          </a:bodyPr>
          <a:lstStyle/>
          <a:p>
            <a:pPr algn="r"/>
            <a:r>
              <a:rPr lang="en-US" sz="4600" b="1" i="0" dirty="0">
                <a:effectLst/>
                <a:highlight>
                  <a:srgbClr val="FFFFFF"/>
                </a:highlight>
                <a:latin typeface="Droid Sans"/>
              </a:rPr>
              <a:t>Workshop F </a:t>
            </a:r>
            <a:r>
              <a:rPr lang="en-US" sz="4600" b="0" i="0" dirty="0">
                <a:effectLst/>
                <a:highlight>
                  <a:srgbClr val="FFFFFF"/>
                </a:highlight>
                <a:latin typeface="Droid Sans"/>
              </a:rPr>
              <a:t>– SEL and Special Education: Integrating Inclusive Practices at All Tiers </a:t>
            </a:r>
            <a:endParaRPr lang="en-US" sz="4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E27A6F-BF0D-E0A9-F702-EF0805AB7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6955" y="2573422"/>
            <a:ext cx="3113064" cy="1795378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Dr. Kristabel Stark</a:t>
            </a:r>
          </a:p>
          <a:p>
            <a:pPr algn="l"/>
            <a:r>
              <a:rPr lang="en-US" dirty="0"/>
              <a:t>June 26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F0D3DE-EC74-4C9F-AFA1-DC5CE5236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55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0FDB8A-BF85-7C44-676F-829E15A61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en-US" sz="5600"/>
              <a:t>Inclusion—where + when?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75821-B093-B864-882B-9174FF472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r>
              <a:rPr lang="en-US" sz="2400" dirty="0"/>
              <a:t>What parts of the building come to mind? </a:t>
            </a:r>
          </a:p>
          <a:p>
            <a:r>
              <a:rPr lang="en-US" sz="2400" dirty="0"/>
              <a:t>What are the “hot spots” both physically and temporally?</a:t>
            </a:r>
          </a:p>
          <a:p>
            <a:r>
              <a:rPr lang="en-US" sz="2400" dirty="0"/>
              <a:t>Imagine both its absence &amp; presence! What time of day/year are you doing this practice well? </a:t>
            </a:r>
          </a:p>
        </p:txBody>
      </p:sp>
      <p:pic>
        <p:nvPicPr>
          <p:cNvPr id="4" name="Graphic 3" descr="Add with solid fill">
            <a:extLst>
              <a:ext uri="{FF2B5EF4-FFF2-40B4-BE49-F238E27FC236}">
                <a16:creationId xmlns:a16="http://schemas.microsoft.com/office/drawing/2014/main" id="{6B1AC762-237C-792F-0F2B-F45C28F91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36094" y="517297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52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E269B1-DB41-AE18-317B-E480E5F98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Inclusion—what + how?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12542-BC9F-598E-D248-18C118F0EAAE}"/>
              </a:ext>
            </a:extLst>
          </p:cNvPr>
          <p:cNvSpPr>
            <a:spLocks/>
          </p:cNvSpPr>
          <p:nvPr/>
        </p:nvSpPr>
        <p:spPr>
          <a:xfrm>
            <a:off x="838200" y="1929359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Tier 1 policies &amp; practices</a:t>
            </a:r>
          </a:p>
          <a:p>
            <a:pPr lvl="1"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Tier 2 policies &amp; practices</a:t>
            </a:r>
          </a:p>
          <a:p>
            <a:pPr lvl="1"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Tier 3 policies &amp; practices </a:t>
            </a:r>
          </a:p>
          <a:p>
            <a:pPr>
              <a:spcAft>
                <a:spcPts val="600"/>
              </a:spcAft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Today’s workshop is intended to help you brainstorm…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these policies &amp; practices actually moving us toward inclusion?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do we implement in systematic &amp; sustainable ways? </a:t>
            </a:r>
            <a:endParaRPr lang="en-US" sz="2400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5FA04D47-8FB2-6264-B62D-6DBCFC014431}"/>
              </a:ext>
            </a:extLst>
          </p:cNvPr>
          <p:cNvSpPr/>
          <p:nvPr/>
        </p:nvSpPr>
        <p:spPr>
          <a:xfrm>
            <a:off x="5134969" y="2384159"/>
            <a:ext cx="721112" cy="114857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18217FD6-6094-ACA2-42D5-911D5F06A784}"/>
              </a:ext>
            </a:extLst>
          </p:cNvPr>
          <p:cNvSpPr/>
          <p:nvPr/>
        </p:nvSpPr>
        <p:spPr>
          <a:xfrm>
            <a:off x="6096000" y="2233617"/>
            <a:ext cx="1839951" cy="1449658"/>
          </a:xfrm>
          <a:prstGeom prst="hear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800" kern="1200">
                <a:solidFill>
                  <a:srgbClr val="555555"/>
                </a:solidFill>
                <a:latin typeface="+mn-lt"/>
                <a:ea typeface="+mn-ea"/>
                <a:cs typeface="+mn-cs"/>
              </a:rPr>
              <a:t>Inclusion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98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D8CA1-7D21-18FC-BF69-27BC3DD9D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/>
              <a:t>Inclusion—the WHY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F2314-C4C4-6F4A-27EB-E3FB0F7FB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We all have a deep desire to be our authentic selves. We want that for our loved ones, too.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And…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Sense of belonging </a:t>
            </a:r>
            <a:r>
              <a:rPr lang="en-US" dirty="0">
                <a:sym typeface="Wingdings" pitchFamily="2" charset="2"/>
              </a:rPr>
              <a:t> better outcomes</a:t>
            </a:r>
            <a:endParaRPr lang="en-US" dirty="0"/>
          </a:p>
          <a:p>
            <a:r>
              <a:rPr lang="en-US" dirty="0"/>
              <a:t>It is a sacred responsibility we have been gifted!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erson in a wheelchair holding a yellow book&#10;&#10;Description automatically generated">
            <a:extLst>
              <a:ext uri="{FF2B5EF4-FFF2-40B4-BE49-F238E27FC236}">
                <a16:creationId xmlns:a16="http://schemas.microsoft.com/office/drawing/2014/main" id="{1117E18C-D2C0-A699-5D4F-43D57D75CD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2" b="3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group of people in wheelchairs&#10;&#10;Description automatically generated">
            <a:extLst>
              <a:ext uri="{FF2B5EF4-FFF2-40B4-BE49-F238E27FC236}">
                <a16:creationId xmlns:a16="http://schemas.microsoft.com/office/drawing/2014/main" id="{31D4D325-FA7A-DB91-1EBB-5D1FEB6FD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69" r="8355" b="3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4191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DC14D8-7A1F-4EA2-8C99-342EB7164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en-US" sz="9800"/>
              <a:t>Part 2: Identifying Inclusion</a:t>
            </a:r>
          </a:p>
        </p:txBody>
      </p:sp>
    </p:spTree>
    <p:extLst>
      <p:ext uri="{BB962C8B-B14F-4D97-AF65-F5344CB8AC3E}">
        <p14:creationId xmlns:p14="http://schemas.microsoft.com/office/powerpoint/2010/main" val="184634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A04837-A99D-FBA0-5EF7-868411A8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3400" b="0" i="0" u="none" strike="noStrike" dirty="0">
                <a:effectLst/>
                <a:latin typeface="Calibri" panose="020F0502020204030204" pitchFamily="34" charset="0"/>
              </a:rPr>
              <a:t>Okay: so if inclusion is our mutual goal, why are inclusive practices so hard to enact?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7C9D7-1EAA-5E20-E1F0-3FC33CD91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400" dirty="0"/>
              <a:t>Inclusion means so many different things! 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400" dirty="0"/>
              <a:t>Our communities constantly evolve.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2400" dirty="0"/>
              <a:t>We are juggling a LOT! 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8159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89205-5A92-CD1B-137D-CB73245D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4600" dirty="0"/>
              <a:t>Common Definitions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08A7F-CDF8-09B5-38AD-14167355F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1900" b="1"/>
              <a:t>PBIS: </a:t>
            </a:r>
            <a:r>
              <a:rPr lang="en-US" sz="1900"/>
              <a:t>what brought you here this week</a:t>
            </a:r>
          </a:p>
          <a:p>
            <a:r>
              <a:rPr lang="en-US" sz="1900" b="1"/>
              <a:t>SEL initiatives: </a:t>
            </a:r>
            <a:r>
              <a:rPr lang="en-US" sz="1900"/>
              <a:t>anything you are doing within your school to foster the social-emotional development of your students (hopefully, your PBIS system is part of this)</a:t>
            </a:r>
          </a:p>
          <a:p>
            <a:r>
              <a:rPr lang="en-US" sz="1900" b="1">
                <a:sym typeface="Wingdings" pitchFamily="2" charset="2"/>
              </a:rPr>
              <a:t>Special education: </a:t>
            </a:r>
            <a:r>
              <a:rPr lang="en-US" sz="1900">
                <a:sym typeface="Wingdings" pitchFamily="2" charset="2"/>
              </a:rPr>
              <a:t>specially designed instruction to meet the needs of students with disabilities whose disabilities cause an adverse effect on their educational performance (e.g., the O.G. MTSS)</a:t>
            </a:r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36509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B4130-A01B-CD61-46DB-9EF55BD1D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What’s going on at your school(s)?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734C1DB-674A-B2E2-9277-CB11953E5B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2404572"/>
              </p:ext>
            </p:extLst>
          </p:nvPr>
        </p:nvGraphicFramePr>
        <p:xfrm>
          <a:off x="4572000" y="554182"/>
          <a:ext cx="7315200" cy="5622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2024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AB4EA8-CD38-1678-716B-BD840278E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6600"/>
              <a:t>Debrief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9629-28A6-B819-3832-6D3303548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Did you see overlap where you expected? </a:t>
            </a:r>
          </a:p>
          <a:p>
            <a:r>
              <a:rPr lang="en-US" sz="2400" dirty="0"/>
              <a:t>How does this overlap (or lack thereof) relate to the idea of inclusive policies and practices?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8175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B4130-A01B-CD61-46DB-9EF55BD1D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All of these systems serve to foster </a:t>
            </a:r>
            <a:r>
              <a:rPr lang="en-US" sz="2600" i="1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inclusion</a:t>
            </a:r>
            <a:r>
              <a:rPr lang="en-US" sz="2600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 students with disabilities. </a:t>
            </a: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can we facilitate cohesive, inclusive practices across systems?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734C1DB-674A-B2E2-9277-CB11953E5B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08005"/>
              </p:ext>
            </p:extLst>
          </p:nvPr>
        </p:nvGraphicFramePr>
        <p:xfrm>
          <a:off x="4572000" y="554182"/>
          <a:ext cx="7315200" cy="5622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4300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713D7-6D40-5D4D-A266-0B051BF22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“Doing inclusion” across systems begins with our beliefs &amp; emotions.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FB5934F1-70EE-E12A-4A2E-67B2E3C4BF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9649170"/>
              </p:ext>
            </p:extLst>
          </p:nvPr>
        </p:nvGraphicFramePr>
        <p:xfrm>
          <a:off x="3688772" y="1690688"/>
          <a:ext cx="4814455" cy="4583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BED1A03-8A8A-4AB4-B00A-1D16A9BD4389}"/>
              </a:ext>
            </a:extLst>
          </p:cNvPr>
          <p:cNvSpPr txBox="1"/>
          <p:nvPr/>
        </p:nvSpPr>
        <p:spPr>
          <a:xfrm>
            <a:off x="8305800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</a:t>
            </a:r>
            <a:r>
              <a:rPr lang="en-US" i="1" dirty="0"/>
              <a:t>CBT-Triangle</a:t>
            </a:r>
            <a:r>
              <a:rPr lang="en-US" dirty="0"/>
              <a:t>; </a:t>
            </a:r>
            <a:r>
              <a:rPr lang="en-US" i="1" dirty="0"/>
              <a:t>Sensemaking Theory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19063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Triangle 48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0A291A-DD7F-1A16-69AD-669B1A91F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6600"/>
              <a:t>Agenda 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AEF73-38BA-9C16-08FE-365E41E0F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8:00-8:10 Goals &amp; Orientation</a:t>
            </a:r>
          </a:p>
          <a:p>
            <a:pPr marL="0" indent="0">
              <a:buNone/>
            </a:pPr>
            <a:r>
              <a:rPr lang="en-US" sz="2400" dirty="0"/>
              <a:t>8:10-8:30 Introducing Inclusion</a:t>
            </a:r>
          </a:p>
          <a:p>
            <a:pPr marL="0" indent="0">
              <a:buNone/>
            </a:pPr>
            <a:r>
              <a:rPr lang="en-US" sz="2400" dirty="0"/>
              <a:t>8:30-8:50 Identifying [Facilitators &amp; Barriers to] Inclusion</a:t>
            </a:r>
          </a:p>
          <a:p>
            <a:pPr marL="0" indent="0">
              <a:buNone/>
            </a:pPr>
            <a:r>
              <a:rPr lang="en-US" sz="2400" dirty="0"/>
              <a:t>8:50-9:15 Imagining Inclusion</a:t>
            </a:r>
          </a:p>
          <a:p>
            <a:pPr marL="0" indent="0">
              <a:buNone/>
            </a:pPr>
            <a:r>
              <a:rPr lang="en-US" sz="2400" dirty="0"/>
              <a:t>9:15-9:30 Setting New Goals + Resource Deep Dive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4718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17ACC-2FD4-CB07-ACBA-8918F0122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can have a whole list of policies &amp; procedures &amp; evidence-based “inclusive practices”…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CB44F-AE5B-713A-2139-73B9C2354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4763"/>
            <a:ext cx="4052455" cy="3392199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But if we have unresolved feelings toward them,</a:t>
            </a:r>
          </a:p>
          <a:p>
            <a:pPr marL="0" indent="0">
              <a:buNone/>
            </a:pPr>
            <a:r>
              <a:rPr lang="en-US" i="1" dirty="0"/>
              <a:t>Or if we have beliefs that contradict them?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EDF4C540-570D-AD31-827B-5BDCE7291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493" y="1867188"/>
            <a:ext cx="6403779" cy="3863975"/>
          </a:xfrm>
          <a:prstGeom prst="rect">
            <a:avLst/>
          </a:prstGeom>
        </p:spPr>
      </p:pic>
      <p:pic>
        <p:nvPicPr>
          <p:cNvPr id="7" name="Picture 6" descr="A group of women posing for a picture&#10;&#10;Description automatically generated">
            <a:extLst>
              <a:ext uri="{FF2B5EF4-FFF2-40B4-BE49-F238E27FC236}">
                <a16:creationId xmlns:a16="http://schemas.microsoft.com/office/drawing/2014/main" id="{FC901EE7-B0B4-4B9A-9BAC-D1C18BB89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529" y="4834226"/>
            <a:ext cx="1396090" cy="13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73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FAF78-BCC3-364D-6168-8B866D53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19" y="351271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What are the inclusive behaviors (practices) you want to see from your staff/colleagues? 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BC06AA77-6F3D-612E-8E18-78E4016B6BC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29751636"/>
              </p:ext>
            </p:extLst>
          </p:nvPr>
        </p:nvGraphicFramePr>
        <p:xfrm>
          <a:off x="6615546" y="1902403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6C884E-CFF7-4869-021E-E5932F8BB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1902403"/>
            <a:ext cx="5181600" cy="4351338"/>
          </a:xfrm>
        </p:spPr>
        <p:txBody>
          <a:bodyPr/>
          <a:lstStyle/>
          <a:p>
            <a:r>
              <a:rPr lang="en-US" i="1" dirty="0"/>
              <a:t>Teachers greet all students with love when they enter the classroom.</a:t>
            </a:r>
          </a:p>
          <a:p>
            <a:r>
              <a:rPr lang="en-US" i="1" dirty="0"/>
              <a:t>Teachers provide graphic organizers on a regular basis.</a:t>
            </a:r>
          </a:p>
          <a:p>
            <a:r>
              <a:rPr lang="en-US" i="1" dirty="0"/>
              <a:t>Teachers consistently complete behavior charts. </a:t>
            </a:r>
          </a:p>
          <a:p>
            <a:r>
              <a:rPr lang="en-US" i="1" dirty="0"/>
              <a:t>Teachers model concepts before providing practice opportunities. </a:t>
            </a:r>
          </a:p>
        </p:txBody>
      </p:sp>
    </p:spTree>
    <p:extLst>
      <p:ext uri="{BB962C8B-B14F-4D97-AF65-F5344CB8AC3E}">
        <p14:creationId xmlns:p14="http://schemas.microsoft.com/office/powerpoint/2010/main" val="1232299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C2D35-3315-B69E-8D94-28286059A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down one inclusive practice you want to see more of in your school. </a:t>
            </a:r>
          </a:p>
        </p:txBody>
      </p:sp>
    </p:spTree>
    <p:extLst>
      <p:ext uri="{BB962C8B-B14F-4D97-AF65-F5344CB8AC3E}">
        <p14:creationId xmlns:p14="http://schemas.microsoft.com/office/powerpoint/2010/main" val="890496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FB91C-73D3-24E7-E65F-9B04993F5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Now, let’s break down the triangle.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2369A-36F6-A648-10E9-A5D541FF6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6702" y="1825625"/>
            <a:ext cx="10417098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Teachers provide graphic organizers on a regular basis.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What are the </a:t>
            </a:r>
            <a:r>
              <a:rPr lang="en-US" b="1" dirty="0"/>
              <a:t>thoughts</a:t>
            </a:r>
            <a:r>
              <a:rPr lang="en-US" dirty="0"/>
              <a:t> that facilitate this behavior? </a:t>
            </a:r>
          </a:p>
          <a:p>
            <a:r>
              <a:rPr lang="en-US" dirty="0"/>
              <a:t>What are the </a:t>
            </a:r>
            <a:r>
              <a:rPr lang="en-US" b="1" dirty="0"/>
              <a:t>thoughts</a:t>
            </a:r>
            <a:r>
              <a:rPr lang="en-US" dirty="0"/>
              <a:t> that block this behavior?</a:t>
            </a:r>
          </a:p>
          <a:p>
            <a:r>
              <a:rPr lang="en-US" dirty="0"/>
              <a:t>What are the </a:t>
            </a:r>
            <a:r>
              <a:rPr lang="en-US" b="1" dirty="0"/>
              <a:t>feelings</a:t>
            </a:r>
            <a:r>
              <a:rPr lang="en-US" dirty="0"/>
              <a:t> that facilitate this behavior? </a:t>
            </a:r>
          </a:p>
          <a:p>
            <a:r>
              <a:rPr lang="en-US" dirty="0"/>
              <a:t>What are the </a:t>
            </a:r>
            <a:r>
              <a:rPr lang="en-US" b="1" dirty="0"/>
              <a:t>feelings</a:t>
            </a:r>
            <a:r>
              <a:rPr lang="en-US" dirty="0"/>
              <a:t> that block this behaviors?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059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0C263-8F94-1B6C-54E4-8E4B16529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en-US" sz="4500" dirty="0"/>
              <a:t>Here’s some common barriers of inclusive practices …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DA7F603-5BDF-7975-7293-56C43EE41B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0274163"/>
              </p:ext>
            </p:extLst>
          </p:nvPr>
        </p:nvGraphicFramePr>
        <p:xfrm>
          <a:off x="2019118" y="2607005"/>
          <a:ext cx="6889166" cy="25585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60957">
                  <a:extLst>
                    <a:ext uri="{9D8B030D-6E8A-4147-A177-3AD203B41FA5}">
                      <a16:colId xmlns:a16="http://schemas.microsoft.com/office/drawing/2014/main" val="176247961"/>
                    </a:ext>
                  </a:extLst>
                </a:gridCol>
                <a:gridCol w="3628209">
                  <a:extLst>
                    <a:ext uri="{9D8B030D-6E8A-4147-A177-3AD203B41FA5}">
                      <a16:colId xmlns:a16="http://schemas.microsoft.com/office/drawing/2014/main" val="3466737742"/>
                    </a:ext>
                  </a:extLst>
                </a:gridCol>
              </a:tblGrid>
              <a:tr h="29647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Thoughts/Beliefs</a:t>
                      </a:r>
                    </a:p>
                  </a:txBody>
                  <a:tcPr marL="56528" marR="56528" marT="28264" marB="282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Feelings/Emotions</a:t>
                      </a:r>
                    </a:p>
                  </a:txBody>
                  <a:tcPr marL="56528" marR="56528" marT="28264" marB="28264"/>
                </a:tc>
                <a:extLst>
                  <a:ext uri="{0D108BD9-81ED-4DB2-BD59-A6C34878D82A}">
                    <a16:rowId xmlns:a16="http://schemas.microsoft.com/office/drawing/2014/main" val="469480846"/>
                  </a:ext>
                </a:extLst>
              </a:tr>
              <a:tr h="59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Special education is a tier. </a:t>
                      </a:r>
                    </a:p>
                  </a:txBody>
                  <a:tcPr marL="56528" marR="56528" marT="28264" marB="28264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 one sees how hard I am working, so…F*** IT</a:t>
                      </a:r>
                    </a:p>
                  </a:txBody>
                  <a:tcPr marL="56528" marR="56528" marT="28264" marB="28264"/>
                </a:tc>
                <a:extLst>
                  <a:ext uri="{0D108BD9-81ED-4DB2-BD59-A6C34878D82A}">
                    <a16:rowId xmlns:a16="http://schemas.microsoft.com/office/drawing/2014/main" val="1493579638"/>
                  </a:ext>
                </a:extLst>
              </a:tr>
              <a:tr h="6668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At this point, I’ve taught every type of kid under the sun.</a:t>
                      </a:r>
                    </a:p>
                  </a:txBody>
                  <a:tcPr marL="56528" marR="56528" marT="28264" marB="2826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It will be embarrassing if I try something different and it doesn’t work. </a:t>
                      </a:r>
                    </a:p>
                    <a:p>
                      <a:endParaRPr lang="en-US" sz="1100" dirty="0"/>
                    </a:p>
                  </a:txBody>
                  <a:tcPr marL="56528" marR="56528" marT="28264" marB="28264"/>
                </a:tc>
                <a:extLst>
                  <a:ext uri="{0D108BD9-81ED-4DB2-BD59-A6C34878D82A}">
                    <a16:rowId xmlns:a16="http://schemas.microsoft.com/office/drawing/2014/main" val="1812922290"/>
                  </a:ext>
                </a:extLst>
              </a:tr>
              <a:tr h="4986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Kids with disabilities get away with everything.</a:t>
                      </a:r>
                    </a:p>
                  </a:txBody>
                  <a:tcPr marL="56528" marR="56528" marT="28264" marB="2826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I feel tired of being the adult. </a:t>
                      </a:r>
                    </a:p>
                    <a:p>
                      <a:endParaRPr lang="en-US" sz="1100" dirty="0"/>
                    </a:p>
                  </a:txBody>
                  <a:tcPr marL="56528" marR="56528" marT="28264" marB="28264"/>
                </a:tc>
                <a:extLst>
                  <a:ext uri="{0D108BD9-81ED-4DB2-BD59-A6C34878D82A}">
                    <a16:rowId xmlns:a16="http://schemas.microsoft.com/office/drawing/2014/main" val="3546898152"/>
                  </a:ext>
                </a:extLst>
              </a:tr>
              <a:tr h="498622">
                <a:tc>
                  <a:txBody>
                    <a:bodyPr/>
                    <a:lstStyle/>
                    <a:p>
                      <a:r>
                        <a:rPr lang="en-US" sz="1100" dirty="0"/>
                        <a:t>No matter what we do in school, the kid will go…home.</a:t>
                      </a:r>
                    </a:p>
                  </a:txBody>
                  <a:tcPr marL="56528" marR="56528" marT="28264" marB="28264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 feel NOTHING.</a:t>
                      </a:r>
                    </a:p>
                  </a:txBody>
                  <a:tcPr marL="56528" marR="56528" marT="28264" marB="28264"/>
                </a:tc>
                <a:extLst>
                  <a:ext uri="{0D108BD9-81ED-4DB2-BD59-A6C34878D82A}">
                    <a16:rowId xmlns:a16="http://schemas.microsoft.com/office/drawing/2014/main" val="3616842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8733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0C263-8F94-1B6C-54E4-8E4B16529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en-US" sz="4500" dirty="0"/>
              <a:t>Here’s some common facilitators of inclusive practices: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DA7F603-5BDF-7975-7293-56C43EE41B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5956226"/>
              </p:ext>
            </p:extLst>
          </p:nvPr>
        </p:nvGraphicFramePr>
        <p:xfrm>
          <a:off x="2072295" y="2921000"/>
          <a:ext cx="6500705" cy="195806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864935">
                  <a:extLst>
                    <a:ext uri="{9D8B030D-6E8A-4147-A177-3AD203B41FA5}">
                      <a16:colId xmlns:a16="http://schemas.microsoft.com/office/drawing/2014/main" val="176247961"/>
                    </a:ext>
                  </a:extLst>
                </a:gridCol>
                <a:gridCol w="3635770">
                  <a:extLst>
                    <a:ext uri="{9D8B030D-6E8A-4147-A177-3AD203B41FA5}">
                      <a16:colId xmlns:a16="http://schemas.microsoft.com/office/drawing/2014/main" val="3466737742"/>
                    </a:ext>
                  </a:extLst>
                </a:gridCol>
              </a:tblGrid>
              <a:tr h="24872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Thoughts/Beliefs</a:t>
                      </a:r>
                    </a:p>
                  </a:txBody>
                  <a:tcPr marL="56528" marR="56528" marT="28264" marB="282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Feelings/Emotions</a:t>
                      </a:r>
                    </a:p>
                  </a:txBody>
                  <a:tcPr marL="56528" marR="56528" marT="28264" marB="28264"/>
                </a:tc>
                <a:extLst>
                  <a:ext uri="{0D108BD9-81ED-4DB2-BD59-A6C34878D82A}">
                    <a16:rowId xmlns:a16="http://schemas.microsoft.com/office/drawing/2014/main" val="469480846"/>
                  </a:ext>
                </a:extLst>
              </a:tr>
              <a:tr h="4544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All students are our students.</a:t>
                      </a:r>
                    </a:p>
                  </a:txBody>
                  <a:tcPr marL="56528" marR="56528" marT="28264" marB="28264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I’m proud of the help I can provide my colleagues. </a:t>
                      </a:r>
                    </a:p>
                  </a:txBody>
                  <a:tcPr marL="56528" marR="56528" marT="28264" marB="28264"/>
                </a:tc>
                <a:extLst>
                  <a:ext uri="{0D108BD9-81ED-4DB2-BD59-A6C34878D82A}">
                    <a16:rowId xmlns:a16="http://schemas.microsoft.com/office/drawing/2014/main" val="1493579638"/>
                  </a:ext>
                </a:extLst>
              </a:tr>
              <a:tr h="418307">
                <a:tc>
                  <a:txBody>
                    <a:bodyPr/>
                    <a:lstStyle/>
                    <a:p>
                      <a:r>
                        <a:rPr lang="en-US" sz="1100" dirty="0"/>
                        <a:t>Disability is a form of diversity. </a:t>
                      </a:r>
                    </a:p>
                  </a:txBody>
                  <a:tcPr marL="56528" marR="56528" marT="28264" marB="2826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People see the real me in this school. </a:t>
                      </a:r>
                    </a:p>
                    <a:p>
                      <a:endParaRPr lang="en-US" sz="1100" dirty="0"/>
                    </a:p>
                  </a:txBody>
                  <a:tcPr marL="56528" marR="56528" marT="28264" marB="28264"/>
                </a:tc>
                <a:extLst>
                  <a:ext uri="{0D108BD9-81ED-4DB2-BD59-A6C34878D82A}">
                    <a16:rowId xmlns:a16="http://schemas.microsoft.com/office/drawing/2014/main" val="1812922290"/>
                  </a:ext>
                </a:extLst>
              </a:tr>
              <a:tr h="418307">
                <a:tc>
                  <a:txBody>
                    <a:bodyPr/>
                    <a:lstStyle/>
                    <a:p>
                      <a:r>
                        <a:rPr lang="en-US" sz="1100" dirty="0"/>
                        <a:t>Good teachers constantly evolve their practices. </a:t>
                      </a:r>
                    </a:p>
                  </a:txBody>
                  <a:tcPr marL="56528" marR="56528" marT="28264" marB="2826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We are grieving the same things. </a:t>
                      </a:r>
                    </a:p>
                    <a:p>
                      <a:endParaRPr lang="en-US" sz="1100" dirty="0"/>
                    </a:p>
                  </a:txBody>
                  <a:tcPr marL="56528" marR="56528" marT="28264" marB="28264"/>
                </a:tc>
                <a:extLst>
                  <a:ext uri="{0D108BD9-81ED-4DB2-BD59-A6C34878D82A}">
                    <a16:rowId xmlns:a16="http://schemas.microsoft.com/office/drawing/2014/main" val="3546898152"/>
                  </a:ext>
                </a:extLst>
              </a:tr>
              <a:tr h="418307">
                <a:tc>
                  <a:txBody>
                    <a:bodyPr/>
                    <a:lstStyle/>
                    <a:p>
                      <a:r>
                        <a:rPr lang="en-US" sz="1100" dirty="0"/>
                        <a:t>Special educators need the same amount of sleep as general educators. </a:t>
                      </a:r>
                    </a:p>
                  </a:txBody>
                  <a:tcPr marL="56528" marR="56528" marT="28264" marB="2826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My colleagues are hilarious. </a:t>
                      </a:r>
                    </a:p>
                    <a:p>
                      <a:endParaRPr lang="en-US" sz="1100" dirty="0"/>
                    </a:p>
                  </a:txBody>
                  <a:tcPr marL="56528" marR="56528" marT="28264" marB="28264"/>
                </a:tc>
                <a:extLst>
                  <a:ext uri="{0D108BD9-81ED-4DB2-BD59-A6C34878D82A}">
                    <a16:rowId xmlns:a16="http://schemas.microsoft.com/office/drawing/2014/main" val="3616842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9383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AAA29-668E-8EC4-7F6D-DCB5FBA2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7E4B82-5852-80C9-1627-C7E30AAF3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</a:t>
            </a:r>
            <a:r>
              <a:rPr lang="en-US" b="1" dirty="0"/>
              <a:t>thoughts</a:t>
            </a:r>
            <a:r>
              <a:rPr lang="en-US" dirty="0"/>
              <a:t> that facilitate this behavior? </a:t>
            </a:r>
          </a:p>
          <a:p>
            <a:r>
              <a:rPr lang="en-US" dirty="0"/>
              <a:t>What are the </a:t>
            </a:r>
            <a:r>
              <a:rPr lang="en-US" b="1" dirty="0"/>
              <a:t>thoughts</a:t>
            </a:r>
            <a:r>
              <a:rPr lang="en-US" dirty="0"/>
              <a:t> that block this behavior?</a:t>
            </a:r>
          </a:p>
          <a:p>
            <a:r>
              <a:rPr lang="en-US" dirty="0"/>
              <a:t>What are the </a:t>
            </a:r>
            <a:r>
              <a:rPr lang="en-US" b="1" dirty="0"/>
              <a:t>feelings</a:t>
            </a:r>
            <a:r>
              <a:rPr lang="en-US" dirty="0"/>
              <a:t> that facilitate this behavior? </a:t>
            </a:r>
          </a:p>
          <a:p>
            <a:r>
              <a:rPr lang="en-US" dirty="0"/>
              <a:t>What are the </a:t>
            </a:r>
            <a:r>
              <a:rPr lang="en-US" b="1" dirty="0"/>
              <a:t>feelings</a:t>
            </a:r>
            <a:r>
              <a:rPr lang="en-US" dirty="0"/>
              <a:t> that block this behavior?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615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9EF9B8-C7FF-F031-6725-A641F0E2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4600"/>
              <a:t>How do we connect thoughts-feelings-behaviors?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E5B57-D957-B0D4-3F70-90AFD93B7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6082" y="1648869"/>
            <a:ext cx="5012026" cy="4225457"/>
          </a:xfrm>
        </p:spPr>
        <p:txBody>
          <a:bodyPr anchor="ctr">
            <a:noAutofit/>
          </a:bodyPr>
          <a:lstStyle/>
          <a:p>
            <a:r>
              <a:rPr lang="en-US" sz="2000" dirty="0"/>
              <a:t>When we start/change systems, we can’t jump right to the practices. We must consider the beliefs + feelings that impact our implementation.</a:t>
            </a:r>
          </a:p>
          <a:p>
            <a:pPr lvl="1"/>
            <a:r>
              <a:rPr lang="en-US" sz="2000" dirty="0"/>
              <a:t>Cognitive behavioral theory</a:t>
            </a:r>
          </a:p>
          <a:p>
            <a:pPr lvl="1"/>
            <a:r>
              <a:rPr lang="en-US" sz="2000" dirty="0"/>
              <a:t>Sensemaking theory </a:t>
            </a:r>
          </a:p>
          <a:p>
            <a:r>
              <a:rPr lang="en-US" sz="2000" dirty="0"/>
              <a:t>How do we do this? </a:t>
            </a:r>
          </a:p>
          <a:p>
            <a:pPr lvl="1"/>
            <a:r>
              <a:rPr lang="en-US" sz="2000" dirty="0"/>
              <a:t>We practice catching it within ourselves. </a:t>
            </a:r>
          </a:p>
          <a:p>
            <a:pPr lvl="1"/>
            <a:r>
              <a:rPr lang="en-US" sz="2000" dirty="0"/>
              <a:t>We talk about it with each other!</a:t>
            </a:r>
          </a:p>
          <a:p>
            <a:pPr lvl="1"/>
            <a:r>
              <a:rPr lang="en-US" sz="2000" dirty="0"/>
              <a:t>Emotions are a source of data, not a byproduct.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76365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78BB4E-95FD-52F0-C05A-5471A0141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en-US" sz="8100"/>
              <a:t>Part 3: Imagining/Innovating Inclusion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017C71D-10BD-7F70-A1DF-72759655B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5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DE3564-B5BB-4E80-01EF-ADCF3961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99" y="1188637"/>
            <a:ext cx="3647389" cy="4480726"/>
          </a:xfrm>
        </p:spPr>
        <p:txBody>
          <a:bodyPr>
            <a:normAutofit/>
          </a:bodyPr>
          <a:lstStyle/>
          <a:p>
            <a:pPr algn="r"/>
            <a:r>
              <a:rPr lang="en-US" sz="5600" dirty="0"/>
              <a:t>Visualizing is science!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group of women holding a flag&#10;&#10;Description automatically generated">
            <a:extLst>
              <a:ext uri="{FF2B5EF4-FFF2-40B4-BE49-F238E27FC236}">
                <a16:creationId xmlns:a16="http://schemas.microsoft.com/office/drawing/2014/main" id="{09831452-5D71-9C59-5043-82A261F3C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8738" y="1760376"/>
            <a:ext cx="4795837" cy="3337249"/>
          </a:xfrm>
        </p:spPr>
      </p:pic>
    </p:spTree>
    <p:extLst>
      <p:ext uri="{BB962C8B-B14F-4D97-AF65-F5344CB8AC3E}">
        <p14:creationId xmlns:p14="http://schemas.microsoft.com/office/powerpoint/2010/main" val="4054027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70001E-302A-7053-2FCE-8B9F5F780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56" y="1188637"/>
            <a:ext cx="9984615" cy="1597228"/>
          </a:xfrm>
        </p:spPr>
        <p:txBody>
          <a:bodyPr>
            <a:normAutofit/>
          </a:bodyPr>
          <a:lstStyle/>
          <a:p>
            <a:r>
              <a:rPr lang="en-US" sz="6000" dirty="0"/>
              <a:t>My Goals</a:t>
            </a:r>
          </a:p>
        </p:txBody>
      </p:sp>
      <p:pic>
        <p:nvPicPr>
          <p:cNvPr id="7" name="Graphic 6" descr="Group Success">
            <a:extLst>
              <a:ext uri="{FF2B5EF4-FFF2-40B4-BE49-F238E27FC236}">
                <a16:creationId xmlns:a16="http://schemas.microsoft.com/office/drawing/2014/main" id="{862CF63F-6844-2262-75C3-39055AE70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6250" y="3018327"/>
            <a:ext cx="2728198" cy="27281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D798-4143-9BFB-5461-97FE34FBF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288473"/>
            <a:ext cx="4581467" cy="4438003"/>
          </a:xfrm>
        </p:spPr>
        <p:txBody>
          <a:bodyPr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0" i="0" dirty="0"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Celebrate the ways you walk the walk: build community &amp; enjoy each other.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highlight>
                  <a:srgbClr val="FFFFFF"/>
                </a:highlight>
                <a:latin typeface="Roboto" panose="02000000000000000000" pitchFamily="2" charset="0"/>
              </a:rPr>
              <a:t>Give space for the </a:t>
            </a:r>
            <a:r>
              <a:rPr lang="en-US" sz="2000" b="0" i="0" dirty="0"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tension within “inclusive” models &amp; acknowledge differen</a:t>
            </a:r>
            <a:r>
              <a:rPr lang="en-US" sz="2000" dirty="0">
                <a:highlight>
                  <a:srgbClr val="FFFFFF"/>
                </a:highlight>
                <a:latin typeface="Roboto" panose="02000000000000000000" pitchFamily="2" charset="0"/>
              </a:rPr>
              <a:t>t sources of tension.</a:t>
            </a:r>
            <a:endParaRPr lang="en-US" sz="2000" b="0" i="0" dirty="0"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0" i="0" dirty="0"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Explore types of data/strategies that may help triage resources to better </a:t>
            </a:r>
            <a:r>
              <a:rPr lang="en-US" sz="2000" b="0" i="0" u="sng" dirty="0"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include</a:t>
            </a:r>
            <a:r>
              <a:rPr lang="en-US" sz="2000" b="0" i="0" dirty="0"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 both students and staff.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0" i="0" dirty="0"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Brainstorm ideas </a:t>
            </a:r>
            <a:r>
              <a:rPr lang="en-US" sz="2000" dirty="0">
                <a:highlight>
                  <a:srgbClr val="FFFFFF"/>
                </a:highlight>
                <a:latin typeface="Roboto" panose="02000000000000000000" pitchFamily="2" charset="0"/>
              </a:rPr>
              <a:t>to </a:t>
            </a:r>
            <a:r>
              <a:rPr lang="en-US" sz="2000" b="0" i="0" dirty="0"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navigate the messiness in sustainable ways.</a:t>
            </a:r>
          </a:p>
        </p:txBody>
      </p:sp>
    </p:spTree>
    <p:extLst>
      <p:ext uri="{BB962C8B-B14F-4D97-AF65-F5344CB8AC3E}">
        <p14:creationId xmlns:p14="http://schemas.microsoft.com/office/powerpoint/2010/main" val="3242809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B4F7C-7C7B-94A5-FAB3-864ECC25C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41430" cy="4480726"/>
          </a:xfrm>
        </p:spPr>
        <p:txBody>
          <a:bodyPr>
            <a:normAutofit/>
          </a:bodyPr>
          <a:lstStyle/>
          <a:p>
            <a:pPr algn="r"/>
            <a:r>
              <a:rPr lang="en-US" sz="4100"/>
              <a:t>Laying the Groundwork: Tier 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FB061-0E7F-5093-5396-C127A492E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928" y="1338729"/>
            <a:ext cx="4795584" cy="4180542"/>
          </a:xfrm>
        </p:spPr>
        <p:txBody>
          <a:bodyPr anchor="ctr">
            <a:normAutofit/>
          </a:bodyPr>
          <a:lstStyle/>
          <a:p>
            <a:r>
              <a:rPr lang="en-US" sz="2000"/>
              <a:t>What are your current practices to support the social-emotional inclusion of students with disabilities in Tier 1? </a:t>
            </a:r>
          </a:p>
          <a:p>
            <a:endParaRPr lang="en-US" sz="2000"/>
          </a:p>
          <a:p>
            <a:r>
              <a:rPr lang="en-US" sz="2000"/>
              <a:t>What tensions do you see within these practices? </a:t>
            </a:r>
          </a:p>
          <a:p>
            <a:pPr marL="0" indent="0">
              <a:buNone/>
            </a:pPr>
            <a:endParaRPr lang="en-US" sz="2000"/>
          </a:p>
          <a:p>
            <a:r>
              <a:rPr lang="en-US" sz="2000"/>
              <a:t>What are the beliefs/feelings that might need to be addressed more directly, in order to address these tensions? </a:t>
            </a:r>
          </a:p>
        </p:txBody>
      </p:sp>
    </p:spTree>
    <p:extLst>
      <p:ext uri="{BB962C8B-B14F-4D97-AF65-F5344CB8AC3E}">
        <p14:creationId xmlns:p14="http://schemas.microsoft.com/office/powerpoint/2010/main" val="544479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8576A0-A7A9-9AE9-85AD-58972E1BB7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5279" b="104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EB7FD-FD95-73B2-6882-FBA081D05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3 Innovations to Consider for Tier 1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3C4FBD6-6744-958D-7E51-8CE41B3BC6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084461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1185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783D30-E112-C773-BB63-8C3E865F6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5600"/>
              <a:t>Wild Idea #1: Take a fresh look at UDL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UDL guidelines developed by CAST. This image contains text; the link above directs to an accessible version of this image.">
            <a:extLst>
              <a:ext uri="{FF2B5EF4-FFF2-40B4-BE49-F238E27FC236}">
                <a16:creationId xmlns:a16="http://schemas.microsoft.com/office/drawing/2014/main" id="{7343255E-6112-55E1-1186-0DC2573DA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583" y="976947"/>
            <a:ext cx="6455957" cy="498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628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78BD1-8AB0-5D42-1AED-EEC5D04E2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 fontScale="90000"/>
          </a:bodyPr>
          <a:lstStyle/>
          <a:p>
            <a:pPr algn="r"/>
            <a:r>
              <a:rPr lang="en-US" sz="6100" dirty="0"/>
              <a:t>Wild Idea #2: Integrate lessons about disability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hoosing Children's Books that Include and Affirm Disability Experiences |  KQED">
            <a:extLst>
              <a:ext uri="{FF2B5EF4-FFF2-40B4-BE49-F238E27FC236}">
                <a16:creationId xmlns:a16="http://schemas.microsoft.com/office/drawing/2014/main" id="{2E4407AD-BCDF-C0DF-1AB8-9F2B104F7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904" y="1448346"/>
            <a:ext cx="5394036" cy="40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181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CE10F7-EA01-8CB2-D9D5-5242EAB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5100"/>
              <a:t>Wild Idea #3: Inviting staff to engage in role reversals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What Does Co-teaching Look Like? – Co-Teaching in the Classroom">
            <a:extLst>
              <a:ext uri="{FF2B5EF4-FFF2-40B4-BE49-F238E27FC236}">
                <a16:creationId xmlns:a16="http://schemas.microsoft.com/office/drawing/2014/main" id="{7023D974-9415-C964-8495-5F9B1D610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441" y="1340811"/>
            <a:ext cx="5650866" cy="406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710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92988C-F095-308F-749B-E661417B7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4600"/>
              <a:t>Wild Idea #4: Double-down on loving own authentic self.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wo women taking a selfie&#10;&#10;Description automatically generated">
            <a:extLst>
              <a:ext uri="{FF2B5EF4-FFF2-40B4-BE49-F238E27FC236}">
                <a16:creationId xmlns:a16="http://schemas.microsoft.com/office/drawing/2014/main" id="{FFECAB13-0A15-1A60-4358-B76A18FBC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071" y="1361176"/>
            <a:ext cx="4722087" cy="39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058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16F42E0-28DF-4093-AFC5-CA01F54C8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ideo 6" descr="Football Ball Hitting The Net Goal">
            <a:extLst>
              <a:ext uri="{FF2B5EF4-FFF2-40B4-BE49-F238E27FC236}">
                <a16:creationId xmlns:a16="http://schemas.microsoft.com/office/drawing/2014/main" id="{2F2750FA-5E45-08B2-2F03-18CFE87BF2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2368AF-E752-349D-0901-C805783B2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6" y="728897"/>
            <a:ext cx="5452529" cy="3728614"/>
          </a:xfrm>
        </p:spPr>
        <p:txBody>
          <a:bodyPr anchor="t">
            <a:normAutofit/>
          </a:bodyPr>
          <a:lstStyle/>
          <a:p>
            <a:pPr algn="r"/>
            <a:r>
              <a:rPr lang="en-US" sz="5200">
                <a:solidFill>
                  <a:srgbClr val="FFFFFF"/>
                </a:solidFill>
              </a:rPr>
              <a:t>Close-Out: Goal Setting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1D064ED-F8A4-01A0-4F45-5189AAF48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9055" y="4629217"/>
            <a:ext cx="5449479" cy="1499873"/>
          </a:xfrm>
        </p:spPr>
        <p:txBody>
          <a:bodyPr anchor="b">
            <a:normAutofit/>
          </a:bodyPr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0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737EFE-5EBA-2938-0A76-A3CCC9A3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en-US" sz="7200"/>
              <a:t>Ideas for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91FBA-506E-35BF-6DFC-28F39D66C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r>
              <a:rPr lang="en-US" sz="2400"/>
              <a:t>Part 1: Introducing inclusion: what new ideas/aspects of inclusion are you thinking about?</a:t>
            </a:r>
          </a:p>
          <a:p>
            <a:r>
              <a:rPr lang="en-US" sz="2400"/>
              <a:t>Part 2: Identifying inclusion: what beliefs/thoughts are you interested in addressing? How? </a:t>
            </a:r>
          </a:p>
          <a:p>
            <a:r>
              <a:rPr lang="en-US" sz="2400"/>
              <a:t>Part 3: Imagining Inclusion: What is your dream? Do any of the “wild ideas” resonate with you? </a:t>
            </a:r>
          </a:p>
        </p:txBody>
      </p:sp>
    </p:spTree>
    <p:extLst>
      <p:ext uri="{BB962C8B-B14F-4D97-AF65-F5344CB8AC3E}">
        <p14:creationId xmlns:p14="http://schemas.microsoft.com/office/powerpoint/2010/main" val="3609920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6323F-9493-065A-0F7E-6B4DC122C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3100"/>
              <a:t>What can you do to be able to continue seeing the community of support you have walking beside you in this work?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78DF3-748E-3191-831C-42C011BCC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2400"/>
              <a:t>Disability Visibility</a:t>
            </a:r>
          </a:p>
          <a:p>
            <a:r>
              <a:rPr lang="en-US" sz="2400"/>
              <a:t>The Future is Disabled/Care Work </a:t>
            </a:r>
          </a:p>
          <a:p>
            <a:r>
              <a:rPr lang="en-US" sz="2400"/>
              <a:t>#AccessIsLove</a:t>
            </a:r>
          </a:p>
          <a:p>
            <a:r>
              <a:rPr lang="en-US" sz="2400"/>
              <a:t>#CripTheVote</a:t>
            </a:r>
          </a:p>
          <a:p>
            <a:r>
              <a:rPr lang="en-US" sz="2400"/>
              <a:t>Vermont BEST/PBIS Trainings</a:t>
            </a:r>
          </a:p>
          <a:p>
            <a:r>
              <a:rPr lang="en-US" sz="2400"/>
              <a:t>Get people’s digits!!</a:t>
            </a:r>
          </a:p>
          <a:p>
            <a:r>
              <a:rPr lang="en-US" sz="2400"/>
              <a:t>Email researchers we love it!</a:t>
            </a:r>
          </a:p>
        </p:txBody>
      </p:sp>
    </p:spTree>
    <p:extLst>
      <p:ext uri="{BB962C8B-B14F-4D97-AF65-F5344CB8AC3E}">
        <p14:creationId xmlns:p14="http://schemas.microsoft.com/office/powerpoint/2010/main" val="7776848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6055-6765-3193-88A6-1392BC308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5600"/>
              <a:t>Resource Deep Dive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C65A4-A0CD-3329-A478-30EA9DA0B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581443" cy="1060154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Scan the QR code for a variety of articles about inclusion, SEL, students with disabilities, and sensemaking theory! </a:t>
            </a:r>
          </a:p>
        </p:txBody>
      </p:sp>
      <p:pic>
        <p:nvPicPr>
          <p:cNvPr id="5" name="Picture 4" descr="A qr code with black squares&#10;&#10;Description automatically generated">
            <a:extLst>
              <a:ext uri="{FF2B5EF4-FFF2-40B4-BE49-F238E27FC236}">
                <a16:creationId xmlns:a16="http://schemas.microsoft.com/office/drawing/2014/main" id="{05DD6086-F27B-C16C-CAF3-49DE3E7A2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346" y="2818811"/>
            <a:ext cx="25019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5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8" name="Rectangle 1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spcFirstLastPara="1" vert="horz" lIns="182867" tIns="182867" rIns="182867" bIns="182867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4200"/>
              <a:t>This topic may feel heavy, due to…</a:t>
            </a:r>
          </a:p>
        </p:txBody>
      </p:sp>
      <p:sp>
        <p:nvSpPr>
          <p:cNvPr id="1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spcFirstLastPara="1" vert="horz" lIns="91433" tIns="45700" rIns="91433" bIns="45700" rtlCol="0" anchorCtr="0">
            <a:normAutofit/>
          </a:bodyPr>
          <a:lstStyle/>
          <a:p>
            <a:pPr marL="609585" indent="-423323">
              <a:spcBef>
                <a:spcPts val="1067"/>
              </a:spcBef>
              <a:buSzPts val="1400"/>
              <a:buChar char="●"/>
            </a:pPr>
            <a:r>
              <a:rPr lang="en-US" sz="1700"/>
              <a:t>Experiences with our own inclusion in school</a:t>
            </a:r>
          </a:p>
          <a:p>
            <a:pPr marL="609585" indent="-423323">
              <a:spcBef>
                <a:spcPts val="0"/>
              </a:spcBef>
              <a:buSzPts val="1400"/>
              <a:buChar char="●"/>
            </a:pPr>
            <a:r>
              <a:rPr lang="en-US" sz="1700"/>
              <a:t>Watching loved ones deal with inclusion</a:t>
            </a:r>
          </a:p>
          <a:p>
            <a:pPr marL="609585" indent="-423323">
              <a:spcBef>
                <a:spcPts val="0"/>
              </a:spcBef>
              <a:buSzPts val="1400"/>
              <a:buChar char="●"/>
            </a:pPr>
            <a:r>
              <a:rPr lang="en-US" sz="1700"/>
              <a:t>Mixed beliefs about the nature of inclusion</a:t>
            </a:r>
          </a:p>
          <a:p>
            <a:pPr marL="609585" indent="-423323">
              <a:spcBef>
                <a:spcPts val="0"/>
              </a:spcBef>
              <a:buSzPts val="1400"/>
              <a:buChar char="●"/>
            </a:pPr>
            <a:r>
              <a:rPr lang="en-US" sz="1700"/>
              <a:t>Pressures to include students in particular ways </a:t>
            </a:r>
          </a:p>
          <a:p>
            <a:pPr marL="609585" indent="-423323">
              <a:spcBef>
                <a:spcPts val="0"/>
              </a:spcBef>
              <a:buSzPts val="1400"/>
              <a:buChar char="●"/>
            </a:pPr>
            <a:r>
              <a:rPr lang="en-US" sz="1700"/>
              <a:t>Also…WEDNESDAYS!</a:t>
            </a:r>
          </a:p>
          <a:p>
            <a:pPr marL="609585" indent="-423323">
              <a:spcBef>
                <a:spcPts val="0"/>
              </a:spcBef>
              <a:buSzPts val="1400"/>
              <a:buChar char="●"/>
            </a:pPr>
            <a:endParaRPr lang="en-US" sz="1700"/>
          </a:p>
          <a:p>
            <a:pPr marL="186262" indent="0">
              <a:spcBef>
                <a:spcPts val="0"/>
              </a:spcBef>
              <a:buSzPts val="1400"/>
              <a:buNone/>
            </a:pPr>
            <a:r>
              <a:rPr lang="en-US" sz="1700" i="1"/>
              <a:t>So just as we are here for our students, and we are also here for each other. </a:t>
            </a:r>
          </a:p>
        </p:txBody>
      </p:sp>
      <p:pic>
        <p:nvPicPr>
          <p:cNvPr id="100" name="Google Shape;100;p19"/>
          <p:cNvPicPr preferRelativeResize="0"/>
          <p:nvPr/>
        </p:nvPicPr>
        <p:blipFill rotWithShape="1">
          <a:blip r:embed="rId3"/>
          <a:srcRect r="3707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023DB-D700-7B65-C756-DBC69FB84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en-US" sz="720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17422-2C53-5971-150F-744553982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THANK YOU!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Contact:</a:t>
            </a:r>
          </a:p>
          <a:p>
            <a:pPr marL="0" indent="0">
              <a:buNone/>
            </a:pPr>
            <a:r>
              <a:rPr lang="en-US" sz="2400">
                <a:hlinkClick r:id="rId2"/>
              </a:rPr>
              <a:t>Kristabel.Stark@uvm.edu</a:t>
            </a:r>
            <a:endParaRPr lang="en-US" sz="2400"/>
          </a:p>
          <a:p>
            <a:pPr marL="0" indent="0">
              <a:buNone/>
            </a:pPr>
            <a:r>
              <a:rPr lang="en-US" sz="2400">
                <a:hlinkClick r:id="rId3"/>
              </a:rPr>
              <a:t>https://www.uvm.edu/cess/profile/kristabel-stark</a:t>
            </a:r>
            <a:endParaRPr lang="en-US" sz="2400"/>
          </a:p>
          <a:p>
            <a:pPr marL="0" indent="0">
              <a:buNone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00482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1903479" y="997527"/>
            <a:ext cx="8182630" cy="701694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vert="horz" wrap="square" lIns="91433" tIns="45700" rIns="91433" bIns="45700" rtlCol="0" anchor="b" anchorCtr="0">
            <a:normAutofit fontScale="90000"/>
          </a:bodyPr>
          <a:lstStyle/>
          <a:p>
            <a:pPr algn="ctr">
              <a:spcBef>
                <a:spcPts val="0"/>
              </a:spcBef>
              <a:buClr>
                <a:srgbClr val="262626"/>
              </a:buClr>
              <a:buSzPct val="50000"/>
            </a:pPr>
            <a:endParaRPr lang="en-US" b="1" dirty="0"/>
          </a:p>
          <a:p>
            <a:pPr>
              <a:spcBef>
                <a:spcPts val="0"/>
              </a:spcBef>
              <a:buClr>
                <a:srgbClr val="262626"/>
              </a:buClr>
              <a:buSzPct val="50000"/>
            </a:pPr>
            <a:endParaRPr lang="en-US" b="1" dirty="0"/>
          </a:p>
          <a:p>
            <a:pPr algn="ctr">
              <a:spcBef>
                <a:spcPts val="0"/>
              </a:spcBef>
              <a:buClr>
                <a:srgbClr val="262626"/>
              </a:buClr>
              <a:buSzPct val="50000"/>
            </a:pPr>
            <a:r>
              <a:rPr lang="en-US" dirty="0"/>
              <a:t>My Positionality</a:t>
            </a:r>
          </a:p>
        </p:txBody>
      </p:sp>
      <p:pic>
        <p:nvPicPr>
          <p:cNvPr id="93" name="Google Shape;93;p18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002" y="2197076"/>
            <a:ext cx="10030999" cy="26629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Picture 4" descr="A logo of a panther&#10;&#10;Description automatically generated">
            <a:extLst>
              <a:ext uri="{FF2B5EF4-FFF2-40B4-BE49-F238E27FC236}">
                <a16:creationId xmlns:a16="http://schemas.microsoft.com/office/drawing/2014/main" id="{896CDCBA-F481-438B-4C1E-347AB4CD9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598" y="2877362"/>
            <a:ext cx="1565766" cy="159245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Triangle 52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B456D1-5453-7FA3-5E2F-48E4C5B76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en-US" sz="8900"/>
              <a:t>Part 1: Introducing Inclusion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1FBE4B-08D0-0C02-3EE2-B0213378A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Triangle 55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885808-9430-96A8-6F28-0393990F9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305" y="3415754"/>
            <a:ext cx="9471956" cy="1137111"/>
          </a:xfrm>
        </p:spPr>
        <p:txBody>
          <a:bodyPr>
            <a:normAutofit/>
          </a:bodyPr>
          <a:lstStyle/>
          <a:p>
            <a:r>
              <a:rPr lang="en-US" sz="5400"/>
              <a:t>Introductions</a:t>
            </a:r>
          </a:p>
        </p:txBody>
      </p:sp>
      <p:graphicFrame>
        <p:nvGraphicFramePr>
          <p:cNvPr id="39" name="Content Placeholder 2">
            <a:extLst>
              <a:ext uri="{FF2B5EF4-FFF2-40B4-BE49-F238E27FC236}">
                <a16:creationId xmlns:a16="http://schemas.microsoft.com/office/drawing/2014/main" id="{6FE4DFD1-7166-E388-6D68-2F98F15CB2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8487268"/>
              </p:ext>
            </p:extLst>
          </p:nvPr>
        </p:nvGraphicFramePr>
        <p:xfrm>
          <a:off x="1289304" y="4612943"/>
          <a:ext cx="7745969" cy="1408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9641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48CF9-7A9B-D933-FEB9-A005DD901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057101" cy="4480726"/>
          </a:xfrm>
        </p:spPr>
        <p:txBody>
          <a:bodyPr>
            <a:normAutofit/>
          </a:bodyPr>
          <a:lstStyle/>
          <a:p>
            <a:pPr algn="r"/>
            <a:r>
              <a:rPr lang="en-US" sz="5100"/>
              <a:t>What do our pictures tell us about inclusion?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6EF496D-23B2-CD87-B255-384474930B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5712114"/>
              </p:ext>
            </p:extLst>
          </p:nvPr>
        </p:nvGraphicFramePr>
        <p:xfrm>
          <a:off x="5170778" y="1188637"/>
          <a:ext cx="4780416" cy="448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8532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45EECE4-B41D-4BF6-8526-95E3D1B1C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1" y="323519"/>
            <a:ext cx="4331208" cy="6212748"/>
          </a:xfrm>
          <a:prstGeom prst="rect">
            <a:avLst/>
          </a:pr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E968D7-D1C9-7942-1DEC-94565445E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65813" cy="4480726"/>
          </a:xfrm>
        </p:spPr>
        <p:txBody>
          <a:bodyPr>
            <a:normAutofit/>
          </a:bodyPr>
          <a:lstStyle/>
          <a:p>
            <a:pPr algn="r"/>
            <a:r>
              <a:rPr lang="en-US" sz="6100"/>
              <a:t>Inclusion of who? </a:t>
            </a: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C0AF3D91-DDE8-5337-7F9F-318CCD8021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063335"/>
              </p:ext>
            </p:extLst>
          </p:nvPr>
        </p:nvGraphicFramePr>
        <p:xfrm>
          <a:off x="5098095" y="1266743"/>
          <a:ext cx="5117960" cy="4315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Graphic 5" descr="Add with solid fill">
            <a:extLst>
              <a:ext uri="{FF2B5EF4-FFF2-40B4-BE49-F238E27FC236}">
                <a16:creationId xmlns:a16="http://schemas.microsoft.com/office/drawing/2014/main" id="{6919D699-BE7B-D5EF-9667-5FDED2267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24241" y="52121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14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833</TotalTime>
  <Words>1845</Words>
  <Application>Microsoft Macintosh PowerPoint</Application>
  <PresentationFormat>Widescreen</PresentationFormat>
  <Paragraphs>218</Paragraphs>
  <Slides>40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Aptos</vt:lpstr>
      <vt:lpstr>Aptos Display</vt:lpstr>
      <vt:lpstr>Arial</vt:lpstr>
      <vt:lpstr>Calibri</vt:lpstr>
      <vt:lpstr>Droid Sans</vt:lpstr>
      <vt:lpstr>Roboto</vt:lpstr>
      <vt:lpstr>Wingdings</vt:lpstr>
      <vt:lpstr>Office Theme</vt:lpstr>
      <vt:lpstr>Workshop F – SEL and Special Education: Integrating Inclusive Practices at All Tiers </vt:lpstr>
      <vt:lpstr>Agenda </vt:lpstr>
      <vt:lpstr>My Goals</vt:lpstr>
      <vt:lpstr>This topic may feel heavy, due to…</vt:lpstr>
      <vt:lpstr>  My Positionality</vt:lpstr>
      <vt:lpstr>Part 1: Introducing Inclusion</vt:lpstr>
      <vt:lpstr>Introductions</vt:lpstr>
      <vt:lpstr>What do our pictures tell us about inclusion?</vt:lpstr>
      <vt:lpstr>Inclusion of who? </vt:lpstr>
      <vt:lpstr>Inclusion—where + when? </vt:lpstr>
      <vt:lpstr>Inclusion—what + how? </vt:lpstr>
      <vt:lpstr>Inclusion—the WHY</vt:lpstr>
      <vt:lpstr>Part 2: Identifying Inclusion</vt:lpstr>
      <vt:lpstr>Okay: so if inclusion is our mutual goal, why are inclusive practices so hard to enact? </vt:lpstr>
      <vt:lpstr>Common Definitions </vt:lpstr>
      <vt:lpstr>What’s going on at your school(s)? </vt:lpstr>
      <vt:lpstr>Debrief</vt:lpstr>
      <vt:lpstr>All of these systems serve to foster inclusion of students with disabilities.   How can we facilitate cohesive, inclusive practices across systems? </vt:lpstr>
      <vt:lpstr>“Doing inclusion” across systems begins with our beliefs &amp; emotions.</vt:lpstr>
      <vt:lpstr>We can have a whole list of policies &amp; procedures &amp; evidence-based “inclusive practices”…</vt:lpstr>
      <vt:lpstr>What are the inclusive behaviors (practices) you want to see from your staff/colleagues? </vt:lpstr>
      <vt:lpstr>Write down one inclusive practice you want to see more of in your school. </vt:lpstr>
      <vt:lpstr>Now, let’s break down the triangle. </vt:lpstr>
      <vt:lpstr>Here’s some common barriers of inclusive practices …</vt:lpstr>
      <vt:lpstr>Here’s some common facilitators of inclusive practices:</vt:lpstr>
      <vt:lpstr>Your turn!</vt:lpstr>
      <vt:lpstr>How do we connect thoughts-feelings-behaviors? </vt:lpstr>
      <vt:lpstr>Part 3: Imagining/Innovating Inclusion</vt:lpstr>
      <vt:lpstr>Visualizing is science!</vt:lpstr>
      <vt:lpstr>Laying the Groundwork: Tier 1</vt:lpstr>
      <vt:lpstr>3 Innovations to Consider for Tier 1</vt:lpstr>
      <vt:lpstr>Wild Idea #1: Take a fresh look at UDL</vt:lpstr>
      <vt:lpstr>Wild Idea #2: Integrate lessons about disability </vt:lpstr>
      <vt:lpstr>Wild Idea #3: Inviting staff to engage in role reversals</vt:lpstr>
      <vt:lpstr>Wild Idea #4: Double-down on loving own authentic self. </vt:lpstr>
      <vt:lpstr>Close-Out: Goal Setting </vt:lpstr>
      <vt:lpstr>Ideas for goals</vt:lpstr>
      <vt:lpstr>What can you do to be able to continue seeing the community of support you have walking beside you in this work? </vt:lpstr>
      <vt:lpstr>Resource Deep Dive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Kristabel Stark</dc:creator>
  <cp:lastModifiedBy>Kristabel Stark</cp:lastModifiedBy>
  <cp:revision>3</cp:revision>
  <dcterms:created xsi:type="dcterms:W3CDTF">2024-06-20T19:08:46Z</dcterms:created>
  <dcterms:modified xsi:type="dcterms:W3CDTF">2024-06-25T00:44:55Z</dcterms:modified>
</cp:coreProperties>
</file>