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tiff" ContentType="image/tiff"/>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4-->
<p:presentation xmlns:r="http://schemas.openxmlformats.org/officeDocument/2006/relationships" xmlns:a="http://schemas.openxmlformats.org/drawingml/2006/main" xmlns:p="http://schemas.openxmlformats.org/presentationml/2006/main">
  <p:sldMasterIdLst>
    <p:sldMasterId id="2147483703" r:id="rId1"/>
  </p:sldMasterIdLst>
  <p:notesMasterIdLst>
    <p:notesMasterId r:id="rId2"/>
  </p:notesMasterIdLst>
  <p:handoutMasterIdLst>
    <p:handoutMasterId r:id="rId3"/>
  </p:handoutMasterIdLst>
  <p:sldIdLst>
    <p:sldId id="257" r:id="rId4"/>
    <p:sldId id="349" r:id="rId5"/>
    <p:sldId id="319" r:id="rId6"/>
    <p:sldId id="323" r:id="rId7"/>
    <p:sldId id="372" r:id="rId8"/>
    <p:sldId id="578" r:id="rId9"/>
    <p:sldId id="412" r:id="rId10"/>
    <p:sldId id="1545" r:id="rId11"/>
    <p:sldId id="381" r:id="rId12"/>
    <p:sldId id="362" r:id="rId13"/>
    <p:sldId id="402" r:id="rId14"/>
    <p:sldId id="268" r:id="rId15"/>
    <p:sldId id="269" r:id="rId16"/>
    <p:sldId id="270" r:id="rId17"/>
    <p:sldId id="271" r:id="rId18"/>
    <p:sldId id="272" r:id="rId19"/>
    <p:sldId id="373" r:id="rId20"/>
    <p:sldId id="275" r:id="rId21"/>
    <p:sldId id="1544" r:id="rId22"/>
    <p:sldId id="380" r:id="rId23"/>
    <p:sldId id="278" r:id="rId24"/>
    <p:sldId id="447" r:id="rId25"/>
    <p:sldId id="499" r:id="rId26"/>
    <p:sldId id="502" r:id="rId27"/>
    <p:sldId id="279" r:id="rId28"/>
    <p:sldId id="1547" r:id="rId29"/>
    <p:sldId id="374" r:id="rId30"/>
    <p:sldId id="285" r:id="rId31"/>
    <p:sldId id="286" r:id="rId32"/>
    <p:sldId id="287" r:id="rId33"/>
    <p:sldId id="288" r:id="rId34"/>
    <p:sldId id="289" r:id="rId35"/>
    <p:sldId id="400" r:id="rId36"/>
    <p:sldId id="310" r:id="rId37"/>
    <p:sldId id="292" r:id="rId38"/>
    <p:sldId id="293" r:id="rId39"/>
    <p:sldId id="325" r:id="rId40"/>
    <p:sldId id="375" r:id="rId41"/>
    <p:sldId id="305" r:id="rId42"/>
    <p:sldId id="327" r:id="rId43"/>
    <p:sldId id="399" r:id="rId44"/>
    <p:sldId id="376" r:id="rId45"/>
    <p:sldId id="266" r:id="rId46"/>
    <p:sldId id="298" r:id="rId47"/>
    <p:sldId id="1550" r:id="rId48"/>
    <p:sldId id="1549" r:id="rId49"/>
    <p:sldId id="264" r:id="rId50"/>
    <p:sldId id="1551" r:id="rId51"/>
    <p:sldId id="377" r:id="rId52"/>
    <p:sldId id="383" r:id="rId53"/>
    <p:sldId id="384" r:id="rId54"/>
    <p:sldId id="386" r:id="rId55"/>
    <p:sldId id="387" r:id="rId56"/>
    <p:sldId id="388" r:id="rId57"/>
    <p:sldId id="389" r:id="rId58"/>
    <p:sldId id="1548" r:id="rId59"/>
    <p:sldId id="401" r:id="rId60"/>
    <p:sldId id="398" r:id="rId61"/>
    <p:sldId id="337" r:id="rId62"/>
    <p:sldId id="350" r:id="rId63"/>
    <p:sldId id="404" r:id="rId64"/>
    <p:sldId id="485" r:id="rId65"/>
    <p:sldId id="403" r:id="rId66"/>
  </p:sldIdLst>
  <p:sldSz cx="9144000" cy="6858000" type="screen4x3"/>
  <p:notesSz cx="6858000" cy="9144000"/>
  <p:custDataLst>
    <p:tags r:id="rId67"/>
  </p:custDataLst>
  <p:defaultTextStyle>
    <a:defPPr>
      <a:defRPr lang="en-US"/>
    </a:defPPr>
    <a:lvl1pPr marL="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Corbel" pitchFamily="-84" charset="0"/>
        <a:ea typeface="ＭＳ Ｐゴシック"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p:restoredTop sz="88013"/>
  </p:normalViewPr>
  <p:slideViewPr>
    <p:cSldViewPr>
      <p:cViewPr>
        <p:scale>
          <a:sx n="90" d="100"/>
          <a:sy n="90" d="100"/>
        </p:scale>
        <p:origin x="0" y="0"/>
      </p:cViewPr>
    </p:cSldViewPr>
  </p:slideViewPr>
  <p:notesViewPr>
    <p:cSldViewPr>
      <p:cViewPr varScale="1">
        <p:scale>
          <a:sx n="1" d="100"/>
          <a:sy n="1"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slide" Target="slides/slide58.xml" /><Relationship Id="rId62" Type="http://schemas.openxmlformats.org/officeDocument/2006/relationships/slide" Target="slides/slide59.xml" /><Relationship Id="rId63" Type="http://schemas.openxmlformats.org/officeDocument/2006/relationships/slide" Target="slides/slide60.xml" /><Relationship Id="rId64" Type="http://schemas.openxmlformats.org/officeDocument/2006/relationships/slide" Target="slides/slide61.xml" /><Relationship Id="rId65" Type="http://schemas.openxmlformats.org/officeDocument/2006/relationships/slide" Target="slides/slide62.xml" /><Relationship Id="rId66" Type="http://schemas.openxmlformats.org/officeDocument/2006/relationships/slide" Target="slides/slide63.xml" /><Relationship Id="rId67" Type="http://schemas.openxmlformats.org/officeDocument/2006/relationships/tags" Target="tags/tag292.xml" /><Relationship Id="rId68" Type="http://schemas.openxmlformats.org/officeDocument/2006/relationships/presProps" Target="presProps.xml" /><Relationship Id="rId69" Type="http://schemas.openxmlformats.org/officeDocument/2006/relationships/viewProps" Target="viewProps.xml" /><Relationship Id="rId7" Type="http://schemas.openxmlformats.org/officeDocument/2006/relationships/slide" Target="slides/slide4.xml" /><Relationship Id="rId70" Type="http://schemas.openxmlformats.org/officeDocument/2006/relationships/theme" Target="theme/theme1.xml" /><Relationship Id="rId71" Type="http://schemas.openxmlformats.org/officeDocument/2006/relationships/tableStyles" Target="tableStyles.xml" /><Relationship Id="rId8" Type="http://schemas.openxmlformats.org/officeDocument/2006/relationships/slide" Target="slides/slide5.xml" /><Relationship Id="rId9" Type="http://schemas.openxmlformats.org/officeDocument/2006/relationships/slide" Target="slides/slide6.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A8242A92-34BA-43FB-A71C-4662C2E765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2BA7139-1D86-4A09-989B-6E4130EDE124}" type="parTrans" cxnId="{309D81F5-77D7-4BBC-A5CB-E6BFEE794652}">
      <dgm:prSet/>
      <dgm:spPr/>
      <dgm:t>
        <a:bodyPr/>
        <a:lstStyle/>
        <a:p>
          <a:endParaRPr lang="en-US"/>
        </a:p>
      </dgm:t>
    </dgm:pt>
    <dgm:pt modelId="{E1BF16E8-20F3-41F1-AA1E-B4275E1851B4}">
      <dgm:prSet custT="1"/>
      <dgm:spPr/>
      <dgm:t>
        <a:bodyPr/>
        <a:lstStyle/>
        <a:p>
          <a:pPr rtl="0"/>
          <a:r>
            <a:rPr lang="en-US" sz="2400" b="0">
              <a:solidFill>
                <a:schemeClr val="tx1"/>
              </a:solidFill>
              <a:latin typeface="+mn-lt"/>
            </a:rPr>
            <a:t>A process for using data to make decisions:</a:t>
          </a:r>
        </a:p>
      </dgm:t>
    </dgm:pt>
    <dgm:pt modelId="{686E62ED-C50A-43B0-A065-2AEC238075D9}" type="parTrans" cxnId="{C5D74A33-7410-45AD-8C80-8E66A7BF7B28}">
      <dgm:prSet/>
      <dgm:spPr/>
      <dgm:t>
        <a:bodyPr/>
        <a:lstStyle/>
        <a:p>
          <a:endParaRPr lang="en-US"/>
        </a:p>
      </dgm:t>
    </dgm:pt>
    <dgm:pt modelId="{EA0CEEFA-0760-43B5-9C17-609F948947D1}">
      <dgm:prSet custT="1"/>
      <dgm:spPr/>
      <dgm:t>
        <a:bodyPr/>
        <a:lstStyle/>
        <a:p>
          <a:pPr rtl="0"/>
          <a:r>
            <a:rPr lang="en-US" sz="2000" b="0">
              <a:solidFill>
                <a:schemeClr val="tx1"/>
              </a:solidFill>
              <a:latin typeface="+mn-lt"/>
            </a:rPr>
            <a:t>Formal problem-solving steps that a group can use to build and implement solutions.</a:t>
          </a:r>
        </a:p>
      </dgm:t>
    </dgm:pt>
    <dgm:pt modelId="{9AA6D83F-5564-4B11-8EDF-06DEC3D712DB}" type="sibTrans" cxnId="{C5D74A33-7410-45AD-8C80-8E66A7BF7B28}">
      <dgm:prSet/>
      <dgm:spPr/>
      <dgm:t>
        <a:bodyPr/>
        <a:lstStyle/>
        <a:p>
          <a:endParaRPr lang="en-US"/>
        </a:p>
      </dgm:t>
    </dgm:pt>
    <dgm:pt modelId="{B89177BD-A629-48DF-8036-557F39B31FD6}" type="parTrans" cxnId="{6336C20E-AC6D-4D0B-BD57-21937DA00E9E}">
      <dgm:prSet/>
      <dgm:spPr/>
      <dgm:t>
        <a:bodyPr/>
        <a:lstStyle/>
        <a:p>
          <a:endParaRPr lang="en-US"/>
        </a:p>
      </dgm:t>
    </dgm:pt>
    <dgm:pt modelId="{ED09E941-D3BF-48DB-8A71-7286FF971F58}">
      <dgm:prSet custT="1"/>
      <dgm:spPr/>
      <dgm:t>
        <a:bodyPr/>
        <a:lstStyle/>
        <a:p>
          <a:pPr rtl="0"/>
          <a:endParaRPr lang="en-US" sz="2000" b="0">
            <a:solidFill>
              <a:schemeClr val="tx1"/>
            </a:solidFill>
            <a:latin typeface="+mn-lt"/>
          </a:endParaRPr>
        </a:p>
      </dgm:t>
    </dgm:pt>
    <dgm:pt modelId="{23F46B4D-1614-4CD4-9B38-FFB19F466EEF}" type="sibTrans" cxnId="{6336C20E-AC6D-4D0B-BD57-21937DA00E9E}">
      <dgm:prSet/>
      <dgm:spPr/>
      <dgm:t>
        <a:bodyPr/>
        <a:lstStyle/>
        <a:p>
          <a:endParaRPr lang="en-US"/>
        </a:p>
      </dgm:t>
    </dgm:pt>
    <dgm:pt modelId="{DA216CAC-8A57-4642-AB2B-D43B3D2F9AEB}" type="parTrans" cxnId="{01C4B086-ED17-4A59-88AD-D36BC5C522D8}">
      <dgm:prSet/>
      <dgm:spPr/>
      <dgm:t>
        <a:bodyPr/>
        <a:lstStyle/>
        <a:p>
          <a:endParaRPr lang="en-US"/>
        </a:p>
      </dgm:t>
    </dgm:pt>
    <dgm:pt modelId="{B9B242B9-0026-4AD3-BA74-957C08165AE2}">
      <dgm:prSet custT="1"/>
      <dgm:spPr/>
      <dgm:t>
        <a:bodyPr/>
        <a:lstStyle/>
        <a:p>
          <a:pPr rtl="0"/>
          <a:r>
            <a:rPr lang="en-US" sz="2000" b="0">
              <a:solidFill>
                <a:schemeClr val="tx1"/>
              </a:solidFill>
              <a:latin typeface="+mn-lt"/>
            </a:rPr>
            <a:t>Access to the right information at the right time in the right format</a:t>
          </a:r>
        </a:p>
      </dgm:t>
    </dgm:pt>
    <dgm:pt modelId="{741B1020-1E0B-45A2-BD5E-60F8B4D97047}" type="sibTrans" cxnId="{01C4B086-ED17-4A59-88AD-D36BC5C522D8}">
      <dgm:prSet/>
      <dgm:spPr/>
      <dgm:t>
        <a:bodyPr/>
        <a:lstStyle/>
        <a:p>
          <a:endParaRPr lang="en-US"/>
        </a:p>
      </dgm:t>
    </dgm:pt>
    <dgm:pt modelId="{429B59CA-03FA-4F43-8327-5DB40D6321EC}" type="sibTrans" cxnId="{309D81F5-77D7-4BBC-A5CB-E6BFEE794652}">
      <dgm:prSet/>
      <dgm:spPr/>
      <dgm:t>
        <a:bodyPr/>
        <a:lstStyle/>
        <a:p>
          <a:endParaRPr lang="en-US"/>
        </a:p>
      </dgm:t>
    </dgm:pt>
    <dgm:pt modelId="{B41BB460-E07F-44E6-BFF4-76E8C74A0694}" type="parTrans" cxnId="{E6ED6825-C272-405B-AE35-7727D7124B84}">
      <dgm:prSet/>
      <dgm:spPr/>
      <dgm:t>
        <a:bodyPr/>
        <a:lstStyle/>
        <a:p>
          <a:endParaRPr lang="en-US"/>
        </a:p>
      </dgm:t>
    </dgm:pt>
    <dgm:pt modelId="{23FD1307-AAF1-4351-8D00-8667A2BBD816}">
      <dgm:prSet custT="1"/>
      <dgm:spPr/>
      <dgm:t>
        <a:bodyPr/>
        <a:lstStyle/>
        <a:p>
          <a:pPr rtl="0"/>
          <a:r>
            <a:rPr lang="en-US" sz="2400" b="0">
              <a:solidFill>
                <a:schemeClr val="tx1"/>
              </a:solidFill>
              <a:latin typeface="+mn-lt"/>
            </a:rPr>
            <a:t>A structured meeting process</a:t>
          </a:r>
        </a:p>
      </dgm:t>
    </dgm:pt>
    <dgm:pt modelId="{596F8192-B673-4C74-B4C1-6D51214D1AF0}" type="parTrans" cxnId="{96CFDF21-08E7-4F2F-B473-192750F9BD2D}">
      <dgm:prSet/>
      <dgm:spPr/>
      <dgm:t>
        <a:bodyPr/>
        <a:lstStyle/>
        <a:p>
          <a:endParaRPr lang="en-US"/>
        </a:p>
      </dgm:t>
    </dgm:pt>
    <dgm:pt modelId="{8D5F199D-7BBB-4F4D-8E61-F2ABAD8FC1E5}">
      <dgm:prSet custT="1"/>
      <dgm:spPr/>
      <dgm:t>
        <a:bodyPr/>
        <a:lstStyle/>
        <a:p>
          <a:pPr rtl="0"/>
          <a:r>
            <a:rPr lang="en-US" sz="2000" b="0" i="0">
              <a:solidFill>
                <a:schemeClr val="tx1"/>
              </a:solidFill>
              <a:latin typeface="Calibri" charset="0"/>
              <a:ea typeface="Calibri" charset="0"/>
              <a:cs typeface="Calibri" charset="0"/>
            </a:rPr>
            <a:t>Formal roles (facilitator, recorder, data analyst)</a:t>
          </a:r>
        </a:p>
      </dgm:t>
    </dgm:pt>
    <dgm:pt modelId="{97AE9EBD-AE90-4F0C-87F6-EA83EEAC695C}" type="sibTrans" cxnId="{96CFDF21-08E7-4F2F-B473-192750F9BD2D}">
      <dgm:prSet/>
      <dgm:spPr/>
      <dgm:t>
        <a:bodyPr/>
        <a:lstStyle/>
        <a:p>
          <a:endParaRPr lang="en-US"/>
        </a:p>
      </dgm:t>
    </dgm:pt>
    <dgm:pt modelId="{FBFADFA7-D164-4F99-AFE2-EDC0A6475291}" type="parTrans" cxnId="{B0F5C0B5-CCC1-4B7E-AB50-4C55921226ED}">
      <dgm:prSet/>
      <dgm:spPr/>
      <dgm:t>
        <a:bodyPr/>
        <a:lstStyle/>
        <a:p>
          <a:endParaRPr lang="en-US"/>
        </a:p>
      </dgm:t>
    </dgm:pt>
    <dgm:pt modelId="{F18D59E3-5FF7-4BA6-92BA-596399A364D6}">
      <dgm:prSet custT="1"/>
      <dgm:spPr/>
      <dgm:t>
        <a:bodyPr/>
        <a:lstStyle/>
        <a:p>
          <a:pPr rtl="0"/>
          <a:r>
            <a:rPr lang="en-US" sz="2000" b="0" i="0">
              <a:solidFill>
                <a:schemeClr val="tx1"/>
              </a:solidFill>
              <a:latin typeface="Calibri" charset="0"/>
              <a:ea typeface="Calibri" charset="0"/>
              <a:cs typeface="Calibri" charset="0"/>
            </a:rPr>
            <a:t>Specific expectations (before, during &amp; after meetings)</a:t>
          </a:r>
        </a:p>
      </dgm:t>
    </dgm:pt>
    <dgm:pt modelId="{73897173-2D5C-49AC-8210-5FE3BC29F463}" type="sibTrans" cxnId="{B0F5C0B5-CCC1-4B7E-AB50-4C55921226ED}">
      <dgm:prSet/>
      <dgm:spPr/>
      <dgm:t>
        <a:bodyPr/>
        <a:lstStyle/>
        <a:p>
          <a:endParaRPr lang="en-US"/>
        </a:p>
      </dgm:t>
    </dgm:pt>
    <dgm:pt modelId="{91B1F7F1-53F4-49F6-961C-66DB4958D24A}" type="parTrans" cxnId="{0C9A0D88-80A3-4E4F-8E1C-AA4C34BE8A20}">
      <dgm:prSet/>
      <dgm:spPr/>
      <dgm:t>
        <a:bodyPr/>
        <a:lstStyle/>
        <a:p>
          <a:endParaRPr lang="en-US"/>
        </a:p>
      </dgm:t>
    </dgm:pt>
    <dgm:pt modelId="{90223386-7401-48B0-9A96-5A30117030EE}">
      <dgm:prSet custT="1"/>
      <dgm:spPr/>
      <dgm:t>
        <a:bodyPr/>
        <a:lstStyle/>
        <a:p>
          <a:pPr rtl="0"/>
          <a:r>
            <a:rPr lang="en-US" sz="2000" b="0" i="0">
              <a:solidFill>
                <a:schemeClr val="tx1"/>
              </a:solidFill>
              <a:latin typeface="Calibri" charset="0"/>
              <a:ea typeface="Calibri" charset="0"/>
              <a:cs typeface="Calibri" charset="0"/>
            </a:rPr>
            <a:t>Access and use of data</a:t>
          </a:r>
        </a:p>
      </dgm:t>
    </dgm:pt>
    <dgm:pt modelId="{C8C87A9D-B343-4766-8456-0782A6B59364}" type="sibTrans" cxnId="{0C9A0D88-80A3-4E4F-8E1C-AA4C34BE8A20}">
      <dgm:prSet/>
      <dgm:spPr/>
      <dgm:t>
        <a:bodyPr/>
        <a:lstStyle/>
        <a:p>
          <a:endParaRPr lang="en-US"/>
        </a:p>
      </dgm:t>
    </dgm:pt>
    <dgm:pt modelId="{EC627A80-71DF-4E49-B612-82918337352F}" type="parTrans" cxnId="{8D37B60E-A247-4E30-B5B9-DB3BF60E77B3}">
      <dgm:prSet/>
      <dgm:spPr/>
      <dgm:t>
        <a:bodyPr/>
        <a:lstStyle/>
        <a:p>
          <a:endParaRPr lang="en-US"/>
        </a:p>
      </dgm:t>
    </dgm:pt>
    <dgm:pt modelId="{AAD2D148-E72B-4EEE-ADD8-420C7BD8652D}">
      <dgm:prSet custT="1"/>
      <dgm:spPr/>
      <dgm:t>
        <a:bodyPr/>
        <a:lstStyle/>
        <a:p>
          <a:pPr rtl="0"/>
          <a:r>
            <a:rPr lang="en-US" sz="2000" b="0" i="0">
              <a:solidFill>
                <a:schemeClr val="tx1"/>
              </a:solidFill>
              <a:latin typeface="Calibri" charset="0"/>
              <a:ea typeface="Calibri" charset="0"/>
              <a:cs typeface="Calibri" charset="0"/>
            </a:rPr>
            <a:t>Use of electronic and projected meeting minutes </a:t>
          </a:r>
        </a:p>
      </dgm:t>
    </dgm:pt>
    <dgm:pt modelId="{08CD0AA3-4F43-4B09-9124-4D46F38A4366}" type="sibTrans" cxnId="{8D37B60E-A247-4E30-B5B9-DB3BF60E77B3}">
      <dgm:prSet/>
      <dgm:spPr/>
      <dgm:t>
        <a:bodyPr/>
        <a:lstStyle/>
        <a:p>
          <a:endParaRPr lang="en-US"/>
        </a:p>
      </dgm:t>
    </dgm:pt>
    <dgm:pt modelId="{3BF68A5B-2A30-4EEA-8F71-D26765B897DA}" type="sibTrans" cxnId="{E6ED6825-C272-405B-AE35-7727D7124B84}">
      <dgm:prSet/>
      <dgm:spPr/>
      <dgm:t>
        <a:bodyPr/>
        <a:lstStyle/>
        <a:p>
          <a:endParaRPr lang="en-US"/>
        </a:p>
      </dgm:t>
    </dgm:pt>
    <dgm:pt modelId="{7D006679-044F-401D-AA23-BB408FA760FA}" type="pres">
      <dgm:prSet presAssocID="{A8242A92-34BA-43FB-A71C-4662C2E76506}" presName="Name0">
        <dgm:presLayoutVars>
          <dgm:dir/>
          <dgm:animLvl val="lvl"/>
          <dgm:resizeHandles val="exact"/>
        </dgm:presLayoutVars>
      </dgm:prSet>
      <dgm:spPr/>
      <dgm:t>
        <a:bodyPr/>
        <a:lstStyle/>
        <a:p/>
      </dgm:t>
    </dgm:pt>
    <dgm:pt modelId="{B5ED50AB-F43E-464C-84B8-035D85B969F8}" type="pres">
      <dgm:prSet presAssocID="{E1BF16E8-20F3-41F1-AA1E-B4275E1851B4}" presName="linNode"/>
      <dgm:spPr/>
      <dgm:t>
        <a:bodyPr/>
        <a:lstStyle/>
        <a:p/>
      </dgm:t>
    </dgm:pt>
    <dgm:pt modelId="{D1C036CB-06AA-4100-BCC1-EEE4D5EC393E}" type="pres">
      <dgm:prSet presAssocID="{E1BF16E8-20F3-41F1-AA1E-B4275E1851B4}" presName="parentText" presStyleLbl="node1" presStyleCnt="2">
        <dgm:presLayoutVars>
          <dgm:chMax val="1"/>
          <dgm:bulletEnabled val="1"/>
        </dgm:presLayoutVars>
      </dgm:prSet>
      <dgm:spPr/>
      <dgm:t>
        <a:bodyPr/>
        <a:lstStyle/>
        <a:p/>
      </dgm:t>
    </dgm:pt>
    <dgm:pt modelId="{E2F64034-926D-49E0-AD69-C9175EC8BFEC}" type="pres">
      <dgm:prSet presAssocID="{E1BF16E8-20F3-41F1-AA1E-B4275E1851B4}" presName="descendantText" presStyleLbl="alignAccFollowNode1" presStyleCnt="2">
        <dgm:presLayoutVars>
          <dgm:bulletEnabled val="1"/>
        </dgm:presLayoutVars>
      </dgm:prSet>
      <dgm:spPr/>
      <dgm:t>
        <a:bodyPr/>
        <a:lstStyle/>
        <a:p/>
      </dgm:t>
    </dgm:pt>
    <dgm:pt modelId="{443D00D7-8B09-4A4C-82FE-17B49500FF97}" type="pres">
      <dgm:prSet presAssocID="{429B59CA-03FA-4F43-8327-5DB40D6321EC}" presName="sp"/>
      <dgm:spPr/>
      <dgm:t>
        <a:bodyPr/>
        <a:lstStyle/>
        <a:p/>
      </dgm:t>
    </dgm:pt>
    <dgm:pt modelId="{CBBF4F5B-650E-4909-B993-33671D1E138F}" type="pres">
      <dgm:prSet presAssocID="{23FD1307-AAF1-4351-8D00-8667A2BBD816}" presName="linNode"/>
      <dgm:spPr/>
      <dgm:t>
        <a:bodyPr/>
        <a:lstStyle/>
        <a:p/>
      </dgm:t>
    </dgm:pt>
    <dgm:pt modelId="{6A0985D5-6F9E-422F-B41B-71DF71E89E2D}" type="pres">
      <dgm:prSet presAssocID="{23FD1307-AAF1-4351-8D00-8667A2BBD816}" presName="parentText" presStyleLbl="node1" presStyleIdx="1" presStyleCnt="2">
        <dgm:presLayoutVars>
          <dgm:chMax val="1"/>
          <dgm:bulletEnabled val="1"/>
        </dgm:presLayoutVars>
      </dgm:prSet>
      <dgm:spPr/>
      <dgm:t>
        <a:bodyPr/>
        <a:lstStyle/>
        <a:p/>
      </dgm:t>
    </dgm:pt>
    <dgm:pt modelId="{0F8D4479-4790-4D2B-8C98-C35C0EEE02AF}" type="pres">
      <dgm:prSet presAssocID="{23FD1307-AAF1-4351-8D00-8667A2BBD816}" presName="descendantText" presStyleLbl="alignAccFollowNode1" presStyleIdx="1" presStyleCnt="2" custScaleY="121759" custLinFactNeighborY="11540">
        <dgm:presLayoutVars>
          <dgm:bulletEnabled val="1"/>
        </dgm:presLayoutVars>
      </dgm:prSet>
      <dgm:spPr/>
      <dgm:t>
        <a:bodyPr/>
        <a:lstStyle/>
        <a:p/>
      </dgm:t>
    </dgm:pt>
  </dgm:ptLst>
  <dgm:cxnLst>
    <dgm:cxn modelId="{309D81F5-77D7-4BBC-A5CB-E6BFEE794652}" srcId="{A8242A92-34BA-43FB-A71C-4662C2E76506}" destId="{E1BF16E8-20F3-41F1-AA1E-B4275E1851B4}" srcOrd="0" destOrd="0" parTransId="{F2BA7139-1D86-4A09-989B-6E4130EDE124}" sibTransId="{429B59CA-03FA-4F43-8327-5DB40D6321EC}"/>
    <dgm:cxn modelId="{C5D74A33-7410-45AD-8C80-8E66A7BF7B28}" srcId="{E1BF16E8-20F3-41F1-AA1E-B4275E1851B4}" destId="{EA0CEEFA-0760-43B5-9C17-609F948947D1}" srcOrd="0" destOrd="0" parTransId="{686E62ED-C50A-43B0-A065-2AEC238075D9}" sibTransId="{9AA6D83F-5564-4B11-8EDF-06DEC3D712DB}"/>
    <dgm:cxn modelId="{6336C20E-AC6D-4D0B-BD57-21937DA00E9E}" srcId="{E1BF16E8-20F3-41F1-AA1E-B4275E1851B4}" destId="{ED09E941-D3BF-48DB-8A71-7286FF971F58}" srcOrd="1" destOrd="0" parTransId="{B89177BD-A629-48DF-8036-557F39B31FD6}" sibTransId="{23F46B4D-1614-4CD4-9B38-FFB19F466EEF}"/>
    <dgm:cxn modelId="{01C4B086-ED17-4A59-88AD-D36BC5C522D8}" srcId="{E1BF16E8-20F3-41F1-AA1E-B4275E1851B4}" destId="{B9B242B9-0026-4AD3-BA74-957C08165AE2}" srcOrd="2" destOrd="0" parTransId="{DA216CAC-8A57-4642-AB2B-D43B3D2F9AEB}" sibTransId="{741B1020-1E0B-45A2-BD5E-60F8B4D97047}"/>
    <dgm:cxn modelId="{E6ED6825-C272-405B-AE35-7727D7124B84}" srcId="{A8242A92-34BA-43FB-A71C-4662C2E76506}" destId="{23FD1307-AAF1-4351-8D00-8667A2BBD816}" srcOrd="1" destOrd="0" parTransId="{B41BB460-E07F-44E6-BFF4-76E8C74A0694}" sibTransId="{3BF68A5B-2A30-4EEA-8F71-D26765B897DA}"/>
    <dgm:cxn modelId="{96CFDF21-08E7-4F2F-B473-192750F9BD2D}" srcId="{23FD1307-AAF1-4351-8D00-8667A2BBD816}" destId="{8D5F199D-7BBB-4F4D-8E61-F2ABAD8FC1E5}" srcOrd="0" destOrd="0" parTransId="{596F8192-B673-4C74-B4C1-6D51214D1AF0}" sibTransId="{97AE9EBD-AE90-4F0C-87F6-EA83EEAC695C}"/>
    <dgm:cxn modelId="{B0F5C0B5-CCC1-4B7E-AB50-4C55921226ED}" srcId="{23FD1307-AAF1-4351-8D00-8667A2BBD816}" destId="{F18D59E3-5FF7-4BA6-92BA-596399A364D6}" srcOrd="1" destOrd="0" parTransId="{FBFADFA7-D164-4F99-AFE2-EDC0A6475291}" sibTransId="{73897173-2D5C-49AC-8210-5FE3BC29F463}"/>
    <dgm:cxn modelId="{0C9A0D88-80A3-4E4F-8E1C-AA4C34BE8A20}" srcId="{23FD1307-AAF1-4351-8D00-8667A2BBD816}" destId="{90223386-7401-48B0-9A96-5A30117030EE}" srcOrd="2" destOrd="0" parTransId="{91B1F7F1-53F4-49F6-961C-66DB4958D24A}" sibTransId="{C8C87A9D-B343-4766-8456-0782A6B59364}"/>
    <dgm:cxn modelId="{8D37B60E-A247-4E30-B5B9-DB3BF60E77B3}" srcId="{23FD1307-AAF1-4351-8D00-8667A2BBD816}" destId="{AAD2D148-E72B-4EEE-ADD8-420C7BD8652D}" srcOrd="3" destOrd="0" parTransId="{EC627A80-71DF-4E49-B612-82918337352F}" sibTransId="{08CD0AA3-4F43-4B09-9124-4D46F38A4366}"/>
    <dgm:cxn modelId="{9C3C466A-E569-498F-8AC8-EAC58945FC40}" type="presOf" srcId="{A8242A92-34BA-43FB-A71C-4662C2E76506}" destId="{7D006679-044F-401D-AA23-BB408FA760FA}" srcOrd="0" destOrd="0" presId="urn:microsoft.com/office/officeart/2005/8/layout/vList5"/>
    <dgm:cxn modelId="{37844433-BBA8-4C2A-8729-0CAD173105AF}" type="presParOf" srcId="{7D006679-044F-401D-AA23-BB408FA760FA}" destId="{B5ED50AB-F43E-464C-84B8-035D85B969F8}" srcOrd="0" destOrd="0" presId="urn:microsoft.com/office/officeart/2005/8/layout/vList5"/>
    <dgm:cxn modelId="{920A95C7-5F4D-4733-BDC4-89E47BC597A2}" type="presParOf" srcId="{B5ED50AB-F43E-464C-84B8-035D85B969F8}" destId="{D1C036CB-06AA-4100-BCC1-EEE4D5EC393E}" srcOrd="0" destOrd="0" presId="urn:microsoft.com/office/officeart/2005/8/layout/vList5"/>
    <dgm:cxn modelId="{FF8EC7DA-7F26-4D4F-9086-FFF290A213A4}" type="presOf" srcId="{E1BF16E8-20F3-41F1-AA1E-B4275E1851B4}" destId="{D1C036CB-06AA-4100-BCC1-EEE4D5EC393E}" srcOrd="0" destOrd="0" presId="urn:microsoft.com/office/officeart/2005/8/layout/vList5"/>
    <dgm:cxn modelId="{088A11C5-3529-45E7-B772-26FCDDFB9CBC}" type="presParOf" srcId="{B5ED50AB-F43E-464C-84B8-035D85B969F8}" destId="{E2F64034-926D-49E0-AD69-C9175EC8BFEC}" srcOrd="1" destOrd="0" presId="urn:microsoft.com/office/officeart/2005/8/layout/vList5"/>
    <dgm:cxn modelId="{8056A22A-1F90-4BA4-A6C1-5D7F5A283389}" type="presOf" srcId="{EA0CEEFA-0760-43B5-9C17-609F948947D1}" destId="{E2F64034-926D-49E0-AD69-C9175EC8BFEC}" srcOrd="0" destOrd="0" presId="urn:microsoft.com/office/officeart/2005/8/layout/vList5"/>
    <dgm:cxn modelId="{7CC404BB-56F6-4905-9070-DC12AAC48244}" type="presOf" srcId="{ED09E941-D3BF-48DB-8A71-7286FF971F58}" destId="{E2F64034-926D-49E0-AD69-C9175EC8BFEC}" srcOrd="0" destOrd="1" presId="urn:microsoft.com/office/officeart/2005/8/layout/vList5"/>
    <dgm:cxn modelId="{236A7CE0-B31E-43A0-BBBA-EC0FD8AC44AE}" type="presOf" srcId="{B9B242B9-0026-4AD3-BA74-957C08165AE2}" destId="{E2F64034-926D-49E0-AD69-C9175EC8BFEC}" srcOrd="0" destOrd="2" presId="urn:microsoft.com/office/officeart/2005/8/layout/vList5"/>
    <dgm:cxn modelId="{63C21A75-B2E4-438F-8192-9202BB5EFBEC}" type="presParOf" srcId="{7D006679-044F-401D-AA23-BB408FA760FA}" destId="{443D00D7-8B09-4A4C-82FE-17B49500FF97}" srcOrd="1" destOrd="0" presId="urn:microsoft.com/office/officeart/2005/8/layout/vList5"/>
    <dgm:cxn modelId="{70AEEAFA-B9D3-4AB6-A5A3-EA8921BEE8C5}" type="presParOf" srcId="{7D006679-044F-401D-AA23-BB408FA760FA}" destId="{CBBF4F5B-650E-4909-B993-33671D1E138F}" srcOrd="2" destOrd="0" presId="urn:microsoft.com/office/officeart/2005/8/layout/vList5"/>
    <dgm:cxn modelId="{17FAFC98-E2F8-413A-8851-1DC3A30A228B}" type="presParOf" srcId="{CBBF4F5B-650E-4909-B993-33671D1E138F}" destId="{6A0985D5-6F9E-422F-B41B-71DF71E89E2D}" srcOrd="0" destOrd="0" presId="urn:microsoft.com/office/officeart/2005/8/layout/vList5"/>
    <dgm:cxn modelId="{3FCAD091-4D17-4CE5-B3F0-D183B5EB22FC}" type="presOf" srcId="{23FD1307-AAF1-4351-8D00-8667A2BBD816}" destId="{6A0985D5-6F9E-422F-B41B-71DF71E89E2D}" srcOrd="0" destOrd="0" presId="urn:microsoft.com/office/officeart/2005/8/layout/vList5"/>
    <dgm:cxn modelId="{83915EA4-71B0-4191-B3CA-7C89349D35F8}" type="presParOf" srcId="{CBBF4F5B-650E-4909-B993-33671D1E138F}" destId="{0F8D4479-4790-4D2B-8C98-C35C0EEE02AF}" srcOrd="1" destOrd="0" presId="urn:microsoft.com/office/officeart/2005/8/layout/vList5"/>
    <dgm:cxn modelId="{2B7B3687-F0E5-402A-81E8-C110066A4C1B}" type="presOf" srcId="{8D5F199D-7BBB-4F4D-8E61-F2ABAD8FC1E5}" destId="{0F8D4479-4790-4D2B-8C98-C35C0EEE02AF}" srcOrd="0" destOrd="0" presId="urn:microsoft.com/office/officeart/2005/8/layout/vList5"/>
    <dgm:cxn modelId="{9DBD0254-7261-4B77-A39B-29A8C74AA7B9}" type="presOf" srcId="{F18D59E3-5FF7-4BA6-92BA-596399A364D6}" destId="{0F8D4479-4790-4D2B-8C98-C35C0EEE02AF}" srcOrd="0" destOrd="1" presId="urn:microsoft.com/office/officeart/2005/8/layout/vList5"/>
    <dgm:cxn modelId="{5C1E3DB5-752C-49DC-81DD-F9B5035E1359}" type="presOf" srcId="{90223386-7401-48B0-9A96-5A30117030EE}" destId="{0F8D4479-4790-4D2B-8C98-C35C0EEE02AF}" srcOrd="0" destOrd="2" presId="urn:microsoft.com/office/officeart/2005/8/layout/vList5"/>
    <dgm:cxn modelId="{3A1BCA13-D344-424C-A392-C32EF5363AF8}" type="presOf" srcId="{AAD2D148-E72B-4EEE-ADD8-420C7BD8652D}" destId="{0F8D4479-4790-4D2B-8C98-C35C0EEE02AF}" srcOrd="0" destOrd="3" presId="urn:microsoft.com/office/officeart/2005/8/layout/vList5"/>
  </dgm:cxnLst>
  <dgm:bg/>
  <dgm:whole/>
  <dgm:extLst>
    <a:ext uri="http://schemas.microsoft.com/office/drawing/2008/diagram">
      <dsp:dataModelExt xmlns:dsp="http://schemas.microsoft.com/office/drawing/2008/diagram" relId="rId5"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B901E252-CD26-408F-B5DA-248D502C4B96}"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dgm:t>
    </dgm:pt>
    <dgm:pt modelId="{2717D959-3750-4FA2-9673-A0CE8A2C5559}" type="parTrans" cxnId="{D776128D-4554-425C-92A1-D3B4A7C5EF71}">
      <dgm:prSet/>
      <dgm:spPr/>
      <dgm:t>
        <a:bodyPr/>
        <a:lstStyle/>
        <a:p>
          <a:endParaRPr lang="en-US"/>
        </a:p>
      </dgm:t>
    </dgm:pt>
    <dgm:pt modelId="{EF172A17-F186-495C-BE7E-52CE346EDFA9}">
      <dgm:prSet phldrT="[Text]"/>
      <dgm:spPr/>
      <dgm:t>
        <a:bodyPr/>
        <a:lstStyle/>
        <a:p>
          <a:r>
            <a:rPr lang="en-US"/>
            <a:t>Outcome Data</a:t>
          </a:r>
        </a:p>
      </dgm:t>
    </dgm:pt>
    <dgm:pt modelId="{CAA06B61-0CA8-44A8-BB49-93E0246FAB4C}" type="sibTrans" cxnId="{D776128D-4554-425C-92A1-D3B4A7C5EF71}">
      <dgm:prSet/>
      <dgm:spPr/>
      <dgm:t>
        <a:bodyPr/>
        <a:lstStyle/>
        <a:p>
          <a:endParaRPr lang="en-US"/>
        </a:p>
      </dgm:t>
    </dgm:pt>
    <dgm:pt modelId="{4D8DD33B-D794-41E4-AD26-0F295A57A18B}" type="parTrans" cxnId="{871CE8D9-14D4-481A-928E-CBE3DD9EA1E7}">
      <dgm:prSet/>
      <dgm:spPr/>
      <dgm:t>
        <a:bodyPr/>
        <a:lstStyle/>
        <a:p>
          <a:endParaRPr lang="en-US"/>
        </a:p>
      </dgm:t>
    </dgm:pt>
    <dgm:pt modelId="{A1999A24-2AAD-4E96-AFC6-914F2EBEC223}">
      <dgm:prSet phldrT="[Text]"/>
      <dgm:spPr/>
      <dgm:t>
        <a:bodyPr/>
        <a:lstStyle/>
        <a:p>
          <a:r>
            <a:rPr lang="en-US"/>
            <a:t>Fidelity Data</a:t>
          </a:r>
        </a:p>
      </dgm:t>
    </dgm:pt>
    <dgm:pt modelId="{67EE1347-0CF2-4B9B-8581-58484273D705}" type="sibTrans" cxnId="{871CE8D9-14D4-481A-928E-CBE3DD9EA1E7}">
      <dgm:prSet/>
      <dgm:spPr/>
      <dgm:t>
        <a:bodyPr/>
        <a:lstStyle/>
        <a:p>
          <a:endParaRPr lang="en-US"/>
        </a:p>
      </dgm:t>
    </dgm:pt>
    <dgm:pt modelId="{2EA3D715-8712-4072-A098-0596C0793100}" type="pres">
      <dgm:prSet presAssocID="{B901E252-CD26-408F-B5DA-248D502C4B96}" presName="compositeShape">
        <dgm:presLayoutVars>
          <dgm:chMax val="7"/>
          <dgm:dir/>
          <dgm:resizeHandles val="exact"/>
        </dgm:presLayoutVars>
      </dgm:prSet>
      <dgm:spPr/>
      <dgm:t>
        <a:bodyPr/>
        <a:lstStyle/>
        <a:p/>
      </dgm:t>
    </dgm:pt>
    <dgm:pt modelId="{6B297B92-27B6-4041-8CB0-C1B66B8052DA}" type="pres">
      <dgm:prSet presAssocID="{EF172A17-F186-495C-BE7E-52CE346EDFA9}" presName="circ1" presStyleLbl="vennNode1" presStyleCnt="2"/>
      <dgm:spPr/>
      <dgm:t>
        <a:bodyPr/>
        <a:lstStyle/>
        <a:p/>
      </dgm:t>
    </dgm:pt>
    <dgm:pt modelId="{CA7AC7B4-7335-40A6-8F2A-37E1963F4DFE}" type="pres">
      <dgm:prSet presAssocID="{EF172A17-F186-495C-BE7E-52CE346EDFA9}" presName="circ1Tx" presStyleLbl="revTx" presStyleCnt="2">
        <dgm:presLayoutVars>
          <dgm:chMax val="0"/>
          <dgm:chPref val="0"/>
          <dgm:bulletEnabled val="1"/>
        </dgm:presLayoutVars>
      </dgm:prSet>
      <dgm:spPr/>
      <dgm:t>
        <a:bodyPr/>
        <a:lstStyle/>
        <a:p/>
      </dgm:t>
    </dgm:pt>
    <dgm:pt modelId="{AC68D54E-5444-48B2-B353-F5EF65459FE3}" type="pres">
      <dgm:prSet presAssocID="{A1999A24-2AAD-4E96-AFC6-914F2EBEC223}" presName="circ2" presStyleLbl="vennNode1" presStyleIdx="1" presStyleCnt="2"/>
      <dgm:spPr/>
      <dgm:t>
        <a:bodyPr/>
        <a:lstStyle/>
        <a:p/>
      </dgm:t>
    </dgm:pt>
    <dgm:pt modelId="{9E862A95-6408-42AA-9752-682B4389DE03}" type="pres">
      <dgm:prSet presAssocID="{A1999A24-2AAD-4E96-AFC6-914F2EBEC223}" presName="circ2Tx" presStyleLbl="revTx" presStyleIdx="1" presStyleCnt="2">
        <dgm:presLayoutVars>
          <dgm:chMax val="0"/>
          <dgm:chPref val="0"/>
          <dgm:bulletEnabled val="1"/>
        </dgm:presLayoutVars>
      </dgm:prSet>
      <dgm:spPr/>
      <dgm:t>
        <a:bodyPr/>
        <a:lstStyle/>
        <a:p/>
      </dgm:t>
    </dgm:pt>
  </dgm:ptLst>
  <dgm:cxnLst>
    <dgm:cxn modelId="{D776128D-4554-425C-92A1-D3B4A7C5EF71}" srcId="{B901E252-CD26-408F-B5DA-248D502C4B96}" destId="{EF172A17-F186-495C-BE7E-52CE346EDFA9}" srcOrd="0" destOrd="0" parTransId="{2717D959-3750-4FA2-9673-A0CE8A2C5559}" sibTransId="{CAA06B61-0CA8-44A8-BB49-93E0246FAB4C}"/>
    <dgm:cxn modelId="{871CE8D9-14D4-481A-928E-CBE3DD9EA1E7}" srcId="{B901E252-CD26-408F-B5DA-248D502C4B96}" destId="{A1999A24-2AAD-4E96-AFC6-914F2EBEC223}" srcOrd="1" destOrd="0" parTransId="{4D8DD33B-D794-41E4-AD26-0F295A57A18B}" sibTransId="{67EE1347-0CF2-4B9B-8581-58484273D705}"/>
    <dgm:cxn modelId="{92554310-8DFB-4257-A768-AAF1C33FD1F5}" type="presOf" srcId="{B901E252-CD26-408F-B5DA-248D502C4B96}" destId="{2EA3D715-8712-4072-A098-0596C0793100}" srcOrd="0" destOrd="0" presId="urn:microsoft.com/office/officeart/2005/8/layout/venn1"/>
    <dgm:cxn modelId="{E52F9701-17A1-43AD-BE2E-05021A0C21C2}" type="presParOf" srcId="{2EA3D715-8712-4072-A098-0596C0793100}" destId="{6B297B92-27B6-4041-8CB0-C1B66B8052DA}" srcOrd="0" destOrd="0" presId="urn:microsoft.com/office/officeart/2005/8/layout/venn1"/>
    <dgm:cxn modelId="{0BB77A7F-C824-409D-9E5A-01437A8A69D2}" type="presOf" srcId="{EF172A17-F186-495C-BE7E-52CE346EDFA9}" destId="{6B297B92-27B6-4041-8CB0-C1B66B8052DA}" srcOrd="0" destOrd="0" presId="urn:microsoft.com/office/officeart/2005/8/layout/venn1"/>
    <dgm:cxn modelId="{406690E0-77F1-49B8-B263-58C7209C166E}" type="presParOf" srcId="{2EA3D715-8712-4072-A098-0596C0793100}" destId="{CA7AC7B4-7335-40A6-8F2A-37E1963F4DFE}" srcOrd="1" destOrd="0" presId="urn:microsoft.com/office/officeart/2005/8/layout/venn1"/>
    <dgm:cxn modelId="{D6B72F19-ACED-42D3-9B2A-555FD8F066B9}" type="presOf" srcId="{EF172A17-F186-495C-BE7E-52CE346EDFA9}" destId="{CA7AC7B4-7335-40A6-8F2A-37E1963F4DFE}" srcOrd="1" destOrd="0" presId="urn:microsoft.com/office/officeart/2005/8/layout/venn1"/>
    <dgm:cxn modelId="{750F1100-A139-4252-962B-13F2CB930568}" type="presParOf" srcId="{2EA3D715-8712-4072-A098-0596C0793100}" destId="{AC68D54E-5444-48B2-B353-F5EF65459FE3}" srcOrd="2" destOrd="0" presId="urn:microsoft.com/office/officeart/2005/8/layout/venn1"/>
    <dgm:cxn modelId="{8398CD50-772B-4526-BB59-A2B0F339651A}" type="presOf" srcId="{A1999A24-2AAD-4E96-AFC6-914F2EBEC223}" destId="{AC68D54E-5444-48B2-B353-F5EF65459FE3}" srcOrd="0" destOrd="0" presId="urn:microsoft.com/office/officeart/2005/8/layout/venn1"/>
    <dgm:cxn modelId="{B6DBCDCC-68F5-4D91-B77D-5EF782E5BC3B}" type="presParOf" srcId="{2EA3D715-8712-4072-A098-0596C0793100}" destId="{9E862A95-6408-42AA-9752-682B4389DE03}" srcOrd="3" destOrd="0" presId="urn:microsoft.com/office/officeart/2005/8/layout/venn1"/>
    <dgm:cxn modelId="{A958B747-1BA2-4A18-B240-A0FCAE1EAD39}" type="presOf" srcId="{A1999A24-2AAD-4E96-AFC6-914F2EBEC223}" destId="{9E862A95-6408-42AA-9752-682B4389DE03}" srcOrd="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51203" name=""/>
      <dsp:cNvGrpSpPr/>
    </dsp:nvGrpSpPr>
    <dsp:grpSpPr/>
    <dsp:sp modelId="{E2F64034-926D-49E0-AD69-C9175EC8BFEC}">
      <dsp:nvSpPr>
        <dsp:cNvPr id="51204" name=""/>
        <dsp:cNvSpPr/>
      </dsp:nvSpPr>
      <dsp:spPr>
        <a:xfrm rot="5400000">
          <a:off x="5002705" y="-1638710"/>
          <a:ext cx="1835862" cy="55723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a:solidFill>
                <a:schemeClr val="tx1"/>
              </a:solidFill>
              <a:latin typeface="+mn-lt"/>
            </a:rPr>
            <a:t>Formal problem-solving steps that a group can use to build and implement solutions.</a:t>
          </a:r>
        </a:p>
        <a:p>
          <a:pPr marL="228600" lvl="1" indent="-228600" algn="l" defTabSz="889000" rtl="0">
            <a:lnSpc>
              <a:spcPct val="90000"/>
            </a:lnSpc>
            <a:spcBef>
              <a:spcPct val="0"/>
            </a:spcBef>
            <a:spcAft>
              <a:spcPct val="15000"/>
            </a:spcAft>
            <a:buChar char="•"/>
          </a:pPr>
          <a:endParaRPr lang="en-US" sz="2000" b="0" kern="1200">
            <a:solidFill>
              <a:schemeClr val="tx1"/>
            </a:solidFill>
            <a:latin typeface="+mn-lt"/>
          </a:endParaRPr>
        </a:p>
        <a:p>
          <a:pPr marL="228600" lvl="1" indent="-228600" algn="l" defTabSz="889000" rtl="0">
            <a:lnSpc>
              <a:spcPct val="90000"/>
            </a:lnSpc>
            <a:spcBef>
              <a:spcPct val="0"/>
            </a:spcBef>
            <a:spcAft>
              <a:spcPct val="15000"/>
            </a:spcAft>
            <a:buChar char="•"/>
          </a:pPr>
          <a:r>
            <a:rPr lang="en-US" sz="2000" b="0" kern="1200">
              <a:solidFill>
                <a:schemeClr val="tx1"/>
              </a:solidFill>
              <a:latin typeface="+mn-lt"/>
            </a:rPr>
            <a:t>Access to the right information at the right time in the right format</a:t>
          </a:r>
        </a:p>
      </dsp:txBody>
      <dsp:txXfrm rot="-5400000">
        <a:off x="3134454" y="319161"/>
        <a:ext cx="5482744" cy="1656623"/>
      </dsp:txXfrm>
    </dsp:sp>
    <dsp:sp modelId="{D1C036CB-06AA-4100-BCC1-EEE4D5EC393E}">
      <dsp:nvSpPr>
        <dsp:cNvPr id="51205" name=""/>
        <dsp:cNvSpPr/>
      </dsp:nvSpPr>
      <dsp:spPr>
        <a:xfrm>
          <a:off x="0" y="57"/>
          <a:ext cx="3134454" cy="2294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0" kern="1200">
              <a:solidFill>
                <a:schemeClr val="tx1"/>
              </a:solidFill>
              <a:latin typeface="+mn-lt"/>
            </a:rPr>
            <a:t>A process for using data to make decisions:</a:t>
          </a:r>
        </a:p>
      </dsp:txBody>
      <dsp:txXfrm>
        <a:off x="112024" y="112081"/>
        <a:ext cx="2910405" cy="2070779"/>
      </dsp:txXfrm>
    </dsp:sp>
    <dsp:sp modelId="{0F8D4479-4790-4D2B-8C98-C35C0EEE02AF}">
      <dsp:nvSpPr>
        <dsp:cNvPr id="51206" name=""/>
        <dsp:cNvSpPr/>
      </dsp:nvSpPr>
      <dsp:spPr>
        <a:xfrm rot="5400000">
          <a:off x="4802972" y="800666"/>
          <a:ext cx="2235328" cy="55723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0" i="0" kern="1200">
              <a:solidFill>
                <a:schemeClr val="tx1"/>
              </a:solidFill>
              <a:latin typeface="Calibri" charset="0"/>
              <a:ea typeface="Calibri" charset="0"/>
              <a:cs typeface="Calibri" charset="0"/>
            </a:rPr>
            <a:t>Formal roles (facilitator, recorder, data analyst)</a:t>
          </a:r>
        </a:p>
        <a:p>
          <a:pPr marL="228600" lvl="1" indent="-228600" algn="l" defTabSz="889000" rtl="0">
            <a:lnSpc>
              <a:spcPct val="90000"/>
            </a:lnSpc>
            <a:spcBef>
              <a:spcPct val="0"/>
            </a:spcBef>
            <a:spcAft>
              <a:spcPct val="15000"/>
            </a:spcAft>
            <a:buChar char="•"/>
          </a:pPr>
          <a:r>
            <a:rPr lang="en-US" sz="2000" b="0" i="0" kern="1200">
              <a:solidFill>
                <a:schemeClr val="tx1"/>
              </a:solidFill>
              <a:latin typeface="Calibri" charset="0"/>
              <a:ea typeface="Calibri" charset="0"/>
              <a:cs typeface="Calibri" charset="0"/>
            </a:rPr>
            <a:t>Specific expectations (before, during &amp; after meetings)</a:t>
          </a:r>
        </a:p>
        <a:p>
          <a:pPr marL="228600" lvl="1" indent="-228600" algn="l" defTabSz="889000" rtl="0">
            <a:lnSpc>
              <a:spcPct val="90000"/>
            </a:lnSpc>
            <a:spcBef>
              <a:spcPct val="0"/>
            </a:spcBef>
            <a:spcAft>
              <a:spcPct val="15000"/>
            </a:spcAft>
            <a:buChar char="•"/>
          </a:pPr>
          <a:r>
            <a:rPr lang="en-US" sz="2000" b="0" i="0" kern="1200">
              <a:solidFill>
                <a:schemeClr val="tx1"/>
              </a:solidFill>
              <a:latin typeface="Calibri" charset="0"/>
              <a:ea typeface="Calibri" charset="0"/>
              <a:cs typeface="Calibri" charset="0"/>
            </a:rPr>
            <a:t>Access and use of data</a:t>
          </a:r>
        </a:p>
        <a:p>
          <a:pPr marL="228600" lvl="1" indent="-228600" algn="l" defTabSz="889000" rtl="0">
            <a:lnSpc>
              <a:spcPct val="90000"/>
            </a:lnSpc>
            <a:spcBef>
              <a:spcPct val="0"/>
            </a:spcBef>
            <a:spcAft>
              <a:spcPct val="15000"/>
            </a:spcAft>
            <a:buChar char="•"/>
          </a:pPr>
          <a:r>
            <a:rPr lang="en-US" sz="2000" b="0" i="0" kern="1200">
              <a:solidFill>
                <a:schemeClr val="tx1"/>
              </a:solidFill>
              <a:latin typeface="Calibri" charset="0"/>
              <a:ea typeface="Calibri" charset="0"/>
              <a:cs typeface="Calibri" charset="0"/>
            </a:rPr>
            <a:t>Use of electronic and projected meeting minutes </a:t>
          </a:r>
        </a:p>
      </dsp:txBody>
      <dsp:txXfrm rot="-5400000">
        <a:off x="3134454" y="2578304"/>
        <a:ext cx="5463244" cy="2017089"/>
      </dsp:txXfrm>
    </dsp:sp>
    <dsp:sp modelId="{6A0985D5-6F9E-422F-B41B-71DF71E89E2D}">
      <dsp:nvSpPr>
        <dsp:cNvPr id="51207" name=""/>
        <dsp:cNvSpPr/>
      </dsp:nvSpPr>
      <dsp:spPr>
        <a:xfrm>
          <a:off x="0" y="2409627"/>
          <a:ext cx="3134454" cy="2294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0" kern="1200">
              <a:solidFill>
                <a:schemeClr val="tx1"/>
              </a:solidFill>
              <a:latin typeface="+mn-lt"/>
            </a:rPr>
            <a:t>A structured meeting process</a:t>
          </a:r>
        </a:p>
      </dsp:txBody>
      <dsp:txXfrm>
        <a:off x="112024" y="2521651"/>
        <a:ext cx="2910405" cy="2070779"/>
      </dsp:txXfrm>
    </dsp:sp>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82950" name=""/>
      <dsp:cNvGrpSpPr/>
    </dsp:nvGrpSpPr>
    <dsp:grpSpPr/>
    <dsp:sp modelId="{6B297B92-27B6-4041-8CB0-C1B66B8052DA}">
      <dsp:nvSpPr>
        <dsp:cNvPr id="82951" name=""/>
        <dsp:cNvSpPr/>
      </dsp:nvSpPr>
      <dsp:spPr>
        <a:xfrm>
          <a:off x="137159" y="340360"/>
          <a:ext cx="3383280" cy="338327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a:t>Outcome Data</a:t>
          </a:r>
        </a:p>
      </dsp:txBody>
      <dsp:txXfrm>
        <a:off x="609599" y="739321"/>
        <a:ext cx="1950720" cy="2585357"/>
      </dsp:txXfrm>
    </dsp:sp>
    <dsp:sp modelId="{AC68D54E-5444-48B2-B353-F5EF65459FE3}">
      <dsp:nvSpPr>
        <dsp:cNvPr id="82952" name=""/>
        <dsp:cNvSpPr/>
      </dsp:nvSpPr>
      <dsp:spPr>
        <a:xfrm>
          <a:off x="2575559" y="340360"/>
          <a:ext cx="3383280" cy="3383279"/>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a:t>Fidelity Data</a:t>
          </a:r>
        </a:p>
      </dsp:txBody>
      <dsp:txXfrm>
        <a:off x="3535680" y="739321"/>
        <a:ext cx="1950720" cy="2585357"/>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dgm:ruleLst>
          </dgm:layoutNode>
        </dgm:if>
        <dgm:else name="Name29">
          <dgm:layoutNode name="circ1" styleLbl="vennNode1">
            <dgm:alg type="sp"/>
            <dgm:shape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dgm:ruleLst>
          </dgm:layoutNode>
        </dgm:else>
      </dgm:choose>
    </dgm:forEach>
    <dgm:forEach name="Name48" axis="ch" ptType="node" st="2" cnt="1">
      <dgm:layoutNode name="circ2" styleLbl="vennNode1">
        <dgm:alg type="sp"/>
        <dgm:shape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dgm:ruleLst>
      </dgm:layoutNode>
    </dgm:forEach>
    <dgm:forEach name="Name70" axis="ch" ptType="node" st="3" cnt="1">
      <dgm:layoutNode name="circ3" styleLbl="vennNode1">
        <dgm:alg type="sp"/>
        <dgm:shape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dgm:ruleLst>
      </dgm:layoutNode>
    </dgm:forEach>
    <dgm:forEach name="Name90" axis="ch" ptType="node" st="4" cnt="1">
      <dgm:layoutNode name="circ4" styleLbl="vennNode1">
        <dgm:alg type="sp"/>
        <dgm:shape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dgm:ruleLst>
      </dgm:layoutNode>
    </dgm:forEach>
    <dgm:forEach name="Name108" axis="ch" ptType="node" st="5" cnt="1">
      <dgm:layoutNode name="circ5" styleLbl="vennNode1">
        <dgm:alg type="sp"/>
        <dgm:shape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dgm:ruleLst>
      </dgm:layoutNode>
    </dgm:forEach>
    <dgm:forEach name="Name116" axis="ch" ptType="node" st="6" cnt="1">
      <dgm:layoutNode name="circ6" styleLbl="vennNode1">
        <dgm:alg type="sp"/>
        <dgm:shape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dgm:ruleLst>
      </dgm:layoutNode>
    </dgm:forEach>
    <dgm:forEach name="Name123" axis="ch" ptType="node" st="7" cnt="1">
      <dgm:layoutNode name="circ7" styleLbl="vennNode1">
        <dgm:alg type="sp"/>
        <dgm:shape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dgm:ruleLst>
      </dgm:layoutNod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Pr>
        <a:solidFill>
          <a:schemeClr val="bg1"/>
        </a:solidFill>
      </p:bgPr>
    </p:bg>
    <p:spTree>
      <p:nvGrpSpPr>
        <p:cNvPr id="1" name=""/>
        <p:cNvGrpSpPr/>
        <p:nvPr/>
      </p:nvGrpSpPr>
      <p:grpSpPr/>
      <p:sp>
        <p:nvSpPr>
          <p:cNvPr id="15362" name="Header Placeholder 1">
            <a:extLst>
              <a:ext uri="{FF2B5EF4-FFF2-40B4-BE49-F238E27FC236}">
                <a16:creationId xmlns:a16="http://schemas.microsoft.com/office/drawing/2014/main" id="{684FEC39-8A97-DD46-932A-7DCB9FC66A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orbel" charset="0"/>
              <a:ea typeface="ＭＳ Ｐゴシック" charset="-128"/>
              <a:cs typeface="+mn-cs"/>
            </a:endParaRPr>
          </a:p>
        </p:txBody>
      </p:sp>
      <p:sp>
        <p:nvSpPr>
          <p:cNvPr id="15363" name="Date Placeholder 2">
            <a:extLst>
              <a:ext uri="{FF2B5EF4-FFF2-40B4-BE49-F238E27FC236}">
                <a16:creationId xmlns:a16="http://schemas.microsoft.com/office/drawing/2014/main" id="{59899AE3-9F2B-6B4E-8168-E036DB7298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7DCB21DC-2C4A-3740-BAF9-166789C8705A}" type="hfDateTime">
              <a:rPr kumimoji="0" lang="en-US" sz="1200" b="0" i="0" u="none" strike="noStrike" kern="1200" cap="none" spc="0" normalizeH="0" baseline="0" noProof="0">
                <a:ln>
                  <a:noFill/>
                </a:ln>
                <a:solidFill>
                  <a:schemeClr val="tx1"/>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chemeClr val="tx1"/>
              </a:solidFill>
              <a:effectLst/>
              <a:uLnTx/>
              <a:uFillTx/>
              <a:latin typeface="Corbel" charset="0"/>
              <a:ea typeface="ＭＳ Ｐゴシック" charset="-128"/>
              <a:cs typeface="+mn-cs"/>
            </a:endParaRPr>
          </a:p>
        </p:txBody>
      </p:sp>
      <p:sp>
        <p:nvSpPr>
          <p:cNvPr id="15364" name="Footer Placeholder 3">
            <a:extLst>
              <a:ext uri="{FF2B5EF4-FFF2-40B4-BE49-F238E27FC236}">
                <a16:creationId xmlns:a16="http://schemas.microsoft.com/office/drawing/2014/main" id="{418CE9AF-8D02-5143-8899-0A0F312515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Corbel" charset="0"/>
              <a:ea typeface="ＭＳ Ｐゴシック" charset="-128"/>
              <a:cs typeface="+mn-cs"/>
            </a:endParaRPr>
          </a:p>
        </p:txBody>
      </p:sp>
      <p:sp>
        <p:nvSpPr>
          <p:cNvPr id="15365" name="Slide Number Placeholder 4">
            <a:extLst>
              <a:ext uri="{FF2B5EF4-FFF2-40B4-BE49-F238E27FC236}">
                <a16:creationId xmlns:a16="http://schemas.microsoft.com/office/drawing/2014/main" id="{0C41F692-AB5A-6246-A80A-1F73D71F9F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8933C072-BF83-324B-8051-7D887B94E807}" type="slidenum">
              <a:rPr kumimoji="0" lang="en-US" sz="1200" b="0" i="0" u="none" strike="noStrike" kern="1200" cap="none" spc="0" normalizeH="0" baseline="0" noProof="0">
                <a:ln>
                  <a:noFill/>
                </a:ln>
                <a:solidFill>
                  <a:schemeClr val="tx1"/>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schemeClr val="tx1"/>
              </a:solidFill>
              <a:effectLst/>
              <a:uLnTx/>
              <a:uFillTx/>
              <a:latin typeface="Corbel" charset="0"/>
              <a:ea typeface="ＭＳ Ｐゴシック" charset="-128"/>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Pr>
        <a:solidFill>
          <a:schemeClr val="bg1"/>
        </a:solidFill>
      </p:bgPr>
    </p:bg>
    <p:spTree>
      <p:nvGrpSpPr>
        <p:cNvPr id="1" name=""/>
        <p:cNvGrpSpPr/>
        <p:nvPr/>
      </p:nvGrpSpPr>
      <p:grpSpPr/>
      <p:sp>
        <p:nvSpPr>
          <p:cNvPr id="14338" name="Header Placeholder 1">
            <a:extLst>
              <a:ext uri="{FF2B5EF4-FFF2-40B4-BE49-F238E27FC236}">
                <a16:creationId xmlns:a16="http://schemas.microsoft.com/office/drawing/2014/main" id="{F2610870-CC56-9E49-8C37-9E54D7625E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ct val="0"/>
              </a:spcBef>
              <a:spcAft>
                <a:spcPct val="0"/>
              </a:spcAft>
              <a:defRPr sz="1200">
                <a:latin typeface="+mn-lt"/>
                <a:ea typeface="+mn-ea"/>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4339" name="Date Placeholder 2">
            <a:extLst>
              <a:ext uri="{FF2B5EF4-FFF2-40B4-BE49-F238E27FC236}">
                <a16:creationId xmlns:a16="http://schemas.microsoft.com/office/drawing/2014/main" id="{84C01A85-EA5A-654A-B495-E488FFD506D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40CAC431-36D6-7645-8D6C-836811B2AF6D}" type="hfDateTime">
              <a:rPr kumimoji="0" lang="en-US" altLang="en-US" sz="1200" b="0" i="0" u="none" strike="noStrike" kern="1200" cap="none" spc="0" normalizeH="0" baseline="0" noProof="0">
                <a:ln>
                  <a:noFill/>
                </a:ln>
                <a:solidFill>
                  <a:schemeClr val="tx1"/>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a:ea typeface="ＭＳ Ｐゴシック" charset="-128"/>
              <a:cs typeface="+mn-cs"/>
            </a:endParaRPr>
          </a:p>
        </p:txBody>
      </p:sp>
      <p:sp>
        <p:nvSpPr>
          <p:cNvPr id="14340" name="Slide Image Placeholder 3">
            <a:extLst>
              <a:ext uri="{FF2B5EF4-FFF2-40B4-BE49-F238E27FC236}">
                <a16:creationId xmlns:a16="http://schemas.microsoft.com/office/drawing/2014/main" id="{F6C6C54C-AB3F-AD48-95EA-19C02DA0DEF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14341" name="Notes Placeholder 4">
            <a:extLst>
              <a:ext uri="{FF2B5EF4-FFF2-40B4-BE49-F238E27FC236}">
                <a16:creationId xmlns:a16="http://schemas.microsoft.com/office/drawing/2014/main" id="{98A4030D-F2E8-C54B-B057-C29CE49D34D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ＭＳ Ｐゴシック"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ＭＳ Ｐゴシック"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ＭＳ Ｐゴシック"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ＭＳ Ｐゴシック"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ＭＳ Ｐゴシック" charset="-128"/>
                <a:cs typeface="+mn-cs"/>
              </a:rPr>
              <a:t>Fifth level</a:t>
            </a:r>
          </a:p>
        </p:txBody>
      </p:sp>
      <p:sp>
        <p:nvSpPr>
          <p:cNvPr id="14342" name="Footer Placeholder 5">
            <a:extLst>
              <a:ext uri="{FF2B5EF4-FFF2-40B4-BE49-F238E27FC236}">
                <a16:creationId xmlns:a16="http://schemas.microsoft.com/office/drawing/2014/main" id="{B25DC72D-08D5-D64E-BCF3-E21263E9D70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ea typeface="+mn-ea"/>
              </a:defRPr>
            </a:lvl1pPr>
          </a:lstStyle>
          <a:p>
            <a:pPr marL="0" marR="0" lvl="0" indent="0" algn="l" defTabSz="4572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14343" name="Slide Number Placeholder 6">
            <a:extLst>
              <a:ext uri="{FF2B5EF4-FFF2-40B4-BE49-F238E27FC236}">
                <a16:creationId xmlns:a16="http://schemas.microsoft.com/office/drawing/2014/main" id="{D3929841-7679-A145-B0D9-735FC0D6B03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DD63032-CC55-D74A-A131-A71F7BEAC1F1}" type="slidenum">
              <a:rPr kumimoji="0" lang="en-US" altLang="en-US" sz="1200" b="0" i="0" u="none" strike="noStrike" kern="1200" cap="none" spc="0" normalizeH="0" baseline="0" noProof="0">
                <a:ln>
                  <a:noFill/>
                </a:ln>
                <a:solidFill>
                  <a:schemeClr val="tx1"/>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a:ea typeface="ＭＳ Ｐゴシック" charset="-128"/>
              <a:cs typeface="+mn-cs"/>
            </a:endParaRPr>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47.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48.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49.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50.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_rels/notesSlide51.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52.xml.rels>&#65279;<?xml version="1.0" encoding="utf-8" standalone="yes"?><Relationships xmlns="http://schemas.openxmlformats.org/package/2006/relationships"><Relationship Id="rId1" Type="http://schemas.openxmlformats.org/officeDocument/2006/relationships/slide" Target="../slides/slide57.xml" /><Relationship Id="rId2" Type="http://schemas.openxmlformats.org/officeDocument/2006/relationships/notesMaster" Target="../notesMasters/notesMaster1.xml" /></Relationships>
</file>

<file path=ppt/notesSlides/_rels/notesSlide53.xml.rels>&#65279;<?xml version="1.0" encoding="utf-8" standalone="yes"?><Relationships xmlns="http://schemas.openxmlformats.org/package/2006/relationships"><Relationship Id="rId1" Type="http://schemas.openxmlformats.org/officeDocument/2006/relationships/slide" Target="../slides/slide58.xml" /><Relationship Id="rId2" Type="http://schemas.openxmlformats.org/officeDocument/2006/relationships/notesMaster" Target="../notesMasters/notesMaster1.xml" /></Relationships>
</file>

<file path=ppt/notesSlides/_rels/notesSlide54.xml.rels>&#65279;<?xml version="1.0" encoding="utf-8" standalone="yes"?><Relationships xmlns="http://schemas.openxmlformats.org/package/2006/relationships"><Relationship Id="rId1" Type="http://schemas.openxmlformats.org/officeDocument/2006/relationships/slide" Target="../slides/slide59.xml" /><Relationship Id="rId2" Type="http://schemas.openxmlformats.org/officeDocument/2006/relationships/notesMaster" Target="../notesMasters/notesMaster1.xml" /></Relationships>
</file>

<file path=ppt/notesSlides/_rels/notesSlide55.xml.rels>&#65279;<?xml version="1.0" encoding="utf-8" standalone="yes"?><Relationships xmlns="http://schemas.openxmlformats.org/package/2006/relationships"><Relationship Id="rId1" Type="http://schemas.openxmlformats.org/officeDocument/2006/relationships/slide" Target="../slides/slide60.xml" /><Relationship Id="rId2" Type="http://schemas.openxmlformats.org/officeDocument/2006/relationships/notesMaster" Target="../notesMasters/notesMaster1.xml" /></Relationships>
</file>

<file path=ppt/notesSlides/_rels/notesSlide56.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740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741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latin typeface="Arial"/>
              </a:rPr>
              <a:t>Sherry</a:t>
            </a:r>
            <a:endParaRPr lang="en-US" altLang="en-US">
              <a:latin typeface="Arial"/>
            </a:endParaRPr>
          </a:p>
        </p:txBody>
      </p:sp>
      <p:sp>
        <p:nvSpPr>
          <p:cNvPr id="1741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5D3591D8-B004-4323-97B9-C202E2847AD9}" type="slidenum">
              <a:rPr lang="en-US" altLang="en-US" sz="1200">
                <a:solidFill>
                  <a:srgbClr val="000000"/>
                </a:solidFill>
                <a:latin typeface="Calibri" charset="0"/>
              </a:rPr>
              <a:t>1</a:t>
            </a:fld>
            <a:endParaRPr lang="en-US" altLang="en-US" sz="1200">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3584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3584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r>
              <a:rPr lang="en-US" altLang="en-US"/>
              <a:t>Sherry</a:t>
            </a:r>
            <a:endParaRPr lang="en-US" altLang="en-US"/>
          </a:p>
          <a:p>
            <a:pPr marL="0" lvl="0" indent="0" eaLnBrk="1" hangingPunct="1"/>
            <a:r>
              <a:rPr lang="en-US" altLang="en-US"/>
              <a:t>What else?</a:t>
            </a:r>
            <a:endParaRPr lang="en-US" altLang="en-US"/>
          </a:p>
        </p:txBody>
      </p:sp>
      <p:sp>
        <p:nvSpPr>
          <p:cNvPr id="3584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lgn="r" eaLnBrk="1" hangingPunct="1">
              <a:spcBef>
                <a:spcPct val="0"/>
              </a:spcBef>
            </a:pPr>
            <a:fld id="{EAAE44B1-AA1A-4921-A019-CBDB467134B6}" type="slidenum">
              <a:rPr lang="en-US" altLang="en-US"/>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3788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3789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3789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7584EAA5-0E8F-48C1-879D-D15B189C2194}" type="slidenum">
              <a:rPr lang="en-US" altLang="en-US" sz="1200">
                <a:latin typeface="Calibri" charset="0"/>
              </a:rPr>
              <a:t>11</a:t>
            </a:fld>
            <a:endParaRPr lang="en-US" altLang="en-US" sz="1200">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3993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3993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3993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1DF1695B-2645-4545-88E4-8408FF5F7EDE}" type="slidenum">
              <a:rPr lang="en-US" altLang="en-US" sz="1200">
                <a:latin typeface="Calibri" charset="0"/>
              </a:rPr>
              <a:t>12</a:t>
            </a:fld>
            <a:endParaRPr lang="en-US" altLang="en-US" sz="1200">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4198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4198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4198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DE28082A-F7BE-406C-B17A-1FF56D7CED02}" type="slidenum">
              <a:rPr lang="en-US" altLang="en-US" sz="1200">
                <a:latin typeface="Calibri" charset="0"/>
              </a:rPr>
              <a:t>13</a:t>
            </a:fld>
            <a:endParaRPr lang="en-US" altLang="en-US" sz="1200">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4403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4403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p:txBody>
      </p:sp>
      <p:sp>
        <p:nvSpPr>
          <p:cNvPr id="4403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7176E3E6-BD8B-497E-AE62-258A8FEA9EFA}" type="slidenum">
              <a:rPr lang="en-US" altLang="en-US" sz="1200">
                <a:solidFill>
                  <a:srgbClr val="000000"/>
                </a:solidFill>
                <a:latin typeface="Arial"/>
              </a:rPr>
              <a:t>14</a:t>
            </a:fld>
            <a:endParaRPr lang="en-US" altLang="en-US" sz="1200">
              <a:solidFill>
                <a:srgbClr val="000000"/>
              </a:solid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4608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4608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4608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669C6380-E124-473C-99CF-847BE99A32D3}" type="slidenum">
              <a:rPr lang="en-US" altLang="en-US" sz="1200">
                <a:latin typeface="Calibri" charset="0"/>
              </a:rPr>
              <a:t>15</a:t>
            </a:fld>
            <a:endParaRPr lang="en-US" altLang="en-US" sz="1200">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4812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4813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4813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3C0C0263-2483-44BC-A05D-7DDAB27318D8}" type="slidenum">
              <a:rPr lang="en-US" altLang="en-US" sz="1200">
                <a:latin typeface="Calibri" charset="0"/>
              </a:rPr>
              <a:t>16</a:t>
            </a:fld>
            <a:endParaRPr lang="en-US" altLang="en-US" sz="1200">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5017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5017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5017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A6A36F61-7DE6-46FB-A0A2-FABE6AFCF10E}" type="slidenum">
              <a:rPr lang="en-US" altLang="en-US" sz="1200">
                <a:latin typeface="Calibri" charset="0"/>
              </a:rPr>
              <a:t>17</a:t>
            </a:fld>
            <a:endParaRPr lang="en-US" altLang="en-US" sz="1200">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5222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5222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latin typeface="Arial"/>
              </a:rPr>
              <a:t>Sherry</a:t>
            </a:r>
            <a:endParaRPr lang="en-US" altLang="en-US">
              <a:latin typeface="Arial"/>
            </a:endParaRPr>
          </a:p>
        </p:txBody>
      </p:sp>
      <p:sp>
        <p:nvSpPr>
          <p:cNvPr id="52227" name="Date Placeholder 3"/>
          <p:cNvSpPr>
            <a:spLocks noGrp="1"/>
          </p:cNvSpPr>
          <p:nvPr>
            <p:ph type="dt"/>
          </p:nvPr>
        </p:nvSpPr>
        <p:spPr>
          <a:xfrm>
            <a:off x="3884613" y="0"/>
            <a:ext cx="2971800" cy="457200"/>
          </a:xfrm>
          <a:prstGeom prst="rect">
            <a:avLst/>
          </a:prstGeom>
          <a:noFill/>
          <a:ln>
            <a:noFill/>
            <a:miter lim="800000"/>
          </a:ln>
        </p:spPr>
        <p:txBody>
          <a:bodyPr>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A7057C20-86F9-4204-B233-9EAD26960E26}" type="datetime1">
              <a:rPr lang="en-US" altLang="en-US" sz="1200">
                <a:solidFill>
                  <a:srgbClr val="000000"/>
                </a:solidFill>
                <a:latin typeface="Arial"/>
              </a:rPr>
              <a:t>11/6/2019</a:t>
            </a:fld>
            <a:endParaRPr lang="en-US" altLang="en-US" sz="1200">
              <a:solidFill>
                <a:srgbClr val="000000"/>
              </a:solidFill>
              <a:latin typeface="Arial"/>
            </a:endParaRPr>
          </a:p>
        </p:txBody>
      </p:sp>
      <p:sp>
        <p:nvSpPr>
          <p:cNvPr id="52228" name="Footer Placeholder 4"/>
          <p:cNvSpPr>
            <a:spLocks noGrp="1"/>
          </p:cNvSpPr>
          <p:nvPr>
            <p:ph type="ftr" idx="10"/>
          </p:nvPr>
        </p:nvSpPr>
        <p:spPr>
          <a:xfrm>
            <a:off x="0"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r>
              <a:rPr lang="en-US" altLang="en-US" sz="1200">
                <a:solidFill>
                  <a:srgbClr val="000000"/>
                </a:solidFill>
                <a:latin typeface="Arial"/>
              </a:rPr>
              <a:t>Newton, J. S., Todd, A. W., Algozzine, K., Horner, R. H., &amp; Algozzine, B.  2008</a:t>
            </a:r>
            <a:endParaRPr lang="en-US" altLang="en-US" sz="1200">
              <a:solidFill>
                <a:srgbClr val="000000"/>
              </a:solidFill>
              <a:latin typeface="Arial"/>
            </a:endParaRPr>
          </a:p>
        </p:txBody>
      </p:sp>
      <p:sp>
        <p:nvSpPr>
          <p:cNvPr id="52229" name="Slide Number Placeholder 5"/>
          <p:cNvSpPr>
            <a:spLocks noGrp="1"/>
          </p:cNvSpPr>
          <p:nvPr>
            <p:ph type="sldNum" idx="11"/>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5EF6C87B-72FA-4946-AE26-C523342B9C93}" type="slidenum">
              <a:rPr lang="en-US" altLang="en-US" sz="1200">
                <a:solidFill>
                  <a:srgbClr val="000000"/>
                </a:solidFill>
                <a:latin typeface="Arial"/>
              </a:rPr>
              <a:t>18</a:t>
            </a:fld>
            <a:endParaRPr lang="en-US" altLang="en-US" sz="1200">
              <a:solidFill>
                <a:srgbClr val="000000"/>
              </a:solidFill>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5427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5427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This is a microcosm of the drivers within a theory of improvement process outined in the AOE Comprehensive needs assessment toolkit.</a:t>
            </a:r>
          </a:p>
        </p:txBody>
      </p:sp>
      <p:sp>
        <p:nvSpPr>
          <p:cNvPr id="5427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9D50B82E-BC08-4B0A-BA1C-AF5AE3972B8E}" type="slidenum">
              <a:rPr lang="en-US" altLang="en-US" sz="1200">
                <a:latin typeface="Calibri" charset="0"/>
              </a:rPr>
              <a:t>19</a:t>
            </a:fld>
            <a:endParaRPr lang="en-US" altLang="en-US" sz="1200">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945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945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1945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2F9F6092-C227-4478-A66E-00F126F69481}" type="slidenum">
              <a:rPr lang="en-US" altLang="en-US" sz="1200">
                <a:latin typeface="Calibri" charset="0"/>
              </a:rPr>
              <a:t>2</a:t>
            </a:fld>
            <a:endParaRPr lang="en-US" altLang="en-US" sz="1200">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5632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5632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5632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47A37B5E-39C6-47E3-BC4E-CABB4ABE7236}" type="slidenum">
              <a:rPr lang="en-US" altLang="en-US" sz="1200">
                <a:latin typeface="Calibri" charset="0"/>
              </a:rPr>
              <a:t>20</a:t>
            </a:fld>
            <a:endParaRPr lang="en-US" altLang="en-US" sz="1200">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5836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5837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5837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6D742368-F293-4B9E-A740-0F11BF8F3B89}" type="slidenum">
              <a:rPr lang="en-US" altLang="en-US" sz="1200">
                <a:latin typeface="Calibri" charset="0"/>
              </a:rPr>
              <a:t>21</a:t>
            </a:fld>
            <a:endParaRPr lang="en-US" altLang="en-US" sz="1200">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041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041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latin typeface="Arial"/>
              </a:rPr>
              <a:t>Student with 2-5 are candidates for more support in behavior, academic, or both areas.</a:t>
            </a:r>
            <a:endParaRPr lang="en-US" altLang="en-US">
              <a:latin typeface="Arial"/>
            </a:endParaRPr>
          </a:p>
        </p:txBody>
      </p:sp>
      <p:sp>
        <p:nvSpPr>
          <p:cNvPr id="60419" name="Date Placeholder 3"/>
          <p:cNvSpPr>
            <a:spLocks noGrp="1"/>
          </p:cNvSpPr>
          <p:nvPr>
            <p:ph type="dt"/>
          </p:nvPr>
        </p:nvSpPr>
        <p:spPr>
          <a:xfrm>
            <a:off x="3884613" y="0"/>
            <a:ext cx="2971800" cy="457200"/>
          </a:xfrm>
          <a:prstGeom prst="rect">
            <a:avLst/>
          </a:prstGeom>
          <a:noFill/>
          <a:ln>
            <a:noFill/>
            <a:miter lim="800000"/>
          </a:ln>
        </p:spPr>
        <p:txBody>
          <a:bodyPr>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lgn="r" eaLnBrk="1" hangingPunct="1">
              <a:spcBef>
                <a:spcPct val="0"/>
              </a:spcBef>
            </a:pPr>
            <a:fld id="{9B2A9CAE-3C51-40D4-BFE6-B29D89E894F6}" type="datetime1">
              <a:rPr lang="en-US" altLang="en-US"/>
              <a:t>11/6/2019</a:t>
            </a:fld>
            <a:endParaRPr lang="en-US" altLang="en-US"/>
          </a:p>
        </p:txBody>
      </p:sp>
      <p:sp>
        <p:nvSpPr>
          <p:cNvPr id="60420" name="Footer Placeholder 4">
            <a:extLst>
              <a:ext uri="{FF2B5EF4-FFF2-40B4-BE49-F238E27FC236}">
                <a16:creationId xmlns:a16="http://schemas.microsoft.com/office/drawing/2014/main" id="{950D9B0D-F1EA-0E41-AD36-C50DFE7BCFF2}"/>
              </a:ext>
            </a:extLst>
          </p:cNvPr>
          <p:cNvSpPr txBox="1">
            <a:spLocks noGrp="1"/>
          </p:cNvSpPr>
          <p:nvPr>
            <p:ph type="ftr" idx="10"/>
          </p:nvPr>
        </p:nvSpPr>
        <p:spPr>
          <a:xfrm>
            <a:off x="0" y="8685213"/>
            <a:ext cx="2971800" cy="457200"/>
          </a:xfrm>
          <a:prstGeom prst="rect">
            <a:avLst/>
          </a:prstGeom>
          <a:noFill/>
        </p:spPr>
        <p:txBody>
          <a:bodyPr vert="horz" lIns="91440" tIns="45720" rIns="91440" bIns="45720" rtlCol="0" anchor="b"/>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Newton, J. S., Todd, A. W., Algozzine, K., Horner, R. H., &amp; Algozzine, B.  2008</a:t>
            </a:r>
          </a:p>
        </p:txBody>
      </p:sp>
      <p:sp>
        <p:nvSpPr>
          <p:cNvPr id="60421" name="Slide Number Placeholder 5"/>
          <p:cNvSpPr>
            <a:spLocks noGrp="1"/>
          </p:cNvSpPr>
          <p:nvPr>
            <p:ph type="sldNum" idx="11"/>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lgn="r" eaLnBrk="1" hangingPunct="1">
              <a:spcBef>
                <a:spcPct val="0"/>
              </a:spcBef>
            </a:pPr>
            <a:fld id="{91AC9781-BF7C-4DBB-B856-84EB24E23712}" type="slidenum">
              <a:rPr lang="en-US" altLang="en-US"/>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246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246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a:p>
            <a:pPr marL="0" lvl="0" indent="0"/>
            <a:endParaRPr lang="en-US" altLang="en-US"/>
          </a:p>
          <a:p>
            <a:pPr marL="0" lvl="0" indent="0"/>
            <a:r>
              <a:rPr lang="en-US" altLang="en-US"/>
              <a:t>A research study by Frank, McIntosh, and May highlights the value of proactive decision making. </a:t>
            </a:r>
            <a:endParaRPr lang="en-US" altLang="en-US"/>
          </a:p>
          <a:p>
            <a:pPr marL="0" lvl="0" indent="0"/>
            <a:endParaRPr lang="en-US" altLang="en-US"/>
          </a:p>
          <a:p>
            <a:pPr marL="0" lvl="0" indent="0"/>
            <a:r>
              <a:rPr lang="en-US" altLang="en-US"/>
              <a:t>What the research study found was that as a school year progresses, the cumulative mean of office discipline referrals increases for each of the three tiers. Students who may benefit from Tier III supports see the most significant increase in ODRs over time.</a:t>
            </a:r>
            <a:endParaRPr lang="en-US" altLang="en-US"/>
          </a:p>
          <a:p>
            <a:pPr marL="0" lvl="0" indent="0"/>
            <a:endParaRPr lang="en-US" altLang="en-US"/>
          </a:p>
          <a:p>
            <a:pPr marL="0" lvl="0" indent="0"/>
            <a:r>
              <a:rPr lang="en-US" altLang="en-US"/>
              <a:t>However, when schools used SWIS as a tool for universal screening and intervened early they were able to break the pattern. When the pattern was proactively broken, a significant stabilization in ODRs occurred and future incidents and problems were preempted. </a:t>
            </a:r>
            <a:endParaRPr lang="en-US" altLang="en-US"/>
          </a:p>
        </p:txBody>
      </p:sp>
      <p:sp>
        <p:nvSpPr>
          <p:cNvPr id="6246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AA2DCAC9-29B0-4610-A700-67907CFC9FBD}" type="slidenum">
              <a:rPr lang="en-US" altLang="en-US" sz="1200">
                <a:latin typeface="Calibri" charset="0"/>
              </a:rPr>
              <a:t>23</a:t>
            </a:fld>
            <a:endParaRPr lang="en-US" altLang="en-US" sz="1200">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451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451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a:p>
            <a:pPr marL="0" lvl="0" indent="0" eaLnBrk="1" hangingPunct="1">
              <a:spcBef>
                <a:spcPct val="0"/>
              </a:spcBef>
            </a:pPr>
            <a:endParaRPr lang="en-US" altLang="en-US"/>
          </a:p>
          <a:p>
            <a:pPr marL="0" lvl="0" indent="0" eaLnBrk="1" hangingPunct="1">
              <a:spcBef>
                <a:spcPct val="0"/>
              </a:spcBef>
            </a:pPr>
            <a:r>
              <a:rPr lang="en-US" altLang="en-US"/>
              <a:t>https://www.pbisapps.org/community/Pages/The-October-Catch.aspx</a:t>
            </a:r>
            <a:endParaRPr lang="en-US" altLang="en-US"/>
          </a:p>
          <a:p>
            <a:pPr marL="0" lvl="0" indent="0"/>
            <a:endParaRPr lang="en-US" altLang="en-US"/>
          </a:p>
        </p:txBody>
      </p:sp>
      <p:sp>
        <p:nvSpPr>
          <p:cNvPr id="6451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FF33ACB4-8C99-449C-9C8B-61EBDA5F019F}" type="slidenum">
              <a:rPr lang="en-US" altLang="en-US" sz="1200">
                <a:latin typeface="Calibri" charset="0"/>
              </a:rPr>
              <a:t>24</a:t>
            </a:fld>
            <a:endParaRPr lang="en-US" altLang="en-US" sz="1200">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656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656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6656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4E221A25-D5E0-499E-A1FC-B0D1B679E88D}" type="slidenum">
              <a:rPr lang="en-US" altLang="en-US" sz="1200">
                <a:latin typeface="Calibri" charset="0"/>
              </a:rPr>
              <a:t>25</a:t>
            </a:fld>
            <a:endParaRPr lang="en-US" altLang="en-US" sz="1200">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963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6963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6963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00CBD0CD-3097-4E98-B4ED-6730A8722408}" type="slidenum">
              <a:rPr lang="en-US" altLang="en-US" sz="1200">
                <a:latin typeface="Calibri" charset="0"/>
              </a:rPr>
              <a:t>27</a:t>
            </a:fld>
            <a:endParaRPr lang="en-US" altLang="en-US" sz="1200">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7168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7168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p:txBody>
      </p:sp>
      <p:sp>
        <p:nvSpPr>
          <p:cNvPr id="7168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63C0041F-3507-4515-A415-C75740F3D595}" type="slidenum">
              <a:rPr lang="en-US" altLang="en-US" sz="1200">
                <a:solidFill>
                  <a:srgbClr val="000000"/>
                </a:solidFill>
                <a:latin typeface="Calibri" charset="0"/>
              </a:rPr>
              <a:t>28</a:t>
            </a:fld>
            <a:endParaRPr lang="en-US" altLang="en-US" sz="1200">
              <a:solidFill>
                <a:srgbClr val="000000"/>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7372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7373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7373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3FAB9315-05C3-47C7-BCBE-A3E45716BDB6}" type="slidenum">
              <a:rPr lang="en-US" altLang="en-US" sz="1200">
                <a:latin typeface="Calibri" charset="0"/>
              </a:rPr>
              <a:t>29</a:t>
            </a:fld>
            <a:endParaRPr lang="en-US" altLang="en-US" sz="1200">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7577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7577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7577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33EF8F8C-4275-4088-B60C-4AA4680B6370}" type="slidenum">
              <a:rPr lang="en-US" altLang="en-US" sz="1200">
                <a:latin typeface="Calibri" charset="0"/>
              </a:rPr>
              <a:t>30</a:t>
            </a:fld>
            <a:endParaRPr lang="en-US" altLang="en-US" sz="1200">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150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2150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p:txBody>
      </p:sp>
      <p:sp>
        <p:nvSpPr>
          <p:cNvPr id="2150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EDC99A30-2A98-4A39-A0C9-CA22094777FB}" type="slidenum">
              <a:rPr lang="en-US" altLang="en-US" sz="1200">
                <a:latin typeface="Calibri" charset="0"/>
              </a:rPr>
              <a:t>3</a:t>
            </a:fld>
            <a:endParaRPr lang="en-US" altLang="en-US" sz="1200">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7782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7782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sz="2800"/>
              <a:t>Sherry</a:t>
            </a:r>
            <a:endParaRPr lang="en-US" altLang="en-US" sz="2800"/>
          </a:p>
          <a:p>
            <a:pPr marL="0" lvl="0" indent="0" eaLnBrk="1" hangingPunct="1">
              <a:spcBef>
                <a:spcPct val="0"/>
              </a:spcBef>
            </a:pPr>
            <a:r>
              <a:rPr lang="en-US" altLang="en-US" sz="2800"/>
              <a:t>Action Plan Elements:</a:t>
            </a:r>
            <a:endParaRPr lang="en-US" altLang="en-US" sz="2800"/>
          </a:p>
          <a:p>
            <a:pPr marL="457200" lvl="1" indent="0" eaLnBrk="1" hangingPunct="1">
              <a:spcBef>
                <a:spcPct val="0"/>
              </a:spcBef>
            </a:pPr>
            <a:r>
              <a:rPr lang="en-US" altLang="en-US" sz="2800"/>
              <a:t>Who?</a:t>
            </a:r>
            <a:endParaRPr lang="en-US" altLang="en-US" sz="2800"/>
          </a:p>
          <a:p>
            <a:pPr marL="457200" lvl="1" indent="0" eaLnBrk="1" hangingPunct="1">
              <a:spcBef>
                <a:spcPct val="0"/>
              </a:spcBef>
            </a:pPr>
            <a:r>
              <a:rPr lang="en-US" altLang="en-US" sz="2800"/>
              <a:t>By When?</a:t>
            </a:r>
            <a:endParaRPr lang="en-US" altLang="en-US" sz="2800"/>
          </a:p>
          <a:p>
            <a:pPr marL="457200" lvl="1" indent="0" eaLnBrk="1" hangingPunct="1">
              <a:spcBef>
                <a:spcPct val="0"/>
              </a:spcBef>
            </a:pPr>
            <a:r>
              <a:rPr lang="en-US" altLang="en-US" sz="2800"/>
              <a:t>Goal with Timeline</a:t>
            </a:r>
            <a:endParaRPr lang="en-US" altLang="en-US" sz="2800"/>
          </a:p>
          <a:p>
            <a:pPr marL="457200" lvl="1" indent="0" eaLnBrk="1" hangingPunct="1">
              <a:spcBef>
                <a:spcPct val="0"/>
              </a:spcBef>
            </a:pPr>
            <a:r>
              <a:rPr lang="en-US" altLang="en-US" sz="2800"/>
              <a:t>Fidelity of Implementation Measure</a:t>
            </a:r>
            <a:endParaRPr lang="en-US" altLang="en-US" sz="2800"/>
          </a:p>
          <a:p>
            <a:pPr marL="457200" lvl="1" indent="0" eaLnBrk="1" hangingPunct="1">
              <a:spcBef>
                <a:spcPct val="0"/>
              </a:spcBef>
            </a:pPr>
            <a:r>
              <a:rPr lang="en-US" altLang="en-US" sz="2800"/>
              <a:t>Effectiveness of Implementation Measure</a:t>
            </a:r>
            <a:endParaRPr lang="en-US" altLang="en-US" sz="2800"/>
          </a:p>
          <a:p>
            <a:pPr marL="457200" lvl="1" indent="0" eaLnBrk="1" hangingPunct="1">
              <a:spcBef>
                <a:spcPct val="0"/>
              </a:spcBef>
            </a:pPr>
            <a:endParaRPr lang="en-US" altLang="en-US"/>
          </a:p>
          <a:p>
            <a:pPr marL="457200" lvl="1" indent="0" eaLnBrk="1" hangingPunct="1">
              <a:spcBef>
                <a:spcPct val="0"/>
              </a:spcBef>
            </a:pPr>
            <a:endParaRPr lang="en-US" altLang="en-US"/>
          </a:p>
          <a:p>
            <a:pPr marL="0" lvl="0" indent="0" eaLnBrk="1" hangingPunct="1">
              <a:spcBef>
                <a:spcPct val="0"/>
              </a:spcBef>
            </a:pPr>
            <a:endParaRPr lang="en-US" altLang="en-US">
              <a:latin typeface="Arial"/>
            </a:endParaRPr>
          </a:p>
        </p:txBody>
      </p:sp>
      <p:sp>
        <p:nvSpPr>
          <p:cNvPr id="7782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AAF0971F-B3FA-43CC-A8DE-26A03D0D6D38}" type="slidenum">
              <a:rPr lang="en-US" altLang="en-US" sz="1200">
                <a:solidFill>
                  <a:srgbClr val="000000"/>
                </a:solidFill>
                <a:latin typeface="Calibri" charset="0"/>
              </a:rPr>
              <a:t>31</a:t>
            </a:fld>
            <a:endParaRPr lang="en-US" altLang="en-US" sz="1200">
              <a:solidFill>
                <a:srgbClr val="000000"/>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7987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7987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lnSpc>
                <a:spcPct val="80000"/>
              </a:lnSpc>
              <a:spcBef>
                <a:spcPct val="0"/>
              </a:spcBef>
            </a:pPr>
            <a:r>
              <a:rPr lang="en-US" altLang="en-US" sz="2200"/>
              <a:t>Sherry</a:t>
            </a:r>
            <a:endParaRPr lang="en-US" altLang="en-US" sz="2200"/>
          </a:p>
          <a:p>
            <a:pPr marL="0" lvl="0" indent="0" eaLnBrk="1" hangingPunct="1">
              <a:lnSpc>
                <a:spcPct val="80000"/>
              </a:lnSpc>
              <a:spcBef>
                <a:spcPct val="0"/>
              </a:spcBef>
            </a:pPr>
            <a:r>
              <a:rPr lang="en-US" altLang="en-US" sz="2200"/>
              <a:t>Define the goal for solving the problem</a:t>
            </a:r>
            <a:endParaRPr lang="en-US" altLang="en-US" sz="2200"/>
          </a:p>
          <a:p>
            <a:pPr marL="914400" lvl="2" indent="0" eaLnBrk="1" hangingPunct="1">
              <a:lnSpc>
                <a:spcPct val="80000"/>
              </a:lnSpc>
              <a:spcBef>
                <a:spcPct val="0"/>
              </a:spcBef>
            </a:pPr>
            <a:r>
              <a:rPr lang="en-US" altLang="en-US" sz="2200"/>
              <a:t>What will </a:t>
            </a:r>
            <a:r>
              <a:rPr lang="ja-JP" altLang="en-US" sz="2200"/>
              <a:t>‘</a:t>
            </a:r>
            <a:r>
              <a:rPr lang="en-US" altLang="ja-JP" sz="2200">
                <a:solidFill>
                  <a:srgbClr val="FF6600"/>
                </a:solidFill>
              </a:rPr>
              <a:t>it</a:t>
            </a:r>
            <a:r>
              <a:rPr lang="ja-JP" altLang="en-US" sz="2200"/>
              <a:t>’</a:t>
            </a:r>
            <a:r>
              <a:rPr lang="en-US" altLang="ja-JP" sz="2200"/>
              <a:t> look like when you say it is not a problem</a:t>
            </a:r>
            <a:endParaRPr lang="en-US" altLang="ja-JP" sz="2200"/>
          </a:p>
          <a:p>
            <a:pPr marL="0" lvl="0" indent="0" eaLnBrk="1" hangingPunct="1">
              <a:lnSpc>
                <a:spcPct val="80000"/>
              </a:lnSpc>
              <a:spcBef>
                <a:spcPct val="0"/>
              </a:spcBef>
            </a:pPr>
            <a:r>
              <a:rPr lang="en-US" altLang="en-US" sz="2200"/>
              <a:t>Define how you will know that the solutions were implemented as planned (with fidelity)?</a:t>
            </a:r>
            <a:endParaRPr lang="en-US" altLang="en-US" sz="2200"/>
          </a:p>
          <a:p>
            <a:pPr marL="914400" lvl="2" indent="0" eaLnBrk="1" hangingPunct="1">
              <a:lnSpc>
                <a:spcPct val="80000"/>
              </a:lnSpc>
              <a:spcBef>
                <a:spcPct val="0"/>
              </a:spcBef>
            </a:pPr>
            <a:r>
              <a:rPr lang="en-US" altLang="en-US" sz="2200"/>
              <a:t>How often will you conduct a status review?</a:t>
            </a:r>
            <a:endParaRPr lang="en-US" altLang="en-US" sz="2200"/>
          </a:p>
          <a:p>
            <a:pPr marL="0" lvl="0" indent="0" eaLnBrk="1" hangingPunct="1">
              <a:lnSpc>
                <a:spcPct val="80000"/>
              </a:lnSpc>
              <a:spcBef>
                <a:spcPct val="0"/>
              </a:spcBef>
            </a:pPr>
            <a:r>
              <a:rPr lang="en-US" altLang="en-US" sz="2200"/>
              <a:t>Define how you will know that the solutions had a positive effect on student achievement, social competence, and/or safety?</a:t>
            </a:r>
            <a:endParaRPr lang="en-US" altLang="en-US" sz="2200"/>
          </a:p>
          <a:p>
            <a:pPr marL="914400" lvl="2" indent="0" eaLnBrk="1" hangingPunct="1">
              <a:lnSpc>
                <a:spcPct val="80000"/>
              </a:lnSpc>
              <a:spcBef>
                <a:spcPct val="0"/>
              </a:spcBef>
            </a:pPr>
            <a:r>
              <a:rPr lang="en-US" altLang="en-US" sz="2200"/>
              <a:t>How often will you monitor student progress?</a:t>
            </a:r>
            <a:endParaRPr lang="en-US" altLang="en-US" sz="2200"/>
          </a:p>
          <a:p>
            <a:pPr marL="914400" lvl="2" indent="0" eaLnBrk="1" hangingPunct="1">
              <a:lnSpc>
                <a:spcPct val="80000"/>
              </a:lnSpc>
              <a:spcBef>
                <a:spcPct val="0"/>
              </a:spcBef>
            </a:pPr>
            <a:endParaRPr lang="en-US" altLang="en-US" sz="2200"/>
          </a:p>
          <a:p>
            <a:pPr marL="0" lvl="0" indent="0" eaLnBrk="1" hangingPunct="1">
              <a:lnSpc>
                <a:spcPct val="90000"/>
              </a:lnSpc>
              <a:spcBef>
                <a:spcPct val="0"/>
              </a:spcBef>
            </a:pPr>
            <a:r>
              <a:rPr lang="en-US" altLang="en-US" sz="2400"/>
              <a:t>What will the data tell you when the problem is solved?   </a:t>
            </a:r>
            <a:endParaRPr lang="en-US" altLang="en-US" sz="2400"/>
          </a:p>
          <a:p>
            <a:pPr marL="457200" lvl="1" indent="0" eaLnBrk="1" hangingPunct="1">
              <a:lnSpc>
                <a:spcPct val="90000"/>
              </a:lnSpc>
              <a:spcBef>
                <a:spcPct val="0"/>
              </a:spcBef>
            </a:pPr>
            <a:r>
              <a:rPr lang="en-US" altLang="en-US" sz="2400"/>
              <a:t>Base on team-established standard</a:t>
            </a:r>
            <a:endParaRPr lang="en-US" altLang="en-US" sz="2400"/>
          </a:p>
          <a:p>
            <a:pPr marL="457200" lvl="1" indent="0" eaLnBrk="1" hangingPunct="1">
              <a:lnSpc>
                <a:spcPct val="90000"/>
              </a:lnSpc>
              <a:spcBef>
                <a:spcPct val="0"/>
              </a:spcBef>
            </a:pPr>
            <a:r>
              <a:rPr lang="en-US" altLang="en-US" sz="2400"/>
              <a:t>Easier to monitor if quantifiable (</a:t>
            </a:r>
            <a:r>
              <a:rPr lang="ja-JP" altLang="en-US" sz="2400"/>
              <a:t>“</a:t>
            </a:r>
            <a:r>
              <a:rPr lang="en-US" altLang="ja-JP" sz="2400"/>
              <a:t>countable</a:t>
            </a:r>
            <a:r>
              <a:rPr lang="ja-JP" altLang="en-US" sz="2400"/>
              <a:t>”</a:t>
            </a:r>
            <a:r>
              <a:rPr lang="en-US" altLang="ja-JP" sz="2400"/>
              <a:t>)</a:t>
            </a:r>
            <a:endParaRPr lang="en-US" altLang="ja-JP" sz="2400"/>
          </a:p>
          <a:p>
            <a:pPr marL="457200" lvl="1" indent="0" eaLnBrk="1" hangingPunct="1">
              <a:lnSpc>
                <a:spcPct val="90000"/>
              </a:lnSpc>
              <a:spcBef>
                <a:spcPct val="0"/>
              </a:spcBef>
            </a:pPr>
            <a:r>
              <a:rPr lang="en-US" altLang="en-US" sz="2400"/>
              <a:t>Record on meeting minute form for progress monitoring at future meeting(s)</a:t>
            </a:r>
            <a:endParaRPr lang="en-US" altLang="en-US" sz="2400"/>
          </a:p>
          <a:p>
            <a:pPr marL="0" lvl="0" indent="0" eaLnBrk="1" hangingPunct="1">
              <a:lnSpc>
                <a:spcPct val="80000"/>
              </a:lnSpc>
              <a:spcBef>
                <a:spcPct val="0"/>
              </a:spcBef>
            </a:pPr>
            <a:endParaRPr lang="en-US" altLang="en-US" sz="2200"/>
          </a:p>
          <a:p>
            <a:pPr marL="914400" lvl="2" indent="0" eaLnBrk="1" hangingPunct="1">
              <a:lnSpc>
                <a:spcPct val="80000"/>
              </a:lnSpc>
              <a:spcBef>
                <a:spcPct val="0"/>
              </a:spcBef>
            </a:pPr>
            <a:endParaRPr lang="en-US" altLang="en-US" sz="1000"/>
          </a:p>
        </p:txBody>
      </p:sp>
      <p:sp>
        <p:nvSpPr>
          <p:cNvPr id="7987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6CCF72EC-E921-484C-911E-657EA8168DF6}" type="slidenum">
              <a:rPr lang="en-US" altLang="en-US" sz="1200">
                <a:solidFill>
                  <a:srgbClr val="000000"/>
                </a:solidFill>
                <a:latin typeface="Calibri" charset="0"/>
              </a:rPr>
              <a:t>32</a:t>
            </a:fld>
            <a:endParaRPr lang="en-US" altLang="en-US" sz="1200">
              <a:solidFill>
                <a:srgbClr val="000000"/>
              </a:solidFill>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8192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8192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p:txBody>
      </p:sp>
      <p:sp>
        <p:nvSpPr>
          <p:cNvPr id="8192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lgn="r" eaLnBrk="1" hangingPunct="1">
              <a:spcBef>
                <a:spcPct val="0"/>
              </a:spcBef>
            </a:pPr>
            <a:fld id="{36C2C9CD-81A7-48B5-A9A2-6580006C92C3}" type="slidenum">
              <a:rPr lang="en-US" altLang="en-US"/>
              <a:t>33</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83969" name="Slide Image Placeholder 1"/>
          <p:cNvSpPr>
            <a:spLocks noGrp="1" noRot="1" noChangeAspect="1" noTextEdit="1"/>
          </p:cNvSpPr>
          <p:nvPr>
            <p:ph type="sldImg" idx="2"/>
          </p:nvPr>
        </p:nvSpPr>
        <p:spPr bwMode="auto">
          <a:xfrm>
            <a:off x="1181100" y="696913"/>
            <a:ext cx="4648200" cy="3486150"/>
          </a:xfrm>
          <a:prstGeom prst="rect">
            <a:avLst/>
          </a:prstGeom>
          <a:noFill/>
          <a:ln w="12700">
            <a:solidFill>
              <a:srgbClr val="000000"/>
            </a:solidFill>
            <a:miter lim="800000"/>
          </a:ln>
        </p:spPr>
      </p:sp>
      <p:sp>
        <p:nvSpPr>
          <p:cNvPr id="8397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a:p>
            <a:pPr marL="0" lvl="0" indent="0"/>
            <a:endParaRPr lang="en-US" altLang="en-US"/>
          </a:p>
          <a:p>
            <a:pPr marL="0" lvl="0" indent="0"/>
            <a:r>
              <a:rPr lang="en-US" altLang="en-US"/>
              <a:t>Disaggregation simply means separating something into its component parts, or break apart. </a:t>
            </a:r>
            <a:endParaRPr lang="en-US" altLang="en-US"/>
          </a:p>
          <a:p>
            <a:pPr marL="0" lvl="0" indent="0"/>
            <a:endParaRPr lang="en-US" altLang="en-US"/>
          </a:p>
          <a:p>
            <a:pPr marL="0" lvl="0" indent="0"/>
            <a:r>
              <a:rPr lang="en-US" altLang="en-US"/>
              <a:t>Only by evaluating both outcome and fidelity data (cause and effect) can leaders and teachers understand the complexities of student achievement (academic or behavior) and the value of our systems and practices.</a:t>
            </a:r>
            <a:endParaRPr lang="en-US" altLang="en-US"/>
          </a:p>
          <a:p>
            <a:pPr marL="0" lvl="0" indent="0"/>
            <a:endParaRPr lang="en-US" altLang="en-US"/>
          </a:p>
          <a:p>
            <a:pPr marL="0" lvl="0" indent="0"/>
            <a:r>
              <a:rPr lang="en-US" altLang="en-US"/>
              <a:t>We cannot begin to truly understand what it will take to achieve our intended outcomes until we understand the relation between cause and effect, how our fidelity and outcome data intersect. </a:t>
            </a:r>
            <a:endParaRPr lang="en-US" altLang="en-US"/>
          </a:p>
          <a:p>
            <a:pPr marL="0" lvl="0" indent="0"/>
            <a:endParaRPr lang="en-US" altLang="en-US"/>
          </a:p>
          <a:p>
            <a:pPr marL="0" lvl="0" indent="0"/>
            <a:r>
              <a:rPr lang="en-US" altLang="en-US"/>
              <a:t>Instead of segmenting data reviews (looking just at outcome or just at fidelity data) looking at the shaded section (where the data intersects) we can get a more comprehensive view of reality and can make higher quality decisions. </a:t>
            </a:r>
            <a:endParaRPr lang="en-US" altLang="en-US"/>
          </a:p>
          <a:p>
            <a:pPr marL="0" lvl="0" indent="0"/>
            <a:r>
              <a:rPr lang="en-US" altLang="en-US"/>
              <a:t> </a:t>
            </a:r>
            <a:endParaRPr lang="en-US" altLang="en-US"/>
          </a:p>
        </p:txBody>
      </p:sp>
      <p:sp>
        <p:nvSpPr>
          <p:cNvPr id="8397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F624BCF3-FE95-4202-995D-02AAF0394910}" type="slidenum">
              <a:rPr lang="en-US" altLang="en-US" sz="1200">
                <a:latin typeface="Calibri" charset="0"/>
              </a:rPr>
              <a:t>34</a:t>
            </a:fld>
            <a:endParaRPr lang="en-US" altLang="en-US" sz="1200">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8601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8601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Amy</a:t>
            </a:r>
            <a:endParaRPr lang="en-US" altLang="en-US"/>
          </a:p>
        </p:txBody>
      </p:sp>
      <p:sp>
        <p:nvSpPr>
          <p:cNvPr id="8601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3610E659-C6EF-476E-A7FE-A12A73602578}" type="slidenum">
              <a:rPr lang="en-US" altLang="en-US" sz="1200">
                <a:solidFill>
                  <a:srgbClr val="000000"/>
                </a:solidFill>
                <a:latin typeface="Calibri" charset="0"/>
              </a:rPr>
              <a:t>35</a:t>
            </a:fld>
            <a:endParaRPr lang="en-US" altLang="en-US" sz="1200">
              <a:solidFill>
                <a:srgbClr val="000000"/>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8806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8806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8806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52FDAA99-68B3-4740-B899-B5382DF72432}" type="slidenum">
              <a:rPr lang="en-US" altLang="en-US" sz="1200">
                <a:latin typeface="Calibri" charset="0"/>
              </a:rPr>
              <a:t>36</a:t>
            </a:fld>
            <a:endParaRPr lang="en-US" altLang="en-US" sz="1200">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9011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9011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9011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F3213DC3-6463-4CE8-9DD2-581C97568D2D}" type="slidenum">
              <a:rPr lang="en-US" altLang="en-US" sz="1200">
                <a:latin typeface="Calibri" charset="0"/>
              </a:rPr>
              <a:t>37</a:t>
            </a:fld>
            <a:endParaRPr lang="en-US" altLang="en-US" sz="1200">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p:cSld>
    <p:spTree>
      <p:nvGrpSpPr>
        <p:cNvPr id="1" name=""/>
        <p:cNvGrpSpPr/>
        <p:nvPr/>
      </p:nvGrpSpPr>
      <p:grpSpPr>
        <a:xfrm>
          <a:off x="0" y="0"/>
          <a:ext cx="0" cy="0"/>
        </a:xfrm>
      </p:grpSpPr>
      <p:sp>
        <p:nvSpPr>
          <p:cNvPr id="92161" name="Shape 220"/>
          <p:cNvSpPr>
            <a:spLocks noGrp="1" noRot="1" noChangeAspect="1" noTextEdit="1"/>
          </p:cNvSpPr>
          <p:nvPr>
            <p:ph type="sldImg" idx="2"/>
          </p:nvPr>
        </p:nvSpPr>
        <p:spPr bwMode="auto">
          <a:xfrm>
            <a:off x="1143000" y="685800"/>
            <a:ext cx="4572000" cy="3429000"/>
          </a:xfrm>
          <a:custGeom>
            <a:gdLst>
              <a:gd name="GT0" fmla="+- l w 0"/>
              <a:gd name="GT1" fmla="+- t h 0"/>
            </a:gdLst>
            <a:cxnLst>
              <a:cxn ang="0">
                <a:pos x="0" y="0"/>
              </a:cxn>
              <a:cxn ang="0">
                <a:pos x="2147483646" y="0"/>
              </a:cxn>
              <a:cxn ang="0">
                <a:pos x="2147483646" y="2147483646"/>
              </a:cxn>
              <a:cxn ang="0">
                <a:pos x="0" y="2147483646"/>
              </a:cxn>
              <a:cxn ang="0">
                <a:pos x="0" y="0"/>
              </a:cxn>
            </a:cxnLst>
            <a:rect l="l" t="t" r="GT0" b="GT1"/>
            <a:pathLst>
              <a:path w="119999" h="119999">
                <a:moveTo>
                  <a:pt x="0" y="0"/>
                </a:moveTo>
                <a:lnTo>
                  <a:pt x="120000" y="0"/>
                </a:lnTo>
                <a:lnTo>
                  <a:pt x="120000" y="120000"/>
                </a:lnTo>
                <a:lnTo>
                  <a:pt x="0" y="120000"/>
                </a:lnTo>
                <a:lnTo>
                  <a:pt x="0" y="0"/>
                </a:lnTo>
                <a:close/>
              </a:path>
            </a:pathLst>
          </a:custGeom>
          <a:noFill/>
          <a:ln w="12700">
            <a:solidFill>
              <a:srgbClr val="000000"/>
            </a:solidFill>
            <a:round/>
          </a:ln>
        </p:spPr>
      </p:sp>
      <p:sp>
        <p:nvSpPr>
          <p:cNvPr id="92162" name="Shape 221"/>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25" tIns="91425" rIns="91425" bIns="91425"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Amy</a:t>
            </a:r>
            <a:endParaRPr lang="en-US" altLang="en-US"/>
          </a:p>
        </p:txBody>
      </p:sp>
      <p:sp>
        <p:nvSpPr>
          <p:cNvPr id="92163" name="Shape 222"/>
          <p:cNvSpPr>
            <a:spLocks noGrp="1"/>
          </p:cNvSpPr>
          <p:nvPr>
            <p:ph type="sldNum"/>
          </p:nvPr>
        </p:nvSpPr>
        <p:spPr>
          <a:xfrm>
            <a:off x="3884613" y="8685213"/>
            <a:ext cx="2971800" cy="457200"/>
          </a:xfrm>
          <a:prstGeom prst="rect">
            <a:avLst/>
          </a:prstGeom>
          <a:noFill/>
          <a:ln>
            <a:noFill/>
            <a:miter lim="800000"/>
          </a:ln>
        </p:spPr>
        <p:txBody>
          <a:bodyPr lIns="91425" tIns="45700" rIns="91425" bIns="45700"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buClr>
                <a:srgbClr val="000000"/>
              </a:buClr>
              <a:buSzPct val="25000"/>
              <a:buFont typeface="Arial"/>
            </a:pPr>
            <a:fld id="{10CF4B0F-3A14-476A-BD49-04FFF5D2143D}" type="slidenum">
              <a:rPr lang="en-US" altLang="en-US" sz="1200">
                <a:latin typeface="Calibri" charset="0"/>
              </a:rPr>
              <a:t>38</a:t>
            </a:fld>
            <a:endParaRPr lang="en-US" altLang="en-US" sz="1200">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9420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9421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The TFI includes 15 items for Tier I, 13 items for Tier II, and 17 items for Tier III. </a:t>
            </a:r>
          </a:p>
        </p:txBody>
      </p:sp>
      <p:sp>
        <p:nvSpPr>
          <p:cNvPr id="9421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1DAA9B0E-B3B8-4D81-837D-26BB5C0A009C}" type="slidenum">
              <a:rPr lang="en-US" altLang="en-US" sz="1200">
                <a:latin typeface="Calibri" charset="0"/>
              </a:rPr>
              <a:t>39</a:t>
            </a:fld>
            <a:endParaRPr lang="en-US" altLang="en-US" sz="1200">
              <a:latin typeface="Calibri"/>
            </a:endParaRPr>
          </a:p>
        </p:txBody>
      </p:sp>
      <p:sp>
        <p:nvSpPr>
          <p:cNvPr id="94212" name="Header Placeholder 4">
            <a:extLst>
              <a:ext uri="{FF2B5EF4-FFF2-40B4-BE49-F238E27FC236}">
                <a16:creationId xmlns:a16="http://schemas.microsoft.com/office/drawing/2014/main" id="{7890DB3C-E58A-2B4E-BE6D-318B193EF113}"/>
              </a:ext>
            </a:extLst>
          </p:cNvPr>
          <p:cNvSpPr txBox="1">
            <a:spLocks noGrp="1"/>
          </p:cNvSpPr>
          <p:nvPr>
            <p:ph type="hdr" idx="4"/>
          </p:nvPr>
        </p:nvSpPr>
        <p:spPr>
          <a:xfrm>
            <a:off x="0" y="0"/>
            <a:ext cx="2971800" cy="457200"/>
          </a:xfrm>
          <a:prstGeom prst="rect">
            <a:avLst/>
          </a:prstGeom>
          <a:noFill/>
        </p:spPr>
        <p:txBody>
          <a:bodyPr vert="horz" lIns="91440" tIns="45720" rIns="91440" bIns="45720" rtlCol="0"/>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DRAFT 12 19 2018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9625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9625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9625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069F1A09-75EF-4F6B-849F-5317F45C2C74}" type="slidenum">
              <a:rPr lang="en-US" altLang="en-US" sz="1200">
                <a:latin typeface="Calibri" charset="0"/>
              </a:rPr>
              <a:t>40</a:t>
            </a:fld>
            <a:endParaRPr lang="en-US" altLang="en-US" sz="1200">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3553" name="Rectangle 7"/>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1EFCEEEB-4BF9-4E08-BD54-0892DDB0C5D1}" type="slidenum">
              <a:rPr lang="en-US" altLang="en-US" sz="1200">
                <a:latin typeface="Calibri" charset="0"/>
              </a:rPr>
              <a:t>4</a:t>
            </a:fld>
            <a:endParaRPr lang="en-US" altLang="en-US" sz="1200">
              <a:latin typeface="Calibri"/>
            </a:endParaRPr>
          </a:p>
        </p:txBody>
      </p:sp>
      <p:sp>
        <p:nvSpPr>
          <p:cNvPr id="23554" name="Rectangle 2"/>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23555" name="Rectangle 3"/>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latin typeface="Times" pitchFamily="-84" charset="0"/>
              </a:rPr>
              <a:t>Sherry</a:t>
            </a:r>
            <a:endParaRPr lang="en-US" altLang="en-US">
              <a:latin typeface="Times" pitchFamily="-8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9830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9830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9830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buSzPct val="25000"/>
            </a:pPr>
            <a:fld id="{5580C3F0-920A-455C-B221-95F7A5734B97}" type="slidenum">
              <a:rPr lang="en-US" altLang="en-US" sz="1200">
                <a:solidFill>
                  <a:srgbClr val="000000"/>
                </a:solidFill>
                <a:latin typeface="Calibri" charset="0"/>
                <a:sym typeface="Calibri" charset="0"/>
              </a:rPr>
              <a:t>41</a:t>
            </a:fld>
            <a:endParaRPr lang="en-US" altLang="en-US" sz="1200">
              <a:solidFill>
                <a:srgbClr val="000000"/>
              </a:solidFill>
              <a:latin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0035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0035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10035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8E81258B-E9EB-4A25-9D9B-12BE24212A32}" type="slidenum">
              <a:rPr lang="en-US" altLang="en-US" sz="1200">
                <a:latin typeface="Calibri" charset="0"/>
              </a:rPr>
              <a:t>42</a:t>
            </a:fld>
            <a:endParaRPr lang="en-US" altLang="en-US" sz="1200">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0240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0240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Having behavioral expectations that are positively stated is one of the best ways to establish a positive school culture. The results of the TFI Walkthrough Tool will assist in assessing whether 90% of the staff can name at least 67% of the expectations.</a:t>
            </a:r>
          </a:p>
        </p:txBody>
      </p:sp>
      <p:sp>
        <p:nvSpPr>
          <p:cNvPr id="10240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650F6B21-D8DD-4832-906B-9A0CBF702500}" type="slidenum">
              <a:rPr lang="en-US" altLang="en-US" sz="1200">
                <a:latin typeface="Calibri" charset="0"/>
              </a:rPr>
              <a:t>43</a:t>
            </a:fld>
            <a:endParaRPr lang="en-US" altLang="en-US" sz="1200">
              <a:latin typeface="Calibri"/>
            </a:endParaRPr>
          </a:p>
        </p:txBody>
      </p:sp>
      <p:sp>
        <p:nvSpPr>
          <p:cNvPr id="102404" name="Header Placeholder 4">
            <a:extLst>
              <a:ext uri="{FF2B5EF4-FFF2-40B4-BE49-F238E27FC236}">
                <a16:creationId xmlns:a16="http://schemas.microsoft.com/office/drawing/2014/main" id="{F239382C-4FE4-E641-97EA-51731427D940}"/>
              </a:ext>
            </a:extLst>
          </p:cNvPr>
          <p:cNvSpPr txBox="1">
            <a:spLocks noGrp="1"/>
          </p:cNvSpPr>
          <p:nvPr>
            <p:ph type="hdr" idx="4"/>
          </p:nvPr>
        </p:nvSpPr>
        <p:spPr>
          <a:xfrm>
            <a:off x="0" y="0"/>
            <a:ext cx="2971800" cy="457200"/>
          </a:xfrm>
          <a:prstGeom prst="rect">
            <a:avLst/>
          </a:prstGeom>
          <a:noFill/>
        </p:spPr>
        <p:txBody>
          <a:bodyPr vert="horz" lIns="91440" tIns="45720" rIns="91440" bIns="45720" rtlCol="0"/>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DRAFT 12 19 2018</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0444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0445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The TFI Walkthrough Tool is Appendix A: pages 27-28 of the TFI.  This is a tool that is used by a coach/external person to complete prior to the TFI. The first page provides an overview and the questions to ask staff and students. The second page is a place for recording the information. This provides an efficient way to calculate the percentages to assist with the TFI items.</a:t>
            </a:r>
          </a:p>
        </p:txBody>
      </p:sp>
      <p:sp>
        <p:nvSpPr>
          <p:cNvPr id="10445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438C611F-571B-4B6D-9526-317D954A2129}" type="slidenum">
              <a:rPr lang="en-US" altLang="en-US" sz="1200">
                <a:latin typeface="Calibri" charset="0"/>
              </a:rPr>
              <a:t>44</a:t>
            </a:fld>
            <a:endParaRPr lang="en-US" altLang="en-US" sz="1200">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0752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0752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indent="0"/>
          </a:p>
        </p:txBody>
      </p:sp>
      <p:sp>
        <p:nvSpPr>
          <p:cNvPr id="10752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E2664778-4ADC-4DB0-9B25-D154AF98BC79}" type="slidenum">
              <a:rPr lang="en-US" altLang="en-US" sz="1200">
                <a:latin typeface="Calibri" charset="0"/>
              </a:rPr>
              <a:t>47</a:t>
            </a:fld>
            <a:endParaRPr lang="en-US" altLang="en-US" sz="1200">
              <a:latin typeface="Calibri"/>
            </a:endParaRPr>
          </a:p>
        </p:txBody>
      </p:sp>
      <p:sp>
        <p:nvSpPr>
          <p:cNvPr id="107524" name="Header Placeholder 4">
            <a:extLst>
              <a:ext uri="{FF2B5EF4-FFF2-40B4-BE49-F238E27FC236}">
                <a16:creationId xmlns:a16="http://schemas.microsoft.com/office/drawing/2014/main" id="{FD4894D6-5982-E040-A0E9-FD28D43CEBF7}"/>
              </a:ext>
            </a:extLst>
          </p:cNvPr>
          <p:cNvSpPr txBox="1">
            <a:spLocks noGrp="1"/>
          </p:cNvSpPr>
          <p:nvPr>
            <p:ph type="hdr" idx="4"/>
          </p:nvPr>
        </p:nvSpPr>
        <p:spPr>
          <a:xfrm>
            <a:off x="0" y="0"/>
            <a:ext cx="2971800" cy="457200"/>
          </a:xfrm>
          <a:prstGeom prst="rect">
            <a:avLst/>
          </a:prstGeom>
          <a:noFill/>
        </p:spPr>
        <p:txBody>
          <a:bodyPr vert="horz" lIns="91440" tIns="45720" rIns="91440" bIns="45720" rtlCol="0"/>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DRAFT 12 19 2018</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0956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0957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r>
              <a:rPr lang="en-US" altLang="en-US"/>
              <a:t>Amy</a:t>
            </a:r>
            <a:endParaRPr lang="en-US" altLang="en-US"/>
          </a:p>
        </p:txBody>
      </p:sp>
      <p:sp>
        <p:nvSpPr>
          <p:cNvPr id="10957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buSzPct val="25000"/>
            </a:pPr>
            <a:fld id="{6AC67726-CC64-4673-B9AF-8DDE2F68BD2B}" type="slidenum">
              <a:rPr lang="en-US" altLang="en-US" sz="1200">
                <a:solidFill>
                  <a:srgbClr val="000000"/>
                </a:solidFill>
                <a:latin typeface="Calibri" charset="0"/>
                <a:sym typeface="Calibri" charset="0"/>
              </a:rPr>
              <a:t>49</a:t>
            </a:fld>
            <a:endParaRPr lang="en-US" altLang="en-US" sz="1200">
              <a:solidFill>
                <a:srgbClr val="000000"/>
              </a:solidFill>
              <a:latin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p:cSld>
    <p:spTree>
      <p:nvGrpSpPr>
        <p:cNvPr id="1" name=""/>
        <p:cNvGrpSpPr/>
        <p:nvPr/>
      </p:nvGrpSpPr>
      <p:grpSpPr>
        <a:xfrm>
          <a:off x="0" y="0"/>
          <a:ext cx="0" cy="0"/>
        </a:xfrm>
      </p:grpSpPr>
      <p:sp>
        <p:nvSpPr>
          <p:cNvPr id="111617" name="Shape 367"/>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25" tIns="91425" rIns="91425" bIns="91425"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Amy</a:t>
            </a:r>
            <a:endParaRPr lang="en-US" altLang="en-US"/>
          </a:p>
        </p:txBody>
      </p:sp>
      <p:sp>
        <p:nvSpPr>
          <p:cNvPr id="111618" name="Shape 368"/>
          <p:cNvSpPr>
            <a:spLocks noGrp="1" noRot="1" noChangeAspect="1" noTextEdit="1"/>
          </p:cNvSpPr>
          <p:nvPr>
            <p:ph type="sldImg" idx="2"/>
          </p:nvPr>
        </p:nvSpPr>
        <p:spPr bwMode="auto">
          <a:xfrm>
            <a:off x="1143000" y="685800"/>
            <a:ext cx="4572000" cy="3429000"/>
          </a:xfrm>
          <a:custGeom>
            <a:gdLst>
              <a:gd name="GT0" fmla="+- l w 0"/>
              <a:gd name="GT1" fmla="+- t h 0"/>
            </a:gdLst>
            <a:cxnLst>
              <a:cxn ang="0">
                <a:pos x="0" y="0"/>
              </a:cxn>
              <a:cxn ang="0">
                <a:pos x="2147483646" y="0"/>
              </a:cxn>
              <a:cxn ang="0">
                <a:pos x="2147483646" y="2147483646"/>
              </a:cxn>
              <a:cxn ang="0">
                <a:pos x="0" y="2147483646"/>
              </a:cxn>
              <a:cxn ang="0">
                <a:pos x="0" y="0"/>
              </a:cxn>
            </a:cxnLst>
            <a:rect l="l" t="t" r="GT0" b="GT1"/>
            <a:pathLst>
              <a:path w="119999" h="119999">
                <a:moveTo>
                  <a:pt x="0" y="0"/>
                </a:moveTo>
                <a:lnTo>
                  <a:pt x="120000" y="0"/>
                </a:lnTo>
                <a:lnTo>
                  <a:pt x="120000" y="120000"/>
                </a:lnTo>
                <a:lnTo>
                  <a:pt x="0" y="120000"/>
                </a:lnTo>
                <a:lnTo>
                  <a:pt x="0" y="0"/>
                </a:lnTo>
                <a:close/>
              </a:path>
            </a:pathLst>
          </a:custGeom>
          <a:noFill/>
          <a:ln w="12700">
            <a:solidFill>
              <a:srgbClr val="000000"/>
            </a:solidFill>
            <a:round/>
          </a:ln>
        </p:spPr>
      </p:sp>
    </p:spTree>
  </p:cSld>
  <p:clrMapOvr>
    <a:masterClrMapping/>
  </p:clrMapOvr>
</p:notes>
</file>

<file path=ppt/notesSlides/notesSlide4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p:cSld>
    <p:spTree>
      <p:nvGrpSpPr>
        <p:cNvPr id="1" name=""/>
        <p:cNvGrpSpPr/>
        <p:nvPr/>
      </p:nvGrpSpPr>
      <p:grpSpPr>
        <a:xfrm>
          <a:off x="0" y="0"/>
          <a:ext cx="0" cy="0"/>
        </a:xfrm>
      </p:grpSpPr>
      <p:sp>
        <p:nvSpPr>
          <p:cNvPr id="113665" name="Shape 374"/>
          <p:cNvSpPr>
            <a:spLocks noGrp="1"/>
          </p:cNvSpPr>
          <p:nvPr>
            <p:ph type="sldNum"/>
          </p:nvPr>
        </p:nvSpPr>
        <p:spPr>
          <a:xfrm>
            <a:off x="3884613" y="8685213"/>
            <a:ext cx="2971800" cy="457200"/>
          </a:xfrm>
          <a:prstGeom prst="rect">
            <a:avLst/>
          </a:prstGeom>
          <a:noFill/>
          <a:ln>
            <a:noFill/>
            <a:miter lim="800000"/>
          </a:ln>
        </p:spPr>
        <p:txBody>
          <a:bodyPr lIns="91425" tIns="45700" rIns="91425" bIns="45700"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buSzPct val="25000"/>
            </a:pPr>
            <a:fld id="{B50A9B03-1307-4603-80A4-030E1D71492E}" type="slidenum">
              <a:rPr lang="en-US" altLang="en-US" sz="1200">
                <a:solidFill>
                  <a:srgbClr val="000000"/>
                </a:solidFill>
                <a:latin typeface="Calibri" charset="0"/>
                <a:sym typeface="Calibri" charset="0"/>
              </a:rPr>
              <a:t>51</a:t>
            </a:fld>
            <a:endParaRPr lang="en-US" altLang="en-US" sz="1200">
              <a:solidFill>
                <a:srgbClr val="000000"/>
              </a:solidFill>
              <a:latin typeface="Calibri"/>
              <a:sym typeface="Calibri"/>
            </a:endParaRPr>
          </a:p>
        </p:txBody>
      </p:sp>
      <p:sp>
        <p:nvSpPr>
          <p:cNvPr id="113666" name="Shape 375"/>
          <p:cNvSpPr>
            <a:spLocks noGrp="1" noRot="1" noChangeAspect="1" noTextEdit="1"/>
          </p:cNvSpPr>
          <p:nvPr>
            <p:ph type="sldImg" idx="2"/>
          </p:nvPr>
        </p:nvSpPr>
        <p:spPr bwMode="auto">
          <a:xfrm>
            <a:off x="1143000" y="685800"/>
            <a:ext cx="4572000" cy="3429000"/>
          </a:xfrm>
          <a:custGeom>
            <a:gdLst>
              <a:gd name="GT0" fmla="+- l w 0"/>
              <a:gd name="GT1" fmla="+- t h 0"/>
            </a:gdLst>
            <a:cxnLst>
              <a:cxn ang="0">
                <a:pos x="0" y="0"/>
              </a:cxn>
              <a:cxn ang="0">
                <a:pos x="2147483646" y="0"/>
              </a:cxn>
              <a:cxn ang="0">
                <a:pos x="2147483646" y="2147483646"/>
              </a:cxn>
              <a:cxn ang="0">
                <a:pos x="0" y="2147483646"/>
              </a:cxn>
              <a:cxn ang="0">
                <a:pos x="0" y="0"/>
              </a:cxn>
            </a:cxnLst>
            <a:rect l="l" t="t" r="GT0" b="GT1"/>
            <a:pathLst>
              <a:path w="119999" h="119999">
                <a:moveTo>
                  <a:pt x="0" y="0"/>
                </a:moveTo>
                <a:lnTo>
                  <a:pt x="120000" y="0"/>
                </a:lnTo>
                <a:lnTo>
                  <a:pt x="120000" y="120000"/>
                </a:lnTo>
                <a:lnTo>
                  <a:pt x="0" y="120000"/>
                </a:lnTo>
                <a:lnTo>
                  <a:pt x="0" y="0"/>
                </a:lnTo>
                <a:close/>
              </a:path>
            </a:pathLst>
          </a:custGeom>
          <a:solidFill>
            <a:srgbClr val="FFFFFF"/>
          </a:solidFill>
          <a:ln w="9525" cap="flat">
            <a:solidFill>
              <a:srgbClr val="000000"/>
            </a:solidFill>
            <a:miter lim="800000"/>
            <a:headEnd type="none" w="med" len="med"/>
            <a:tailEnd type="none" w="med" len="med"/>
          </a:ln>
        </p:spPr>
      </p:sp>
      <p:sp>
        <p:nvSpPr>
          <p:cNvPr id="113667" name="Shape 376"/>
          <p:cNvSpPr>
            <a:spLocks noGrp="1"/>
          </p:cNvSpPr>
          <p:nvPr>
            <p:ph type="body" idx="3"/>
          </p:nvPr>
        </p:nvSpPr>
        <p:spPr bwMode="auto">
          <a:xfrm>
            <a:off x="685800" y="4343400"/>
            <a:ext cx="5486400" cy="4114800"/>
          </a:xfrm>
          <a:prstGeom prst="rect">
            <a:avLst/>
          </a:prstGeom>
          <a:solidFill>
            <a:srgbClr val="FFFFFF"/>
          </a:solidFill>
          <a:ln cap="flat">
            <a:solidFill>
              <a:srgbClr val="000000"/>
            </a:solidFill>
            <a:miter lim="800000"/>
            <a:headEnd type="none" w="med" len="med"/>
            <a:tailEnd type="none" w="med" len="med"/>
          </a:ln>
        </p:spPr>
        <p:txBody>
          <a:bodyPr vert="horz" wrap="square" lIns="91425" tIns="45700" rIns="91425" bIns="4570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buSzPct val="25000"/>
            </a:pPr>
            <a:r>
              <a:rPr lang="en-US" altLang="en-US">
                <a:solidFill>
                  <a:srgbClr val="000000"/>
                </a:solidFill>
                <a:latin typeface="Arial"/>
                <a:sym typeface="Arial"/>
              </a:rPr>
              <a:t>Amy</a:t>
            </a:r>
            <a:endParaRPr lang="en-US" altLang="en-US">
              <a:solidFill>
                <a:srgbClr val="000000"/>
              </a:solidFill>
              <a:latin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p:cSld>
    <p:spTree>
      <p:nvGrpSpPr>
        <p:cNvPr id="1" name=""/>
        <p:cNvGrpSpPr/>
        <p:nvPr/>
      </p:nvGrpSpPr>
      <p:grpSpPr>
        <a:xfrm>
          <a:off x="0" y="0"/>
          <a:ext cx="0" cy="0"/>
        </a:xfrm>
      </p:grpSpPr>
      <p:sp>
        <p:nvSpPr>
          <p:cNvPr id="115713" name="Shape 388"/>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25" tIns="91425" rIns="91425" bIns="91425"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Amy</a:t>
            </a:r>
            <a:endParaRPr lang="en-US" altLang="en-US"/>
          </a:p>
        </p:txBody>
      </p:sp>
      <p:sp>
        <p:nvSpPr>
          <p:cNvPr id="115714" name="Shape 389"/>
          <p:cNvSpPr>
            <a:spLocks noGrp="1" noRot="1" noChangeAspect="1" noTextEdit="1"/>
          </p:cNvSpPr>
          <p:nvPr>
            <p:ph type="sldImg" idx="2"/>
          </p:nvPr>
        </p:nvSpPr>
        <p:spPr bwMode="auto">
          <a:xfrm>
            <a:off x="1143000" y="685800"/>
            <a:ext cx="4572000" cy="3429000"/>
          </a:xfrm>
          <a:custGeom>
            <a:gdLst>
              <a:gd name="GT0" fmla="+- l w 0"/>
              <a:gd name="GT1" fmla="+- t h 0"/>
            </a:gdLst>
            <a:cxnLst>
              <a:cxn ang="0">
                <a:pos x="0" y="0"/>
              </a:cxn>
              <a:cxn ang="0">
                <a:pos x="2147483646" y="0"/>
              </a:cxn>
              <a:cxn ang="0">
                <a:pos x="2147483646" y="2147483646"/>
              </a:cxn>
              <a:cxn ang="0">
                <a:pos x="0" y="2147483646"/>
              </a:cxn>
              <a:cxn ang="0">
                <a:pos x="0" y="0"/>
              </a:cxn>
            </a:cxnLst>
            <a:rect l="l" t="t" r="GT0" b="GT1"/>
            <a:pathLst>
              <a:path w="119999" h="119999">
                <a:moveTo>
                  <a:pt x="0" y="0"/>
                </a:moveTo>
                <a:lnTo>
                  <a:pt x="120000" y="0"/>
                </a:lnTo>
                <a:lnTo>
                  <a:pt x="120000" y="120000"/>
                </a:lnTo>
                <a:lnTo>
                  <a:pt x="0" y="120000"/>
                </a:lnTo>
                <a:lnTo>
                  <a:pt x="0" y="0"/>
                </a:lnTo>
                <a:close/>
              </a:path>
            </a:pathLst>
          </a:custGeom>
          <a:noFill/>
          <a:ln w="12700">
            <a:solidFill>
              <a:srgbClr val="000000"/>
            </a:solidFill>
            <a:round/>
          </a:ln>
        </p:spPr>
      </p:sp>
    </p:spTree>
  </p:cSld>
  <p:clrMapOvr>
    <a:masterClrMapping/>
  </p:clrMapOvr>
</p:notes>
</file>

<file path=ppt/notesSlides/notesSlide4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p:cSld>
    <p:spTree>
      <p:nvGrpSpPr>
        <p:cNvPr id="1" name=""/>
        <p:cNvGrpSpPr/>
        <p:nvPr/>
      </p:nvGrpSpPr>
      <p:grpSpPr>
        <a:xfrm>
          <a:off x="0" y="0"/>
          <a:ext cx="0" cy="0"/>
        </a:xfrm>
      </p:grpSpPr>
      <p:sp>
        <p:nvSpPr>
          <p:cNvPr id="117761" name="Shape 397"/>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25" tIns="91425" rIns="91425" bIns="91425"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Amy</a:t>
            </a:r>
            <a:endParaRPr lang="en-US" altLang="en-US"/>
          </a:p>
        </p:txBody>
      </p:sp>
      <p:sp>
        <p:nvSpPr>
          <p:cNvPr id="117762" name="Shape 398"/>
          <p:cNvSpPr>
            <a:spLocks noGrp="1" noRot="1" noChangeAspect="1" noTextEdit="1"/>
          </p:cNvSpPr>
          <p:nvPr>
            <p:ph type="sldImg" idx="2"/>
          </p:nvPr>
        </p:nvSpPr>
        <p:spPr bwMode="auto">
          <a:xfrm>
            <a:off x="1143000" y="685800"/>
            <a:ext cx="4572000" cy="3429000"/>
          </a:xfrm>
          <a:custGeom>
            <a:gdLst>
              <a:gd name="GT0" fmla="+- l w 0"/>
              <a:gd name="GT1" fmla="+- t h 0"/>
            </a:gdLst>
            <a:cxnLst>
              <a:cxn ang="0">
                <a:pos x="0" y="0"/>
              </a:cxn>
              <a:cxn ang="0">
                <a:pos x="2147483646" y="0"/>
              </a:cxn>
              <a:cxn ang="0">
                <a:pos x="2147483646" y="2147483646"/>
              </a:cxn>
              <a:cxn ang="0">
                <a:pos x="0" y="2147483646"/>
              </a:cxn>
              <a:cxn ang="0">
                <a:pos x="0" y="0"/>
              </a:cxn>
            </a:cxnLst>
            <a:rect l="l" t="t" r="GT0" b="GT1"/>
            <a:pathLst>
              <a:path w="119999" h="119999">
                <a:moveTo>
                  <a:pt x="0" y="0"/>
                </a:moveTo>
                <a:lnTo>
                  <a:pt x="120000" y="0"/>
                </a:lnTo>
                <a:lnTo>
                  <a:pt x="120000" y="120000"/>
                </a:lnTo>
                <a:lnTo>
                  <a:pt x="0" y="120000"/>
                </a:lnTo>
                <a:lnTo>
                  <a:pt x="0" y="0"/>
                </a:lnTo>
                <a:close/>
              </a:path>
            </a:pathLst>
          </a:custGeom>
          <a:noFill/>
          <a:ln w="12700">
            <a:solidFill>
              <a:srgbClr val="000000"/>
            </a:solidFill>
            <a:round/>
          </a:ln>
        </p:spPr>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5601"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25602"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Sherry</a:t>
            </a:r>
          </a:p>
        </p:txBody>
      </p:sp>
      <p:sp>
        <p:nvSpPr>
          <p:cNvPr id="25603"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59AF832F-371F-42A8-8DBE-DED83E73F88E}" type="slidenum">
              <a:rPr lang="en-US" altLang="en-US" sz="1200">
                <a:latin typeface="Calibri" charset="0"/>
              </a:rPr>
              <a:t>5</a:t>
            </a:fld>
            <a:endParaRPr lang="en-US" altLang="en-US" sz="1200">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p:cSld>
    <p:spTree>
      <p:nvGrpSpPr>
        <p:cNvPr id="1" name=""/>
        <p:cNvGrpSpPr/>
        <p:nvPr/>
      </p:nvGrpSpPr>
      <p:grpSpPr>
        <a:xfrm>
          <a:off x="0" y="0"/>
          <a:ext cx="0" cy="0"/>
        </a:xfrm>
      </p:grpSpPr>
      <p:sp>
        <p:nvSpPr>
          <p:cNvPr id="119809" name="Shape 403"/>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25" tIns="91425" rIns="91425" bIns="91425"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Amy</a:t>
            </a:r>
            <a:endParaRPr lang="en-US" altLang="en-US"/>
          </a:p>
        </p:txBody>
      </p:sp>
      <p:sp>
        <p:nvSpPr>
          <p:cNvPr id="119810" name="Shape 404"/>
          <p:cNvSpPr>
            <a:spLocks noGrp="1" noRot="1" noChangeAspect="1" noTextEdit="1"/>
          </p:cNvSpPr>
          <p:nvPr>
            <p:ph type="sldImg" idx="2"/>
          </p:nvPr>
        </p:nvSpPr>
        <p:spPr bwMode="auto">
          <a:xfrm>
            <a:off x="1143000" y="685800"/>
            <a:ext cx="4572000" cy="3429000"/>
          </a:xfrm>
          <a:custGeom>
            <a:gdLst>
              <a:gd name="GT0" fmla="+- l w 0"/>
              <a:gd name="GT1" fmla="+- t h 0"/>
            </a:gdLst>
            <a:cxnLst>
              <a:cxn ang="0">
                <a:pos x="0" y="0"/>
              </a:cxn>
              <a:cxn ang="0">
                <a:pos x="2147483646" y="0"/>
              </a:cxn>
              <a:cxn ang="0">
                <a:pos x="2147483646" y="2147483646"/>
              </a:cxn>
              <a:cxn ang="0">
                <a:pos x="0" y="2147483646"/>
              </a:cxn>
              <a:cxn ang="0">
                <a:pos x="0" y="0"/>
              </a:cxn>
            </a:cxnLst>
            <a:rect l="l" t="t" r="GT0" b="GT1"/>
            <a:pathLst>
              <a:path w="119999" h="119999">
                <a:moveTo>
                  <a:pt x="0" y="0"/>
                </a:moveTo>
                <a:lnTo>
                  <a:pt x="120000" y="0"/>
                </a:lnTo>
                <a:lnTo>
                  <a:pt x="120000" y="120000"/>
                </a:lnTo>
                <a:lnTo>
                  <a:pt x="0" y="120000"/>
                </a:lnTo>
                <a:lnTo>
                  <a:pt x="0" y="0"/>
                </a:lnTo>
                <a:close/>
              </a:path>
            </a:pathLst>
          </a:custGeom>
          <a:noFill/>
          <a:ln w="12700">
            <a:solidFill>
              <a:srgbClr val="000000"/>
            </a:solidFill>
            <a:round/>
          </a:ln>
        </p:spPr>
      </p:sp>
    </p:spTree>
  </p:cSld>
  <p:clrMapOvr>
    <a:masterClrMapping/>
  </p:clrMapOvr>
</p:notes>
</file>

<file path=ppt/notesSlides/notesSlide5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2185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2185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12185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C80F70EF-C1BE-48DD-A8E1-B6646BFD6BAD}" type="slidenum">
              <a:rPr lang="en-US" altLang="en-US" sz="1200">
                <a:latin typeface="Calibri" charset="0"/>
              </a:rPr>
              <a:t>55</a:t>
            </a:fld>
            <a:endParaRPr lang="en-US" altLang="en-US" sz="1200">
              <a:latin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p:cSld>
    <p:spTree>
      <p:nvGrpSpPr>
        <p:cNvPr id="1" name=""/>
        <p:cNvGrpSpPr/>
        <p:nvPr/>
      </p:nvGrpSpPr>
      <p:grpSpPr>
        <a:xfrm>
          <a:off x="0" y="0"/>
          <a:ext cx="0" cy="0"/>
        </a:xfrm>
      </p:grpSpPr>
      <p:sp>
        <p:nvSpPr>
          <p:cNvPr id="124929" name="Shape 360"/>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25" tIns="91425" rIns="91425" bIns="91425"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Amy</a:t>
            </a:r>
            <a:endParaRPr lang="en-US" altLang="en-US"/>
          </a:p>
        </p:txBody>
      </p:sp>
      <p:sp>
        <p:nvSpPr>
          <p:cNvPr id="124930" name="Shape 361"/>
          <p:cNvSpPr>
            <a:spLocks noGrp="1" noRot="1" noChangeAspect="1" noTextEdit="1"/>
          </p:cNvSpPr>
          <p:nvPr>
            <p:ph type="sldImg" idx="2"/>
          </p:nvPr>
        </p:nvSpPr>
        <p:spPr bwMode="auto">
          <a:xfrm>
            <a:off x="1143000" y="685800"/>
            <a:ext cx="4572000" cy="3429000"/>
          </a:xfrm>
          <a:custGeom>
            <a:gdLst>
              <a:gd name="GT0" fmla="+- l w 0"/>
              <a:gd name="GT1" fmla="+- t h 0"/>
            </a:gdLst>
            <a:cxnLst>
              <a:cxn ang="0">
                <a:pos x="0" y="0"/>
              </a:cxn>
              <a:cxn ang="0">
                <a:pos x="2147483646" y="0"/>
              </a:cxn>
              <a:cxn ang="0">
                <a:pos x="2147483646" y="2147483646"/>
              </a:cxn>
              <a:cxn ang="0">
                <a:pos x="0" y="2147483646"/>
              </a:cxn>
              <a:cxn ang="0">
                <a:pos x="0" y="0"/>
              </a:cxn>
            </a:cxnLst>
            <a:rect l="l" t="t" r="GT0" b="GT1"/>
            <a:pathLst>
              <a:path w="119999" h="119999">
                <a:moveTo>
                  <a:pt x="0" y="0"/>
                </a:moveTo>
                <a:lnTo>
                  <a:pt x="120000" y="0"/>
                </a:lnTo>
                <a:lnTo>
                  <a:pt x="120000" y="120000"/>
                </a:lnTo>
                <a:lnTo>
                  <a:pt x="0" y="120000"/>
                </a:lnTo>
                <a:lnTo>
                  <a:pt x="0" y="0"/>
                </a:lnTo>
                <a:close/>
              </a:path>
            </a:pathLst>
          </a:custGeom>
          <a:noFill/>
          <a:ln w="12700">
            <a:solidFill>
              <a:srgbClr val="000000"/>
            </a:solidFill>
            <a:round/>
          </a:ln>
        </p:spPr>
      </p:sp>
    </p:spTree>
  </p:cSld>
  <p:clrMapOvr>
    <a:masterClrMapping/>
  </p:clrMapOvr>
</p:notes>
</file>

<file path=ppt/notesSlides/notesSlide5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2697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2697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r>
              <a:rPr lang="en-US" altLang="en-US"/>
              <a:t>Amy</a:t>
            </a:r>
            <a:endParaRPr lang="en-US" altLang="en-US"/>
          </a:p>
          <a:p>
            <a:pPr marL="0" lvl="0" indent="0" eaLnBrk="1" hangingPunct="1"/>
            <a:r>
              <a:rPr lang="en-US" altLang="en-US"/>
              <a:t>It is always a good time remember the positive impact sharing data with staff can have on achieving the valued outcomes in your building. When the whole school understands the goals and sees progress from the efforts, everyone is more likely to embrace the interventions iimplemented to meet those goals. The best way to share data is the way that feels most natural, leads to effective decisions, and offers opportunities for everyone to engage in planning. </a:t>
            </a:r>
            <a:endParaRPr lang="en-US" altLang="en-US"/>
          </a:p>
        </p:txBody>
      </p:sp>
      <p:sp>
        <p:nvSpPr>
          <p:cNvPr id="12697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B4107817-2BAB-4236-B59D-80C69ED0BEC2}" type="slidenum">
              <a:rPr lang="en-US" altLang="en-US" sz="1200">
                <a:latin typeface="Calibri" charset="0"/>
              </a:rPr>
              <a:t>58</a:t>
            </a:fld>
            <a:endParaRPr lang="en-US" altLang="en-US" sz="1200">
              <a:latin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2902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2902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sz="2600">
                <a:latin typeface="Corbel" pitchFamily="-84" charset="0"/>
              </a:rPr>
              <a:t>Amy</a:t>
            </a:r>
            <a:endParaRPr lang="en-US" altLang="en-US" sz="2600">
              <a:latin typeface="Corbel" pitchFamily="-84" charset="0"/>
            </a:endParaRPr>
          </a:p>
          <a:p>
            <a:pPr marL="0" lvl="0" indent="0" eaLnBrk="1" hangingPunct="1">
              <a:spcBef>
                <a:spcPct val="0"/>
              </a:spcBef>
            </a:pPr>
            <a:r>
              <a:rPr lang="en-US" altLang="en-US" sz="2600">
                <a:latin typeface="Corbel" pitchFamily="-84" charset="0"/>
              </a:rPr>
              <a:t>The leadership team plays a critical role in developing systems to support universal and targeted practices</a:t>
            </a:r>
            <a:endParaRPr lang="en-US" altLang="en-US" sz="2600">
              <a:latin typeface="Corbel" pitchFamily="-84" charset="0"/>
            </a:endParaRPr>
          </a:p>
          <a:p>
            <a:pPr marL="457200" lvl="1" indent="0" eaLnBrk="1" hangingPunct="1">
              <a:spcBef>
                <a:spcPct val="0"/>
              </a:spcBef>
            </a:pPr>
            <a:r>
              <a:rPr lang="en-US" altLang="en-US" sz="2600">
                <a:latin typeface="Corbel" pitchFamily="-84" charset="0"/>
              </a:rPr>
              <a:t>Create procedures for all universal and targeted interventions.</a:t>
            </a:r>
            <a:endParaRPr lang="en-US" altLang="en-US" sz="2600">
              <a:latin typeface="Corbel" pitchFamily="-84" charset="0"/>
            </a:endParaRPr>
          </a:p>
          <a:p>
            <a:pPr marL="457200" lvl="1" indent="0" eaLnBrk="1" hangingPunct="1">
              <a:spcBef>
                <a:spcPct val="0"/>
              </a:spcBef>
            </a:pPr>
            <a:r>
              <a:rPr lang="en-US" altLang="en-US" sz="2600">
                <a:latin typeface="Corbel" pitchFamily="-84" charset="0"/>
              </a:rPr>
              <a:t>Communicate to staff and families</a:t>
            </a:r>
            <a:endParaRPr lang="en-US" altLang="en-US" sz="2600">
              <a:latin typeface="Corbel" pitchFamily="-84" charset="0"/>
            </a:endParaRPr>
          </a:p>
          <a:p>
            <a:pPr marL="457200" lvl="1" indent="0" eaLnBrk="1" hangingPunct="1">
              <a:spcBef>
                <a:spcPct val="0"/>
              </a:spcBef>
            </a:pPr>
            <a:r>
              <a:rPr lang="en-US" altLang="en-US" sz="2600">
                <a:latin typeface="Corbel" pitchFamily="-84" charset="0"/>
              </a:rPr>
              <a:t>Create links between universal and targeted systems</a:t>
            </a:r>
            <a:endParaRPr lang="en-US" altLang="en-US" sz="2600">
              <a:latin typeface="Corbel" pitchFamily="-84" charset="0"/>
            </a:endParaRPr>
          </a:p>
          <a:p>
            <a:pPr marL="0" lvl="0" indent="0" eaLnBrk="1" hangingPunct="1">
              <a:spcBef>
                <a:spcPct val="0"/>
              </a:spcBef>
            </a:pPr>
            <a:endParaRPr lang="en-US" altLang="en-US"/>
          </a:p>
        </p:txBody>
      </p:sp>
      <p:sp>
        <p:nvSpPr>
          <p:cNvPr id="12902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3D21EB4F-C9F8-42B2-B2C8-23A9CD81B3D6}" type="slidenum">
              <a:rPr lang="en-US" altLang="en-US" sz="1200">
                <a:latin typeface="Calibri" charset="0"/>
              </a:rPr>
              <a:t>59</a:t>
            </a:fld>
            <a:endParaRPr lang="en-US" altLang="en-US" sz="1200">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3107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3107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r>
              <a:rPr lang="en-US" altLang="en-US"/>
              <a:t>Amy</a:t>
            </a:r>
            <a:endParaRPr lang="en-US" altLang="en-US"/>
          </a:p>
          <a:p>
            <a:pPr marL="0" lvl="0" indent="0" eaLnBrk="1" hangingPunct="1"/>
            <a:r>
              <a:rPr lang="en-US" altLang="en-US"/>
              <a:t>Use data in “decision layers”</a:t>
            </a:r>
            <a:endParaRPr lang="en-US" altLang="en-US"/>
          </a:p>
          <a:p>
            <a:pPr marL="0" lvl="0" indent="0" eaLnBrk="1" hangingPunct="1"/>
            <a:endParaRPr lang="en-US" altLang="en-US"/>
          </a:p>
          <a:p>
            <a:pPr marL="0" lvl="0" indent="0" eaLnBrk="1" hangingPunct="1"/>
            <a:r>
              <a:rPr lang="en-US" altLang="en-US"/>
              <a:t>Don’t drown in the data</a:t>
            </a:r>
            <a:endParaRPr lang="en-US" altLang="en-US"/>
          </a:p>
          <a:p>
            <a:pPr marL="0" lvl="0" indent="0" eaLnBrk="1" hangingPunct="1"/>
            <a:endParaRPr lang="en-US" altLang="en-US"/>
          </a:p>
          <a:p>
            <a:pPr marL="0" lvl="0" indent="0" eaLnBrk="1" hangingPunct="1"/>
            <a:r>
              <a:rPr lang="en-US" altLang="en-US"/>
              <a:t>It’s “OK” to be doing well</a:t>
            </a:r>
            <a:endParaRPr lang="en-US" altLang="en-US"/>
          </a:p>
          <a:p>
            <a:pPr marL="0" lvl="0" indent="0" eaLnBrk="1" hangingPunct="1"/>
            <a:endParaRPr lang="en-US" altLang="en-US"/>
          </a:p>
          <a:p>
            <a:pPr marL="0" lvl="0" indent="0" eaLnBrk="1" hangingPunct="1"/>
            <a:r>
              <a:rPr lang="en-US" altLang="en-US"/>
              <a:t>Decisions are more likely to be effective and efficient when they are based on data.</a:t>
            </a:r>
            <a:endParaRPr lang="en-US" altLang="en-US"/>
          </a:p>
          <a:p>
            <a:pPr marL="0" lvl="0" indent="0" eaLnBrk="1" hangingPunct="1"/>
            <a:endParaRPr lang="en-US" altLang="en-US"/>
          </a:p>
          <a:p>
            <a:pPr marL="0" lvl="0" indent="0" eaLnBrk="1" hangingPunct="1"/>
            <a:r>
              <a:rPr lang="en-US" altLang="en-US"/>
              <a:t>The quality of decision-making depends most on the first step (defining the problem to be solved)</a:t>
            </a:r>
            <a:endParaRPr lang="en-US" altLang="en-US"/>
          </a:p>
          <a:p>
            <a:pPr marL="914400" lvl="2" indent="0" eaLnBrk="1" hangingPunct="1"/>
            <a:r>
              <a:rPr lang="en-US" altLang="en-US"/>
              <a:t>Define problems with precision and clarity</a:t>
            </a:r>
            <a:endParaRPr lang="en-US" altLang="en-US"/>
          </a:p>
          <a:p>
            <a:pPr marL="0" lvl="0" indent="0" eaLnBrk="1" hangingPunct="1"/>
            <a:endParaRPr lang="en-US" altLang="en-US"/>
          </a:p>
          <a:p>
            <a:pPr marL="0" lvl="0" indent="0" eaLnBrk="1" hangingPunct="1"/>
            <a:endParaRPr lang="en-US" altLang="en-US"/>
          </a:p>
        </p:txBody>
      </p:sp>
      <p:sp>
        <p:nvSpPr>
          <p:cNvPr id="13107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3BE6575A-EF75-4CC8-865D-A3EC7AB61089}" type="slidenum">
              <a:rPr lang="en-US" altLang="en-US" sz="1200">
                <a:latin typeface="Calibri" charset="0"/>
              </a:rPr>
              <a:t>60</a:t>
            </a:fld>
            <a:endParaRPr lang="en-US" altLang="en-US" sz="1200">
              <a:latin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3414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13414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indent="0"/>
          </a:p>
        </p:txBody>
      </p:sp>
      <p:sp>
        <p:nvSpPr>
          <p:cNvPr id="13414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4E1DF6C3-43E9-4C79-988A-D03251E1DEE4}" type="slidenum">
              <a:rPr lang="en-US" altLang="en-US" sz="1200">
                <a:latin typeface="Calibri" charset="0"/>
              </a:rPr>
              <a:t>62</a:t>
            </a:fld>
            <a:endParaRPr lang="en-US" altLang="en-US" sz="1200">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7649"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27650"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27651"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E598D6A7-8A27-460B-A2E7-E7B8B7F0FAB6}" type="slidenum">
              <a:rPr lang="en-US" altLang="en-US" sz="1200">
                <a:latin typeface="Calibri" charset="0"/>
              </a:rPr>
              <a:t>6</a:t>
            </a:fld>
            <a:endParaRPr lang="en-US" altLang="en-US" sz="1200">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9697"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29698"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a:r>
              <a:t>Amy</a:t>
            </a:r>
          </a:p>
        </p:txBody>
      </p:sp>
      <p:sp>
        <p:nvSpPr>
          <p:cNvPr id="29699"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24F4BAA7-E637-4FBA-8EA3-611B1D7FAF96}" type="slidenum">
              <a:rPr lang="en-US" altLang="en-US" sz="1200">
                <a:latin typeface="Calibri" charset="0"/>
              </a:rPr>
              <a:t>7</a:t>
            </a:fld>
            <a:endParaRPr lang="en-US" altLang="en-US" sz="1200">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31745"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31746"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spcBef>
                <a:spcPct val="0"/>
              </a:spcBef>
            </a:pPr>
            <a:r>
              <a:rPr lang="en-US" altLang="en-US"/>
              <a:t>Sherry</a:t>
            </a:r>
            <a:endParaRPr lang="en-US" altLang="en-US"/>
          </a:p>
        </p:txBody>
      </p:sp>
      <p:sp>
        <p:nvSpPr>
          <p:cNvPr id="31747"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D48C53EA-2488-46DA-B9CC-7DF990B61F8B}" type="slidenum">
              <a:rPr lang="en-US" altLang="en-US" sz="1200">
                <a:latin typeface="Calibri" charset="0"/>
              </a:rPr>
              <a:t>8</a:t>
            </a:fld>
            <a:endParaRPr lang="en-US" altLang="en-US" sz="1200">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33793" name="Slide Image Placeholder 1"/>
          <p:cNvSpPr>
            <a:spLocks noGrp="1" noRot="1" noChangeAspect="1" noTextEdit="1"/>
          </p:cNvSpPr>
          <p:nvPr>
            <p:ph type="sldImg" idx="2"/>
          </p:nvPr>
        </p:nvSpPr>
        <p:spPr bwMode="auto">
          <a:xfrm>
            <a:off x="1143000" y="685800"/>
            <a:ext cx="4572000" cy="3429000"/>
          </a:xfrm>
          <a:prstGeom prst="rect">
            <a:avLst/>
          </a:prstGeom>
          <a:noFill/>
          <a:ln w="12700">
            <a:solidFill>
              <a:srgbClr val="000000"/>
            </a:solidFill>
            <a:miter lim="800000"/>
          </a:ln>
        </p:spPr>
      </p:sp>
      <p:sp>
        <p:nvSpPr>
          <p:cNvPr id="33794" name="Notes Placeholder 2"/>
          <p:cNvSpPr>
            <a:spLocks noGrp="1"/>
          </p:cNvSpPr>
          <p:nvPr>
            <p:ph type="body" idx="3"/>
          </p:nvPr>
        </p:nvSpPr>
        <p:spPr bwMode="auto">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charset="0"/>
                <a:ea typeface="ＭＳ Ｐゴシック" charset="-128"/>
              </a:defRPr>
            </a:lvl5pPr>
          </a:lstStyle>
          <a:p>
            <a:pPr marL="0" lvl="0" indent="0" eaLnBrk="1" hangingPunct="1"/>
            <a:r>
              <a:rPr lang="en-US" altLang="en-US"/>
              <a:t>Sherry</a:t>
            </a:r>
            <a:endParaRPr lang="en-US" altLang="en-US"/>
          </a:p>
          <a:p>
            <a:pPr marL="0" lvl="0" indent="0" eaLnBrk="1" hangingPunct="1"/>
            <a:r>
              <a:rPr lang="en-US" altLang="en-US"/>
              <a:t>Data help us ask the right questions…they do not provide the answers:  Use data to</a:t>
            </a:r>
            <a:endParaRPr lang="en-US" altLang="en-US"/>
          </a:p>
          <a:p>
            <a:pPr marL="457200" lvl="1" indent="0" eaLnBrk="1" hangingPunct="1"/>
            <a:r>
              <a:rPr lang="en-US" altLang="en-US"/>
              <a:t>Identify problems</a:t>
            </a:r>
            <a:endParaRPr lang="en-US" altLang="en-US"/>
          </a:p>
          <a:p>
            <a:pPr marL="457200" lvl="1" indent="0" eaLnBrk="1" hangingPunct="1"/>
            <a:r>
              <a:rPr lang="en-US" altLang="en-US"/>
              <a:t>Refine problems</a:t>
            </a:r>
            <a:endParaRPr lang="en-US" altLang="en-US"/>
          </a:p>
          <a:p>
            <a:pPr marL="457200" lvl="1" indent="0" eaLnBrk="1" hangingPunct="1"/>
            <a:r>
              <a:rPr lang="en-US" altLang="en-US"/>
              <a:t>Define the questions that lead to solutions</a:t>
            </a:r>
            <a:endParaRPr lang="en-US" altLang="en-US"/>
          </a:p>
          <a:p>
            <a:pPr marL="457200" lvl="1" indent="0" eaLnBrk="1" hangingPunct="1"/>
            <a:endParaRPr lang="en-US" altLang="en-US"/>
          </a:p>
          <a:p>
            <a:pPr marL="0" lvl="0" indent="0" eaLnBrk="1" hangingPunct="1"/>
            <a:r>
              <a:rPr lang="en-US" altLang="en-US"/>
              <a:t>Data help place the “problem” in the context rather than in the students.</a:t>
            </a:r>
            <a:endParaRPr lang="en-US" altLang="en-US"/>
          </a:p>
          <a:p>
            <a:pPr marL="457200" lvl="1" indent="0" eaLnBrk="1" hangingPunct="1"/>
            <a:endParaRPr lang="en-US" altLang="en-US"/>
          </a:p>
        </p:txBody>
      </p:sp>
      <p:sp>
        <p:nvSpPr>
          <p:cNvPr id="33795"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E6E75C9E-72B9-415F-9FA3-256329CE62E3}" type="slidenum">
              <a:rPr lang="en-US" altLang="en-US" sz="1200">
                <a:latin typeface="Calibri" charset="0"/>
              </a:rPr>
              <a:t>9</a:t>
            </a:fld>
            <a:endParaRPr lang="en-US" altLang="en-US" sz="1200">
              <a:latin typeface="Calibri"/>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24.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tags" Target="../tags/tag27.xml" /><Relationship Id="rId5" Type="http://schemas.openxmlformats.org/officeDocument/2006/relationships/tags" Target="../tags/tag28.x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tags" Target="../tags/tag16.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17.xml" /><Relationship Id="rId2" Type="http://schemas.openxmlformats.org/officeDocument/2006/relationships/tags" Target="../tags/tag18.xml" /><Relationship Id="rId3" Type="http://schemas.openxmlformats.org/officeDocument/2006/relationships/tags" Target="../tags/tag19.xml" /><Relationship Id="rId4" Type="http://schemas.openxmlformats.org/officeDocument/2006/relationships/tags" Target="../tags/tag20.xml" /><Relationship Id="rId5"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tags" Target="../tags/tag22.xml" /><Relationship Id="rId3" Type="http://schemas.openxmlformats.org/officeDocument/2006/relationships/tags" Target="../tags/tag23.xml" /><Relationship Id="rId4"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custDataLst>
              <p:tags r:id="rId1"/>
            </p:custDataLst>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custDataLst>
              <p:tags r:id="rId2"/>
            </p:custDataLst>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24B70B-8F01-FF4B-A62A-0578B037CF22}"/>
              </a:ext>
            </a:extLst>
          </p:cNvPr>
          <p:cNvSpPr>
            <a:spLocks noGrp="1"/>
          </p:cNvSpPr>
          <p:nvPr>
            <p:ph type="dt" sz="half" idx="10"/>
            <p:custDataLst>
              <p:tags r:id="rId3"/>
            </p:custDataLst>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5" name="Footer Placeholder 4">
            <a:extLst>
              <a:ext uri="{FF2B5EF4-FFF2-40B4-BE49-F238E27FC236}">
                <a16:creationId xmlns:a16="http://schemas.microsoft.com/office/drawing/2014/main" id="{C2E3D2AD-0A53-124A-91B1-51434D5D7A52}"/>
              </a:ext>
            </a:extLst>
          </p:cNvPr>
          <p:cNvSpPr>
            <a:spLocks noGrp="1"/>
          </p:cNvSpPr>
          <p:nvPr>
            <p:ph type="ftr" sz="quarter" idx="11"/>
            <p:custDataLst>
              <p:tags r:id="rId4"/>
            </p:custDataLst>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Slide Number Placeholder 5">
            <a:extLst>
              <a:ext uri="{FF2B5EF4-FFF2-40B4-BE49-F238E27FC236}">
                <a16:creationId xmlns:a16="http://schemas.microsoft.com/office/drawing/2014/main" id="{12643B74-095F-B946-B2AE-23889732A6F8}"/>
              </a:ext>
            </a:extLst>
          </p:cNvPr>
          <p:cNvSpPr>
            <a:spLocks noGrp="1"/>
          </p:cNvSpPr>
          <p:nvPr>
            <p:ph type="sldNum" sz="quarter" idx="12"/>
            <p:custDataLst>
              <p:tags r:id="rId5"/>
            </p:custDataLst>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4B70B-8F01-FF4B-A62A-0578B037CF22}"/>
              </a:ext>
            </a:extLst>
          </p:cNvPr>
          <p:cNvSpPr>
            <a:spLocks noGrp="1"/>
          </p:cNvSpPr>
          <p:nvPr>
            <p:ph type="dt" sz="half" idx="10"/>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5" name="Footer Placeholder 4">
            <a:extLst>
              <a:ext uri="{FF2B5EF4-FFF2-40B4-BE49-F238E27FC236}">
                <a16:creationId xmlns:a16="http://schemas.microsoft.com/office/drawing/2014/main" id="{C2E3D2AD-0A53-124A-91B1-51434D5D7A52}"/>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Slide Number Placeholder 5">
            <a:extLst>
              <a:ext uri="{FF2B5EF4-FFF2-40B4-BE49-F238E27FC236}">
                <a16:creationId xmlns:a16="http://schemas.microsoft.com/office/drawing/2014/main" id="{12643B74-095F-B946-B2AE-23889732A6F8}"/>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4B70B-8F01-FF4B-A62A-0578B037CF22}"/>
              </a:ext>
            </a:extLst>
          </p:cNvPr>
          <p:cNvSpPr>
            <a:spLocks noGrp="1"/>
          </p:cNvSpPr>
          <p:nvPr>
            <p:ph type="dt" sz="half" idx="10"/>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5" name="Footer Placeholder 4">
            <a:extLst>
              <a:ext uri="{FF2B5EF4-FFF2-40B4-BE49-F238E27FC236}">
                <a16:creationId xmlns:a16="http://schemas.microsoft.com/office/drawing/2014/main" id="{C2E3D2AD-0A53-124A-91B1-51434D5D7A52}"/>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Slide Number Placeholder 5">
            <a:extLst>
              <a:ext uri="{FF2B5EF4-FFF2-40B4-BE49-F238E27FC236}">
                <a16:creationId xmlns:a16="http://schemas.microsoft.com/office/drawing/2014/main" id="{12643B74-095F-B946-B2AE-23889732A6F8}"/>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chart">
  <p:cSld name="Title and Chart">
    <p:bg>
      <p:bgPr>
        <a:solidFill>
          <a:schemeClr val="bg1"/>
        </a:solidFill>
      </p:bgPr>
    </p:bg>
    <p:spTree>
      <p:nvGrpSpPr>
        <p:cNvPr id="1" name=""/>
        <p:cNvGrpSpPr/>
        <p:nvPr/>
      </p:nvGrpSpPr>
      <p:grpSpPr/>
      <p:sp>
        <p:nvSpPr>
          <p:cNvPr id="2" name="Title 1"/>
          <p:cNvSpPr>
            <a:spLocks noGrp="1"/>
          </p:cNvSpPr>
          <p:nvPr>
            <p:ph type="title"/>
            <p:custDataLst>
              <p:tags r:id="rId1"/>
            </p:custDataLst>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custDataLst>
              <p:tags r:id="rId2"/>
            </p:custDataLst>
          </p:nvPr>
        </p:nvSpPr>
        <p:spPr>
          <a:xfrm>
            <a:off x="685800" y="1981200"/>
            <a:ext cx="7772400" cy="4114800"/>
          </a:xfrm>
        </p:spPr>
        <p:txBody>
          <a:bodyPr vert="horz" wrap="square" lIns="91440" tIns="45720" rIns="91440" bIns="45720" numCol="1" rtlCol="0" anchor="t" anchorCtr="0" compatLnSpc="1">
            <a:prstTxWarp prst="textNoShape">
              <a:avLst/>
            </a:prstTxWarp>
            <a:normAutofit/>
          </a:bodyPr>
          <a:lstStyle/>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36196" name="Date Placeholder 9">
            <a:extLst>
              <a:ext uri="{FF2B5EF4-FFF2-40B4-BE49-F238E27FC236}">
                <a16:creationId xmlns:a16="http://schemas.microsoft.com/office/drawing/2014/main" id="{BE8E89F9-6C4A-9C4C-B8A2-FED0128E9F36}"/>
              </a:ext>
            </a:extLst>
          </p:cNvPr>
          <p:cNvSpPr>
            <a:spLocks noGrp="1"/>
          </p:cNvSpPr>
          <p:nvPr>
            <p:ph type="dt" sz="half" idx="10"/>
            <p:custDataLst>
              <p:tags r:id="rId3"/>
            </p:custDataLst>
          </p:nvPr>
        </p:nvSpPr>
        <p:spPr>
          <a:xfrm>
            <a:off x="628650" y="6356350"/>
            <a:ext cx="2057400" cy="365125"/>
          </a:xfrm>
          <a:prstGeom prst="rect">
            <a:avLst/>
          </a:prstGeom>
        </p:spPr>
        <p:txBody>
          <a:bodyPr vert="horz" lIns="91440" tIns="45720" rIns="91440" bIns="45720" rtlCol="0" anchor="ctr"/>
          <a:lstStyle>
            <a:lvl1pPr>
              <a:defRPr>
                <a:solidFill>
                  <a:schemeClr val="tx1">
                    <a:tint val="75000"/>
                  </a:schemeClr>
                </a:solidFill>
                <a:latin typeface="Corbel" charset="0"/>
                <a:ea typeface="ＭＳ Ｐゴシック" charset="-128"/>
                <a:cs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ＭＳ Ｐゴシック" charset="-128"/>
            </a:endParaRPr>
          </a:p>
        </p:txBody>
      </p:sp>
      <p:sp>
        <p:nvSpPr>
          <p:cNvPr id="136197" name="Footer Placeholder 21">
            <a:extLst>
              <a:ext uri="{FF2B5EF4-FFF2-40B4-BE49-F238E27FC236}">
                <a16:creationId xmlns:a16="http://schemas.microsoft.com/office/drawing/2014/main" id="{D8DDEEA6-9653-604F-B401-4B557ED2B8BF}"/>
              </a:ext>
            </a:extLst>
          </p:cNvPr>
          <p:cNvSpPr>
            <a:spLocks noGrp="1"/>
          </p:cNvSpPr>
          <p:nvPr>
            <p:ph type="ftr" sz="quarter" idx="11"/>
            <p:custDataLst>
              <p:tags r:id="rId4"/>
            </p:custDataLst>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136198" name="Slide Number Placeholder 17">
            <a:extLst>
              <a:ext uri="{FF2B5EF4-FFF2-40B4-BE49-F238E27FC236}">
                <a16:creationId xmlns:a16="http://schemas.microsoft.com/office/drawing/2014/main" id="{74AA2B0A-D4BE-974C-AD4D-344578EB2799}"/>
              </a:ext>
            </a:extLst>
          </p:cNvPr>
          <p:cNvSpPr>
            <a:spLocks noGrp="1"/>
          </p:cNvSpPr>
          <p:nvPr>
            <p:ph type="sldNum" sz="quarter" idx="12"/>
            <p:custDataLst>
              <p:tags r:id="rId5"/>
            </p:custDataLst>
          </p:nvPr>
        </p:nvSpPr>
        <p:spPr>
          <a:xfrm>
            <a:off x="6457950" y="6356350"/>
            <a:ext cx="2057400" cy="365125"/>
          </a:xfrm>
          <a:prstGeom prst="rect">
            <a:avLst/>
          </a:prstGeom>
        </p:spPr>
        <p:txBody>
          <a:bodyPr vert="horz" lIns="91440" tIns="45720" rIns="91440" bIns="45720" rtlCol="0" anchor="ct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CC113AB8-19C9-184A-A4F1-4501DA0161F5}"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4B70B-8F01-FF4B-A62A-0578B037CF22}"/>
              </a:ext>
            </a:extLst>
          </p:cNvPr>
          <p:cNvSpPr>
            <a:spLocks noGrp="1"/>
          </p:cNvSpPr>
          <p:nvPr>
            <p:ph type="dt" sz="half" idx="10"/>
            <p:custDataLst>
              <p:tags r:id="rId3"/>
            </p:custDataLst>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5" name="Footer Placeholder 4">
            <a:extLst>
              <a:ext uri="{FF2B5EF4-FFF2-40B4-BE49-F238E27FC236}">
                <a16:creationId xmlns:a16="http://schemas.microsoft.com/office/drawing/2014/main" id="{C2E3D2AD-0A53-124A-91B1-51434D5D7A52}"/>
              </a:ext>
            </a:extLst>
          </p:cNvPr>
          <p:cNvSpPr>
            <a:spLocks noGrp="1"/>
          </p:cNvSpPr>
          <p:nvPr>
            <p:ph type="ftr" sz="quarter" idx="11"/>
            <p:custDataLst>
              <p:tags r:id="rId4"/>
            </p:custDataLst>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Slide Number Placeholder 5">
            <a:extLst>
              <a:ext uri="{FF2B5EF4-FFF2-40B4-BE49-F238E27FC236}">
                <a16:creationId xmlns:a16="http://schemas.microsoft.com/office/drawing/2014/main" id="{12643B74-095F-B946-B2AE-23889732A6F8}"/>
              </a:ext>
            </a:extLst>
          </p:cNvPr>
          <p:cNvSpPr>
            <a:spLocks noGrp="1"/>
          </p:cNvSpPr>
          <p:nvPr>
            <p:ph type="sldNum" sz="quarter" idx="12"/>
            <p:custDataLst>
              <p:tags r:id="rId5"/>
            </p:custDataLst>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24B70B-8F01-FF4B-A62A-0578B037CF22}"/>
              </a:ext>
            </a:extLst>
          </p:cNvPr>
          <p:cNvSpPr>
            <a:spLocks noGrp="1"/>
          </p:cNvSpPr>
          <p:nvPr>
            <p:ph type="dt" sz="half" idx="10"/>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5" name="Footer Placeholder 4">
            <a:extLst>
              <a:ext uri="{FF2B5EF4-FFF2-40B4-BE49-F238E27FC236}">
                <a16:creationId xmlns:a16="http://schemas.microsoft.com/office/drawing/2014/main" id="{C2E3D2AD-0A53-124A-91B1-51434D5D7A52}"/>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Slide Number Placeholder 5">
            <a:extLst>
              <a:ext uri="{FF2B5EF4-FFF2-40B4-BE49-F238E27FC236}">
                <a16:creationId xmlns:a16="http://schemas.microsoft.com/office/drawing/2014/main" id="{12643B74-095F-B946-B2AE-23889732A6F8}"/>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B24B70B-8F01-FF4B-A62A-0578B037CF22}"/>
              </a:ext>
            </a:extLst>
          </p:cNvPr>
          <p:cNvSpPr>
            <a:spLocks noGrp="1"/>
          </p:cNvSpPr>
          <p:nvPr>
            <p:ph type="dt" sz="half" idx="10"/>
            <p:custDataLst>
              <p:tags r:id="rId4"/>
            </p:custDataLst>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Footer Placeholder 4">
            <a:extLst>
              <a:ext uri="{FF2B5EF4-FFF2-40B4-BE49-F238E27FC236}">
                <a16:creationId xmlns:a16="http://schemas.microsoft.com/office/drawing/2014/main" id="{C2E3D2AD-0A53-124A-91B1-51434D5D7A52}"/>
              </a:ext>
            </a:extLst>
          </p:cNvPr>
          <p:cNvSpPr>
            <a:spLocks noGrp="1"/>
          </p:cNvSpPr>
          <p:nvPr>
            <p:ph type="ftr" sz="quarter" idx="11"/>
            <p:custDataLst>
              <p:tags r:id="rId5"/>
            </p:custDataLst>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7" name="Slide Number Placeholder 5">
            <a:extLst>
              <a:ext uri="{FF2B5EF4-FFF2-40B4-BE49-F238E27FC236}">
                <a16:creationId xmlns:a16="http://schemas.microsoft.com/office/drawing/2014/main" id="{12643B74-095F-B946-B2AE-23889732A6F8}"/>
              </a:ext>
            </a:extLst>
          </p:cNvPr>
          <p:cNvSpPr>
            <a:spLocks noGrp="1"/>
          </p:cNvSpPr>
          <p:nvPr>
            <p:ph type="sldNum" sz="quarter" idx="12"/>
            <p:custDataLst>
              <p:tags r:id="rId6"/>
            </p:custDataLst>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B24B70B-8F01-FF4B-A62A-0578B037CF22}"/>
              </a:ext>
            </a:extLst>
          </p:cNvPr>
          <p:cNvSpPr>
            <a:spLocks noGrp="1"/>
          </p:cNvSpPr>
          <p:nvPr>
            <p:ph type="dt" sz="half" idx="10"/>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8" name="Footer Placeholder 4">
            <a:extLst>
              <a:ext uri="{FF2B5EF4-FFF2-40B4-BE49-F238E27FC236}">
                <a16:creationId xmlns:a16="http://schemas.microsoft.com/office/drawing/2014/main" id="{C2E3D2AD-0A53-124A-91B1-51434D5D7A52}"/>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9" name="Slide Number Placeholder 5">
            <a:extLst>
              <a:ext uri="{FF2B5EF4-FFF2-40B4-BE49-F238E27FC236}">
                <a16:creationId xmlns:a16="http://schemas.microsoft.com/office/drawing/2014/main" id="{12643B74-095F-B946-B2AE-23889732A6F8}"/>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24B70B-8F01-FF4B-A62A-0578B037CF22}"/>
              </a:ext>
            </a:extLst>
          </p:cNvPr>
          <p:cNvSpPr>
            <a:spLocks noGrp="1"/>
          </p:cNvSpPr>
          <p:nvPr>
            <p:ph type="dt" sz="half" idx="10"/>
            <p:custDataLst>
              <p:tags r:id="rId2"/>
            </p:custDataLst>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4" name="Footer Placeholder 4">
            <a:extLst>
              <a:ext uri="{FF2B5EF4-FFF2-40B4-BE49-F238E27FC236}">
                <a16:creationId xmlns:a16="http://schemas.microsoft.com/office/drawing/2014/main" id="{C2E3D2AD-0A53-124A-91B1-51434D5D7A52}"/>
              </a:ext>
            </a:extLst>
          </p:cNvPr>
          <p:cNvSpPr>
            <a:spLocks noGrp="1"/>
          </p:cNvSpPr>
          <p:nvPr>
            <p:ph type="ftr" sz="quarter" idx="11"/>
            <p:custDataLst>
              <p:tags r:id="rId3"/>
            </p:custDataLst>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5" name="Slide Number Placeholder 5">
            <a:extLst>
              <a:ext uri="{FF2B5EF4-FFF2-40B4-BE49-F238E27FC236}">
                <a16:creationId xmlns:a16="http://schemas.microsoft.com/office/drawing/2014/main" id="{12643B74-095F-B946-B2AE-23889732A6F8}"/>
              </a:ext>
            </a:extLst>
          </p:cNvPr>
          <p:cNvSpPr>
            <a:spLocks noGrp="1"/>
          </p:cNvSpPr>
          <p:nvPr>
            <p:ph type="sldNum" sz="quarter" idx="12"/>
            <p:custDataLst>
              <p:tags r:id="rId4"/>
            </p:custDataLst>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3">
            <a:extLst>
              <a:ext uri="{FF2B5EF4-FFF2-40B4-BE49-F238E27FC236}">
                <a16:creationId xmlns:a16="http://schemas.microsoft.com/office/drawing/2014/main" id="{BB24B70B-8F01-FF4B-A62A-0578B037CF22}"/>
              </a:ext>
            </a:extLst>
          </p:cNvPr>
          <p:cNvSpPr>
            <a:spLocks noGrp="1"/>
          </p:cNvSpPr>
          <p:nvPr>
            <p:ph type="dt" sz="half" idx="10"/>
            <p:custDataLst>
              <p:tags r:id="rId1"/>
            </p:custDataLst>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3" name="Footer Placeholder 4">
            <a:extLst>
              <a:ext uri="{FF2B5EF4-FFF2-40B4-BE49-F238E27FC236}">
                <a16:creationId xmlns:a16="http://schemas.microsoft.com/office/drawing/2014/main" id="{C2E3D2AD-0A53-124A-91B1-51434D5D7A52}"/>
              </a:ext>
            </a:extLst>
          </p:cNvPr>
          <p:cNvSpPr>
            <a:spLocks noGrp="1"/>
          </p:cNvSpPr>
          <p:nvPr>
            <p:ph type="ftr" sz="quarter" idx="11"/>
            <p:custDataLst>
              <p:tags r:id="rId2"/>
            </p:custDataLst>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4" name="Slide Number Placeholder 5">
            <a:extLst>
              <a:ext uri="{FF2B5EF4-FFF2-40B4-BE49-F238E27FC236}">
                <a16:creationId xmlns:a16="http://schemas.microsoft.com/office/drawing/2014/main" id="{12643B74-095F-B946-B2AE-23889732A6F8}"/>
              </a:ext>
            </a:extLst>
          </p:cNvPr>
          <p:cNvSpPr>
            <a:spLocks noGrp="1"/>
          </p:cNvSpPr>
          <p:nvPr>
            <p:ph type="sldNum" sz="quarter" idx="12"/>
            <p:custDataLst>
              <p:tags r:id="rId3"/>
            </p:custDataLst>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B24B70B-8F01-FF4B-A62A-0578B037CF22}"/>
              </a:ext>
            </a:extLst>
          </p:cNvPr>
          <p:cNvSpPr>
            <a:spLocks noGrp="1"/>
          </p:cNvSpPr>
          <p:nvPr>
            <p:ph type="dt" sz="half" idx="10"/>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Footer Placeholder 4">
            <a:extLst>
              <a:ext uri="{FF2B5EF4-FFF2-40B4-BE49-F238E27FC236}">
                <a16:creationId xmlns:a16="http://schemas.microsoft.com/office/drawing/2014/main" id="{C2E3D2AD-0A53-124A-91B1-51434D5D7A52}"/>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7" name="Slide Number Placeholder 5">
            <a:extLst>
              <a:ext uri="{FF2B5EF4-FFF2-40B4-BE49-F238E27FC236}">
                <a16:creationId xmlns:a16="http://schemas.microsoft.com/office/drawing/2014/main" id="{12643B74-095F-B946-B2AE-23889732A6F8}"/>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vert="horz" wrap="square" lIns="91440" tIns="45720" rIns="91440" bIns="45720" numCol="1" rtlCol="0" anchor="t" anchorCtr="0" compatLnSpc="1">
            <a:prstTxWarp prst="textNoShape">
              <a:avLst/>
            </a:prstTxWarp>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B24B70B-8F01-FF4B-A62A-0578B037CF22}"/>
              </a:ext>
            </a:extLst>
          </p:cNvPr>
          <p:cNvSpPr>
            <a:spLocks noGrp="1"/>
          </p:cNvSpPr>
          <p:nvPr>
            <p:ph type="dt" sz="half" idx="10"/>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6" name="Footer Placeholder 4">
            <a:extLst>
              <a:ext uri="{FF2B5EF4-FFF2-40B4-BE49-F238E27FC236}">
                <a16:creationId xmlns:a16="http://schemas.microsoft.com/office/drawing/2014/main" id="{C2E3D2AD-0A53-124A-91B1-51434D5D7A52}"/>
              </a:ext>
            </a:extLst>
          </p:cNvPr>
          <p:cNvSpPr>
            <a:spLocks noGrp="1"/>
          </p:cNvSpPr>
          <p:nvPr>
            <p:ph type="ftr" sz="quarter" idx="11"/>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7" name="Slide Number Placeholder 5">
            <a:extLst>
              <a:ext uri="{FF2B5EF4-FFF2-40B4-BE49-F238E27FC236}">
                <a16:creationId xmlns:a16="http://schemas.microsoft.com/office/drawing/2014/main" id="{12643B74-095F-B946-B2AE-23889732A6F8}"/>
              </a:ext>
            </a:extLst>
          </p:cNvPr>
          <p:cNvSpPr>
            <a:spLocks noGrp="1"/>
          </p:cNvSpPr>
          <p:nvPr>
            <p:ph type="sldNum" sz="quarter" idx="12"/>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ags" Target="../tags/tag29.xml" /><Relationship Id="rId14" Type="http://schemas.openxmlformats.org/officeDocument/2006/relationships/tags" Target="../tags/tag30.xml" /><Relationship Id="rId15" Type="http://schemas.openxmlformats.org/officeDocument/2006/relationships/tags" Target="../tags/tag31.xml" /><Relationship Id="rId16" Type="http://schemas.openxmlformats.org/officeDocument/2006/relationships/tags" Target="../tags/tag32.xml" /><Relationship Id="rId17" Type="http://schemas.openxmlformats.org/officeDocument/2006/relationships/tags" Target="../tags/tag33.xml" /><Relationship Id="rId18"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p:bgPr>
    </p:bg>
    <p:spTree>
      <p:nvGrpSpPr>
        <p:cNvPr id="1" name=""/>
        <p:cNvGrpSpPr/>
        <p:nvPr/>
      </p:nvGrpSpPr>
      <p:grpSpPr/>
      <p:sp>
        <p:nvSpPr>
          <p:cNvPr id="1026" name="Title Placeholder 1"/>
          <p:cNvSpPr>
            <a:spLocks noGrp="1"/>
          </p:cNvSpPr>
          <p:nvPr>
            <p:ph type="title"/>
            <p:custDataLst>
              <p:tags r:id="rId13"/>
            </p:custDataLst>
          </p:nvPr>
        </p:nvSpPr>
        <p:spPr>
          <a:xfrm>
            <a:off x="628650" y="365125"/>
            <a:ext cx="7886700" cy="1325563"/>
          </a:xfrm>
          <a:prstGeom prst="rect">
            <a:avLst/>
          </a:prstGeom>
          <a:noFill/>
          <a:ln>
            <a:noFill/>
            <a:miter lim="800000"/>
          </a:ln>
        </p:spPr>
        <p:txBody>
          <a:bodyPr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r>
              <a:t>Click to edit Master title style</a:t>
            </a:r>
          </a:p>
        </p:txBody>
      </p:sp>
      <p:sp>
        <p:nvSpPr>
          <p:cNvPr id="1027" name="Text Placeholder 2"/>
          <p:cNvSpPr>
            <a:spLocks noGrp="1"/>
          </p:cNvSpPr>
          <p:nvPr>
            <p:ph type="body" idx="1"/>
            <p:custDataLst>
              <p:tags r:id="rId14"/>
            </p:custDataLst>
          </p:nvPr>
        </p:nvSpPr>
        <p:spPr>
          <a:xfrm>
            <a:off x="628650" y="1825625"/>
            <a:ext cx="7886700" cy="4351338"/>
          </a:xfrm>
          <a:prstGeom prst="rect">
            <a:avLst/>
          </a:prstGeom>
          <a:noFill/>
          <a:ln>
            <a:noFill/>
            <a:miter lim="800000"/>
          </a:ln>
        </p:spPr>
        <p:txBody>
          <a:bodyPr>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3">
            <a:extLst>
              <a:ext uri="{FF2B5EF4-FFF2-40B4-BE49-F238E27FC236}">
                <a16:creationId xmlns:a16="http://schemas.microsoft.com/office/drawing/2014/main" id="{BB24B70B-8F01-FF4B-A62A-0578B037CF22}"/>
              </a:ext>
            </a:extLst>
          </p:cNvPr>
          <p:cNvSpPr>
            <a:spLocks noGrp="1"/>
          </p:cNvSpPr>
          <p:nvPr>
            <p:ph type="dt" sz="half" idx="2"/>
            <p:custDataLst>
              <p:tags r:id="rId15"/>
            </p:custDataLst>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Corbel" charset="0"/>
                <a:ea typeface="ＭＳ Ｐゴシック" charset="-128"/>
              </a:defRPr>
            </a:lvl1pPr>
          </a:lstStyle>
          <a:p>
            <a:pPr marL="0" marR="0" lvl="0" indent="0" algn="l" defTabSz="457200" rtl="0" eaLnBrk="1" fontAlgn="base" latinLnBrk="0" hangingPunct="1">
              <a:lnSpc>
                <a:spcPct val="100000"/>
              </a:lnSpc>
              <a:spcBef>
                <a:spcPct val="0"/>
              </a:spcBef>
              <a:spcAft>
                <a:spcPct val="0"/>
              </a:spcAft>
              <a:buClrTx/>
              <a:buSzTx/>
              <a:buFontTx/>
              <a:buNone/>
              <a:defRPr/>
            </a:pPr>
            <a:fld id="{3D6FB5B6-CD8F-D140-9380-B1517416D940}" type="hfDateTime">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1029" name="Footer Placeholder 4">
            <a:extLst>
              <a:ext uri="{FF2B5EF4-FFF2-40B4-BE49-F238E27FC236}">
                <a16:creationId xmlns:a16="http://schemas.microsoft.com/office/drawing/2014/main" id="{C2E3D2AD-0A53-124A-91B1-51434D5D7A52}"/>
              </a:ext>
            </a:extLst>
          </p:cNvPr>
          <p:cNvSpPr>
            <a:spLocks noGrp="1"/>
          </p:cNvSpPr>
          <p:nvPr>
            <p:ph type="ftr" sz="quarter" idx="3"/>
            <p:custDataLst>
              <p:tags r:id="rId16"/>
            </p:custDataLst>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Corbel" charset="0"/>
                <a:ea typeface="ＭＳ Ｐゴシック" charset="-128"/>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1030" name="Slide Number Placeholder 5">
            <a:extLst>
              <a:ext uri="{FF2B5EF4-FFF2-40B4-BE49-F238E27FC236}">
                <a16:creationId xmlns:a16="http://schemas.microsoft.com/office/drawing/2014/main" id="{12643B74-095F-B946-B2AE-23889732A6F8}"/>
              </a:ext>
            </a:extLst>
          </p:cNvPr>
          <p:cNvSpPr>
            <a:spLocks noGrp="1"/>
          </p:cNvSpPr>
          <p:nvPr>
            <p:ph type="sldNum" sz="quarter" idx="4"/>
            <p:custDataLst>
              <p:tags r:id="rId17"/>
            </p:custDataLst>
          </p:nvPr>
        </p:nvSpPr>
        <p:spPr>
          <a:xfrm>
            <a:off x="6457950" y="6356350"/>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Corbel"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defRPr/>
            </a:pPr>
            <a:fld id="{277728A7-4964-6948-B457-11F3B7B71D0B}" type="slidenum">
              <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7" r:id="rId12"/>
  </p:sldLayoutIdLst>
  <p:transition/>
  <p:timing/>
  <p:txStyles>
    <p:titleStyle>
      <a:lvl1pPr marL="0" indent="0" algn="l" defTabSz="685800" rtl="0" eaLnBrk="0" fontAlgn="base" hangingPunct="0">
        <a:lnSpc>
          <a:spcPct val="90000"/>
        </a:lnSpc>
        <a:spcBef>
          <a:spcPct val="0"/>
        </a:spcBef>
        <a:spcAft>
          <a:spcPct val="0"/>
        </a:spcAft>
        <a:buClrTx/>
        <a:buSzTx/>
        <a:buFontTx/>
        <a:buNone/>
        <a:defRPr kumimoji="0" sz="3300" b="0" i="0" u="none" kern="1200" baseline="0">
          <a:solidFill>
            <a:schemeClr val="tx1"/>
          </a:solidFill>
          <a:effectLst/>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a:defRPr>
      </a:lvl2pPr>
      <a:lvl3pPr algn="l" defTabSz="685800" rtl="0" eaLnBrk="0" fontAlgn="base" hangingPunct="0">
        <a:lnSpc>
          <a:spcPct val="90000"/>
        </a:lnSpc>
        <a:spcBef>
          <a:spcPct val="0"/>
        </a:spcBef>
        <a:spcAft>
          <a:spcPct val="0"/>
        </a:spcAft>
        <a:defRPr sz="3300">
          <a:solidFill>
            <a:schemeClr val="tx1"/>
          </a:solidFill>
          <a:latin typeface="Calibri Light"/>
        </a:defRPr>
      </a:lvl3pPr>
      <a:lvl4pPr algn="l" defTabSz="685800" rtl="0" eaLnBrk="0" fontAlgn="base" hangingPunct="0">
        <a:lnSpc>
          <a:spcPct val="90000"/>
        </a:lnSpc>
        <a:spcBef>
          <a:spcPct val="0"/>
        </a:spcBef>
        <a:spcAft>
          <a:spcPct val="0"/>
        </a:spcAft>
        <a:defRPr sz="3300">
          <a:solidFill>
            <a:schemeClr val="tx1"/>
          </a:solidFill>
          <a:latin typeface="Calibri Light"/>
        </a:defRPr>
      </a:lvl4pPr>
      <a:lvl5pPr algn="l" defTabSz="685800" rtl="0" eaLnBrk="0" fontAlgn="base" hangingPunct="0">
        <a:lnSpc>
          <a:spcPct val="90000"/>
        </a:lnSpc>
        <a:spcBef>
          <a:spcPct val="0"/>
        </a:spcBef>
        <a:spcAft>
          <a:spcPct val="0"/>
        </a:spcAft>
        <a:defRPr sz="3300">
          <a:solidFill>
            <a:schemeClr val="tx1"/>
          </a:solidFill>
          <a:latin typeface="Calibri Light"/>
        </a:defRPr>
      </a:lvl5pPr>
      <a:lvl6pPr marL="457200" algn="l" defTabSz="685800" rtl="0" fontAlgn="base">
        <a:lnSpc>
          <a:spcPct val="90000"/>
        </a:lnSpc>
        <a:spcBef>
          <a:spcPct val="0"/>
        </a:spcBef>
        <a:spcAft>
          <a:spcPct val="0"/>
        </a:spcAft>
        <a:defRPr sz="3300">
          <a:solidFill>
            <a:schemeClr val="tx1"/>
          </a:solidFill>
          <a:latin typeface="Calibri Light"/>
        </a:defRPr>
      </a:lvl6pPr>
      <a:lvl7pPr marL="914400" algn="l" defTabSz="685800" rtl="0" fontAlgn="base">
        <a:lnSpc>
          <a:spcPct val="90000"/>
        </a:lnSpc>
        <a:spcBef>
          <a:spcPct val="0"/>
        </a:spcBef>
        <a:spcAft>
          <a:spcPct val="0"/>
        </a:spcAft>
        <a:defRPr sz="3300">
          <a:solidFill>
            <a:schemeClr val="tx1"/>
          </a:solidFill>
          <a:latin typeface="Calibri Light"/>
        </a:defRPr>
      </a:lvl7pPr>
      <a:lvl8pPr marL="1371600" algn="l" defTabSz="685800" rtl="0" fontAlgn="base">
        <a:lnSpc>
          <a:spcPct val="90000"/>
        </a:lnSpc>
        <a:spcBef>
          <a:spcPct val="0"/>
        </a:spcBef>
        <a:spcAft>
          <a:spcPct val="0"/>
        </a:spcAft>
        <a:defRPr sz="3300">
          <a:solidFill>
            <a:schemeClr val="tx1"/>
          </a:solidFill>
          <a:latin typeface="Calibri Light"/>
        </a:defRPr>
      </a:lvl8pPr>
      <a:lvl9pPr marL="1828800" algn="l" defTabSz="685800" rtl="0" fontAlgn="base">
        <a:lnSpc>
          <a:spcPct val="90000"/>
        </a:lnSpc>
        <a:spcBef>
          <a:spcPct val="0"/>
        </a:spcBef>
        <a:spcAft>
          <a:spcPct val="0"/>
        </a:spcAft>
        <a:defRPr sz="3300">
          <a:solidFill>
            <a:schemeClr val="tx1"/>
          </a:solidFill>
          <a:latin typeface="Calibri Light"/>
        </a:defRPr>
      </a:lvl9pPr>
    </p:titleStyle>
    <p:body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sz="2100" b="0" i="0" u="none" kern="1200" baseline="0">
          <a:solidFill>
            <a:schemeClr val="tx1"/>
          </a:solidFill>
          <a:effectLst/>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sz="1800" b="0" i="0" u="none" kern="1200" baseline="0">
          <a:solidFill>
            <a:schemeClr val="tx1"/>
          </a:solidFill>
          <a:effectLst/>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sz="1500" b="0" i="0" u="none" kern="1200" baseline="0">
          <a:solidFill>
            <a:schemeClr val="tx1"/>
          </a:solidFill>
          <a:effectLst/>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sz="1300" b="0" i="0" u="none" kern="1200" baseline="0">
          <a:solidFill>
            <a:schemeClr val="tx1"/>
          </a:solidFill>
          <a:effectLst/>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sz="1300" b="0" i="0" u="none" kern="1200" baseline="0">
          <a:solidFill>
            <a:schemeClr val="tx1"/>
          </a:solidFill>
          <a:effectLst/>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1pPr>
      <a:lvl2pPr marL="3429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2pPr>
      <a:lvl3pPr marL="6858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3pPr>
      <a:lvl4pPr marL="10287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4pPr>
      <a:lvl5pPr marL="1371600" indent="0" algn="l" defTabSz="685800" rtl="0" eaLnBrk="1" fontAlgn="base" latinLnBrk="0" hangingPunct="1">
        <a:lnSpc>
          <a:spcPct val="100000"/>
        </a:lnSpc>
        <a:spcBef>
          <a:spcPct val="0"/>
        </a:spcBef>
        <a:spcAft>
          <a:spcPct val="0"/>
        </a:spcAft>
        <a:buClrTx/>
        <a:buSzTx/>
        <a:buFontTx/>
        <a:buNone/>
        <a:defRPr kumimoji="0" sz="1350" b="0" i="0" u="none" kern="1200" baseline="0">
          <a:solidFill>
            <a:schemeClr val="tx1"/>
          </a:solidFill>
          <a:effectLst/>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tags" Target="../tags/tag34.xml" /><Relationship Id="rId4" Type="http://schemas.openxmlformats.org/officeDocument/2006/relationships/image" Target="../media/image1.jpeg" /><Relationship Id="rId5" Type="http://schemas.openxmlformats.org/officeDocument/2006/relationships/tags" Target="../tags/tag35.xml" /><Relationship Id="rId6" Type="http://schemas.openxmlformats.org/officeDocument/2006/relationships/tags" Target="../tags/tag36.xml" /><Relationship Id="rId7" Type="http://schemas.openxmlformats.org/officeDocument/2006/relationships/tags" Target="../tags/tag37.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74.xml" /><Relationship Id="rId11" Type="http://schemas.openxmlformats.org/officeDocument/2006/relationships/tags" Target="../tags/tag75.xml" /><Relationship Id="rId2" Type="http://schemas.openxmlformats.org/officeDocument/2006/relationships/notesSlide" Target="../notesSlides/notesSlide10.xml" /><Relationship Id="rId3" Type="http://schemas.openxmlformats.org/officeDocument/2006/relationships/tags" Target="../tags/tag67.xml" /><Relationship Id="rId4" Type="http://schemas.openxmlformats.org/officeDocument/2006/relationships/tags" Target="../tags/tag68.xml" /><Relationship Id="rId5" Type="http://schemas.openxmlformats.org/officeDocument/2006/relationships/tags" Target="../tags/tag69.xml" /><Relationship Id="rId6" Type="http://schemas.openxmlformats.org/officeDocument/2006/relationships/tags" Target="../tags/tag70.xml" /><Relationship Id="rId7" Type="http://schemas.openxmlformats.org/officeDocument/2006/relationships/tags" Target="../tags/tag71.xml" /><Relationship Id="rId8" Type="http://schemas.openxmlformats.org/officeDocument/2006/relationships/tags" Target="../tags/tag72.xml" /><Relationship Id="rId9" Type="http://schemas.openxmlformats.org/officeDocument/2006/relationships/tags" Target="../tags/tag7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1.xml" /><Relationship Id="rId3" Type="http://schemas.openxmlformats.org/officeDocument/2006/relationships/tags" Target="../tags/tag76.xml" /><Relationship Id="rId4" Type="http://schemas.openxmlformats.org/officeDocument/2006/relationships/tags" Target="../tags/tag77.xml" /><Relationship Id="rId5" Type="http://schemas.openxmlformats.org/officeDocument/2006/relationships/tags" Target="../tags/tag7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83.xml" /><Relationship Id="rId2" Type="http://schemas.openxmlformats.org/officeDocument/2006/relationships/notesSlide" Target="../notesSlides/notesSlide12.xml" /><Relationship Id="rId3" Type="http://schemas.openxmlformats.org/officeDocument/2006/relationships/tags" Target="../tags/tag79.xml" /><Relationship Id="rId4" Type="http://schemas.openxmlformats.org/officeDocument/2006/relationships/image" Target="../media/image6.jpeg" /><Relationship Id="rId5" Type="http://schemas.openxmlformats.org/officeDocument/2006/relationships/tags" Target="../tags/tag80.xml" /><Relationship Id="rId6" Type="http://schemas.openxmlformats.org/officeDocument/2006/relationships/image" Target="../media/image7.tiff" /><Relationship Id="rId7" Type="http://schemas.openxmlformats.org/officeDocument/2006/relationships/tags" Target="../tags/tag81.xml" /><Relationship Id="rId8" Type="http://schemas.openxmlformats.org/officeDocument/2006/relationships/image" Target="../media/image8.jpeg" /><Relationship Id="rId9" Type="http://schemas.openxmlformats.org/officeDocument/2006/relationships/tags" Target="../tags/tag8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3.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image" Target="../media/image9.jpeg" /><Relationship Id="rId6" Type="http://schemas.openxmlformats.org/officeDocument/2006/relationships/tags" Target="../tags/tag86.xml" /><Relationship Id="rId7" Type="http://schemas.openxmlformats.org/officeDocument/2006/relationships/tags" Target="../tags/tag87.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tags" Target="../tags/tag88.xml" /><Relationship Id="rId4" Type="http://schemas.openxmlformats.org/officeDocument/2006/relationships/tags" Target="../tags/tag89.xml" /><Relationship Id="rId5" Type="http://schemas.openxmlformats.org/officeDocument/2006/relationships/image" Target="../media/image9.jpeg" /><Relationship Id="rId6" Type="http://schemas.openxmlformats.org/officeDocument/2006/relationships/tags" Target="../tags/tag90.xml" /><Relationship Id="rId7" Type="http://schemas.openxmlformats.org/officeDocument/2006/relationships/tags" Target="../tags/tag91.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 Id="rId3" Type="http://schemas.openxmlformats.org/officeDocument/2006/relationships/tags" Target="../tags/tag92.xml" /><Relationship Id="rId4" Type="http://schemas.openxmlformats.org/officeDocument/2006/relationships/tags" Target="../tags/tag93.xml" /><Relationship Id="rId5" Type="http://schemas.openxmlformats.org/officeDocument/2006/relationships/image" Target="../media/image2.tiff" /><Relationship Id="rId6" Type="http://schemas.openxmlformats.org/officeDocument/2006/relationships/tags" Target="../tags/tag94.xml" /><Relationship Id="rId7" Type="http://schemas.openxmlformats.org/officeDocument/2006/relationships/tags" Target="../tags/tag9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6.xml" /><Relationship Id="rId3" Type="http://schemas.openxmlformats.org/officeDocument/2006/relationships/tags" Target="../tags/tag96.xml"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tags" Target="../tags/tag100.xml" /><Relationship Id="rId8" Type="http://schemas.openxmlformats.org/officeDocument/2006/relationships/tags" Target="../tags/tag101.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7.xml" /><Relationship Id="rId3" Type="http://schemas.openxmlformats.org/officeDocument/2006/relationships/image" Target="../media/image10.png"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hyperlink" Target="https://vimeo.com/user18175786/videos" TargetMode="External" /><Relationship Id="rId7" Type="http://schemas.openxmlformats.org/officeDocument/2006/relationships/tags" Target="../tags/tag10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7.xml" /><Relationship Id="rId2" Type="http://schemas.openxmlformats.org/officeDocument/2006/relationships/notesSlide" Target="../notesSlides/notesSlide18.xml" /><Relationship Id="rId3" Type="http://schemas.openxmlformats.org/officeDocument/2006/relationships/tags" Target="../tags/tag105.xml" /><Relationship Id="rId4" Type="http://schemas.openxmlformats.org/officeDocument/2006/relationships/tags" Target="../tags/tag106.xml" /><Relationship Id="rId5" Type="http://schemas.microsoft.com/office/2007/relationships/diagramDrawing" Target="../diagrams/drawing1.xml" /><Relationship Id="rId6" Type="http://schemas.openxmlformats.org/officeDocument/2006/relationships/diagramData" Target="../diagrams/data1.xml" /><Relationship Id="rId7" Type="http://schemas.openxmlformats.org/officeDocument/2006/relationships/diagramLayout" Target="../diagrams/layout1.xml" /><Relationship Id="rId8" Type="http://schemas.openxmlformats.org/officeDocument/2006/relationships/diagramQuickStyle" Target="../diagrams/quickStyle1.xml" /><Relationship Id="rId9" Type="http://schemas.openxmlformats.org/officeDocument/2006/relationships/diagramColors" Target="../diagrams/colors1.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9.xml" /><Relationship Id="rId3" Type="http://schemas.openxmlformats.org/officeDocument/2006/relationships/tags" Target="../tags/tag108.xml" /><Relationship Id="rId4" Type="http://schemas.openxmlformats.org/officeDocument/2006/relationships/image" Target="../media/image11.tiff" /><Relationship Id="rId5" Type="http://schemas.openxmlformats.org/officeDocument/2006/relationships/tags" Target="../tags/tag109.xml" /><Relationship Id="rId6" Type="http://schemas.openxmlformats.org/officeDocument/2006/relationships/tags" Target="../tags/tag110.xml" /><Relationship Id="rId7" Type="http://schemas.openxmlformats.org/officeDocument/2006/relationships/tags" Target="../tags/tag11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tags" Target="../tags/tag40.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0.xml"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tags" Target="../tags/tag114.xml" /><Relationship Id="rId6" Type="http://schemas.openxmlformats.org/officeDocument/2006/relationships/tags" Target="../tags/tag115.xml" /><Relationship Id="rId7" Type="http://schemas.openxmlformats.org/officeDocument/2006/relationships/tags" Target="../tags/tag116.xml" /><Relationship Id="rId8" Type="http://schemas.openxmlformats.org/officeDocument/2006/relationships/tags" Target="../tags/tag117.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124.xml" /><Relationship Id="rId11" Type="http://schemas.openxmlformats.org/officeDocument/2006/relationships/tags" Target="../tags/tag125.xml" /><Relationship Id="rId12" Type="http://schemas.openxmlformats.org/officeDocument/2006/relationships/tags" Target="../tags/tag126.xml" /><Relationship Id="rId13" Type="http://schemas.openxmlformats.org/officeDocument/2006/relationships/tags" Target="../tags/tag127.xml" /><Relationship Id="rId2" Type="http://schemas.openxmlformats.org/officeDocument/2006/relationships/notesSlide" Target="../notesSlides/notesSlide21.xml" /><Relationship Id="rId3" Type="http://schemas.openxmlformats.org/officeDocument/2006/relationships/tags" Target="../tags/tag118.xml" /><Relationship Id="rId4" Type="http://schemas.openxmlformats.org/officeDocument/2006/relationships/image" Target="../media/image12.png" /><Relationship Id="rId5" Type="http://schemas.openxmlformats.org/officeDocument/2006/relationships/tags" Target="../tags/tag119.xml" /><Relationship Id="rId6" Type="http://schemas.openxmlformats.org/officeDocument/2006/relationships/tags" Target="../tags/tag120.xml" /><Relationship Id="rId7" Type="http://schemas.openxmlformats.org/officeDocument/2006/relationships/tags" Target="../tags/tag121.xml" /><Relationship Id="rId8" Type="http://schemas.openxmlformats.org/officeDocument/2006/relationships/tags" Target="../tags/tag122.xml" /><Relationship Id="rId9" Type="http://schemas.openxmlformats.org/officeDocument/2006/relationships/tags" Target="../tags/tag12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image" Target="../media/image15.png" /><Relationship Id="rId11" Type="http://schemas.openxmlformats.org/officeDocument/2006/relationships/tags" Target="../tags/tag133.xml" /><Relationship Id="rId12" Type="http://schemas.openxmlformats.org/officeDocument/2006/relationships/tags" Target="../tags/tag134.xml" /><Relationship Id="rId13" Type="http://schemas.openxmlformats.org/officeDocument/2006/relationships/image" Target="../media/image16.png" /><Relationship Id="rId14" Type="http://schemas.openxmlformats.org/officeDocument/2006/relationships/tags" Target="../tags/tag135.xml" /><Relationship Id="rId15" Type="http://schemas.openxmlformats.org/officeDocument/2006/relationships/tags" Target="../tags/tag136.xml" /><Relationship Id="rId2" Type="http://schemas.openxmlformats.org/officeDocument/2006/relationships/notesSlide" Target="../notesSlides/notesSlide22.xml" /><Relationship Id="rId3" Type="http://schemas.openxmlformats.org/officeDocument/2006/relationships/tags" Target="../tags/tag128.xml" /><Relationship Id="rId4" Type="http://schemas.openxmlformats.org/officeDocument/2006/relationships/tags" Target="../tags/tag129.xml" /><Relationship Id="rId5" Type="http://schemas.openxmlformats.org/officeDocument/2006/relationships/image" Target="../media/image13.png" /><Relationship Id="rId6" Type="http://schemas.openxmlformats.org/officeDocument/2006/relationships/tags" Target="../tags/tag130.xml" /><Relationship Id="rId7" Type="http://schemas.openxmlformats.org/officeDocument/2006/relationships/image" Target="../media/image14.jpeg" /><Relationship Id="rId8" Type="http://schemas.openxmlformats.org/officeDocument/2006/relationships/tags" Target="../tags/tag131.xml" /><Relationship Id="rId9" Type="http://schemas.openxmlformats.org/officeDocument/2006/relationships/tags" Target="../tags/tag13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42.xml" /><Relationship Id="rId11" Type="http://schemas.openxmlformats.org/officeDocument/2006/relationships/tags" Target="../tags/tag143.xml" /><Relationship Id="rId12" Type="http://schemas.openxmlformats.org/officeDocument/2006/relationships/tags" Target="../tags/tag144.xml" /><Relationship Id="rId13" Type="http://schemas.openxmlformats.org/officeDocument/2006/relationships/image" Target="../media/image19.png" /><Relationship Id="rId14" Type="http://schemas.openxmlformats.org/officeDocument/2006/relationships/image" Target="../media/image20.png" /><Relationship Id="rId15" Type="http://schemas.openxmlformats.org/officeDocument/2006/relationships/image" Target="../media/image21.png" /><Relationship Id="rId16" Type="http://schemas.openxmlformats.org/officeDocument/2006/relationships/image" Target="../media/image22.png" /><Relationship Id="rId17" Type="http://schemas.openxmlformats.org/officeDocument/2006/relationships/image" Target="../media/image23.png" /><Relationship Id="rId18" Type="http://schemas.openxmlformats.org/officeDocument/2006/relationships/image" Target="../media/image24.png" /><Relationship Id="rId19" Type="http://schemas.openxmlformats.org/officeDocument/2006/relationships/image" Target="../media/image25.png" /><Relationship Id="rId2" Type="http://schemas.openxmlformats.org/officeDocument/2006/relationships/notesSlide" Target="../notesSlides/notesSlide23.xml" /><Relationship Id="rId20" Type="http://schemas.openxmlformats.org/officeDocument/2006/relationships/image" Target="../media/image26.png" /><Relationship Id="rId21" Type="http://schemas.openxmlformats.org/officeDocument/2006/relationships/image" Target="../media/image27.png" /><Relationship Id="rId22" Type="http://schemas.openxmlformats.org/officeDocument/2006/relationships/tags" Target="../tags/tag145.xml" /><Relationship Id="rId3" Type="http://schemas.openxmlformats.org/officeDocument/2006/relationships/tags" Target="../tags/tag137.xml" /><Relationship Id="rId4" Type="http://schemas.openxmlformats.org/officeDocument/2006/relationships/image" Target="../media/image17.png"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tags" Target="../tags/tag140.xml" /><Relationship Id="rId8" Type="http://schemas.openxmlformats.org/officeDocument/2006/relationships/tags" Target="../tags/tag141.xml" /><Relationship Id="rId9" Type="http://schemas.openxmlformats.org/officeDocument/2006/relationships/image" Target="../media/image18.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4.xml" /><Relationship Id="rId3" Type="http://schemas.openxmlformats.org/officeDocument/2006/relationships/tags" Target="../tags/tag146.xml" /><Relationship Id="rId4" Type="http://schemas.openxmlformats.org/officeDocument/2006/relationships/hyperlink" Target="https://www.pbisapps.org/community/Pages/The-October-Catch.aspx" TargetMode="External" /><Relationship Id="rId5" Type="http://schemas.openxmlformats.org/officeDocument/2006/relationships/image" Target="../media/image28.png" /><Relationship Id="rId6" Type="http://schemas.openxmlformats.org/officeDocument/2006/relationships/tags" Target="../tags/tag147.xml" /><Relationship Id="rId7" Type="http://schemas.openxmlformats.org/officeDocument/2006/relationships/tags" Target="../tags/tag14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image" Target="../media/image31.png" /><Relationship Id="rId11" Type="http://schemas.openxmlformats.org/officeDocument/2006/relationships/tags" Target="../tags/tag154.xml" /><Relationship Id="rId12" Type="http://schemas.openxmlformats.org/officeDocument/2006/relationships/image" Target="../media/image32.png" /><Relationship Id="rId13" Type="http://schemas.openxmlformats.org/officeDocument/2006/relationships/tags" Target="../tags/tag155.xml" /><Relationship Id="rId14" Type="http://schemas.openxmlformats.org/officeDocument/2006/relationships/image" Target="../media/image33.png" /><Relationship Id="rId15" Type="http://schemas.openxmlformats.org/officeDocument/2006/relationships/tags" Target="../tags/tag156.xml" /><Relationship Id="rId16" Type="http://schemas.openxmlformats.org/officeDocument/2006/relationships/tags" Target="../tags/tag157.xml" /><Relationship Id="rId2" Type="http://schemas.openxmlformats.org/officeDocument/2006/relationships/notesSlide" Target="../notesSlides/notesSlide25.xml" /><Relationship Id="rId3" Type="http://schemas.openxmlformats.org/officeDocument/2006/relationships/tags" Target="../tags/tag149.xml" /><Relationship Id="rId4" Type="http://schemas.openxmlformats.org/officeDocument/2006/relationships/tags" Target="../tags/tag150.xml" /><Relationship Id="rId5" Type="http://schemas.openxmlformats.org/officeDocument/2006/relationships/image" Target="../media/image29.png" /><Relationship Id="rId6" Type="http://schemas.openxmlformats.org/officeDocument/2006/relationships/tags" Target="../tags/tag151.xml" /><Relationship Id="rId7" Type="http://schemas.openxmlformats.org/officeDocument/2006/relationships/tags" Target="../tags/tag152.xml" /><Relationship Id="rId8" Type="http://schemas.openxmlformats.org/officeDocument/2006/relationships/image" Target="../media/image30.png" /><Relationship Id="rId9" Type="http://schemas.openxmlformats.org/officeDocument/2006/relationships/tags" Target="../tags/tag153.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158.xml"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tags" Target="../tags/tag161.xml" /><Relationship Id="rId6" Type="http://schemas.openxmlformats.org/officeDocument/2006/relationships/tags" Target="../tags/tag16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6.xml" /><Relationship Id="rId3" Type="http://schemas.openxmlformats.org/officeDocument/2006/relationships/tags" Target="../tags/tag163.xml" /><Relationship Id="rId4" Type="http://schemas.openxmlformats.org/officeDocument/2006/relationships/image" Target="../media/image34.jpeg" /><Relationship Id="rId5" Type="http://schemas.openxmlformats.org/officeDocument/2006/relationships/tags" Target="../tags/tag164.xml" /><Relationship Id="rId6" Type="http://schemas.openxmlformats.org/officeDocument/2006/relationships/image" Target="../media/image35.jpeg" /><Relationship Id="rId7" Type="http://schemas.openxmlformats.org/officeDocument/2006/relationships/tags" Target="../tags/tag165.xml" /><Relationship Id="rId8" Type="http://schemas.openxmlformats.org/officeDocument/2006/relationships/tags" Target="../tags/tag166.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7.xml" /><Relationship Id="rId3" Type="http://schemas.openxmlformats.org/officeDocument/2006/relationships/tags" Target="../tags/tag167.xml" /><Relationship Id="rId4" Type="http://schemas.openxmlformats.org/officeDocument/2006/relationships/tags" Target="../tags/tag168.xml" /><Relationship Id="rId5" Type="http://schemas.openxmlformats.org/officeDocument/2006/relationships/tags" Target="../tags/tag169.xml" /><Relationship Id="rId6" Type="http://schemas.openxmlformats.org/officeDocument/2006/relationships/tags" Target="../tags/tag170.xml" /><Relationship Id="rId7" Type="http://schemas.openxmlformats.org/officeDocument/2006/relationships/tags" Target="../tags/tag171.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8.xml" /><Relationship Id="rId3" Type="http://schemas.openxmlformats.org/officeDocument/2006/relationships/tags" Target="../tags/tag172.xml" /><Relationship Id="rId4" Type="http://schemas.openxmlformats.org/officeDocument/2006/relationships/image" Target="../media/image36.png" /><Relationship Id="rId5" Type="http://schemas.openxmlformats.org/officeDocument/2006/relationships/tags" Target="../tags/tag173.xml" /><Relationship Id="rId6" Type="http://schemas.openxmlformats.org/officeDocument/2006/relationships/tags" Target="../tags/tag174.xml" /><Relationship Id="rId7" Type="http://schemas.openxmlformats.org/officeDocument/2006/relationships/tags" Target="../tags/tag17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tags" Target="../tags/tag41.xml" /><Relationship Id="rId4" Type="http://schemas.openxmlformats.org/officeDocument/2006/relationships/tags" Target="../tags/tag42.xml" /><Relationship Id="rId5" Type="http://schemas.openxmlformats.org/officeDocument/2006/relationships/image" Target="../media/image2.tiff" /><Relationship Id="rId6" Type="http://schemas.openxmlformats.org/officeDocument/2006/relationships/tags" Target="../tags/tag43.xml" /><Relationship Id="rId7" Type="http://schemas.openxmlformats.org/officeDocument/2006/relationships/tags" Target="../tags/tag44.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9.xml" /><Relationship Id="rId3" Type="http://schemas.openxmlformats.org/officeDocument/2006/relationships/tags" Target="../tags/tag176.xml" /><Relationship Id="rId4" Type="http://schemas.openxmlformats.org/officeDocument/2006/relationships/tags" Target="../tags/tag177.xml" /><Relationship Id="rId5" Type="http://schemas.openxmlformats.org/officeDocument/2006/relationships/tags" Target="../tags/tag178.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tags" Target="../tags/tag179.xml" /><Relationship Id="rId4" Type="http://schemas.openxmlformats.org/officeDocument/2006/relationships/image" Target="../media/image37.png" /><Relationship Id="rId5" Type="http://schemas.openxmlformats.org/officeDocument/2006/relationships/tags" Target="../tags/tag180.xml" /><Relationship Id="rId6" Type="http://schemas.openxmlformats.org/officeDocument/2006/relationships/tags" Target="../tags/tag18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1.xml" /><Relationship Id="rId3" Type="http://schemas.openxmlformats.org/officeDocument/2006/relationships/tags" Target="../tags/tag182.xml" /><Relationship Id="rId4" Type="http://schemas.openxmlformats.org/officeDocument/2006/relationships/image" Target="../media/image38.png" /><Relationship Id="rId5" Type="http://schemas.openxmlformats.org/officeDocument/2006/relationships/tags" Target="../tags/tag183.xml" /><Relationship Id="rId6" Type="http://schemas.openxmlformats.org/officeDocument/2006/relationships/tags" Target="../tags/tag184.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2.xml" /><Relationship Id="rId3" Type="http://schemas.openxmlformats.org/officeDocument/2006/relationships/image" Target="../media/image39.png" /><Relationship Id="rId4" Type="http://schemas.openxmlformats.org/officeDocument/2006/relationships/tags" Target="../tags/tag185.xml" /><Relationship Id="rId5" Type="http://schemas.openxmlformats.org/officeDocument/2006/relationships/tags" Target="../tags/tag186.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diagramColors" Target="../diagrams/colors2.xml" /><Relationship Id="rId11" Type="http://schemas.openxmlformats.org/officeDocument/2006/relationships/tags" Target="../tags/tag189.xml" /><Relationship Id="rId12" Type="http://schemas.openxmlformats.org/officeDocument/2006/relationships/tags" Target="../tags/tag190.xml" /><Relationship Id="rId13" Type="http://schemas.openxmlformats.org/officeDocument/2006/relationships/tags" Target="../tags/tag191.xml" /><Relationship Id="rId14" Type="http://schemas.openxmlformats.org/officeDocument/2006/relationships/tags" Target="../tags/tag192.xml" /><Relationship Id="rId2" Type="http://schemas.openxmlformats.org/officeDocument/2006/relationships/notesSlide" Target="../notesSlides/notesSlide33.xml" /><Relationship Id="rId3" Type="http://schemas.openxmlformats.org/officeDocument/2006/relationships/image" Target="../media/image13.png" /><Relationship Id="rId4" Type="http://schemas.openxmlformats.org/officeDocument/2006/relationships/tags" Target="../tags/tag187.xml" /><Relationship Id="rId5" Type="http://schemas.openxmlformats.org/officeDocument/2006/relationships/tags" Target="../tags/tag188.xml" /><Relationship Id="rId6" Type="http://schemas.microsoft.com/office/2007/relationships/diagramDrawing" Target="../diagrams/drawing2.xml" /><Relationship Id="rId7" Type="http://schemas.openxmlformats.org/officeDocument/2006/relationships/diagramData" Target="../diagrams/data2.xml" /><Relationship Id="rId8" Type="http://schemas.openxmlformats.org/officeDocument/2006/relationships/diagramLayout" Target="../diagrams/layout2.xml" /><Relationship Id="rId9" Type="http://schemas.openxmlformats.org/officeDocument/2006/relationships/diagramQuickStyle" Target="../diagrams/quickStyle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4.xml" /><Relationship Id="rId3" Type="http://schemas.openxmlformats.org/officeDocument/2006/relationships/tags" Target="../tags/tag193.xml" /><Relationship Id="rId4" Type="http://schemas.openxmlformats.org/officeDocument/2006/relationships/tags" Target="../tags/tag194.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5.xml" /><Relationship Id="rId3" Type="http://schemas.openxmlformats.org/officeDocument/2006/relationships/tags" Target="../tags/tag195.xml" /><Relationship Id="rId4" Type="http://schemas.openxmlformats.org/officeDocument/2006/relationships/hyperlink" Target="http://www.pbisapps.org" TargetMode="External" /><Relationship Id="rId5" Type="http://schemas.openxmlformats.org/officeDocument/2006/relationships/image" Target="../media/image40.png" /><Relationship Id="rId6" Type="http://schemas.openxmlformats.org/officeDocument/2006/relationships/tags" Target="../tags/tag196.xml" /><Relationship Id="rId7" Type="http://schemas.openxmlformats.org/officeDocument/2006/relationships/tags" Target="../tags/tag197.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 Id="rId3" Type="http://schemas.openxmlformats.org/officeDocument/2006/relationships/tags" Target="../tags/tag198.xml" /><Relationship Id="rId4" Type="http://schemas.openxmlformats.org/officeDocument/2006/relationships/hyperlink" Target="http://www.pbisapps.org" TargetMode="External" /><Relationship Id="rId5" Type="http://schemas.openxmlformats.org/officeDocument/2006/relationships/tags" Target="../tags/tag199.xml" /><Relationship Id="rId6" Type="http://schemas.openxmlformats.org/officeDocument/2006/relationships/tags" Target="../tags/tag200.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7.xml" /><Relationship Id="rId3" Type="http://schemas.openxmlformats.org/officeDocument/2006/relationships/tags" Target="../tags/tag201.xml" /><Relationship Id="rId4" Type="http://schemas.openxmlformats.org/officeDocument/2006/relationships/tags" Target="../tags/tag202.xml" /><Relationship Id="rId5" Type="http://schemas.openxmlformats.org/officeDocument/2006/relationships/tags" Target="../tags/tag203.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8.xml" /><Relationship Id="rId3" Type="http://schemas.openxmlformats.org/officeDocument/2006/relationships/tags" Target="../tags/tag204.xml" /><Relationship Id="rId4" Type="http://schemas.openxmlformats.org/officeDocument/2006/relationships/tags" Target="../tags/tag205.xml" /><Relationship Id="rId5" Type="http://schemas.openxmlformats.org/officeDocument/2006/relationships/tags" Target="../tags/tag20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image" Target="../media/image3.png" /><Relationship Id="rId6" Type="http://schemas.openxmlformats.org/officeDocument/2006/relationships/tags" Target="../tags/tag47.xml" /><Relationship Id="rId7" Type="http://schemas.openxmlformats.org/officeDocument/2006/relationships/image" Target="../media/image4.png" /><Relationship Id="rId8" Type="http://schemas.openxmlformats.org/officeDocument/2006/relationships/tags" Target="../tags/tag48.xml" /><Relationship Id="rId9" Type="http://schemas.openxmlformats.org/officeDocument/2006/relationships/tags" Target="../tags/tag49.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9.xml" /><Relationship Id="rId3" Type="http://schemas.openxmlformats.org/officeDocument/2006/relationships/tags" Target="../tags/tag207.xml" /><Relationship Id="rId4" Type="http://schemas.openxmlformats.org/officeDocument/2006/relationships/hyperlink" Target="http://www.pbisassessment.org" TargetMode="External" /><Relationship Id="rId5" Type="http://schemas.openxmlformats.org/officeDocument/2006/relationships/tags" Target="../tags/tag208.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0.xml" /><Relationship Id="rId3" Type="http://schemas.openxmlformats.org/officeDocument/2006/relationships/tags" Target="../tags/tag209.xml" /><Relationship Id="rId4" Type="http://schemas.openxmlformats.org/officeDocument/2006/relationships/image" Target="../media/image41.png" /><Relationship Id="rId5" Type="http://schemas.openxmlformats.org/officeDocument/2006/relationships/tags" Target="../tags/tag210.xml" /><Relationship Id="rId6" Type="http://schemas.openxmlformats.org/officeDocument/2006/relationships/tags" Target="../tags/tag211.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1.xml" /><Relationship Id="rId3" Type="http://schemas.openxmlformats.org/officeDocument/2006/relationships/tags" Target="../tags/tag212.xml" /><Relationship Id="rId4" Type="http://schemas.openxmlformats.org/officeDocument/2006/relationships/tags" Target="../tags/tag213.xml" /><Relationship Id="rId5" Type="http://schemas.openxmlformats.org/officeDocument/2006/relationships/image" Target="../media/image42.png" /><Relationship Id="rId6" Type="http://schemas.openxmlformats.org/officeDocument/2006/relationships/tags" Target="../tags/tag214.xml" /><Relationship Id="rId7" Type="http://schemas.openxmlformats.org/officeDocument/2006/relationships/tags" Target="../tags/tag215.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2.xml" /><Relationship Id="rId3" Type="http://schemas.openxmlformats.org/officeDocument/2006/relationships/tags" Target="../tags/tag216.xml" /><Relationship Id="rId4" Type="http://schemas.openxmlformats.org/officeDocument/2006/relationships/tags" Target="../tags/tag217.xml" /><Relationship Id="rId5" Type="http://schemas.openxmlformats.org/officeDocument/2006/relationships/tags" Target="../tags/tag218.xml" /><Relationship Id="rId6" Type="http://schemas.openxmlformats.org/officeDocument/2006/relationships/image" Target="../media/image43.png" /><Relationship Id="rId7" Type="http://schemas.openxmlformats.org/officeDocument/2006/relationships/tags" Target="../tags/tag219.xml" /><Relationship Id="rId8" Type="http://schemas.openxmlformats.org/officeDocument/2006/relationships/tags" Target="../tags/tag220.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3.xml" /><Relationship Id="rId3" Type="http://schemas.openxmlformats.org/officeDocument/2006/relationships/tags" Target="../tags/tag221.xml" /><Relationship Id="rId4" Type="http://schemas.openxmlformats.org/officeDocument/2006/relationships/image" Target="../media/image44.png" /><Relationship Id="rId5" Type="http://schemas.openxmlformats.org/officeDocument/2006/relationships/tags" Target="../tags/tag222.xml" /><Relationship Id="rId6" Type="http://schemas.openxmlformats.org/officeDocument/2006/relationships/image" Target="../media/image45.png" /><Relationship Id="rId7" Type="http://schemas.openxmlformats.org/officeDocument/2006/relationships/tags" Target="../tags/tag223.xml" /><Relationship Id="rId8" Type="http://schemas.openxmlformats.org/officeDocument/2006/relationships/tags" Target="../tags/tag224.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25.xml" /><Relationship Id="rId3" Type="http://schemas.openxmlformats.org/officeDocument/2006/relationships/tags" Target="../tags/tag226.xml" /><Relationship Id="rId4" Type="http://schemas.openxmlformats.org/officeDocument/2006/relationships/tags" Target="../tags/tag227.xml" /><Relationship Id="rId5" Type="http://schemas.openxmlformats.org/officeDocument/2006/relationships/tags" Target="../tags/tag228.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 Id="rId3" Type="http://schemas.openxmlformats.org/officeDocument/2006/relationships/tags" Target="../tags/tag229.xml" /><Relationship Id="rId4" Type="http://schemas.openxmlformats.org/officeDocument/2006/relationships/tags" Target="../tags/tag230.xml" /><Relationship Id="rId5" Type="http://schemas.openxmlformats.org/officeDocument/2006/relationships/tags" Target="../tags/tag231.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4.xml" /><Relationship Id="rId3" Type="http://schemas.openxmlformats.org/officeDocument/2006/relationships/tags" Target="../tags/tag232.xml" /><Relationship Id="rId4" Type="http://schemas.openxmlformats.org/officeDocument/2006/relationships/tags" Target="../tags/tag233.xml" /><Relationship Id="rId5" Type="http://schemas.openxmlformats.org/officeDocument/2006/relationships/tags" Target="../tags/tag234.xml" /><Relationship Id="rId6" Type="http://schemas.openxmlformats.org/officeDocument/2006/relationships/image" Target="../media/image47.png" /><Relationship Id="rId7" Type="http://schemas.openxmlformats.org/officeDocument/2006/relationships/tags" Target="../tags/tag235.xml" /><Relationship Id="rId8" Type="http://schemas.openxmlformats.org/officeDocument/2006/relationships/tags" Target="../tags/tag236.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 Id="rId3" Type="http://schemas.openxmlformats.org/officeDocument/2006/relationships/tags" Target="../tags/tag237.xml" /><Relationship Id="rId4" Type="http://schemas.openxmlformats.org/officeDocument/2006/relationships/tags" Target="../tags/tag238.xml" /><Relationship Id="rId5" Type="http://schemas.openxmlformats.org/officeDocument/2006/relationships/tags" Target="../tags/tag239.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5.xml" /><Relationship Id="rId3" Type="http://schemas.openxmlformats.org/officeDocument/2006/relationships/tags" Target="../tags/tag240.xml" /><Relationship Id="rId4" Type="http://schemas.openxmlformats.org/officeDocument/2006/relationships/image" Target="../media/image49.png" /><Relationship Id="rId5" Type="http://schemas.openxmlformats.org/officeDocument/2006/relationships/tags" Target="../tags/tag241.xml" /><Relationship Id="rId6" Type="http://schemas.openxmlformats.org/officeDocument/2006/relationships/tags" Target="../tags/tag24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tags" Target="../tags/tag52.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6.xml" /><Relationship Id="rId3" Type="http://schemas.openxmlformats.org/officeDocument/2006/relationships/tags" Target="../tags/tag243.xml" /><Relationship Id="rId4" Type="http://schemas.openxmlformats.org/officeDocument/2006/relationships/tags" Target="../tags/tag244.xml" /><Relationship Id="rId5" Type="http://schemas.openxmlformats.org/officeDocument/2006/relationships/tags" Target="../tags/tag245.xml" /><Relationship Id="rId6" Type="http://schemas.openxmlformats.org/officeDocument/2006/relationships/tags" Target="../tags/tag246.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7.xml" /><Relationship Id="rId3" Type="http://schemas.openxmlformats.org/officeDocument/2006/relationships/tags" Target="../tags/tag247.xml" /><Relationship Id="rId4" Type="http://schemas.openxmlformats.org/officeDocument/2006/relationships/tags" Target="../tags/tag248.xml" /><Relationship Id="rId5" Type="http://schemas.openxmlformats.org/officeDocument/2006/relationships/tags" Target="../tags/tag249.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53.xml" /><Relationship Id="rId11" Type="http://schemas.openxmlformats.org/officeDocument/2006/relationships/tags" Target="../tags/tag254.xml" /><Relationship Id="rId12" Type="http://schemas.openxmlformats.org/officeDocument/2006/relationships/tags" Target="../tags/tag255.xml" /><Relationship Id="rId2" Type="http://schemas.openxmlformats.org/officeDocument/2006/relationships/notesSlide" Target="../notesSlides/notesSlide48.xml" /><Relationship Id="rId3" Type="http://schemas.openxmlformats.org/officeDocument/2006/relationships/image" Target="../media/image50.png" /><Relationship Id="rId4" Type="http://schemas.openxmlformats.org/officeDocument/2006/relationships/tags" Target="../tags/tag250.xml" /><Relationship Id="rId5" Type="http://schemas.openxmlformats.org/officeDocument/2006/relationships/image" Target="../media/image51.png" /><Relationship Id="rId6" Type="http://schemas.openxmlformats.org/officeDocument/2006/relationships/tags" Target="../tags/tag251.xml" /><Relationship Id="rId7" Type="http://schemas.openxmlformats.org/officeDocument/2006/relationships/image" Target="../media/image52.png" /><Relationship Id="rId8" Type="http://schemas.openxmlformats.org/officeDocument/2006/relationships/tags" Target="../tags/tag252.xml" /><Relationship Id="rId9" Type="http://schemas.openxmlformats.org/officeDocument/2006/relationships/image" Target="../media/image53.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9.xml" /><Relationship Id="rId3" Type="http://schemas.openxmlformats.org/officeDocument/2006/relationships/image" Target="../media/image54.png" /><Relationship Id="rId4" Type="http://schemas.openxmlformats.org/officeDocument/2006/relationships/tags" Target="../tags/tag256.xml" /><Relationship Id="rId5" Type="http://schemas.openxmlformats.org/officeDocument/2006/relationships/tags" Target="../tags/tag257.xml" /><Relationship Id="rId6" Type="http://schemas.openxmlformats.org/officeDocument/2006/relationships/tags" Target="../tags/tag258.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0.xml" /><Relationship Id="rId3" Type="http://schemas.openxmlformats.org/officeDocument/2006/relationships/tags" Target="../tags/tag259.xml" /><Relationship Id="rId4" Type="http://schemas.openxmlformats.org/officeDocument/2006/relationships/image" Target="../media/image55.png" /><Relationship Id="rId5" Type="http://schemas.openxmlformats.org/officeDocument/2006/relationships/tags" Target="../tags/tag260.xml" /><Relationship Id="rId6" Type="http://schemas.openxmlformats.org/officeDocument/2006/relationships/tags" Target="../tags/tag261.xml" /><Relationship Id="rId7" Type="http://schemas.openxmlformats.org/officeDocument/2006/relationships/tags" Target="../tags/tag262.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1.xml" /><Relationship Id="rId3" Type="http://schemas.openxmlformats.org/officeDocument/2006/relationships/image" Target="../media/image56.png" /><Relationship Id="rId4" Type="http://schemas.openxmlformats.org/officeDocument/2006/relationships/tags" Target="../tags/tag263.xml" /><Relationship Id="rId5" Type="http://schemas.openxmlformats.org/officeDocument/2006/relationships/tags" Target="../tags/tag264.xml" /><Relationship Id="rId6" Type="http://schemas.openxmlformats.org/officeDocument/2006/relationships/tags" Target="../tags/tag265.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66.xml" /><Relationship Id="rId3" Type="http://schemas.openxmlformats.org/officeDocument/2006/relationships/tags" Target="../tags/tag267.xml" /><Relationship Id="rId4" Type="http://schemas.openxmlformats.org/officeDocument/2006/relationships/tags" Target="../tags/tag268.xml" /><Relationship Id="rId5" Type="http://schemas.openxmlformats.org/officeDocument/2006/relationships/tags" Target="../tags/tag269.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2.xml" /><Relationship Id="rId3" Type="http://schemas.openxmlformats.org/officeDocument/2006/relationships/tags" Target="../tags/tag270.xml" /><Relationship Id="rId4" Type="http://schemas.openxmlformats.org/officeDocument/2006/relationships/tags" Target="../tags/tag271.xml" /><Relationship Id="rId5" Type="http://schemas.openxmlformats.org/officeDocument/2006/relationships/hyperlink" Target="http://www.pbisapps.org/" TargetMode="External" /><Relationship Id="rId6" Type="http://schemas.openxmlformats.org/officeDocument/2006/relationships/hyperlink" Target="https://www.pbisapps.org/Resources/Pages/School-Wide-Tiered-Fidelity-Inventory-(TFI)-Walkthrough.aspx" TargetMode="External" /><Relationship Id="rId7" Type="http://schemas.openxmlformats.org/officeDocument/2006/relationships/tags" Target="../tags/tag27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3.xml" /><Relationship Id="rId3" Type="http://schemas.openxmlformats.org/officeDocument/2006/relationships/tags" Target="../tags/tag273.xml" /><Relationship Id="rId4" Type="http://schemas.openxmlformats.org/officeDocument/2006/relationships/tags" Target="../tags/tag274.xml" /><Relationship Id="rId5" Type="http://schemas.openxmlformats.org/officeDocument/2006/relationships/tags" Target="../tags/tag275.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4.xml" /><Relationship Id="rId3" Type="http://schemas.openxmlformats.org/officeDocument/2006/relationships/tags" Target="../tags/tag276.xml" /><Relationship Id="rId4" Type="http://schemas.openxmlformats.org/officeDocument/2006/relationships/tags" Target="../tags/tag277.xml" /><Relationship Id="rId5" Type="http://schemas.openxmlformats.org/officeDocument/2006/relationships/tags" Target="../tags/tag278.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6.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image" Target="../media/image5.png" /><Relationship Id="rId6" Type="http://schemas.openxmlformats.org/officeDocument/2006/relationships/tags" Target="../tags/tag55.xml" /><Relationship Id="rId7" Type="http://schemas.openxmlformats.org/officeDocument/2006/relationships/tags" Target="../tags/tag56.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5.xml" /><Relationship Id="rId3" Type="http://schemas.openxmlformats.org/officeDocument/2006/relationships/tags" Target="../tags/tag279.xml" /><Relationship Id="rId4" Type="http://schemas.openxmlformats.org/officeDocument/2006/relationships/tags" Target="../tags/tag280.xml" /><Relationship Id="rId5" Type="http://schemas.openxmlformats.org/officeDocument/2006/relationships/tags" Target="../tags/tag281.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82.xml" /><Relationship Id="rId3" Type="http://schemas.openxmlformats.org/officeDocument/2006/relationships/tags" Target="../tags/tag283.xml" /><Relationship Id="rId4" Type="http://schemas.openxmlformats.org/officeDocument/2006/relationships/hyperlink" Target="https://www.pbisvermont.org/professional-development-calendar/data-day/" TargetMode="External" /><Relationship Id="rId5" Type="http://schemas.openxmlformats.org/officeDocument/2006/relationships/hyperlink" Target="http://uvmcdci.adobeconnect.com/eqdjyaszq8ey/event/registration.html" TargetMode="External" /><Relationship Id="rId6" Type="http://schemas.openxmlformats.org/officeDocument/2006/relationships/hyperlink" Target="https://www.surveymonkey.com/r/PLT6XQT" TargetMode="External" /><Relationship Id="rId7" Type="http://schemas.openxmlformats.org/officeDocument/2006/relationships/hyperlink" Target="https://www.surveymonkey.com/r/PK5RYZC" TargetMode="External" /><Relationship Id="rId8" Type="http://schemas.openxmlformats.org/officeDocument/2006/relationships/tags" Target="../tags/tag284.xml" /><Relationship Id="rId9" Type="http://schemas.openxmlformats.org/officeDocument/2006/relationships/tags" Target="../tags/tag285.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88.xml" /><Relationship Id="rId2" Type="http://schemas.openxmlformats.org/officeDocument/2006/relationships/notesSlide" Target="../notesSlides/notesSlide56.xml" /><Relationship Id="rId3" Type="http://schemas.openxmlformats.org/officeDocument/2006/relationships/tags" Target="../tags/tag286.xml" /><Relationship Id="rId4" Type="http://schemas.openxmlformats.org/officeDocument/2006/relationships/tags" Target="../tags/tag287.xml" /><Relationship Id="rId5" Type="http://schemas.openxmlformats.org/officeDocument/2006/relationships/hyperlink" Target="https://docs.google.com/document/d/1DjAb3Ghy9Gl0t-6s2tFE58cUrUiXKjQBvmD-C2YIZDE/edit" TargetMode="External" /><Relationship Id="rId6" Type="http://schemas.openxmlformats.org/officeDocument/2006/relationships/hyperlink" Target="https://www.pbisapps.org/Resources/Pages/Data-Drill-Down-How-To.aspx" TargetMode="External" /><Relationship Id="rId7" Type="http://schemas.openxmlformats.org/officeDocument/2006/relationships/hyperlink" Target="https://www.pbis.org/training/tips/tips-materials" TargetMode="External" /><Relationship Id="rId8" Type="http://schemas.openxmlformats.org/officeDocument/2006/relationships/hyperlink" Target="https://www.pbis.org/training/tips/tips-model-videos" TargetMode="External" /><Relationship Id="rId9" Type="http://schemas.openxmlformats.org/officeDocument/2006/relationships/hyperlink" Target="https://education.vermont.gov/documents/edu-comprehensive-needs-assessment-toolkit" TargetMode="Externa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89.xml" /><Relationship Id="rId3" Type="http://schemas.openxmlformats.org/officeDocument/2006/relationships/tags" Target="../tags/tag290.xml" /><Relationship Id="rId4" Type="http://schemas.openxmlformats.org/officeDocument/2006/relationships/tags" Target="../tags/tag29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tags" Target="../tags/tag57.xml" /><Relationship Id="rId4" Type="http://schemas.openxmlformats.org/officeDocument/2006/relationships/tags" Target="../tags/tag58.xml" /><Relationship Id="rId5" Type="http://schemas.openxmlformats.org/officeDocument/2006/relationships/tags" Target="../tags/tag5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image" Target="../media/image2.tiff" /><Relationship Id="rId6" Type="http://schemas.openxmlformats.org/officeDocument/2006/relationships/tags" Target="../tags/tag62.xml" /><Relationship Id="rId7" Type="http://schemas.openxmlformats.org/officeDocument/2006/relationships/tags" Target="../tags/tag6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6385" name="Title 3">
            <a:extLst>
              <a:ext uri="{FF2B5EF4-FFF2-40B4-BE49-F238E27FC236}">
                <a16:creationId xmlns:a16="http://schemas.microsoft.com/office/drawing/2014/main" id="{35FD1CFF-0B69-104E-8944-095B5C7B13F5}"/>
              </a:ext>
            </a:extLst>
          </p:cNvPr>
          <p:cNvSpPr>
            <a:spLocks noGrp="1"/>
          </p:cNvSpPr>
          <p:nvPr>
            <p:ph type="ctrTitle"/>
            <p:custDataLst>
              <p:tags r:id="rId3"/>
            </p:custDataLst>
          </p:nvPr>
        </p:nvSpPr>
        <p:spPr>
          <a:xfrm>
            <a:off x="0" y="247650"/>
            <a:ext cx="9144000" cy="1470025"/>
          </a:xfrm>
        </p:spPr>
        <p:txBody>
          <a:bodyPr vert="horz" wrap="square" lIns="91440" tIns="45720" rIns="91440" bIns="45720" numCol="1" rtlCol="0" anchor="b" anchorCtr="0" compatLnSpc="1">
            <a:prstTxWarp prst="textNoShape">
              <a:avLst/>
            </a:prstTxWarp>
            <a:normAutofit fontScale="90000"/>
          </a:bodyPr>
          <a:lstStyle/>
          <a:p>
            <a:pPr marL="0" marR="0" lvl="0" indent="0" algn="ctr" defTabSz="685800" rtl="0" eaLnBrk="1" fontAlgn="auto" latinLnBrk="0" hangingPunct="1">
              <a:lnSpc>
                <a:spcPct val="90000"/>
              </a:lnSpc>
              <a:spcBef>
                <a:spcPct val="0"/>
              </a:spcBef>
              <a:spcAft>
                <a:spcPct val="0"/>
              </a:spcAft>
              <a:buClrTx/>
              <a:buSzTx/>
              <a:buFontTx/>
              <a:buNone/>
              <a:defRPr/>
            </a:pPr>
            <a:br>
              <a:rPr kumimoji="0" lang="en-US" altLang="en-US" sz="3200" b="0" i="0" u="none" strike="noStrike" kern="1200" cap="none" spc="0" normalizeH="0" baseline="0" noProof="0">
                <a:ln>
                  <a:noFill/>
                </a:ln>
                <a:solidFill>
                  <a:schemeClr val="tx1"/>
                </a:solidFill>
                <a:effectLst/>
                <a:uLnTx/>
                <a:uFillTx/>
                <a:latin typeface="+mj-lt"/>
                <a:ea typeface="+mj-ea"/>
                <a:cs typeface="+mj-cs"/>
              </a:rPr>
            </a:br>
            <a:br>
              <a:rPr kumimoji="0" lang="en-US" altLang="en-US" sz="3200" b="0" i="0" u="none" strike="noStrike" kern="1200" cap="none" spc="0" normalizeH="0" baseline="0" noProof="0">
                <a:ln>
                  <a:noFill/>
                </a:ln>
                <a:solidFill>
                  <a:schemeClr val="tx1"/>
                </a:solidFill>
                <a:effectLst/>
                <a:uLnTx/>
                <a:uFillTx/>
                <a:latin typeface="+mj-lt"/>
                <a:ea typeface="+mj-ea"/>
                <a:cs typeface="+mj-cs"/>
              </a:rPr>
            </a:br>
            <a:r>
              <a:rPr kumimoji="0" lang="en-US" altLang="en-US" sz="4900" b="1" i="0" u="none" strike="noStrike" kern="1200" cap="none" spc="0" normalizeH="0" baseline="0" noProof="0">
                <a:ln>
                  <a:noFill/>
                </a:ln>
                <a:solidFill>
                  <a:srgbClr val="006600"/>
                </a:solidFill>
                <a:effectLst/>
                <a:uLnTx/>
                <a:uFillTx/>
                <a:latin typeface="+mj-lt"/>
                <a:ea typeface="+mj-ea"/>
                <a:cs typeface="+mj-cs"/>
              </a:rPr>
              <a:t>Facilitating Data Days</a:t>
            </a:r>
            <a:br>
              <a:rPr kumimoji="0" lang="en-US" altLang="en-US" sz="4900" b="1" i="0" u="none" strike="noStrike" kern="1200" cap="none" spc="0" normalizeH="0" baseline="0" noProof="0">
                <a:ln>
                  <a:noFill/>
                </a:ln>
                <a:solidFill>
                  <a:srgbClr val="006600"/>
                </a:solidFill>
                <a:effectLst/>
                <a:uLnTx/>
                <a:uFillTx/>
                <a:latin typeface="+mj-lt"/>
                <a:ea typeface="+mj-ea"/>
                <a:cs typeface="+mj-cs"/>
              </a:rPr>
            </a:br>
            <a:endParaRPr kumimoji="0" lang="en-US" altLang="en-US" sz="2700" b="0" i="1" u="none" strike="noStrike" kern="1200" cap="none" spc="0" normalizeH="0" baseline="0" noProof="0">
              <a:ln>
                <a:noFill/>
              </a:ln>
              <a:solidFill>
                <a:schemeClr val="tx1"/>
              </a:solidFill>
              <a:effectLst/>
              <a:uLnTx/>
              <a:uFillTx/>
              <a:latin typeface="+mj-lt"/>
              <a:ea typeface="+mj-ea"/>
              <a:cs typeface="+mj-cs"/>
            </a:endParaRPr>
          </a:p>
        </p:txBody>
      </p:sp>
      <p:pic>
        <p:nvPicPr>
          <p:cNvPr id="16386" name="Picture 1"/>
          <p:cNvPicPr>
            <a:picLocks noChangeAspect="1"/>
          </p:cNvPicPr>
          <p:nvPr>
            <p:custDataLst>
              <p:tags r:id="rId5"/>
            </p:custDataLst>
          </p:nvPr>
        </p:nvPicPr>
        <p:blipFill>
          <a:blip r:embed="rId4"/>
          <a:stretch>
            <a:fillRect/>
          </a:stretch>
        </p:blipFill>
        <p:spPr>
          <a:xfrm>
            <a:off x="1462088" y="1589088"/>
            <a:ext cx="6219825" cy="4154487"/>
          </a:xfrm>
          <a:prstGeom prst="rect">
            <a:avLst/>
          </a:prstGeom>
          <a:noFill/>
          <a:ln>
            <a:noFill/>
            <a:miter lim="800000"/>
          </a:ln>
        </p:spPr>
      </p:pic>
      <p:sp>
        <p:nvSpPr>
          <p:cNvPr id="16387" name="TextBox 3">
            <a:extLst>
              <a:ext uri="{FF2B5EF4-FFF2-40B4-BE49-F238E27FC236}">
                <a16:creationId xmlns:a16="http://schemas.microsoft.com/office/drawing/2014/main" id="{95BF8791-663E-A447-96B6-AB69319DE4F2}"/>
              </a:ext>
            </a:extLst>
          </p:cNvPr>
          <p:cNvSpPr txBox="1"/>
          <p:nvPr>
            <p:custDataLst>
              <p:tags r:id="rId6"/>
            </p:custDataLst>
          </p:nvPr>
        </p:nvSpPr>
        <p:spPr>
          <a:xfrm>
            <a:off x="0" y="5999163"/>
            <a:ext cx="9144000" cy="646112"/>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n-US" sz="1800" b="0" i="1" u="none" strike="noStrike" kern="1200" cap="none" spc="0" normalizeH="0" baseline="0" noProof="0">
                <a:ln>
                  <a:noFill/>
                </a:ln>
                <a:solidFill>
                  <a:schemeClr val="tx1"/>
                </a:solidFill>
                <a:effectLst/>
                <a:uLnTx/>
                <a:uFillTx/>
                <a:latin typeface="+mn-lt"/>
                <a:ea typeface="ＭＳ Ｐゴシック" charset="-128"/>
                <a:cs typeface="+mn-cs"/>
              </a:rPr>
              <a:t>Presented by the VTPBIS State Team </a:t>
            </a:r>
          </a:p>
          <a:p>
            <a:pPr marL="0" marR="0" lvl="0" indent="0" algn="ctr" defTabSz="457200" rtl="0" eaLnBrk="1" fontAlgn="base" latinLnBrk="0" hangingPunct="1">
              <a:lnSpc>
                <a:spcPct val="100000"/>
              </a:lnSpc>
              <a:spcBef>
                <a:spcPct val="0"/>
              </a:spcBef>
              <a:spcAft>
                <a:spcPct val="0"/>
              </a:spcAft>
              <a:buClrTx/>
              <a:buSzTx/>
              <a:buFontTx/>
              <a:buNone/>
              <a:defRPr/>
            </a:pPr>
            <a:r>
              <a:rPr kumimoji="0" lang="en-US" sz="1800" b="0" i="1" u="none" strike="noStrike" kern="1200" cap="none" spc="0" normalizeH="0" baseline="0" noProof="0">
                <a:ln>
                  <a:noFill/>
                </a:ln>
                <a:solidFill>
                  <a:schemeClr val="tx1"/>
                </a:solidFill>
                <a:effectLst/>
                <a:uLnTx/>
                <a:uFillTx/>
                <a:latin typeface="+mn-lt"/>
                <a:ea typeface="ＭＳ Ｐゴシック" charset="-128"/>
                <a:cs typeface="+mn-cs"/>
              </a:rPr>
              <a:t>November 7, 2019</a:t>
            </a:r>
          </a:p>
        </p:txBody>
      </p:sp>
    </p:spTree>
    <p:custDataLst>
      <p:tags r:id="rId7"/>
    </p:custData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4817" name="Title 1"/>
          <p:cNvSpPr>
            <a:spLocks noGrp="1"/>
          </p:cNvSpPr>
          <p:nvPr>
            <p:ph type="title"/>
            <p:custDataLst>
              <p:tags r:id="rId3"/>
            </p:custDataLst>
          </p:nvPr>
        </p:nvSpPr>
        <p:spPr>
          <a:xfrm>
            <a:off x="223838" y="122238"/>
            <a:ext cx="9144000" cy="1252537"/>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ea typeface="Calibri" charset="0"/>
              </a:rPr>
              <a:t>Types of Data to Consider</a:t>
            </a:r>
            <a:endParaRPr lang="en-US" altLang="en-US" sz="4000" b="1">
              <a:solidFill>
                <a:srgbClr val="006600"/>
              </a:solidFill>
              <a:ea typeface="Calibri" charset="0"/>
            </a:endParaRPr>
          </a:p>
        </p:txBody>
      </p:sp>
      <p:grpSp>
        <p:nvGrpSpPr>
          <p:cNvPr id="34818" name="Group 11"/>
          <p:cNvGrpSpPr/>
          <p:nvPr>
            <p:custDataLst>
              <p:tags r:id="rId4"/>
            </p:custDataLst>
          </p:nvPr>
        </p:nvGrpSpPr>
        <p:grpSpPr>
          <a:xfrm>
            <a:off x="2749550" y="1144588"/>
            <a:ext cx="6618288" cy="5564187"/>
            <a:chOff x="2019300" y="1165225"/>
            <a:chExt cx="6446838" cy="4737100"/>
          </a:xfrm>
        </p:grpSpPr>
        <p:sp>
          <p:nvSpPr>
            <p:cNvPr id="34822" name="AutoShape 3"/>
            <p:cNvSpPr/>
            <p:nvPr>
              <p:custDataLst>
                <p:tags r:id="rId5"/>
              </p:custDataLst>
            </p:nvPr>
          </p:nvSpPr>
          <p:spPr>
            <a:xfrm>
              <a:off x="2019300" y="1165225"/>
              <a:ext cx="6446838" cy="4737100"/>
            </a:xfrm>
            <a:prstGeom prst="triangle">
              <a:avLst>
                <a:gd name="adj" fmla="val 50000"/>
              </a:avLst>
            </a:prstGeom>
            <a:solidFill>
              <a:srgbClr val="2E8E2E"/>
            </a:solidFill>
            <a:ln>
              <a:solidFill>
                <a:prstClr val="black"/>
              </a:solidFill>
              <a:miter lim="800000"/>
            </a:ln>
            <a:scene3d>
              <a:camera prst="legacyPerspectiveTopRight">
                <a:rot lat="21299973" lon="0" rev="0"/>
              </a:camera>
              <a:lightRig rig="legacyFlat3" dir="b"/>
            </a:scene3d>
            <a:sp3d extrusionH="3630600" prstMaterial="legacyMatte">
              <a:bevelT w="13500" h="13500" prst="angle"/>
              <a:bevelB w="13500" h="13500" prst="angle"/>
              <a:extrusionClr>
                <a:srgbClr val="336600"/>
              </a:extrusionClr>
            </a:sp3d>
          </p:spPr>
          <p:txBody>
            <a:bodyPr wrap="none"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eaLnBrk="1" hangingPunct="1"/>
              <a:endParaRPr lang="en-US" altLang="en-US">
                <a:latin typeface="Arial"/>
              </a:endParaRPr>
            </a:p>
          </p:txBody>
        </p:sp>
        <p:sp>
          <p:nvSpPr>
            <p:cNvPr id="34823" name="AutoShape 6"/>
            <p:cNvSpPr/>
            <p:nvPr>
              <p:custDataLst>
                <p:tags r:id="rId6"/>
              </p:custDataLst>
            </p:nvPr>
          </p:nvSpPr>
          <p:spPr>
            <a:xfrm>
              <a:off x="3619500" y="1165225"/>
              <a:ext cx="3124200" cy="2398713"/>
            </a:xfrm>
            <a:prstGeom prst="triangle">
              <a:avLst>
                <a:gd name="adj" fmla="val 50000"/>
              </a:avLst>
            </a:prstGeom>
            <a:gradFill rotWithShape="1">
              <a:gsLst>
                <a:gs pos="0">
                  <a:srgbClr val="FFFF00"/>
                </a:gs>
                <a:gs pos="100000">
                  <a:srgbClr val="FFFF00"/>
                </a:gs>
              </a:gsLst>
              <a:lin ang="5400000" scaled="1"/>
            </a:gradFill>
            <a:ln>
              <a:solidFill>
                <a:prstClr val="black"/>
              </a:solidFill>
              <a:miter lim="800000"/>
            </a:ln>
            <a:scene3d>
              <a:camera prst="legacyPerspectiveTopRight">
                <a:rot lat="21299973" lon="0" rev="0"/>
              </a:camera>
              <a:lightRig rig="legacyFlat3" dir="b"/>
            </a:scene3d>
            <a:sp3d extrusionH="1801800" prstMaterial="legacyMatte">
              <a:bevelT w="13500" h="13500" prst="angle"/>
              <a:bevelB w="13500" h="13500" prst="angle"/>
              <a:extrusionClr>
                <a:srgbClr val="FFFF00"/>
              </a:extrusionClr>
            </a:sp3d>
          </p:spPr>
          <p:txBody>
            <a:bodyPr wrap="none"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eaLnBrk="1" hangingPunct="1"/>
              <a:endParaRPr lang="en-US" altLang="en-US">
                <a:latin typeface="Arial"/>
              </a:endParaRPr>
            </a:p>
          </p:txBody>
        </p:sp>
        <p:sp>
          <p:nvSpPr>
            <p:cNvPr id="34824" name="AutoShape 9"/>
            <p:cNvSpPr/>
            <p:nvPr>
              <p:custDataLst>
                <p:tags r:id="rId7"/>
              </p:custDataLst>
            </p:nvPr>
          </p:nvSpPr>
          <p:spPr>
            <a:xfrm>
              <a:off x="4676776" y="1165225"/>
              <a:ext cx="912813" cy="738150"/>
            </a:xfrm>
            <a:prstGeom prst="triangle">
              <a:avLst>
                <a:gd name="adj" fmla="val 50000"/>
              </a:avLst>
            </a:prstGeom>
            <a:gradFill rotWithShape="1">
              <a:gsLst>
                <a:gs pos="0">
                  <a:srgbClr val="FF0000"/>
                </a:gs>
                <a:gs pos="100000">
                  <a:srgbClr val="FF0000"/>
                </a:gs>
              </a:gsLst>
              <a:lin ang="5400000" scaled="1"/>
            </a:gradFill>
            <a:ln>
              <a:solidFill>
                <a:prstClr val="black"/>
              </a:solidFill>
              <a:miter lim="800000"/>
            </a:ln>
            <a:scene3d>
              <a:camera prst="legacyPerspectiveTopRight">
                <a:rot lat="21299973" lon="300000" rev="0"/>
              </a:camera>
              <a:lightRig rig="legacyFlat3" dir="b"/>
            </a:scene3d>
            <a:sp3d extrusionH="887400" prstMaterial="legacyMatte">
              <a:bevelT w="13500" h="13500" prst="angle"/>
              <a:bevelB w="13500" h="13500" prst="angle"/>
              <a:extrusionClr>
                <a:srgbClr val="FF0000"/>
              </a:extrusionClr>
            </a:sp3d>
          </p:spPr>
          <p:txBody>
            <a:bodyPr wrap="none"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eaLnBrk="1" hangingPunct="1"/>
              <a:endParaRPr lang="en-US" altLang="en-US">
                <a:latin typeface="Arial"/>
              </a:endParaRPr>
            </a:p>
          </p:txBody>
        </p:sp>
      </p:grpSp>
      <p:sp>
        <p:nvSpPr>
          <p:cNvPr id="34819" name="TextBox 12">
            <a:extLst>
              <a:ext uri="{FF2B5EF4-FFF2-40B4-BE49-F238E27FC236}">
                <a16:creationId xmlns:a16="http://schemas.microsoft.com/office/drawing/2014/main" id="{14368BBD-566F-E641-87D0-3AB7F6716266}"/>
              </a:ext>
            </a:extLst>
          </p:cNvPr>
          <p:cNvSpPr txBox="1">
            <a:spLocks noChangeArrowheads="1"/>
          </p:cNvSpPr>
          <p:nvPr>
            <p:custDataLst>
              <p:tags r:id="rId8"/>
            </p:custDataLst>
          </p:nvPr>
        </p:nvSpPr>
        <p:spPr bwMode="auto">
          <a:xfrm>
            <a:off x="223838" y="3879850"/>
            <a:ext cx="352583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orbe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orbe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orbe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orbe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en-US" sz="1800" b="1" i="0" u="none" strike="noStrike" kern="1200" cap="none" spc="0" normalizeH="0" baseline="0" noProof="0">
                <a:ln>
                  <a:noFill/>
                </a:ln>
                <a:solidFill>
                  <a:srgbClr val="008000"/>
                </a:solidFill>
                <a:effectLst/>
                <a:uLnTx/>
                <a:uFillTx/>
                <a:latin typeface="+mn-lt"/>
                <a:ea typeface="ＭＳ Ｐゴシック" charset="-128"/>
                <a:cs typeface="+mn-cs"/>
              </a:rPr>
              <a:t>Universal:</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TFI</a:t>
            </a:r>
            <a:endParaRPr kumimoji="0" lang="en-US" altLang="en-US" sz="1800" b="1" i="1" u="none" strike="noStrike" kern="1200" cap="none" spc="0" normalizeH="0" baseline="0" noProof="0">
              <a:ln>
                <a:noFill/>
              </a:ln>
              <a:solidFill>
                <a:schemeClr val="tx1"/>
              </a:solidFill>
              <a:effectLst/>
              <a:uLnTx/>
              <a:uFillTx/>
              <a:latin typeface="+mn-lt"/>
              <a:ea typeface="ＭＳ Ｐゴシック" charset="-128"/>
              <a:cs typeface="+mn-cs"/>
            </a:endParaRP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1" i="1" u="none" strike="noStrike" kern="1200" cap="none" spc="0" normalizeH="0" baseline="0" noProof="0">
                <a:ln>
                  <a:noFill/>
                </a:ln>
                <a:solidFill>
                  <a:schemeClr val="tx1"/>
                </a:solidFill>
                <a:effectLst/>
                <a:uLnTx/>
                <a:uFillTx/>
                <a:latin typeface="+mn-lt"/>
                <a:ea typeface="ＭＳ Ｐゴシック" charset="-128"/>
                <a:cs typeface="+mn-cs"/>
              </a:rPr>
              <a:t> </a:t>
            </a: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SAS</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 SWIS</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 Attendance</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 Grades</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 Leadership Team Self-Assessment</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 School Climate</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altLang="en-US" sz="1800" b="0" i="0" u="none" strike="noStrike" kern="1200" cap="none" spc="0" normalizeH="0" baseline="0" noProof="0">
                <a:ln>
                  <a:noFill/>
                </a:ln>
                <a:solidFill>
                  <a:schemeClr val="tx1"/>
                </a:solidFill>
                <a:effectLst/>
                <a:uLnTx/>
                <a:uFillTx/>
                <a:latin typeface="+mn-lt"/>
                <a:ea typeface="ＭＳ Ｐゴシック" charset="-128"/>
                <a:cs typeface="+mn-cs"/>
              </a:rPr>
              <a:t> Family Engagement</a:t>
            </a:r>
          </a:p>
        </p:txBody>
      </p:sp>
      <p:sp>
        <p:nvSpPr>
          <p:cNvPr id="34820" name="TextBox 13">
            <a:extLst>
              <a:ext uri="{FF2B5EF4-FFF2-40B4-BE49-F238E27FC236}">
                <a16:creationId xmlns:a16="http://schemas.microsoft.com/office/drawing/2014/main" id="{0366F0F3-B79A-6047-B17E-C4B111946D8C}"/>
              </a:ext>
            </a:extLst>
          </p:cNvPr>
          <p:cNvSpPr txBox="1"/>
          <p:nvPr>
            <p:custDataLst>
              <p:tags r:id="rId9"/>
            </p:custDataLst>
          </p:nvPr>
        </p:nvSpPr>
        <p:spPr>
          <a:xfrm>
            <a:off x="1785938" y="2552700"/>
            <a:ext cx="2357437" cy="23082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rgbClr val="FF6600"/>
                </a:solidFill>
                <a:effectLst/>
                <a:uLnTx/>
                <a:uFillTx/>
                <a:latin typeface="+mn-lt"/>
                <a:ea typeface="ＭＳ Ｐゴシック" charset="-128"/>
                <a:cs typeface="ＭＳ Ｐゴシック" charset="-128"/>
              </a:rPr>
              <a:t>Targeted:</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TFI</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SWIS-CICO</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EST</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FBA/BSP</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Universal Screening</a:t>
            </a:r>
          </a:p>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endParaRPr>
          </a:p>
        </p:txBody>
      </p:sp>
      <p:sp>
        <p:nvSpPr>
          <p:cNvPr id="34821" name="TextBox 14">
            <a:extLst>
              <a:ext uri="{FF2B5EF4-FFF2-40B4-BE49-F238E27FC236}">
                <a16:creationId xmlns:a16="http://schemas.microsoft.com/office/drawing/2014/main" id="{F9769B25-EFDF-5544-9539-398F89965327}"/>
              </a:ext>
            </a:extLst>
          </p:cNvPr>
          <p:cNvSpPr txBox="1"/>
          <p:nvPr>
            <p:custDataLst>
              <p:tags r:id="rId10"/>
            </p:custDataLst>
          </p:nvPr>
        </p:nvSpPr>
        <p:spPr>
          <a:xfrm>
            <a:off x="3548063" y="1130300"/>
            <a:ext cx="2078037" cy="1754188"/>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rgbClr val="FF0000"/>
                </a:solidFill>
                <a:effectLst/>
                <a:uLnTx/>
                <a:uFillTx/>
                <a:latin typeface="+mn-lt"/>
                <a:ea typeface="ＭＳ Ｐゴシック" charset="-128"/>
                <a:cs typeface="ＭＳ Ｐゴシック" charset="-128"/>
              </a:rPr>
              <a:t>Intensive:</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TFI</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I-SWIS</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EST</a:t>
            </a:r>
          </a:p>
          <a:p>
            <a:pPr marL="285750" marR="0" lvl="0" indent="-285750" algn="l" defTabSz="457200" rtl="0" eaLnBrk="1" fontAlgn="base" latinLnBrk="0" hangingPunct="1">
              <a:lnSpc>
                <a:spcPct val="100000"/>
              </a:lnSpc>
              <a:spcBef>
                <a:spcPct val="0"/>
              </a:spcBef>
              <a:spcAft>
                <a:spcPct val="0"/>
              </a:spcAft>
              <a:buClrTx/>
              <a:buSzTx/>
              <a:buFont typeface="Arial"/>
              <a:buChar char="•"/>
              <a:defRPr/>
            </a:pPr>
            <a:r>
              <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rPr>
              <a:t>FBA/BSP</a:t>
            </a:r>
          </a:p>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ＭＳ Ｐゴシック" charset="-128"/>
              <a:cs typeface="ＭＳ Ｐゴシック" charset="-128"/>
            </a:endParaRPr>
          </a:p>
        </p:txBody>
      </p:sp>
    </p:spTree>
    <p:custDataLst>
      <p:tags r:id="rId11"/>
    </p:custData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6865" name="Title 2"/>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ea typeface="Calibri Light"/>
              </a:rPr>
              <a:t>Big Ideas About Data</a:t>
            </a:r>
            <a:endParaRPr lang="en-US" altLang="en-US" sz="4000" b="1">
              <a:solidFill>
                <a:srgbClr val="006600"/>
              </a:solidFill>
              <a:ea typeface="Calibri Light"/>
            </a:endParaRPr>
          </a:p>
        </p:txBody>
      </p:sp>
      <p:sp>
        <p:nvSpPr>
          <p:cNvPr id="36866" name="Content Placeholder 1"/>
          <p:cNvSpPr>
            <a:spLocks noGrp="1"/>
          </p:cNvSpPr>
          <p:nvPr>
            <p:ph idx="1"/>
            <p:custDataLst>
              <p:tags r:id="rId4"/>
            </p:custDataLst>
          </p:nvPr>
        </p:nvSpPr>
        <p:spPr>
          <a:xfrm>
            <a:off x="628650" y="1690688"/>
            <a:ext cx="8321675" cy="3859212"/>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r>
              <a:rPr lang="en-US" altLang="en-US" sz="2800">
                <a:ea typeface="ＭＳ Ｐゴシック" charset="-128"/>
              </a:rPr>
              <a:t> All data should serve a </a:t>
            </a:r>
            <a:r>
              <a:rPr lang="en-US" altLang="en-US" sz="2800" b="1">
                <a:ea typeface="ＭＳ Ｐゴシック" charset="-128"/>
              </a:rPr>
              <a:t>purpose </a:t>
            </a:r>
            <a:endParaRPr lang="en-US" altLang="en-US" sz="2800" b="1">
              <a:ea typeface="ＭＳ Ｐゴシック" charset="-128"/>
            </a:endParaRPr>
          </a:p>
          <a:p>
            <a:pPr lvl="0" eaLnBrk="1" hangingPunct="1"/>
            <a:r>
              <a:rPr lang="en-US" altLang="en-US" sz="2800">
                <a:ea typeface="ＭＳ Ｐゴシック" charset="-128"/>
              </a:rPr>
              <a:t> Collect data with </a:t>
            </a:r>
            <a:r>
              <a:rPr lang="en-US" altLang="en-US" sz="2800" b="1">
                <a:ea typeface="ＭＳ Ｐゴシック" charset="-128"/>
              </a:rPr>
              <a:t>fidelity </a:t>
            </a:r>
            <a:endParaRPr lang="en-US" altLang="en-US" sz="2800" b="1">
              <a:ea typeface="ＭＳ Ｐゴシック" charset="-128"/>
            </a:endParaRPr>
          </a:p>
          <a:p>
            <a:pPr lvl="0" eaLnBrk="1" hangingPunct="1"/>
            <a:r>
              <a:rPr lang="en-US" altLang="en-US" sz="2800">
                <a:ea typeface="ＭＳ Ｐゴシック" charset="-128"/>
              </a:rPr>
              <a:t> Be </a:t>
            </a:r>
            <a:r>
              <a:rPr lang="en-US" altLang="en-US" sz="2800" b="1">
                <a:ea typeface="ＭＳ Ｐゴシック" charset="-128"/>
              </a:rPr>
              <a:t>prompt</a:t>
            </a:r>
            <a:r>
              <a:rPr lang="en-US" altLang="en-US" sz="2800">
                <a:ea typeface="ＭＳ Ｐゴシック" charset="-128"/>
              </a:rPr>
              <a:t> about looking at data and acting upon it </a:t>
            </a:r>
            <a:endParaRPr lang="en-US" altLang="en-US" sz="2800">
              <a:ea typeface="ＭＳ Ｐゴシック" charset="-128"/>
            </a:endParaRPr>
          </a:p>
          <a:p>
            <a:pPr lvl="0" eaLnBrk="1" hangingPunct="1"/>
            <a:r>
              <a:rPr lang="en-US" altLang="en-US" sz="2800">
                <a:ea typeface="ＭＳ Ｐゴシック" charset="-128"/>
              </a:rPr>
              <a:t> Use </a:t>
            </a:r>
            <a:r>
              <a:rPr lang="en-US" altLang="en-US" sz="2800" b="1">
                <a:ea typeface="ＭＳ Ｐゴシック" charset="-128"/>
              </a:rPr>
              <a:t>multiple</a:t>
            </a:r>
            <a:r>
              <a:rPr lang="en-US" altLang="en-US" sz="2800">
                <a:ea typeface="ＭＳ Ｐゴシック" charset="-128"/>
              </a:rPr>
              <a:t> </a:t>
            </a:r>
            <a:r>
              <a:rPr lang="en-US" altLang="en-US" sz="2800" b="1">
                <a:ea typeface="ＭＳ Ｐゴシック" charset="-128"/>
              </a:rPr>
              <a:t>sources</a:t>
            </a:r>
            <a:r>
              <a:rPr lang="en-US" altLang="en-US" sz="2800">
                <a:ea typeface="ＭＳ Ｐゴシック" charset="-128"/>
              </a:rPr>
              <a:t> of data to confirm what you see </a:t>
            </a:r>
            <a:endParaRPr lang="en-US" altLang="en-US" sz="2800">
              <a:ea typeface="ＭＳ Ｐゴシック" charset="-128"/>
            </a:endParaRPr>
          </a:p>
          <a:p>
            <a:pPr lvl="0" eaLnBrk="1" hangingPunct="1"/>
            <a:r>
              <a:rPr lang="en-US" altLang="en-US" sz="2800">
                <a:ea typeface="ＭＳ Ｐゴシック" charset="-128"/>
              </a:rPr>
              <a:t> Use data to </a:t>
            </a:r>
            <a:r>
              <a:rPr lang="en-US" altLang="en-US" sz="2800" b="1">
                <a:ea typeface="ＭＳ Ｐゴシック" charset="-128"/>
              </a:rPr>
              <a:t>support</a:t>
            </a:r>
            <a:r>
              <a:rPr lang="en-US" altLang="en-US" sz="2800">
                <a:ea typeface="ＭＳ Ｐゴシック" charset="-128"/>
              </a:rPr>
              <a:t>, not punish </a:t>
            </a:r>
            <a:endParaRPr lang="en-US" altLang="en-US" sz="2800">
              <a:ea typeface="ＭＳ Ｐゴシック" charset="-128"/>
            </a:endParaRPr>
          </a:p>
          <a:p>
            <a:pPr lvl="0" eaLnBrk="1" hangingPunct="1"/>
            <a:endParaRPr lang="en-US" altLang="en-US" sz="2800">
              <a:latin typeface="Arial"/>
              <a:ea typeface="ＭＳ Ｐゴシック" charset="-128"/>
            </a:endParaRPr>
          </a:p>
        </p:txBody>
      </p:sp>
    </p:spTree>
    <p:custDataLst>
      <p:tags r:id="rId5"/>
    </p:custDataLst>
  </p:cSld>
  <p:clrMapOvr>
    <a:masterClrMapping/>
  </p:clrMapOvr>
  <p:transition spd="slow"/>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8913" name="Title 1"/>
          <p:cNvSpPr>
            <a:spLocks noGrp="1"/>
          </p:cNvSpPr>
          <p:nvPr>
            <p:ph type="title"/>
            <p:custDataLst>
              <p:tags r:id="rId3"/>
            </p:custDataLst>
          </p:nvPr>
        </p:nvSpPr>
        <p:spPr>
          <a:xfrm>
            <a:off x="779463" y="295275"/>
            <a:ext cx="7583487" cy="1076325"/>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lgn="ctr" eaLnBrk="1" hangingPunct="1"/>
            <a:r>
              <a:rPr lang="en-US" altLang="en-US" sz="4000" b="1">
                <a:solidFill>
                  <a:srgbClr val="006600"/>
                </a:solidFill>
                <a:ea typeface="ＭＳ Ｐゴシック" charset="-128"/>
              </a:rPr>
              <a:t>Characteristics of an </a:t>
            </a:r>
            <a:br>
              <a:rPr lang="en-US" altLang="en-US" sz="4000" b="1">
                <a:solidFill>
                  <a:srgbClr val="006600"/>
                </a:solidFill>
                <a:ea typeface="ＭＳ Ｐゴシック" charset="-128"/>
              </a:rPr>
            </a:br>
            <a:r>
              <a:rPr lang="en-US" altLang="en-US" sz="4000" b="1">
                <a:solidFill>
                  <a:srgbClr val="006600"/>
                </a:solidFill>
                <a:ea typeface="ＭＳ Ｐゴシック" charset="-128"/>
              </a:rPr>
              <a:t>Effective Data Team</a:t>
            </a:r>
            <a:endParaRPr lang="en-US" altLang="en-US" sz="4000" b="1">
              <a:solidFill>
                <a:srgbClr val="006600"/>
              </a:solidFill>
              <a:ea typeface="ＭＳ Ｐゴシック" charset="-128"/>
            </a:endParaRPr>
          </a:p>
        </p:txBody>
      </p:sp>
      <p:pic>
        <p:nvPicPr>
          <p:cNvPr id="38914" name="Picture 5"/>
          <p:cNvPicPr>
            <a:picLocks noGrp="1" noChangeAspect="1"/>
          </p:cNvPicPr>
          <p:nvPr>
            <p:custDataLst>
              <p:tags r:id="rId5"/>
            </p:custDataLst>
          </p:nvPr>
        </p:nvPicPr>
        <p:blipFill>
          <a:blip r:embed="rId4"/>
          <a:srcRect t="3311" b="3311"/>
          <a:stretch>
            <a:fillRect/>
          </a:stretch>
        </p:blipFill>
        <p:spPr>
          <a:xfrm>
            <a:off x="536575" y="1616075"/>
            <a:ext cx="5629275" cy="3136900"/>
          </a:xfrm>
          <a:prstGeom prst="rect">
            <a:avLst/>
          </a:prstGeom>
          <a:noFill/>
          <a:ln>
            <a:noFill/>
            <a:miter lim="800000"/>
          </a:ln>
        </p:spPr>
      </p:pic>
      <p:pic>
        <p:nvPicPr>
          <p:cNvPr id="38915" name="Content Placeholder 4"/>
          <p:cNvPicPr>
            <a:picLocks noGrp="1" noChangeAspect="1"/>
          </p:cNvPicPr>
          <p:nvPr>
            <p:ph idx="1"/>
            <p:custDataLst>
              <p:tags r:id="rId7"/>
            </p:custDataLst>
          </p:nvPr>
        </p:nvPicPr>
        <p:blipFill>
          <a:blip r:embed="rId6"/>
          <a:srcRect t="25164" b="32494"/>
          <a:stretch>
            <a:fillRect/>
          </a:stretch>
        </p:blipFill>
        <p:spPr>
          <a:xfrm>
            <a:off x="4056063" y="4056063"/>
            <a:ext cx="4962525" cy="2801937"/>
          </a:xfrm>
          <a:prstGeom prst="rect">
            <a:avLst/>
          </a:prstGeom>
          <a:noFill/>
          <a:ln>
            <a:noFill/>
            <a:miter lim="800000"/>
          </a:ln>
        </p:spPr>
      </p:pic>
      <p:pic>
        <p:nvPicPr>
          <p:cNvPr id="38916" name="Picture 6"/>
          <p:cNvPicPr>
            <a:picLocks noChangeAspect="1"/>
          </p:cNvPicPr>
          <p:nvPr>
            <p:custDataLst>
              <p:tags r:id="rId9"/>
            </p:custDataLst>
          </p:nvPr>
        </p:nvPicPr>
        <p:blipFill>
          <a:blip r:embed="rId8"/>
          <a:srcRect t="26270" b="32935"/>
          <a:stretch>
            <a:fillRect/>
          </a:stretch>
        </p:blipFill>
        <p:spPr>
          <a:xfrm>
            <a:off x="125413" y="5495925"/>
            <a:ext cx="3822700" cy="1333500"/>
          </a:xfrm>
          <a:prstGeom prst="rect">
            <a:avLst/>
          </a:prstGeom>
          <a:noFill/>
          <a:ln>
            <a:noFill/>
            <a:miter lim="800000"/>
          </a:ln>
        </p:spPr>
      </p:pic>
    </p:spTree>
    <p:custDataLst>
      <p:tags r:id="rId10"/>
    </p:custData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0961" name="Title 1"/>
          <p:cNvSpPr>
            <a:spLocks noGrp="1"/>
          </p:cNvSpPr>
          <p:nvPr>
            <p:ph type="title"/>
            <p:custDataLst>
              <p:tags r:id="rId3"/>
            </p:custDataLst>
          </p:nvPr>
        </p:nvSpPr>
        <p:spPr>
          <a:xfrm>
            <a:off x="228600" y="-228600"/>
            <a:ext cx="8610600" cy="1438275"/>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Data Analyst: Role &amp; Responsibilities</a:t>
            </a:r>
            <a:endParaRPr lang="en-US" altLang="en-US" sz="4000" b="1">
              <a:solidFill>
                <a:srgbClr val="006600"/>
              </a:solidFill>
            </a:endParaRPr>
          </a:p>
        </p:txBody>
      </p:sp>
      <p:sp>
        <p:nvSpPr>
          <p:cNvPr id="40962" name="Content Placeholder 2"/>
          <p:cNvSpPr>
            <a:spLocks noGrp="1"/>
          </p:cNvSpPr>
          <p:nvPr>
            <p:ph idx="1"/>
            <p:custDataLst>
              <p:tags r:id="rId4"/>
            </p:custDataLst>
          </p:nvPr>
        </p:nvSpPr>
        <p:spPr>
          <a:xfrm>
            <a:off x="228600" y="984250"/>
            <a:ext cx="8610600" cy="3562350"/>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1" eaLnBrk="1" hangingPunct="1"/>
            <a:r>
              <a:rPr lang="en-US" altLang="en-US" sz="2400" b="1"/>
              <a:t>Establish the role </a:t>
            </a:r>
            <a:r>
              <a:rPr lang="en-US" altLang="en-US" sz="2400"/>
              <a:t>of a data analyst (and backup person)</a:t>
            </a:r>
            <a:endParaRPr lang="en-US" altLang="en-US" sz="2400"/>
          </a:p>
          <a:p>
            <a:pPr lvl="1" eaLnBrk="1" hangingPunct="1"/>
            <a:r>
              <a:rPr lang="en-US" altLang="en-US" sz="2400" b="1">
                <a:ea typeface="Calibri" charset="0"/>
              </a:rPr>
              <a:t>Use the data sources needed </a:t>
            </a:r>
            <a:r>
              <a:rPr lang="en-US" altLang="en-US" sz="2400">
                <a:ea typeface="Calibri" charset="0"/>
              </a:rPr>
              <a:t>for problem solving and decision making (</a:t>
            </a:r>
            <a:r>
              <a:rPr lang="en-US" altLang="en-US" sz="2400"/>
              <a:t>DIBELS, SWIS, etc.)</a:t>
            </a:r>
            <a:endParaRPr lang="en-US" altLang="en-US" sz="2400">
              <a:ea typeface="Calibri" charset="0"/>
            </a:endParaRPr>
          </a:p>
          <a:p>
            <a:pPr lvl="1" eaLnBrk="1" hangingPunct="1"/>
            <a:r>
              <a:rPr lang="en-US" altLang="en-US" sz="2400" b="1">
                <a:ea typeface="Calibri" charset="0"/>
              </a:rPr>
              <a:t>Create written data summaries </a:t>
            </a:r>
            <a:r>
              <a:rPr lang="en-US" altLang="en-US" sz="2400">
                <a:ea typeface="Calibri" charset="0"/>
              </a:rPr>
              <a:t>in advance to assist the team:</a:t>
            </a:r>
            <a:endParaRPr lang="en-US" altLang="en-US" sz="2400">
              <a:ea typeface="Calibri" charset="0"/>
            </a:endParaRPr>
          </a:p>
          <a:p>
            <a:pPr lvl="2" eaLnBrk="1" hangingPunct="1"/>
            <a:r>
              <a:rPr lang="en-US" altLang="en-US" sz="2000">
                <a:ea typeface="Calibri" charset="0"/>
              </a:rPr>
              <a:t>Determine if there are problems; </a:t>
            </a:r>
            <a:endParaRPr lang="en-US" altLang="en-US" sz="2000">
              <a:ea typeface="Calibri" charset="0"/>
            </a:endParaRPr>
          </a:p>
          <a:p>
            <a:pPr lvl="2" eaLnBrk="1" hangingPunct="1"/>
            <a:r>
              <a:rPr lang="en-US" altLang="en-US" sz="2000">
                <a:ea typeface="Calibri" charset="0"/>
              </a:rPr>
              <a:t>Jumpstart problem-solving discussion; and </a:t>
            </a:r>
            <a:endParaRPr lang="en-US" altLang="en-US" sz="2000">
              <a:ea typeface="Calibri" charset="0"/>
            </a:endParaRPr>
          </a:p>
          <a:p>
            <a:pPr lvl="2" eaLnBrk="1" hangingPunct="1"/>
            <a:r>
              <a:rPr lang="en-US" altLang="en-US" sz="2000">
                <a:ea typeface="Calibri" charset="0"/>
              </a:rPr>
              <a:t>Evaluate impact of solutions and fidelity of implementation</a:t>
            </a:r>
            <a:endParaRPr lang="en-US" altLang="en-US" sz="2800">
              <a:ea typeface="Calibri" charset="0"/>
            </a:endParaRPr>
          </a:p>
        </p:txBody>
      </p:sp>
      <p:pic>
        <p:nvPicPr>
          <p:cNvPr id="40963" name="Picture 2"/>
          <p:cNvPicPr>
            <a:picLocks noChangeAspect="1"/>
          </p:cNvPicPr>
          <p:nvPr>
            <p:custDataLst>
              <p:tags r:id="rId6"/>
            </p:custDataLst>
          </p:nvPr>
        </p:nvPicPr>
        <p:blipFill>
          <a:blip r:embed="rId5"/>
          <a:stretch>
            <a:fillRect/>
          </a:stretch>
        </p:blipFill>
        <p:spPr>
          <a:xfrm>
            <a:off x="1308100" y="4059238"/>
            <a:ext cx="6372225" cy="2595562"/>
          </a:xfrm>
          <a:prstGeom prst="rect">
            <a:avLst/>
          </a:prstGeom>
          <a:noFill/>
          <a:ln>
            <a:noFill/>
            <a:miter lim="800000"/>
          </a:ln>
        </p:spPr>
      </p:pic>
    </p:spTree>
    <p:custDataLst>
      <p:tags r:id="rId7"/>
    </p:custData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3009" name="Rectangle 2"/>
          <p:cNvSpPr>
            <a:spLocks noGrp="1"/>
          </p:cNvSpPr>
          <p:nvPr>
            <p:ph type="title"/>
            <p:custDataLst>
              <p:tags r:id="rId3"/>
            </p:custDataLst>
          </p:nvPr>
        </p:nvSpPr>
        <p:spPr>
          <a:xfrm>
            <a:off x="533400" y="381000"/>
            <a:ext cx="8229600" cy="960438"/>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Data Analyst: Role &amp; Responsibilities (cont’d)</a:t>
            </a:r>
            <a:endParaRPr lang="en-US" altLang="en-US" sz="4000" b="1">
              <a:solidFill>
                <a:srgbClr val="006600"/>
              </a:solidFill>
            </a:endParaRPr>
          </a:p>
        </p:txBody>
      </p:sp>
      <p:sp>
        <p:nvSpPr>
          <p:cNvPr id="43010" name="Rectangle 3"/>
          <p:cNvSpPr>
            <a:spLocks noGrp="1"/>
          </p:cNvSpPr>
          <p:nvPr>
            <p:ph idx="1"/>
            <p:custDataLst>
              <p:tags r:id="rId4"/>
            </p:custDataLst>
          </p:nvPr>
        </p:nvSpPr>
        <p:spPr>
          <a:xfrm>
            <a:off x="381000" y="1533525"/>
            <a:ext cx="8382000" cy="4714875"/>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1" eaLnBrk="1" hangingPunct="1"/>
            <a:r>
              <a:rPr lang="en-US" altLang="en-US" sz="2400" b="1"/>
              <a:t>Launch meeting </a:t>
            </a:r>
            <a:r>
              <a:rPr lang="en-US" altLang="en-US" sz="2400"/>
              <a:t>with data summary that helps define the problem with precision</a:t>
            </a:r>
            <a:endParaRPr lang="en-US" altLang="en-US" sz="2400"/>
          </a:p>
          <a:p>
            <a:pPr lvl="1" eaLnBrk="1" hangingPunct="1"/>
            <a:r>
              <a:rPr lang="en-US" altLang="en-US" sz="2400" b="1"/>
              <a:t>Start problem solving </a:t>
            </a:r>
            <a:r>
              <a:rPr lang="en-US" altLang="en-US" sz="2400"/>
              <a:t>by defining the problem with precision</a:t>
            </a:r>
            <a:endParaRPr lang="en-US" altLang="en-US" sz="2400"/>
          </a:p>
          <a:p>
            <a:pPr lvl="1" eaLnBrk="1" hangingPunct="1"/>
            <a:r>
              <a:rPr lang="en-US" altLang="en-US" sz="2400" b="1"/>
              <a:t>Refine precision of problem statement </a:t>
            </a:r>
            <a:r>
              <a:rPr lang="en-US" altLang="en-US" sz="2400"/>
              <a:t>through inferences and hypothesis </a:t>
            </a:r>
            <a:endParaRPr lang="en-US" altLang="en-US" sz="2400"/>
          </a:p>
          <a:p>
            <a:pPr lvl="2" eaLnBrk="1" hangingPunct="1"/>
            <a:r>
              <a:rPr lang="en-US" altLang="en-US" sz="2000">
                <a:ea typeface="Calibri" charset="0"/>
              </a:rPr>
              <a:t>Generate reports during the meeting as questions about the data arise</a:t>
            </a:r>
            <a:endParaRPr lang="en-US" altLang="en-US" sz="2000">
              <a:ea typeface="Calibri" charset="0"/>
            </a:endParaRPr>
          </a:p>
        </p:txBody>
      </p:sp>
      <p:pic>
        <p:nvPicPr>
          <p:cNvPr id="43011" name="Picture 4"/>
          <p:cNvPicPr>
            <a:picLocks noChangeAspect="1"/>
          </p:cNvPicPr>
          <p:nvPr>
            <p:custDataLst>
              <p:tags r:id="rId6"/>
            </p:custDataLst>
          </p:nvPr>
        </p:nvPicPr>
        <p:blipFill>
          <a:blip r:embed="rId5"/>
          <a:stretch>
            <a:fillRect/>
          </a:stretch>
        </p:blipFill>
        <p:spPr>
          <a:xfrm>
            <a:off x="1309688" y="4032250"/>
            <a:ext cx="6372225" cy="2593975"/>
          </a:xfrm>
          <a:prstGeom prst="rect">
            <a:avLst/>
          </a:prstGeom>
          <a:noFill/>
          <a:ln>
            <a:noFill/>
            <a:miter lim="800000"/>
          </a:ln>
        </p:spPr>
      </p:pic>
    </p:spTree>
    <p:custDataLst>
      <p:tags r:id="rId7"/>
    </p:custData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5057" name="Title 1">
            <a:extLst>
              <a:ext uri="{FF2B5EF4-FFF2-40B4-BE49-F238E27FC236}">
                <a16:creationId xmlns:a16="http://schemas.microsoft.com/office/drawing/2014/main" id="{496DF2EA-C66F-6C4E-9929-B7B2BAEBA2A6}"/>
              </a:ext>
            </a:extLst>
          </p:cNvPr>
          <p:cNvSpPr>
            <a:spLocks noGrp="1"/>
          </p:cNvSpPr>
          <p:nvPr>
            <p:ph type="title"/>
            <p:custDataLst>
              <p:tags r:id="rId3"/>
            </p:custDataLst>
          </p:nvPr>
        </p:nvSpPr>
        <p:spPr>
          <a:xfrm>
            <a:off x="628650" y="511175"/>
            <a:ext cx="7583488" cy="1152525"/>
          </a:xfrm>
        </p:spPr>
        <p:txBody>
          <a:bodyPr vert="horz" wrap="square" lIns="91440" tIns="45720" rIns="91440" bIns="45720" numCol="1" anchor="ctr" anchorCtr="0" compatLnSpc="1">
            <a:prstTxWarp prst="textNoShape">
              <a:avLst/>
            </a:prstTxWarp>
          </a:bodyPr>
          <a:lstStyle/>
          <a:p>
            <a:pPr marL="0" marR="0" lvl="0" indent="0" algn="l" defTabSz="685800" rtl="0" eaLnBrk="1" fontAlgn="base"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mj-ea"/>
                <a:cs typeface="+mj-cs"/>
              </a:rPr>
              <a:t>POLL: </a:t>
            </a: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To what extent does </a:t>
            </a:r>
            <a:b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someone serve as data analyst </a:t>
            </a:r>
            <a:b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in your PBIS planning meetings?</a:t>
            </a:r>
          </a:p>
        </p:txBody>
      </p:sp>
      <p:sp>
        <p:nvSpPr>
          <p:cNvPr id="45058" name="Content Placeholder 2"/>
          <p:cNvSpPr>
            <a:spLocks noGrp="1"/>
          </p:cNvSpPr>
          <p:nvPr>
            <p:ph idx="1"/>
            <p:custDataLst>
              <p:tags r:id="rId4"/>
            </p:custDataLst>
          </p:nvPr>
        </p:nvSpPr>
        <p:spPr>
          <a:xfrm>
            <a:off x="628650" y="2105025"/>
            <a:ext cx="7886700" cy="4351338"/>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marL="0" lvl="0" indent="0" eaLnBrk="1" hangingPunct="1">
              <a:buFont typeface="Wingdings 2" pitchFamily="18" charset="2"/>
              <a:buNone/>
            </a:pPr>
            <a:r>
              <a:rPr lang="en-US" altLang="en-US" sz="2400"/>
              <a:t>1.  Data has not been used in our meetings so there has been no need for a data analyst</a:t>
            </a:r>
            <a:endParaRPr lang="en-US" altLang="en-US" sz="2400"/>
          </a:p>
          <a:p>
            <a:pPr marL="0" lvl="0" indent="0" eaLnBrk="1" hangingPunct="1">
              <a:buFont typeface="Wingdings 2" pitchFamily="18" charset="2"/>
              <a:buNone/>
            </a:pPr>
            <a:r>
              <a:rPr lang="en-US" altLang="en-US" sz="2400"/>
              <a:t>2.  There is no one in particular serving in this role.  The Team reviews and analyzes the data together at the meetings.</a:t>
            </a:r>
            <a:endParaRPr lang="en-US" altLang="en-US" sz="2400"/>
          </a:p>
          <a:p>
            <a:pPr marL="0" lvl="0" indent="0" eaLnBrk="1" hangingPunct="1">
              <a:buFont typeface="Wingdings 2" pitchFamily="18" charset="2"/>
              <a:buNone/>
            </a:pPr>
            <a:r>
              <a:rPr lang="en-US" altLang="en-US" sz="2400"/>
              <a:t>3.  One person on the team brings data to the meeting for the team to review.</a:t>
            </a:r>
            <a:endParaRPr lang="en-US" altLang="en-US" sz="2400"/>
          </a:p>
          <a:p>
            <a:pPr marL="0" lvl="0" indent="0" eaLnBrk="1" hangingPunct="1">
              <a:buFont typeface="Wingdings 2" pitchFamily="18" charset="2"/>
              <a:buNone/>
            </a:pPr>
            <a:r>
              <a:rPr lang="en-US" altLang="en-US" sz="2400"/>
              <a:t>4.  There is a person identified in this role who prepares data for review and points out trends in advance for discussion and problem solving at meetings.</a:t>
            </a:r>
            <a:endParaRPr lang="en-US" altLang="en-US" sz="2400"/>
          </a:p>
          <a:p>
            <a:pPr marL="0" lvl="0" indent="0" eaLnBrk="1" hangingPunct="1">
              <a:buChar char="•"/>
            </a:pPr>
            <a:endParaRPr lang="en-US" altLang="en-US"/>
          </a:p>
        </p:txBody>
      </p:sp>
      <p:pic>
        <p:nvPicPr>
          <p:cNvPr id="45059" name="Picture 3"/>
          <p:cNvPicPr>
            <a:picLocks noChangeAspect="1"/>
          </p:cNvPicPr>
          <p:nvPr>
            <p:custDataLst>
              <p:tags r:id="rId6"/>
            </p:custDataLst>
          </p:nvPr>
        </p:nvPicPr>
        <p:blipFill>
          <a:blip r:embed="rId5"/>
          <a:stretch>
            <a:fillRect/>
          </a:stretch>
        </p:blipFill>
        <p:spPr>
          <a:xfrm>
            <a:off x="6384925" y="3175"/>
            <a:ext cx="2759075" cy="1970088"/>
          </a:xfrm>
          <a:prstGeom prst="rect">
            <a:avLst/>
          </a:prstGeom>
          <a:noFill/>
          <a:ln>
            <a:noFill/>
            <a:miter lim="800000"/>
          </a:ln>
        </p:spPr>
      </p:pic>
    </p:spTree>
    <p:custDataLst>
      <p:tags r:id="rId7"/>
    </p:custData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7105" name="Title 1"/>
          <p:cNvSpPr>
            <a:spLocks noGrp="1"/>
          </p:cNvSpPr>
          <p:nvPr>
            <p:ph type="title"/>
            <p:custDataLst>
              <p:tags r:id="rId3"/>
            </p:custDataLst>
          </p:nvPr>
        </p:nvSpPr>
        <p:spPr>
          <a:xfrm>
            <a:off x="304800" y="228600"/>
            <a:ext cx="8839200" cy="156051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Effective meetings extend before and after the actual meeting time. Other key roles are necessary!</a:t>
            </a:r>
            <a:endParaRPr lang="en-US" altLang="en-US" sz="4000" b="1">
              <a:solidFill>
                <a:srgbClr val="006600"/>
              </a:solidFill>
            </a:endParaRPr>
          </a:p>
        </p:txBody>
      </p:sp>
      <p:grpSp>
        <p:nvGrpSpPr>
          <p:cNvPr id="47106" name="Group 3"/>
          <p:cNvGrpSpPr/>
          <p:nvPr>
            <p:custDataLst>
              <p:tags r:id="rId4"/>
            </p:custDataLst>
          </p:nvPr>
        </p:nvGrpSpPr>
        <p:grpSpPr>
          <a:xfrm>
            <a:off x="444500" y="2000250"/>
            <a:ext cx="8286750" cy="4445000"/>
            <a:chOff x="444340" y="2000625"/>
            <a:chExt cx="8286910" cy="4445000"/>
          </a:xfrm>
        </p:grpSpPr>
        <p:sp>
          <p:nvSpPr>
            <p:cNvPr id="47107" name="Rounded Rectangle 4">
              <a:extLst>
                <a:ext uri="{FF2B5EF4-FFF2-40B4-BE49-F238E27FC236}">
                  <a16:creationId xmlns:a16="http://schemas.microsoft.com/office/drawing/2014/main" id="{BE69E714-6DC7-BB44-863A-E7217519C323}"/>
                </a:ext>
              </a:extLst>
            </p:cNvPr>
            <p:cNvSpPr/>
            <p:nvPr>
              <p:custDataLst>
                <p:tags r:id="rId5"/>
              </p:custDataLst>
            </p:nvPr>
          </p:nvSpPr>
          <p:spPr bwMode="auto">
            <a:xfrm>
              <a:off x="444340" y="2000625"/>
              <a:ext cx="2498773" cy="3230563"/>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marL="0" marR="0" lvl="0" indent="0" algn="ctr" defTabSz="914400" rtl="0" eaLnBrk="1" fontAlgn="base" latinLnBrk="0" hangingPunct="1">
                <a:lnSpc>
                  <a:spcPct val="100000"/>
                </a:lnSpc>
                <a:spcBef>
                  <a:spcPct val="0"/>
                </a:spcBef>
                <a:spcAft>
                  <a:spcPts val="400"/>
                </a:spcAft>
                <a:buClrTx/>
                <a:buSzTx/>
                <a:buFontTx/>
                <a:buNone/>
                <a:defRPr/>
              </a:pPr>
              <a:r>
                <a:rPr kumimoji="0" lang="en-US" sz="2000" b="1" i="0" u="none" strike="noStrike" kern="1200" cap="none" spc="0" normalizeH="0" baseline="0" noProof="0">
                  <a:ln>
                    <a:noFill/>
                  </a:ln>
                  <a:solidFill>
                    <a:srgbClr val="174576"/>
                  </a:solidFill>
                  <a:effectLst/>
                  <a:uLnTx/>
                  <a:uFillTx/>
                  <a:latin typeface="+mn-lt"/>
                  <a:ea typeface="ＭＳ Ｐゴシック" charset="-128"/>
                  <a:cs typeface="ＭＳ Ｐゴシック" charset="-128"/>
                </a:rPr>
                <a:t>BEFORE:</a:t>
              </a:r>
            </a:p>
            <a:p>
              <a:pPr marL="0" marR="0" lvl="0" indent="0" algn="l" defTabSz="914400" rtl="0" eaLnBrk="1" fontAlgn="base" latinLnBrk="0" hangingPunct="1">
                <a:lnSpc>
                  <a:spcPct val="100000"/>
                </a:lnSpc>
                <a:spcBef>
                  <a:spcPct val="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Set agenda and send to team</a:t>
              </a:r>
            </a:p>
            <a:p>
              <a:pPr marL="0" marR="0" lvl="0" indent="0" algn="l" defTabSz="914400" rtl="0" eaLnBrk="1" fontAlgn="base" latinLnBrk="0" hangingPunct="1">
                <a:lnSpc>
                  <a:spcPct val="100000"/>
                </a:lnSpc>
                <a:spcBef>
                  <a:spcPct val="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Collect data, review, and prepare summary statements</a:t>
              </a:r>
            </a:p>
          </p:txBody>
        </p:sp>
        <p:sp>
          <p:nvSpPr>
            <p:cNvPr id="47108" name="Rounded Rectangle 5">
              <a:extLst>
                <a:ext uri="{FF2B5EF4-FFF2-40B4-BE49-F238E27FC236}">
                  <a16:creationId xmlns:a16="http://schemas.microsoft.com/office/drawing/2014/main" id="{D145D9D2-96EC-7E4F-B056-883CCDF90855}"/>
                </a:ext>
              </a:extLst>
            </p:cNvPr>
            <p:cNvSpPr/>
            <p:nvPr>
              <p:custDataLst>
                <p:tags r:id="rId6"/>
              </p:custDataLst>
            </p:nvPr>
          </p:nvSpPr>
          <p:spPr bwMode="auto">
            <a:xfrm>
              <a:off x="3281258" y="2000625"/>
              <a:ext cx="2581325" cy="4445000"/>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marL="0" marR="0" lvl="0" indent="0" algn="ctr" defTabSz="914400" rtl="0" eaLnBrk="1" fontAlgn="base" latinLnBrk="0" hangingPunct="1">
                <a:lnSpc>
                  <a:spcPct val="100000"/>
                </a:lnSpc>
                <a:spcBef>
                  <a:spcPts val="300"/>
                </a:spcBef>
                <a:spcAft>
                  <a:spcPts val="400"/>
                </a:spcAft>
                <a:buClrTx/>
                <a:buSzTx/>
                <a:buFontTx/>
                <a:buNone/>
                <a:defRPr/>
              </a:pPr>
              <a:r>
                <a:rPr kumimoji="0" lang="en-US" sz="2000" b="1"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DURING:</a:t>
              </a:r>
            </a:p>
            <a:p>
              <a:pPr marL="0" marR="0" lvl="0" indent="0" algn="l" defTabSz="914400" rtl="0" eaLnBrk="1" fontAlgn="base" latinLnBrk="0" hangingPunct="1">
                <a:lnSpc>
                  <a:spcPct val="100000"/>
                </a:lnSpc>
                <a:spcBef>
                  <a:spcPts val="30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Follow agenda &amp; time frames </a:t>
              </a:r>
            </a:p>
            <a:p>
              <a:pPr marL="0" marR="0" lvl="0" indent="0" algn="l" defTabSz="914400" rtl="0" eaLnBrk="1" fontAlgn="base" latinLnBrk="0" hangingPunct="1">
                <a:lnSpc>
                  <a:spcPct val="100000"/>
                </a:lnSpc>
                <a:spcBef>
                  <a:spcPts val="30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Review data</a:t>
              </a:r>
            </a:p>
            <a:p>
              <a:pPr marL="0" marR="0" lvl="0" indent="0" algn="l" defTabSz="914400" rtl="0" eaLnBrk="1" fontAlgn="base" latinLnBrk="0" hangingPunct="1">
                <a:lnSpc>
                  <a:spcPct val="100000"/>
                </a:lnSpc>
                <a:spcBef>
                  <a:spcPts val="30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Make precision problem statements</a:t>
              </a:r>
            </a:p>
            <a:p>
              <a:pPr marL="0" marR="0" lvl="0" indent="0" algn="l" defTabSz="914400" rtl="0" eaLnBrk="1" fontAlgn="base" latinLnBrk="0" hangingPunct="1">
                <a:lnSpc>
                  <a:spcPct val="100000"/>
                </a:lnSpc>
                <a:spcBef>
                  <a:spcPts val="30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Develop solutions</a:t>
              </a:r>
            </a:p>
            <a:p>
              <a:pPr marL="0" marR="0" lvl="0" indent="0" algn="l" defTabSz="914400" rtl="0" eaLnBrk="1" fontAlgn="base" latinLnBrk="0" hangingPunct="1">
                <a:lnSpc>
                  <a:spcPct val="100000"/>
                </a:lnSpc>
                <a:spcBef>
                  <a:spcPts val="30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Take notes and set action items</a:t>
              </a:r>
            </a:p>
            <a:p>
              <a:pPr marL="0" marR="0" lvl="0" indent="0" algn="l" defTabSz="914400" rtl="0" eaLnBrk="1" fontAlgn="base" latinLnBrk="0" hangingPunct="1">
                <a:lnSpc>
                  <a:spcPct val="100000"/>
                </a:lnSpc>
                <a:spcBef>
                  <a:spcPts val="300"/>
                </a:spcBef>
                <a:spcAft>
                  <a:spcPts val="300"/>
                </a:spcAft>
                <a:buClrTx/>
                <a:buSzTx/>
                <a:buFont typeface="Arial"/>
                <a:buChar char="•"/>
                <a:defRPr/>
              </a:pPr>
              <a:endParaRPr kumimoji="0" lang="en-US" sz="18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endParaRPr>
            </a:p>
            <a:p>
              <a:pPr marL="0" marR="0" lvl="0" indent="0" algn="ctr" defTabSz="914400" rtl="0" eaLnBrk="1" fontAlgn="base" latinLnBrk="0" hangingPunct="1">
                <a:lnSpc>
                  <a:spcPct val="100000"/>
                </a:lnSpc>
                <a:spcBef>
                  <a:spcPts val="300"/>
                </a:spcBef>
                <a:spcAft>
                  <a:spcPts val="300"/>
                </a:spcAft>
                <a:buClrTx/>
                <a:buSzTx/>
                <a:buFontTx/>
                <a:buNone/>
                <a:defRPr/>
              </a:pPr>
              <a:endParaRPr kumimoji="0" lang="en-US" sz="18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endParaRPr>
            </a:p>
          </p:txBody>
        </p:sp>
        <p:sp>
          <p:nvSpPr>
            <p:cNvPr id="47109" name="Rounded Rectangle 6">
              <a:extLst>
                <a:ext uri="{FF2B5EF4-FFF2-40B4-BE49-F238E27FC236}">
                  <a16:creationId xmlns:a16="http://schemas.microsoft.com/office/drawing/2014/main" id="{2DC20C03-7EDB-BA4F-BDCA-DB0EF1A27D22}"/>
                </a:ext>
              </a:extLst>
            </p:cNvPr>
            <p:cNvSpPr/>
            <p:nvPr>
              <p:custDataLst>
                <p:tags r:id="rId7"/>
              </p:custDataLst>
            </p:nvPr>
          </p:nvSpPr>
          <p:spPr bwMode="auto">
            <a:xfrm>
              <a:off x="6248352" y="2000625"/>
              <a:ext cx="2482898" cy="3284538"/>
            </a:xfrm>
            <a:prstGeom prst="roundRect">
              <a:avLst/>
            </a:prstGeom>
            <a:solidFill>
              <a:schemeClr val="tx1">
                <a:lumMod val="25000"/>
                <a:lumOff val="75000"/>
              </a:schemeClr>
            </a:solid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07" tIns="45704" rIns="91407" bIns="45704"/>
            <a:lstStyle/>
            <a:p>
              <a:pPr marL="0" marR="0" lvl="0" indent="0" algn="ctr" defTabSz="914400" rtl="0" eaLnBrk="1" fontAlgn="base" latinLnBrk="0" hangingPunct="1">
                <a:lnSpc>
                  <a:spcPct val="100000"/>
                </a:lnSpc>
                <a:spcBef>
                  <a:spcPts val="400"/>
                </a:spcBef>
                <a:spcAft>
                  <a:spcPts val="400"/>
                </a:spcAft>
                <a:buClrTx/>
                <a:buSzTx/>
                <a:buFontTx/>
                <a:buNone/>
                <a:defRPr/>
              </a:pPr>
              <a:r>
                <a:rPr kumimoji="0" lang="en-US" sz="2000" b="1"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AFTER:</a:t>
              </a:r>
            </a:p>
            <a:p>
              <a:pPr marL="0" marR="0" lvl="0" indent="0" algn="l" defTabSz="914400" rtl="0" eaLnBrk="1" fontAlgn="base" latinLnBrk="0" hangingPunct="1">
                <a:lnSpc>
                  <a:spcPct val="100000"/>
                </a:lnSpc>
                <a:spcBef>
                  <a:spcPts val="40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Complete action items</a:t>
              </a:r>
            </a:p>
            <a:p>
              <a:pPr marL="0" marR="0" lvl="0" indent="0" algn="l" defTabSz="914400" rtl="0" eaLnBrk="1" fontAlgn="base" latinLnBrk="0" hangingPunct="1">
                <a:lnSpc>
                  <a:spcPct val="100000"/>
                </a:lnSpc>
                <a:spcBef>
                  <a:spcPts val="400"/>
                </a:spcBef>
                <a:spcAft>
                  <a:spcPts val="400"/>
                </a:spcAft>
                <a:buClrTx/>
                <a:buSzTx/>
                <a:buFont typeface="Arial"/>
                <a:buChar char="•"/>
                <a:defRPr/>
              </a:pPr>
              <a:r>
                <a:rPr kumimoji="0" lang="en-US" sz="2000" b="0" i="0" u="none" strike="noStrike" kern="1200" cap="none" spc="0" normalizeH="0" baseline="0" noProof="0">
                  <a:ln>
                    <a:noFill/>
                  </a:ln>
                  <a:solidFill>
                    <a:srgbClr val="103154"/>
                  </a:solidFill>
                  <a:effectLst/>
                  <a:uLnTx/>
                  <a:uFillTx/>
                  <a:latin typeface="+mn-lt"/>
                  <a:ea typeface="ＭＳ Ｐゴシック" charset="-128"/>
                  <a:cs typeface="ＭＳ Ｐゴシック" charset="-128"/>
                </a:rPr>
                <a:t>Follow-up on action item status</a:t>
              </a:r>
            </a:p>
          </p:txBody>
        </p:sp>
      </p:grpSp>
    </p:spTree>
    <p:custDataLst>
      <p:tags r:id="rId8"/>
    </p:custData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49153" name="Picture 2"/>
          <p:cNvPicPr>
            <a:picLocks noChangeAspect="1"/>
          </p:cNvPicPr>
          <p:nvPr>
            <p:custDataLst>
              <p:tags r:id="rId4"/>
            </p:custDataLst>
          </p:nvPr>
        </p:nvPicPr>
        <p:blipFill>
          <a:blip r:embed="rId3"/>
          <a:stretch>
            <a:fillRect/>
          </a:stretch>
        </p:blipFill>
        <p:spPr>
          <a:xfrm>
            <a:off x="1271588" y="1677988"/>
            <a:ext cx="6276975" cy="4411662"/>
          </a:xfrm>
          <a:prstGeom prst="rect">
            <a:avLst/>
          </a:prstGeom>
          <a:noFill/>
          <a:ln>
            <a:noFill/>
            <a:miter lim="800000"/>
          </a:ln>
        </p:spPr>
      </p:pic>
      <p:sp>
        <p:nvSpPr>
          <p:cNvPr id="49154" name="TextBox 1">
            <a:extLst>
              <a:ext uri="{FF2B5EF4-FFF2-40B4-BE49-F238E27FC236}">
                <a16:creationId xmlns:a16="http://schemas.microsoft.com/office/drawing/2014/main" id="{3F587E58-D871-614E-82E0-F3C86E219A6F}"/>
              </a:ext>
            </a:extLst>
          </p:cNvPr>
          <p:cNvSpPr txBox="1">
            <a:spLocks noChangeArrowheads="1"/>
          </p:cNvSpPr>
          <p:nvPr>
            <p:custDataLst>
              <p:tags r:id="rId5"/>
            </p:custDataLst>
          </p:nvPr>
        </p:nvSpPr>
        <p:spPr bwMode="auto">
          <a:xfrm>
            <a:off x="1022350" y="0"/>
            <a:ext cx="63214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eaLnBrk="0" fontAlgn="base" hangingPunct="0">
              <a:spcBef>
                <a:spcPct val="0"/>
              </a:spcBef>
              <a:spcAft>
                <a:spcPct val="0"/>
              </a:spcAft>
              <a:defRPr>
                <a:solidFill>
                  <a:schemeClr val="tx1"/>
                </a:solidFill>
                <a:latin typeface="Corbel" charset="0"/>
                <a:ea typeface="ＭＳ Ｐゴシック" charset="-128"/>
              </a:defRPr>
            </a:lvl6pPr>
            <a:lvl7pPr marL="2971800" indent="-228600" eaLnBrk="0" fontAlgn="base" hangingPunct="0">
              <a:spcBef>
                <a:spcPct val="0"/>
              </a:spcBef>
              <a:spcAft>
                <a:spcPct val="0"/>
              </a:spcAft>
              <a:defRPr>
                <a:solidFill>
                  <a:schemeClr val="tx1"/>
                </a:solidFill>
                <a:latin typeface="Corbel" charset="0"/>
                <a:ea typeface="ＭＳ Ｐゴシック" charset="-128"/>
              </a:defRPr>
            </a:lvl7pPr>
            <a:lvl8pPr marL="3429000" indent="-228600" eaLnBrk="0" fontAlgn="base" hangingPunct="0">
              <a:spcBef>
                <a:spcPct val="0"/>
              </a:spcBef>
              <a:spcAft>
                <a:spcPct val="0"/>
              </a:spcAft>
              <a:defRPr>
                <a:solidFill>
                  <a:schemeClr val="tx1"/>
                </a:solidFill>
                <a:latin typeface="Corbel" charset="0"/>
                <a:ea typeface="ＭＳ Ｐゴシック" charset="-128"/>
              </a:defRPr>
            </a:lvl8pPr>
            <a:lvl9pPr marL="3886200" indent="-228600" eaLnBrk="0" fontAlgn="base" hangingPunct="0">
              <a:spcBef>
                <a:spcPct val="0"/>
              </a:spcBef>
              <a:spcAft>
                <a:spcPct val="0"/>
              </a:spcAft>
              <a:defRPr>
                <a:solidFill>
                  <a:schemeClr val="tx1"/>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4000" b="0" i="0" u="none" strike="noStrike" kern="1200" cap="none" spc="0" normalizeH="0" baseline="0" noProof="0">
              <a:ln>
                <a:noFill/>
              </a:ln>
              <a:solidFill>
                <a:srgbClr val="006600"/>
              </a:solidFill>
              <a:effectLst/>
              <a:uLnTx/>
              <a:uFillTx/>
              <a:latin typeface="+mn-lt"/>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a:ln>
                  <a:noFill/>
                </a:ln>
                <a:solidFill>
                  <a:schemeClr val="tx1"/>
                </a:solidFill>
                <a:effectLst/>
                <a:uLnTx/>
                <a:uFillTx/>
                <a:latin typeface="+mn-lt"/>
                <a:ea typeface="ＭＳ Ｐゴシック" charset="-128"/>
                <a:cs typeface="+mn-cs"/>
              </a:rPr>
              <a:t>Consider Team-Initiated Problem Solving!</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a:ln>
                  <a:noFill/>
                </a:ln>
                <a:solidFill>
                  <a:schemeClr val="tx1"/>
                </a:solidFill>
                <a:effectLst/>
                <a:uLnTx/>
                <a:uFillTx/>
                <a:latin typeface="+mn-lt"/>
                <a:ea typeface="ＭＳ Ｐゴシック" charset="-128"/>
                <a:cs typeface="+mn-cs"/>
                <a:hlinkClick r:id="rId6"/>
              </a:rPr>
              <a:t>https://vimeo.com/user18175786/videos</a:t>
            </a:r>
            <a:r>
              <a:rPr kumimoji="0" lang="en-US" altLang="en-US" sz="2800" b="0" i="0" u="none" strike="noStrike" kern="1200" cap="none" spc="0" normalizeH="0" baseline="0" noProof="0">
                <a:ln>
                  <a:noFill/>
                </a:ln>
                <a:solidFill>
                  <a:schemeClr val="tx1"/>
                </a:solidFill>
                <a:effectLst/>
                <a:uLnTx/>
                <a:uFillTx/>
                <a:latin typeface="+mn-lt"/>
                <a:ea typeface="ＭＳ Ｐゴシック" charset="-128"/>
                <a:cs typeface="+mn-cs"/>
              </a:rPr>
              <a:t> </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3600" b="0" i="0" u="none" strike="noStrike" kern="1200" cap="none" spc="0" normalizeH="0" baseline="0" noProof="0">
              <a:ln>
                <a:noFill/>
              </a:ln>
              <a:solidFill>
                <a:schemeClr val="tx1"/>
              </a:solidFill>
              <a:effectLst/>
              <a:uLnTx/>
              <a:uFillTx/>
              <a:latin typeface="+mn-lt"/>
              <a:ea typeface="ＭＳ Ｐゴシック" charset="-128"/>
              <a:cs typeface="+mn-cs"/>
            </a:endParaRPr>
          </a:p>
        </p:txBody>
      </p:sp>
    </p:spTree>
    <p:custDataLst>
      <p:tags r:id="rId7"/>
    </p:custDataLst>
  </p:cSld>
  <p:clrMapOvr>
    <a:masterClrMapping/>
  </p:clrMapOvr>
  <p:transition spd="slow"/>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1201" name="Title 1"/>
          <p:cNvSpPr>
            <a:spLocks noGrp="1"/>
          </p:cNvSpPr>
          <p:nvPr>
            <p:ph type="title"/>
            <p:custDataLst>
              <p:tags r:id="rId3"/>
            </p:custDataLst>
          </p:nvPr>
        </p:nvSpPr>
        <p:spPr>
          <a:xfrm>
            <a:off x="457200" y="457200"/>
            <a:ext cx="8229600" cy="590550"/>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lgn="ctr" eaLnBrk="1" hangingPunct="1"/>
            <a:r>
              <a:rPr lang="en-US" altLang="en-US" sz="4000" b="1">
                <a:solidFill>
                  <a:srgbClr val="006600"/>
                </a:solidFill>
              </a:rPr>
              <a:t>TIPS Offers:</a:t>
            </a:r>
            <a:endParaRPr lang="en-US" altLang="en-US" sz="4000" b="1">
              <a:solidFill>
                <a:srgbClr val="006600"/>
              </a:solidFill>
            </a:endParaRPr>
          </a:p>
        </p:txBody>
      </p:sp>
      <p:graphicFrame>
        <p:nvGraphicFramePr>
          <p:cNvPr id="51202" name="Content Placeholder 5">
            <a:extLst>
              <a:ext uri="{FF2B5EF4-FFF2-40B4-BE49-F238E27FC236}">
                <a16:creationId xmlns:a16="http://schemas.microsoft.com/office/drawing/2014/main" id="{DB9B416E-7E1B-4B48-8D76-2089699A3875}"/>
              </a:ext>
            </a:extLst>
          </p:cNvPr>
          <p:cNvGraphicFramePr>
            <a:graphicFrameLocks noGrp="1"/>
          </p:cNvGraphicFramePr>
          <p:nvPr>
            <p:ph idx="1"/>
            <p:custDataLst>
              <p:tags r:id="rId4"/>
            </p:custDataLst>
          </p:nvPr>
        </p:nvGraphicFramePr>
        <p:xfrm>
          <a:off x="198143" y="1414615"/>
          <a:ext cx="8706819" cy="4704513"/>
        </p:xfrm>
        <a:graphic>
          <a:graphicData uri="http://schemas.openxmlformats.org/drawingml/2006/diagram">
            <dgm:relIds xmlns:dgm="http://schemas.openxmlformats.org/drawingml/2006/diagram" r:dm="rId6" r:lo="rId7" r:qs="rId8" r:cs="rId9"/>
          </a:graphicData>
        </a:graphic>
      </p:graphicFrame>
    </p:spTree>
    <p:custDataLst>
      <p:tags r:id="rId10"/>
    </p:custData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3249" name="Slide Number Placeholder 1">
            <a:extLst>
              <a:ext uri="{FF2B5EF4-FFF2-40B4-BE49-F238E27FC236}">
                <a16:creationId xmlns:a16="http://schemas.microsoft.com/office/drawing/2014/main" id="{FF347DBF-CB23-6740-868D-118B29468F5E}"/>
              </a:ext>
            </a:extLst>
          </p:cNvPr>
          <p:cNvSpPr txBox="1">
            <a:spLocks noGrp="1"/>
          </p:cNvSpPr>
          <p:nvPr>
            <p:ph type="sldNum" idx="12"/>
            <p:custDataLst>
              <p:tags r:id="rId3"/>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98F483C7-E14B-B24C-81C1-8DEA22B22299}"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19</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pic>
        <p:nvPicPr>
          <p:cNvPr id="53250" name="Picture 4"/>
          <p:cNvPicPr>
            <a:picLocks noChangeAspect="1"/>
          </p:cNvPicPr>
          <p:nvPr>
            <p:custDataLst>
              <p:tags r:id="rId5"/>
            </p:custDataLst>
          </p:nvPr>
        </p:nvPicPr>
        <p:blipFill>
          <a:blip r:embed="rId4"/>
          <a:stretch>
            <a:fillRect/>
          </a:stretch>
        </p:blipFill>
        <p:spPr>
          <a:xfrm>
            <a:off x="458788" y="242888"/>
            <a:ext cx="8226425" cy="6170612"/>
          </a:xfrm>
          <a:prstGeom prst="rect">
            <a:avLst/>
          </a:prstGeom>
          <a:noFill/>
          <a:ln>
            <a:noFill/>
            <a:miter lim="800000"/>
          </a:ln>
        </p:spPr>
      </p:pic>
      <p:sp>
        <p:nvSpPr>
          <p:cNvPr id="53251" name="TextBox 3">
            <a:extLst>
              <a:ext uri="{FF2B5EF4-FFF2-40B4-BE49-F238E27FC236}">
                <a16:creationId xmlns:a16="http://schemas.microsoft.com/office/drawing/2014/main" id="{408D98A7-C2A6-6F4F-B2CB-F2BC0B8B3E13}"/>
              </a:ext>
            </a:extLst>
          </p:cNvPr>
          <p:cNvSpPr txBox="1">
            <a:spLocks noChangeArrowheads="1"/>
          </p:cNvSpPr>
          <p:nvPr>
            <p:custDataLst>
              <p:tags r:id="rId6"/>
            </p:custDataLst>
          </p:nvPr>
        </p:nvSpPr>
        <p:spPr bwMode="auto">
          <a:xfrm>
            <a:off x="0" y="6413500"/>
            <a:ext cx="9144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eaLnBrk="0" fontAlgn="base" hangingPunct="0">
              <a:spcBef>
                <a:spcPct val="0"/>
              </a:spcBef>
              <a:spcAft>
                <a:spcPct val="0"/>
              </a:spcAft>
              <a:defRPr>
                <a:solidFill>
                  <a:schemeClr val="tx1"/>
                </a:solidFill>
                <a:latin typeface="Corbel" charset="0"/>
                <a:ea typeface="ＭＳ Ｐゴシック" charset="-128"/>
              </a:defRPr>
            </a:lvl6pPr>
            <a:lvl7pPr marL="2971800" indent="-228600" eaLnBrk="0" fontAlgn="base" hangingPunct="0">
              <a:spcBef>
                <a:spcPct val="0"/>
              </a:spcBef>
              <a:spcAft>
                <a:spcPct val="0"/>
              </a:spcAft>
              <a:defRPr>
                <a:solidFill>
                  <a:schemeClr val="tx1"/>
                </a:solidFill>
                <a:latin typeface="Corbel" charset="0"/>
                <a:ea typeface="ＭＳ Ｐゴシック" charset="-128"/>
              </a:defRPr>
            </a:lvl7pPr>
            <a:lvl8pPr marL="3429000" indent="-228600" eaLnBrk="0" fontAlgn="base" hangingPunct="0">
              <a:spcBef>
                <a:spcPct val="0"/>
              </a:spcBef>
              <a:spcAft>
                <a:spcPct val="0"/>
              </a:spcAft>
              <a:defRPr>
                <a:solidFill>
                  <a:schemeClr val="tx1"/>
                </a:solidFill>
                <a:latin typeface="Corbel" charset="0"/>
                <a:ea typeface="ＭＳ Ｐゴシック" charset="-128"/>
              </a:defRPr>
            </a:lvl8pPr>
            <a:lvl9pPr marL="3886200" indent="-228600" eaLnBrk="0" fontAlgn="base" hangingPunct="0">
              <a:spcBef>
                <a:spcPct val="0"/>
              </a:spcBef>
              <a:spcAft>
                <a:spcPct val="0"/>
              </a:spcAft>
              <a:defRPr>
                <a:solidFill>
                  <a:schemeClr val="tx1"/>
                </a:solidFill>
                <a:latin typeface="Corbe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300" b="0" i="0" u="none" strike="noStrike" kern="1200" cap="none" spc="0" normalizeH="0" baseline="0" noProof="0">
                <a:ln>
                  <a:noFill/>
                </a:ln>
                <a:solidFill>
                  <a:srgbClr val="103154"/>
                </a:solidFill>
                <a:effectLst/>
                <a:uLnTx/>
                <a:uFillTx/>
                <a:latin typeface="+mn-lt"/>
                <a:ea typeface="ＭＳ Ｐゴシック" charset="-128"/>
                <a:cs typeface="+mn-cs"/>
              </a:rPr>
              <a:t>Innovation Neutral: Use for Reading, Behavior, Math, School Improvement</a:t>
            </a:r>
          </a:p>
        </p:txBody>
      </p:sp>
    </p:spTree>
    <p:custDataLst>
      <p:tags r:id="rId7"/>
    </p:custData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8433" name="Title 1"/>
          <p:cNvSpPr>
            <a:spLocks noGrp="1"/>
          </p:cNvSpPr>
          <p:nvPr>
            <p:ph type="title"/>
            <p:custDataLst>
              <p:tags r:id="rId3"/>
            </p:custDataLst>
          </p:nvPr>
        </p:nvSpPr>
        <p:spPr>
          <a:xfrm>
            <a:off x="628650" y="261938"/>
            <a:ext cx="7886700" cy="1325562"/>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ea typeface="ＭＳ Ｐゴシック" charset="-128"/>
              </a:rPr>
              <a:t>Webinar Logistics</a:t>
            </a:r>
            <a:endParaRPr lang="en-US" altLang="en-US" sz="4000" b="1">
              <a:solidFill>
                <a:srgbClr val="006600"/>
              </a:solidFill>
              <a:ea typeface="ＭＳ Ｐゴシック" charset="-128"/>
            </a:endParaRPr>
          </a:p>
        </p:txBody>
      </p:sp>
      <p:sp>
        <p:nvSpPr>
          <p:cNvPr id="18434" name="Content Placeholder 2"/>
          <p:cNvSpPr>
            <a:spLocks noGrp="1"/>
          </p:cNvSpPr>
          <p:nvPr>
            <p:ph idx="1"/>
            <p:custDataLst>
              <p:tags r:id="rId4"/>
            </p:custDataLst>
          </p:nvPr>
        </p:nvSpPr>
        <p:spPr>
          <a:xfrm>
            <a:off x="457200" y="1574800"/>
            <a:ext cx="8229600" cy="4310063"/>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r>
              <a:rPr lang="en-US" altLang="en-US" sz="3000">
                <a:ea typeface="ＭＳ Ｐゴシック" charset="-128"/>
              </a:rPr>
              <a:t>Orient to Webinar Screen</a:t>
            </a:r>
            <a:endParaRPr lang="en-US" altLang="en-US" sz="3000">
              <a:ea typeface="ＭＳ Ｐゴシック" charset="-128"/>
            </a:endParaRPr>
          </a:p>
          <a:p>
            <a:pPr lvl="0" eaLnBrk="1" hangingPunct="1"/>
            <a:r>
              <a:rPr lang="en-US" altLang="en-US" sz="3000">
                <a:ea typeface="ＭＳ Ｐゴシック" charset="-128"/>
              </a:rPr>
              <a:t>This webinar will be recorded</a:t>
            </a:r>
            <a:endParaRPr lang="en-US" altLang="en-US" sz="3000">
              <a:ea typeface="ＭＳ Ｐゴシック" charset="-128"/>
            </a:endParaRPr>
          </a:p>
          <a:p>
            <a:pPr lvl="0" eaLnBrk="1" hangingPunct="1"/>
            <a:r>
              <a:rPr lang="en-US" altLang="en-US" sz="3000">
                <a:ea typeface="ＭＳ Ｐゴシック" charset="-128"/>
              </a:rPr>
              <a:t>Please note, your microphone will be muted unless otherwise indicated</a:t>
            </a:r>
            <a:endParaRPr lang="en-US" altLang="en-US">
              <a:ea typeface="ＭＳ Ｐゴシック" charset="-128"/>
            </a:endParaRPr>
          </a:p>
        </p:txBody>
      </p:sp>
    </p:spTree>
    <p:custDataLst>
      <p:tags r:id="rId5"/>
    </p:custData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5297" name="Rectangle 2"/>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Decision-Making Can Occur at Many Levels</a:t>
            </a:r>
            <a:endParaRPr lang="en-US" altLang="en-US" sz="4000" b="1">
              <a:solidFill>
                <a:srgbClr val="006600"/>
              </a:solidFill>
            </a:endParaRPr>
          </a:p>
        </p:txBody>
      </p:sp>
      <p:sp>
        <p:nvSpPr>
          <p:cNvPr id="55298" name="Rectangle 3"/>
          <p:cNvSpPr>
            <a:spLocks noGrp="1"/>
          </p:cNvSpPr>
          <p:nvPr>
            <p:ph type="body" idx="1"/>
            <p:custDataLst>
              <p:tags r:id="rId4"/>
            </p:custDataLst>
          </p:nvPr>
        </p:nvSpPr>
        <p:spPr>
          <a:xfrm>
            <a:off x="533400" y="1828800"/>
            <a:ext cx="8229600" cy="4302125"/>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r>
              <a:rPr lang="en-US" altLang="en-US" sz="3600"/>
              <a:t> Whole school</a:t>
            </a:r>
            <a:endParaRPr lang="en-US" altLang="en-US" sz="3600"/>
          </a:p>
          <a:p>
            <a:pPr lvl="0" eaLnBrk="1" hangingPunct="1"/>
            <a:r>
              <a:rPr lang="en-US" altLang="en-US" sz="3600"/>
              <a:t> Small groups or school areas</a:t>
            </a:r>
            <a:endParaRPr lang="en-US" altLang="en-US" sz="3600"/>
          </a:p>
          <a:p>
            <a:pPr lvl="0" eaLnBrk="1" hangingPunct="1"/>
            <a:r>
              <a:rPr lang="en-US" altLang="en-US" sz="3600"/>
              <a:t> Individual student</a:t>
            </a:r>
            <a:endParaRPr lang="en-US" altLang="en-US" sz="3600"/>
          </a:p>
          <a:p>
            <a:pPr lvl="0" eaLnBrk="1" hangingPunct="1"/>
            <a:endParaRPr lang="en-US" altLang="en-US" sz="3600"/>
          </a:p>
          <a:p>
            <a:pPr lvl="0" eaLnBrk="1" hangingPunct="1"/>
            <a:r>
              <a:rPr lang="en-US" altLang="en-US" sz="3600"/>
              <a:t> Same basic process</a:t>
            </a:r>
            <a:endParaRPr lang="en-US" altLang="en-US" sz="3600"/>
          </a:p>
        </p:txBody>
      </p:sp>
      <p:sp>
        <p:nvSpPr>
          <p:cNvPr id="55299" name="Isosceles Triangle 7"/>
          <p:cNvSpPr/>
          <p:nvPr>
            <p:custDataLst>
              <p:tags r:id="rId5"/>
            </p:custDataLst>
          </p:nvPr>
        </p:nvSpPr>
        <p:spPr>
          <a:xfrm>
            <a:off x="6702425" y="1905000"/>
            <a:ext cx="1374775" cy="2678113"/>
          </a:xfrm>
          <a:prstGeom prst="triangle">
            <a:avLst>
              <a:gd name="adj" fmla="val 50000"/>
            </a:avLst>
          </a:prstGeom>
          <a:solidFill>
            <a:srgbClr val="00B050"/>
          </a:solidFill>
          <a:ln>
            <a:solidFill>
              <a:schemeClr val="tx1"/>
            </a:solidFill>
            <a:round/>
          </a:ln>
        </p:spPr>
        <p:txBody>
          <a:bodyPr>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endParaRPr lang="en-US" altLang="en-US">
              <a:latin typeface="Times New Roman" charset="0"/>
            </a:endParaRPr>
          </a:p>
        </p:txBody>
      </p:sp>
      <p:sp>
        <p:nvSpPr>
          <p:cNvPr id="55300" name="Isosceles Triangle 8"/>
          <p:cNvSpPr/>
          <p:nvPr>
            <p:custDataLst>
              <p:tags r:id="rId6"/>
            </p:custDataLst>
          </p:nvPr>
        </p:nvSpPr>
        <p:spPr>
          <a:xfrm>
            <a:off x="7162800" y="1905000"/>
            <a:ext cx="457200" cy="838200"/>
          </a:xfrm>
          <a:prstGeom prst="triangle">
            <a:avLst>
              <a:gd name="adj" fmla="val 46014"/>
            </a:avLst>
          </a:prstGeom>
          <a:solidFill>
            <a:srgbClr val="FFFF00"/>
          </a:solidFill>
          <a:ln>
            <a:solidFill>
              <a:schemeClr val="tx1"/>
            </a:solidFill>
            <a:round/>
          </a:ln>
        </p:spPr>
        <p:txBody>
          <a:bodyPr>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endParaRPr lang="en-US" altLang="en-US">
              <a:latin typeface="Times New Roman" charset="0"/>
            </a:endParaRPr>
          </a:p>
        </p:txBody>
      </p:sp>
      <p:sp>
        <p:nvSpPr>
          <p:cNvPr id="55301" name="Isosceles Triangle 9"/>
          <p:cNvSpPr/>
          <p:nvPr>
            <p:custDataLst>
              <p:tags r:id="rId7"/>
            </p:custDataLst>
          </p:nvPr>
        </p:nvSpPr>
        <p:spPr>
          <a:xfrm flipH="1">
            <a:off x="7239000" y="1905000"/>
            <a:ext cx="304800" cy="533400"/>
          </a:xfrm>
          <a:prstGeom prst="triangle">
            <a:avLst>
              <a:gd name="adj" fmla="val 50000"/>
            </a:avLst>
          </a:prstGeom>
          <a:solidFill>
            <a:srgbClr val="FF0000"/>
          </a:solidFill>
          <a:ln>
            <a:solidFill>
              <a:schemeClr val="tx1"/>
            </a:solidFill>
            <a:round/>
          </a:ln>
        </p:spPr>
        <p:txBody>
          <a:bodyPr>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endParaRPr lang="en-US" altLang="en-US">
              <a:latin typeface="Times New Roman" charset="0"/>
            </a:endParaRPr>
          </a:p>
        </p:txBody>
      </p:sp>
    </p:spTree>
    <p:custDataLst>
      <p:tags r:id="rId8"/>
    </p:custData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7345" name="Title 10"/>
          <p:cNvSpPr>
            <a:spLocks noGrp="1"/>
          </p:cNvSpPr>
          <p:nvPr>
            <p:ph type="title"/>
            <p:custDataLst>
              <p:tags r:id="rId3"/>
            </p:custDataLst>
          </p:nvPr>
        </p:nvSpPr>
        <p:spPr>
          <a:xfrm>
            <a:off x="131763" y="-166687"/>
            <a:ext cx="7585075" cy="1143000"/>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SWIS Big 7: Core Reports</a:t>
            </a:r>
            <a:endParaRPr lang="en-US" altLang="en-US" sz="4000" b="1">
              <a:solidFill>
                <a:srgbClr val="006600"/>
              </a:solidFill>
            </a:endParaRPr>
          </a:p>
        </p:txBody>
      </p:sp>
      <p:pic>
        <p:nvPicPr>
          <p:cNvPr id="57346" name="Picture 8"/>
          <p:cNvPicPr>
            <a:picLocks noChangeAspect="1"/>
          </p:cNvPicPr>
          <p:nvPr>
            <p:custDataLst>
              <p:tags r:id="rId5"/>
            </p:custDataLst>
          </p:nvPr>
        </p:nvPicPr>
        <p:blipFill>
          <a:blip r:embed="rId4"/>
          <a:stretch>
            <a:fillRect/>
          </a:stretch>
        </p:blipFill>
        <p:spPr>
          <a:xfrm>
            <a:off x="2133600" y="1004888"/>
            <a:ext cx="5029200" cy="5548312"/>
          </a:xfrm>
          <a:prstGeom prst="rect">
            <a:avLst/>
          </a:prstGeom>
          <a:noFill/>
          <a:ln>
            <a:noFill/>
            <a:miter lim="800000"/>
          </a:ln>
        </p:spPr>
      </p:pic>
      <p:sp>
        <p:nvSpPr>
          <p:cNvPr id="57347" name="TextBox 11"/>
          <p:cNvSpPr/>
          <p:nvPr>
            <p:custDataLst>
              <p:tags r:id="rId6"/>
            </p:custDataLst>
          </p:nvPr>
        </p:nvSpPr>
        <p:spPr>
          <a:xfrm rot="480000">
            <a:off x="4059238" y="1185863"/>
            <a:ext cx="4843462" cy="460375"/>
          </a:xfrm>
          <a:prstGeom prst="rect">
            <a:avLst/>
          </a:prstGeom>
          <a:solidFill>
            <a:schemeClr val="bg1"/>
          </a:solidFill>
          <a:ln>
            <a:noFill/>
            <a:miter lim="800000"/>
          </a:ln>
        </p:spPr>
        <p:txBody>
          <a:bodyPr wrap="none">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sz="2400">
                <a:solidFill>
                  <a:srgbClr val="103154"/>
                </a:solidFill>
                <a:latin typeface="Arial"/>
              </a:rPr>
              <a:t>Avg. Referrals Per Day Per Month</a:t>
            </a:r>
            <a:endParaRPr lang="en-US" altLang="en-US" sz="2400">
              <a:solidFill>
                <a:srgbClr val="103154"/>
              </a:solidFill>
              <a:latin typeface="Arial"/>
            </a:endParaRPr>
          </a:p>
        </p:txBody>
      </p:sp>
      <p:sp>
        <p:nvSpPr>
          <p:cNvPr id="57348" name="TextBox 13"/>
          <p:cNvSpPr/>
          <p:nvPr>
            <p:custDataLst>
              <p:tags r:id="rId7"/>
            </p:custDataLst>
          </p:nvPr>
        </p:nvSpPr>
        <p:spPr>
          <a:xfrm rot="20580000">
            <a:off x="1187450" y="5802313"/>
            <a:ext cx="1039813" cy="461962"/>
          </a:xfrm>
          <a:prstGeom prst="rect">
            <a:avLst/>
          </a:prstGeom>
          <a:solidFill>
            <a:schemeClr val="bg1"/>
          </a:solidFill>
          <a:ln>
            <a:noFill/>
            <a:miter lim="800000"/>
          </a:ln>
        </p:spPr>
        <p:txBody>
          <a:bodyPr wrap="none">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sz="2400">
                <a:solidFill>
                  <a:srgbClr val="103154"/>
                </a:solidFill>
                <a:latin typeface="Arial"/>
              </a:rPr>
              <a:t>Grade</a:t>
            </a:r>
            <a:endParaRPr lang="en-US" altLang="en-US" sz="2400">
              <a:solidFill>
                <a:srgbClr val="103154"/>
              </a:solidFill>
              <a:latin typeface="Arial"/>
            </a:endParaRPr>
          </a:p>
        </p:txBody>
      </p:sp>
      <p:sp>
        <p:nvSpPr>
          <p:cNvPr id="57349" name="TextBox 14"/>
          <p:cNvSpPr/>
          <p:nvPr>
            <p:custDataLst>
              <p:tags r:id="rId8"/>
            </p:custDataLst>
          </p:nvPr>
        </p:nvSpPr>
        <p:spPr>
          <a:xfrm rot="1080000">
            <a:off x="7091363" y="5748338"/>
            <a:ext cx="1249362" cy="461962"/>
          </a:xfrm>
          <a:prstGeom prst="rect">
            <a:avLst/>
          </a:prstGeom>
          <a:solidFill>
            <a:schemeClr val="bg1"/>
          </a:solidFill>
          <a:ln>
            <a:noFill/>
            <a:miter lim="800000"/>
          </a:ln>
        </p:spPr>
        <p:txBody>
          <a:bodyPr wrap="none">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sz="2400">
                <a:solidFill>
                  <a:srgbClr val="103154"/>
                </a:solidFill>
                <a:latin typeface="Arial"/>
              </a:rPr>
              <a:t>Student</a:t>
            </a:r>
            <a:endParaRPr lang="en-US" altLang="en-US" sz="2400">
              <a:solidFill>
                <a:srgbClr val="103154"/>
              </a:solidFill>
              <a:latin typeface="Arial"/>
            </a:endParaRPr>
          </a:p>
        </p:txBody>
      </p:sp>
      <p:sp>
        <p:nvSpPr>
          <p:cNvPr id="57350" name="TextBox 15"/>
          <p:cNvSpPr/>
          <p:nvPr>
            <p:custDataLst>
              <p:tags r:id="rId9"/>
            </p:custDataLst>
          </p:nvPr>
        </p:nvSpPr>
        <p:spPr>
          <a:xfrm rot="1080000">
            <a:off x="7262813" y="4221163"/>
            <a:ext cx="1403350" cy="831850"/>
          </a:xfrm>
          <a:prstGeom prst="rect">
            <a:avLst/>
          </a:prstGeom>
          <a:solidFill>
            <a:schemeClr val="bg1"/>
          </a:solidFill>
          <a:ln>
            <a:noFill/>
            <a:miter lim="800000"/>
          </a:ln>
        </p:spPr>
        <p:txBody>
          <a:bodyPr wrap="none">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sz="2400">
                <a:solidFill>
                  <a:srgbClr val="103154"/>
                </a:solidFill>
                <a:latin typeface="Arial"/>
              </a:rPr>
              <a:t>Problem </a:t>
            </a:r>
            <a:endParaRPr lang="en-US" altLang="en-US" sz="2400">
              <a:solidFill>
                <a:srgbClr val="103154"/>
              </a:solidFill>
              <a:latin typeface="Arial"/>
            </a:endParaRPr>
          </a:p>
          <a:p>
            <a:pPr marL="0" lvl="0" indent="0" defTabSz="914400" eaLnBrk="1" hangingPunct="1"/>
            <a:r>
              <a:rPr lang="en-US" altLang="en-US" sz="2400">
                <a:solidFill>
                  <a:srgbClr val="103154"/>
                </a:solidFill>
                <a:latin typeface="Arial"/>
              </a:rPr>
              <a:t>Behavior</a:t>
            </a:r>
            <a:endParaRPr lang="en-US" altLang="en-US" sz="2400">
              <a:solidFill>
                <a:srgbClr val="103154"/>
              </a:solidFill>
              <a:latin typeface="Arial"/>
            </a:endParaRPr>
          </a:p>
        </p:txBody>
      </p:sp>
      <p:sp>
        <p:nvSpPr>
          <p:cNvPr id="57351" name="TextBox 16"/>
          <p:cNvSpPr/>
          <p:nvPr>
            <p:custDataLst>
              <p:tags r:id="rId10"/>
            </p:custDataLst>
          </p:nvPr>
        </p:nvSpPr>
        <p:spPr>
          <a:xfrm rot="20520000">
            <a:off x="320675" y="4356100"/>
            <a:ext cx="1941513" cy="461963"/>
          </a:xfrm>
          <a:prstGeom prst="rect">
            <a:avLst/>
          </a:prstGeom>
          <a:solidFill>
            <a:schemeClr val="bg1"/>
          </a:solidFill>
          <a:ln>
            <a:noFill/>
            <a:miter lim="800000"/>
          </a:ln>
        </p:spPr>
        <p:txBody>
          <a:bodyPr wrap="none">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sz="2400">
                <a:solidFill>
                  <a:srgbClr val="103154"/>
                </a:solidFill>
                <a:latin typeface="Arial"/>
              </a:rPr>
              <a:t>Day of Week</a:t>
            </a:r>
            <a:endParaRPr lang="en-US" altLang="en-US" sz="2400">
              <a:solidFill>
                <a:srgbClr val="103154"/>
              </a:solidFill>
              <a:latin typeface="Arial"/>
            </a:endParaRPr>
          </a:p>
        </p:txBody>
      </p:sp>
      <p:sp>
        <p:nvSpPr>
          <p:cNvPr id="57352" name="TextBox 17"/>
          <p:cNvSpPr/>
          <p:nvPr>
            <p:custDataLst>
              <p:tags r:id="rId11"/>
            </p:custDataLst>
          </p:nvPr>
        </p:nvSpPr>
        <p:spPr>
          <a:xfrm rot="1080000">
            <a:off x="7146925" y="2913063"/>
            <a:ext cx="1349375" cy="461962"/>
          </a:xfrm>
          <a:prstGeom prst="rect">
            <a:avLst/>
          </a:prstGeom>
          <a:solidFill>
            <a:schemeClr val="bg1"/>
          </a:solidFill>
          <a:ln>
            <a:noFill/>
            <a:miter lim="800000"/>
          </a:ln>
        </p:spPr>
        <p:txBody>
          <a:bodyPr wrap="none">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sz="2400">
                <a:solidFill>
                  <a:srgbClr val="103154"/>
                </a:solidFill>
                <a:latin typeface="Arial"/>
              </a:rPr>
              <a:t>Location</a:t>
            </a:r>
            <a:endParaRPr lang="en-US" altLang="en-US" sz="2400">
              <a:solidFill>
                <a:srgbClr val="103154"/>
              </a:solidFill>
              <a:latin typeface="Arial"/>
            </a:endParaRPr>
          </a:p>
        </p:txBody>
      </p:sp>
      <p:sp>
        <p:nvSpPr>
          <p:cNvPr id="57353" name="TextBox 18"/>
          <p:cNvSpPr/>
          <p:nvPr>
            <p:custDataLst>
              <p:tags r:id="rId12"/>
            </p:custDataLst>
          </p:nvPr>
        </p:nvSpPr>
        <p:spPr>
          <a:xfrm rot="20160000">
            <a:off x="1144588" y="2817813"/>
            <a:ext cx="857250" cy="461962"/>
          </a:xfrm>
          <a:prstGeom prst="rect">
            <a:avLst/>
          </a:prstGeom>
          <a:solidFill>
            <a:schemeClr val="bg1"/>
          </a:solidFill>
          <a:ln>
            <a:noFill/>
            <a:miter lim="800000"/>
          </a:ln>
        </p:spPr>
        <p:txBody>
          <a:bodyPr wrap="none">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sz="2400">
                <a:solidFill>
                  <a:srgbClr val="103154"/>
                </a:solidFill>
                <a:latin typeface="Arial"/>
              </a:rPr>
              <a:t>Time</a:t>
            </a:r>
            <a:endParaRPr lang="en-US" altLang="en-US" sz="2400">
              <a:solidFill>
                <a:srgbClr val="103154"/>
              </a:solidFill>
              <a:latin typeface="Arial"/>
            </a:endParaRPr>
          </a:p>
        </p:txBody>
      </p:sp>
    </p:spTree>
    <p:custDataLst>
      <p:tags r:id="rId13"/>
    </p:custData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9393" name="Rectangle 2">
            <a:extLst>
              <a:ext uri="{FF2B5EF4-FFF2-40B4-BE49-F238E27FC236}">
                <a16:creationId xmlns:a16="http://schemas.microsoft.com/office/drawing/2014/main" id="{EA79CE1D-676C-EE48-952A-5EB514013D94}"/>
              </a:ext>
            </a:extLst>
          </p:cNvPr>
          <p:cNvSpPr>
            <a:spLocks noGrp="1"/>
          </p:cNvSpPr>
          <p:nvPr>
            <p:ph type="title"/>
            <p:custDataLst>
              <p:tags r:id="rId3"/>
            </p:custDataLst>
          </p:nvPr>
        </p:nvSpPr>
        <p:spPr>
          <a:xfrm>
            <a:off x="222250" y="152400"/>
            <a:ext cx="7848600" cy="1143000"/>
          </a:xfrm>
        </p:spPr>
        <p:txBody>
          <a:bodyPr vert="horz" wrap="square" lIns="91440" tIns="45720" rIns="91440" bIns="45720" numCol="1" anchor="ctr" anchorCtr="0" compatLnSpc="1">
            <a:prstTxWarp prst="textNoShape">
              <a:avLst/>
            </a:prstTxWarp>
          </a:bodyPr>
          <a:lstStyle/>
          <a:p>
            <a:pPr marL="0" marR="0" lvl="0" indent="0" algn="l" defTabSz="685800" rtl="0" eaLnBrk="1" fontAlgn="base"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ＭＳ Ｐゴシック" panose="020b0600070205080204" pitchFamily="34" charset="-128"/>
                <a:cs typeface="+mj-cs"/>
              </a:rPr>
              <a:t>Using the Referrals by Student Report as a Universal Screening Tool</a:t>
            </a:r>
          </a:p>
        </p:txBody>
      </p:sp>
      <p:sp>
        <p:nvSpPr>
          <p:cNvPr id="59394" name="Oval 3"/>
          <p:cNvSpPr/>
          <p:nvPr>
            <p:custDataLst>
              <p:tags r:id="rId4"/>
            </p:custDataLst>
          </p:nvPr>
        </p:nvSpPr>
        <p:spPr>
          <a:xfrm>
            <a:off x="5105400" y="2971800"/>
            <a:ext cx="3048000" cy="1981200"/>
          </a:xfrm>
          <a:prstGeom prst="ellipse">
            <a:avLst/>
          </a:prstGeom>
          <a:noFill/>
          <a:ln w="38100">
            <a:solidFill>
              <a:srgbClr val="FFC000"/>
            </a:solidFill>
            <a:miter lim="800000"/>
          </a:ln>
        </p:spPr>
        <p:txBody>
          <a:bodyPr>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endParaRPr lang="en-US" altLang="en-US">
              <a:latin typeface="Calibri"/>
            </a:endParaRPr>
          </a:p>
        </p:txBody>
      </p:sp>
      <p:pic>
        <p:nvPicPr>
          <p:cNvPr id="59395" name="Picture 7"/>
          <p:cNvPicPr>
            <a:picLocks noChangeAspect="1"/>
          </p:cNvPicPr>
          <p:nvPr>
            <p:custDataLst>
              <p:tags r:id="rId6"/>
            </p:custDataLst>
          </p:nvPr>
        </p:nvPicPr>
        <p:blipFill>
          <a:blip r:embed="rId5"/>
          <a:stretch>
            <a:fillRect/>
          </a:stretch>
        </p:blipFill>
        <p:spPr>
          <a:xfrm>
            <a:off x="7761288" y="6299200"/>
            <a:ext cx="1358900" cy="457200"/>
          </a:xfrm>
          <a:prstGeom prst="rect">
            <a:avLst/>
          </a:prstGeom>
          <a:noFill/>
          <a:ln>
            <a:noFill/>
            <a:miter lim="800000"/>
          </a:ln>
        </p:spPr>
      </p:pic>
      <p:pic>
        <p:nvPicPr>
          <p:cNvPr id="59396" name="Picture 2"/>
          <p:cNvPicPr>
            <a:picLocks noChangeAspect="1"/>
          </p:cNvPicPr>
          <p:nvPr>
            <p:custDataLst>
              <p:tags r:id="rId8"/>
            </p:custDataLst>
          </p:nvPr>
        </p:nvPicPr>
        <p:blipFill>
          <a:blip r:embed="rId7"/>
          <a:stretch>
            <a:fillRect/>
          </a:stretch>
        </p:blipFill>
        <p:spPr>
          <a:xfrm>
            <a:off x="34925" y="1716088"/>
            <a:ext cx="9085263" cy="4543425"/>
          </a:xfrm>
          <a:prstGeom prst="rect">
            <a:avLst/>
          </a:prstGeom>
          <a:noFill/>
          <a:ln>
            <a:noFill/>
            <a:miter lim="800000"/>
          </a:ln>
        </p:spPr>
      </p:pic>
      <p:grpSp>
        <p:nvGrpSpPr>
          <p:cNvPr id="59399" name="Rectangle 9"/>
          <p:cNvGrpSpPr/>
          <p:nvPr>
            <p:custDataLst>
              <p:tags r:id="rId9"/>
            </p:custDataLst>
          </p:nvPr>
        </p:nvGrpSpPr>
        <p:grpSpPr>
          <a:xfrm>
            <a:off x="546100" y="4546600"/>
            <a:ext cx="8382000" cy="800100"/>
            <a:chOff x="344" y="2864"/>
            <a:chExt cx="5280" cy="504"/>
          </a:xfrm>
        </p:grpSpPr>
        <p:pic>
          <p:nvPicPr>
            <p:cNvPr id="59397" name="Rectangle 9"/>
            <p:cNvPicPr/>
            <p:nvPr/>
          </p:nvPicPr>
          <p:blipFill>
            <a:blip r:embed="rId10"/>
            <a:stretch>
              <a:fillRect/>
            </a:stretch>
          </p:blipFill>
          <p:spPr>
            <a:xfrm>
              <a:off x="344" y="2864"/>
              <a:ext cx="5280" cy="504"/>
            </a:xfrm>
            <a:prstGeom prst="rect">
              <a:avLst/>
            </a:prstGeom>
            <a:noFill/>
            <a:ln>
              <a:miter lim="800000"/>
            </a:ln>
          </p:spPr>
        </p:pic>
        <p:sp>
          <p:nvSpPr>
            <p:cNvPr id="59398" name=""/>
            <p:cNvSpPr/>
            <p:nvPr>
              <p:custDataLst>
                <p:tags r:id="rId11"/>
              </p:custDataLst>
            </p:nvPr>
          </p:nvSpPr>
          <p:spPr>
            <a:xfrm>
              <a:off x="361" y="2880"/>
              <a:ext cx="5255" cy="484"/>
            </a:xfrm>
            <a:prstGeom prst="rect">
              <a:avLst/>
            </a:prstGeom>
            <a:noFill/>
            <a:ln>
              <a:noFill/>
              <a:miter lim="800000"/>
            </a:ln>
          </p:spPr>
          <p:txBody>
            <a:bodyPr lIns="91436" tIns="45718" rIns="91436" bIns="45718"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912812" eaLnBrk="1" hangingPunct="1"/>
              <a:endParaRPr sz="2300">
                <a:solidFill>
                  <a:srgbClr val="FFFFFF"/>
                </a:solidFill>
                <a:effectLst>
                  <a:outerShdw blurRad="38100" dist="38100" dir="2700000" algn="tl">
                    <a:schemeClr val="bg2"/>
                  </a:outerShdw>
                </a:effectLst>
                <a:latin typeface="Segoe"/>
              </a:endParaRPr>
            </a:p>
          </p:txBody>
        </p:sp>
      </p:grpSp>
      <p:grpSp>
        <p:nvGrpSpPr>
          <p:cNvPr id="59402" name="Rectangle 10"/>
          <p:cNvGrpSpPr/>
          <p:nvPr>
            <p:custDataLst>
              <p:tags r:id="rId12"/>
            </p:custDataLst>
          </p:nvPr>
        </p:nvGrpSpPr>
        <p:grpSpPr>
          <a:xfrm>
            <a:off x="7975600" y="2184400"/>
            <a:ext cx="952500" cy="2400300"/>
            <a:chOff x="5024" y="1376"/>
            <a:chExt cx="600" cy="1512"/>
          </a:xfrm>
        </p:grpSpPr>
        <p:pic>
          <p:nvPicPr>
            <p:cNvPr id="59400" name="Rectangle 10"/>
            <p:cNvPicPr/>
            <p:nvPr/>
          </p:nvPicPr>
          <p:blipFill>
            <a:blip r:embed="rId13"/>
            <a:stretch>
              <a:fillRect/>
            </a:stretch>
          </p:blipFill>
          <p:spPr>
            <a:xfrm>
              <a:off x="5024" y="1376"/>
              <a:ext cx="600" cy="1512"/>
            </a:xfrm>
            <a:prstGeom prst="rect">
              <a:avLst/>
            </a:prstGeom>
            <a:noFill/>
            <a:ln>
              <a:miter lim="800000"/>
            </a:ln>
          </p:spPr>
        </p:pic>
        <p:sp>
          <p:nvSpPr>
            <p:cNvPr id="59401" name=""/>
            <p:cNvSpPr/>
            <p:nvPr>
              <p:custDataLst>
                <p:tags r:id="rId14"/>
              </p:custDataLst>
            </p:nvPr>
          </p:nvSpPr>
          <p:spPr>
            <a:xfrm>
              <a:off x="5040" y="1394"/>
              <a:ext cx="576" cy="1486"/>
            </a:xfrm>
            <a:prstGeom prst="rect">
              <a:avLst/>
            </a:prstGeom>
            <a:noFill/>
            <a:ln>
              <a:noFill/>
              <a:miter lim="800000"/>
            </a:ln>
          </p:spPr>
          <p:txBody>
            <a:bodyPr lIns="91436" tIns="45718" rIns="91436" bIns="45718"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912812" eaLnBrk="1" hangingPunct="1"/>
              <a:endParaRPr sz="2300">
                <a:solidFill>
                  <a:srgbClr val="FFFFFF"/>
                </a:solidFill>
                <a:effectLst>
                  <a:outerShdw blurRad="38100" dist="38100" dir="2700000" algn="tl">
                    <a:schemeClr val="bg2"/>
                  </a:outerShdw>
                </a:effectLst>
                <a:latin typeface="Segoe"/>
              </a:endParaRPr>
            </a:p>
          </p:txBody>
        </p:sp>
      </p:grpSp>
    </p:spTree>
    <p:custDataLst>
      <p:tags r:id="rId15"/>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wipe(left)">
                                      <p:cBhvr>
                                        <p:cTn id="7" dur="500"/>
                                        <p:tgtEl>
                                          <p:spTgt spid="5939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399"/>
                                        </p:tgtEl>
                                        <p:attrNameLst>
                                          <p:attrName>style.visibility</p:attrName>
                                        </p:attrNameLst>
                                      </p:cBhvr>
                                      <p:to>
                                        <p:strVal val="visible"/>
                                      </p:to>
                                    </p:set>
                                    <p:animEffect transition="in" filter="wipe(left)">
                                      <p:cBhvr>
                                        <p:cTn id="11" dur="2000"/>
                                        <p:tgtEl>
                                          <p:spTgt spid="59399"/>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59402"/>
                                        </p:tgtEl>
                                        <p:attrNameLst>
                                          <p:attrName>style.visibility</p:attrName>
                                        </p:attrNameLst>
                                      </p:cBhvr>
                                      <p:to>
                                        <p:strVal val="visible"/>
                                      </p:to>
                                    </p:set>
                                    <p:animEffect transition="in" filter="wipe(left)">
                                      <p:cBhvr>
                                        <p:cTn id="15" dur="2000"/>
                                        <p:tgtEl>
                                          <p:spTgt spid="5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Lst>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1441" name="Rectangle 1">
            <a:extLst>
              <a:ext uri="{FF2B5EF4-FFF2-40B4-BE49-F238E27FC236}">
                <a16:creationId xmlns:a16="http://schemas.microsoft.com/office/drawing/2014/main" id="{408FD3EC-5B3D-A94D-AD18-2AB89369768F}"/>
              </a:ext>
            </a:extLst>
          </p:cNvPr>
          <p:cNvSpPr/>
          <p:nvPr>
            <p:custDataLst>
              <p:tags r:id="rId3"/>
            </p:custDataLst>
          </p:nvPr>
        </p:nvSpPr>
        <p:spPr>
          <a:xfrm>
            <a:off x="147638" y="93663"/>
            <a:ext cx="9144000" cy="912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marR="0" lvl="0" indent="0" eaLnBrk="1" hangingPunct="1"/>
            <a:r>
              <a:rPr sz="4000" b="1">
                <a:solidFill>
                  <a:srgbClr val="385723"/>
                </a:solidFill>
                <a:latin typeface="Calibri Light"/>
              </a:rPr>
              <a:t>Discipline Data for Universal Screening</a:t>
            </a:r>
            <a:endParaRPr sz="4000" b="1" i="1">
              <a:solidFill>
                <a:srgbClr val="385723"/>
              </a:solidFill>
              <a:latin typeface="Calibri Light"/>
            </a:endParaRPr>
          </a:p>
        </p:txBody>
      </p:sp>
      <p:pic>
        <p:nvPicPr>
          <p:cNvPr id="61442" name="Chart 7"/>
          <p:cNvPicPr/>
          <p:nvPr>
            <p:custDataLst>
              <p:tags r:id="rId5"/>
            </p:custDataLst>
          </p:nvPr>
        </p:nvPicPr>
        <p:blipFill>
          <a:blip r:embed="rId4"/>
          <a:stretch>
            <a:fillRect/>
          </a:stretch>
        </p:blipFill>
        <p:spPr>
          <a:xfrm>
            <a:off x="304800" y="1879600"/>
            <a:ext cx="6121400" cy="4191000"/>
          </a:xfrm>
          <a:prstGeom prst="rect">
            <a:avLst/>
          </a:prstGeom>
          <a:noFill/>
          <a:ln>
            <a:miter lim="800000"/>
          </a:ln>
        </p:spPr>
      </p:pic>
      <p:sp>
        <p:nvSpPr>
          <p:cNvPr id="61443" name="TextBox 9"/>
          <p:cNvSpPr/>
          <p:nvPr>
            <p:custDataLst>
              <p:tags r:id="rId6"/>
            </p:custDataLst>
          </p:nvPr>
        </p:nvSpPr>
        <p:spPr>
          <a:xfrm>
            <a:off x="698500" y="2100263"/>
            <a:ext cx="2905125" cy="1200150"/>
          </a:xfrm>
          <a:prstGeom prst="rect">
            <a:avLst/>
          </a:prstGeom>
          <a:noFill/>
          <a:ln>
            <a:noFill/>
            <a:miter lim="800000"/>
          </a:ln>
        </p:spPr>
        <p:txBody>
          <a:bodyPr>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r>
              <a:rPr lang="en-US" altLang="en-US" i="1">
                <a:solidFill>
                  <a:srgbClr val="000000"/>
                </a:solidFill>
                <a:latin typeface="Calibri" charset="0"/>
              </a:rPr>
              <a:t>Cumulative Mean ODRs Per Month </a:t>
            </a:r>
            <a:endParaRPr lang="en-US" altLang="en-US" i="1">
              <a:solidFill>
                <a:srgbClr val="000000"/>
              </a:solidFill>
              <a:latin typeface="Calibri"/>
            </a:endParaRPr>
          </a:p>
          <a:p>
            <a:pPr marL="0" lvl="0" indent="0" eaLnBrk="1" hangingPunct="1"/>
            <a:r>
              <a:rPr lang="en-US" altLang="en-US" i="1">
                <a:solidFill>
                  <a:srgbClr val="000000"/>
                </a:solidFill>
                <a:latin typeface="Calibri" charset="0"/>
              </a:rPr>
              <a:t>for 325+ Elementary Schools 08-09</a:t>
            </a:r>
            <a:endParaRPr lang="en-US" altLang="en-US" i="1">
              <a:solidFill>
                <a:srgbClr val="000000"/>
              </a:solidFill>
              <a:latin typeface="Calibri"/>
            </a:endParaRPr>
          </a:p>
        </p:txBody>
      </p:sp>
      <p:sp>
        <p:nvSpPr>
          <p:cNvPr id="61444" name="TextBox 10">
            <a:extLst>
              <a:ext uri="{FF2B5EF4-FFF2-40B4-BE49-F238E27FC236}">
                <a16:creationId xmlns:a16="http://schemas.microsoft.com/office/drawing/2014/main" id="{C0ADC145-936A-B54D-B006-217941DD8FE0}"/>
              </a:ext>
            </a:extLst>
          </p:cNvPr>
          <p:cNvSpPr txBox="1">
            <a:spLocks noChangeArrowheads="1"/>
          </p:cNvSpPr>
          <p:nvPr>
            <p:custDataLst>
              <p:tags r:id="rId7"/>
            </p:custDataLst>
          </p:nvPr>
        </p:nvSpPr>
        <p:spPr bwMode="auto">
          <a:xfrm>
            <a:off x="5715000" y="4848225"/>
            <a:ext cx="1143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050" b="0" i="1" u="none" strike="noStrike" kern="1200" cap="none" spc="0" normalizeH="0" baseline="0" noProof="0">
                <a:ln>
                  <a:noFill/>
                </a:ln>
                <a:solidFill>
                  <a:srgbClr val="000000"/>
                </a:solidFill>
                <a:effectLst/>
                <a:uLnTx/>
                <a:uFillTx/>
                <a:latin typeface="Calibri" charset="0"/>
                <a:ea typeface="ＭＳ Ｐゴシック" panose="020b0600070205080204" pitchFamily="34" charset="-128"/>
                <a:cs typeface="+mn-cs"/>
              </a:rPr>
              <a:t>Jennifer Frank, Kent McIntosh, Seth May, &amp; Scott Spaulding</a:t>
            </a:r>
          </a:p>
        </p:txBody>
      </p:sp>
      <p:grpSp>
        <p:nvGrpSpPr>
          <p:cNvPr id="61447" name="Rounded Rectangle 11"/>
          <p:cNvGrpSpPr/>
          <p:nvPr>
            <p:custDataLst>
              <p:tags r:id="rId8"/>
            </p:custDataLst>
          </p:nvPr>
        </p:nvGrpSpPr>
        <p:grpSpPr>
          <a:xfrm>
            <a:off x="1397000" y="4483100"/>
            <a:ext cx="622300" cy="1308100"/>
            <a:chOff x="880" y="2824"/>
            <a:chExt cx="392" cy="824"/>
          </a:xfrm>
        </p:grpSpPr>
        <p:pic>
          <p:nvPicPr>
            <p:cNvPr id="61445" name="Rounded Rectangle 11"/>
            <p:cNvPicPr/>
            <p:nvPr/>
          </p:nvPicPr>
          <p:blipFill>
            <a:blip r:embed="rId9"/>
            <a:stretch>
              <a:fillRect/>
            </a:stretch>
          </p:blipFill>
          <p:spPr>
            <a:xfrm>
              <a:off x="880" y="2824"/>
              <a:ext cx="392" cy="824"/>
            </a:xfrm>
            <a:prstGeom prst="rect">
              <a:avLst/>
            </a:prstGeom>
            <a:noFill/>
            <a:ln>
              <a:miter lim="800000"/>
            </a:ln>
          </p:spPr>
        </p:pic>
        <p:sp>
          <p:nvSpPr>
            <p:cNvPr id="61446" name=""/>
            <p:cNvSpPr/>
            <p:nvPr>
              <p:custDataLst>
                <p:tags r:id="rId10"/>
              </p:custDataLst>
            </p:nvPr>
          </p:nvSpPr>
          <p:spPr>
            <a:xfrm>
              <a:off x="918" y="2862"/>
              <a:ext cx="324" cy="756"/>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sp>
        <p:nvSpPr>
          <p:cNvPr id="61448" name="Rectangle 12">
            <a:extLst>
              <a:ext uri="{FF2B5EF4-FFF2-40B4-BE49-F238E27FC236}">
                <a16:creationId xmlns:a16="http://schemas.microsoft.com/office/drawing/2014/main" id="{51AA7259-49A6-4D48-9E22-3F65069B9751}"/>
              </a:ext>
            </a:extLst>
          </p:cNvPr>
          <p:cNvSpPr/>
          <p:nvPr>
            <p:custDataLst>
              <p:tags r:id="rId11"/>
            </p:custDataLst>
          </p:nvPr>
        </p:nvSpPr>
        <p:spPr>
          <a:xfrm>
            <a:off x="6086475" y="2481263"/>
            <a:ext cx="3057525"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n-US" sz="5400" b="1" i="0" u="none" strike="noStrike" kern="1200" cap="none" spc="0" normalizeH="0" baseline="0" noProof="0">
                <a:ln>
                  <a:noFill/>
                </a:ln>
                <a:solidFill>
                  <a:schemeClr val="accent6"/>
                </a:solidFill>
                <a:effectLst/>
                <a:uLnTx/>
                <a:uFillTx/>
                <a:latin typeface="+mn-lt"/>
                <a:ea typeface="+mn-ea"/>
                <a:cs typeface="+mn-cs"/>
              </a:rPr>
              <a:t>The “October Catch”</a:t>
            </a:r>
            <a:endParaRPr kumimoji="0" lang="en-US" sz="5400" b="1" i="1" u="none" strike="noStrike" kern="1200" cap="none" spc="0" normalizeH="0" baseline="0" noProof="0">
              <a:ln>
                <a:noFill/>
              </a:ln>
              <a:solidFill>
                <a:schemeClr val="accent6"/>
              </a:solidFill>
              <a:effectLst/>
              <a:uLnTx/>
              <a:uFillTx/>
              <a:latin typeface="+mn-lt"/>
              <a:ea typeface="+mn-ea"/>
              <a:cs typeface="+mn-cs"/>
            </a:endParaRPr>
          </a:p>
        </p:txBody>
      </p:sp>
      <p:grpSp>
        <p:nvGrpSpPr>
          <p:cNvPr id="61449" name="Group 13"/>
          <p:cNvGrpSpPr/>
          <p:nvPr>
            <p:custDataLst>
              <p:tags r:id="rId12"/>
            </p:custDataLst>
          </p:nvPr>
        </p:nvGrpSpPr>
        <p:grpSpPr>
          <a:xfrm>
            <a:off x="1676400" y="4514850"/>
            <a:ext cx="3686175" cy="485775"/>
            <a:chOff x="2476500" y="4680668"/>
            <a:chExt cx="4914900" cy="647700"/>
          </a:xfrm>
        </p:grpSpPr>
        <p:grpSp>
          <p:nvGrpSpPr>
            <p:cNvPr id="61450" name="Group 14"/>
            <p:cNvGrpSpPr/>
            <p:nvPr/>
          </p:nvGrpSpPr>
          <p:grpSpPr>
            <a:xfrm>
              <a:off x="2476500" y="4680668"/>
              <a:ext cx="4914900" cy="647700"/>
              <a:chOff x="2476500" y="4680668"/>
              <a:chExt cx="4914900" cy="647700"/>
            </a:xfrm>
          </p:grpSpPr>
          <p:cxnSp>
            <p:nvCxnSpPr>
              <p:cNvPr id="61454" name="Straight Connector 16"/>
              <p:cNvCxnSpPr/>
              <p:nvPr/>
            </p:nvCxnSpPr>
            <p:spPr>
              <a:xfrm flipV="1">
                <a:off x="2514600" y="4680668"/>
                <a:ext cx="4876800" cy="609600"/>
              </a:xfrm>
              <a:prstGeom prst="line">
                <a:avLst/>
              </a:prstGeom>
              <a:noFill/>
              <a:ln w="28575">
                <a:solidFill>
                  <a:srgbClr val="7F7F7F"/>
                </a:solidFill>
                <a:miter lim="800000"/>
              </a:ln>
            </p:spPr>
          </p:cxnSp>
          <p:grpSp>
            <p:nvGrpSpPr>
              <p:cNvPr id="61457" name="Oval 17"/>
              <p:cNvGrpSpPr/>
              <p:nvPr/>
            </p:nvGrpSpPr>
            <p:grpSpPr>
              <a:xfrm>
                <a:off x="2865967" y="5180201"/>
                <a:ext cx="135467" cy="135467"/>
                <a:chOff x="1968500" y="4889500"/>
                <a:chExt cx="101600" cy="101600"/>
              </a:xfrm>
            </p:grpSpPr>
            <p:pic>
              <p:nvPicPr>
                <p:cNvPr id="61455" name="Oval 17"/>
                <p:cNvPicPr/>
                <p:nvPr/>
              </p:nvPicPr>
              <p:blipFill>
                <a:blip r:embed="rId13"/>
                <a:stretch>
                  <a:fillRect/>
                </a:stretch>
              </p:blipFill>
              <p:spPr>
                <a:xfrm>
                  <a:off x="1968500" y="4889500"/>
                  <a:ext cx="101600" cy="101600"/>
                </a:xfrm>
                <a:prstGeom prst="rect">
                  <a:avLst/>
                </a:prstGeom>
                <a:noFill/>
                <a:ln>
                  <a:miter lim="800000"/>
                </a:ln>
              </p:spPr>
            </p:pic>
            <p:sp>
              <p:nvSpPr>
                <p:cNvPr id="61456" name=""/>
                <p:cNvSpPr/>
                <p:nvPr/>
              </p:nvSpPr>
              <p:spPr>
                <a:xfrm>
                  <a:off x="1999094" y="4923269"/>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nvGrpSpPr>
              <p:cNvPr id="61460" name="Oval 18"/>
              <p:cNvGrpSpPr/>
              <p:nvPr/>
            </p:nvGrpSpPr>
            <p:grpSpPr>
              <a:xfrm>
                <a:off x="3390900" y="5112468"/>
                <a:ext cx="135467" cy="135467"/>
                <a:chOff x="2362200" y="4838700"/>
                <a:chExt cx="101600" cy="101600"/>
              </a:xfrm>
            </p:grpSpPr>
            <p:pic>
              <p:nvPicPr>
                <p:cNvPr id="61458" name="Oval 18"/>
                <p:cNvPicPr/>
                <p:nvPr/>
              </p:nvPicPr>
              <p:blipFill>
                <a:blip r:embed="rId14"/>
                <a:stretch>
                  <a:fillRect/>
                </a:stretch>
              </p:blipFill>
              <p:spPr>
                <a:xfrm>
                  <a:off x="2362200" y="4838700"/>
                  <a:ext cx="101600" cy="101600"/>
                </a:xfrm>
                <a:prstGeom prst="rect">
                  <a:avLst/>
                </a:prstGeom>
                <a:noFill/>
                <a:ln>
                  <a:miter lim="800000"/>
                </a:ln>
              </p:spPr>
            </p:pic>
            <p:sp>
              <p:nvSpPr>
                <p:cNvPr id="61459" name=""/>
                <p:cNvSpPr/>
                <p:nvPr/>
              </p:nvSpPr>
              <p:spPr>
                <a:xfrm>
                  <a:off x="2399144" y="4871420"/>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nvGrpSpPr>
              <p:cNvPr id="61463" name="Oval 19"/>
              <p:cNvGrpSpPr/>
              <p:nvPr/>
            </p:nvGrpSpPr>
            <p:grpSpPr>
              <a:xfrm>
                <a:off x="4000500" y="5027801"/>
                <a:ext cx="135467" cy="135467"/>
                <a:chOff x="2819400" y="4775200"/>
                <a:chExt cx="101600" cy="101600"/>
              </a:xfrm>
            </p:grpSpPr>
            <p:pic>
              <p:nvPicPr>
                <p:cNvPr id="61461" name="Oval 19"/>
                <p:cNvPicPr/>
                <p:nvPr/>
              </p:nvPicPr>
              <p:blipFill>
                <a:blip r:embed="rId15"/>
                <a:stretch>
                  <a:fillRect/>
                </a:stretch>
              </p:blipFill>
              <p:spPr>
                <a:xfrm>
                  <a:off x="2819400" y="4775200"/>
                  <a:ext cx="101600" cy="101600"/>
                </a:xfrm>
                <a:prstGeom prst="rect">
                  <a:avLst/>
                </a:prstGeom>
                <a:noFill/>
                <a:ln>
                  <a:miter lim="800000"/>
                </a:ln>
              </p:spPr>
            </p:pic>
            <p:sp>
              <p:nvSpPr>
                <p:cNvPr id="61462" name=""/>
                <p:cNvSpPr/>
                <p:nvPr/>
              </p:nvSpPr>
              <p:spPr>
                <a:xfrm>
                  <a:off x="2856344" y="4810046"/>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nvGrpSpPr>
              <p:cNvPr id="61466" name="Oval 20"/>
              <p:cNvGrpSpPr/>
              <p:nvPr/>
            </p:nvGrpSpPr>
            <p:grpSpPr>
              <a:xfrm>
                <a:off x="4610100" y="4960068"/>
                <a:ext cx="135467" cy="135467"/>
                <a:chOff x="3276600" y="4724400"/>
                <a:chExt cx="101600" cy="101600"/>
              </a:xfrm>
            </p:grpSpPr>
            <p:pic>
              <p:nvPicPr>
                <p:cNvPr id="61464" name="Oval 20"/>
                <p:cNvPicPr/>
                <p:nvPr/>
              </p:nvPicPr>
              <p:blipFill>
                <a:blip r:embed="rId16"/>
                <a:stretch>
                  <a:fillRect/>
                </a:stretch>
              </p:blipFill>
              <p:spPr>
                <a:xfrm>
                  <a:off x="3276600" y="4724400"/>
                  <a:ext cx="101600" cy="101600"/>
                </a:xfrm>
                <a:prstGeom prst="rect">
                  <a:avLst/>
                </a:prstGeom>
                <a:noFill/>
                <a:ln>
                  <a:miter lim="800000"/>
                </a:ln>
              </p:spPr>
            </p:pic>
            <p:sp>
              <p:nvSpPr>
                <p:cNvPr id="61465" name=""/>
                <p:cNvSpPr/>
                <p:nvPr/>
              </p:nvSpPr>
              <p:spPr>
                <a:xfrm>
                  <a:off x="3313544" y="4758197"/>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nvGrpSpPr>
              <p:cNvPr id="61469" name="Oval 21"/>
              <p:cNvGrpSpPr/>
              <p:nvPr/>
            </p:nvGrpSpPr>
            <p:grpSpPr>
              <a:xfrm>
                <a:off x="5219700" y="4875401"/>
                <a:ext cx="135467" cy="135467"/>
                <a:chOff x="3733800" y="4660900"/>
                <a:chExt cx="101600" cy="101600"/>
              </a:xfrm>
            </p:grpSpPr>
            <p:pic>
              <p:nvPicPr>
                <p:cNvPr id="61467" name="Oval 21"/>
                <p:cNvPicPr/>
                <p:nvPr/>
              </p:nvPicPr>
              <p:blipFill>
                <a:blip r:embed="rId17"/>
                <a:stretch>
                  <a:fillRect/>
                </a:stretch>
              </p:blipFill>
              <p:spPr>
                <a:xfrm>
                  <a:off x="3733800" y="4660900"/>
                  <a:ext cx="101600" cy="101600"/>
                </a:xfrm>
                <a:prstGeom prst="rect">
                  <a:avLst/>
                </a:prstGeom>
                <a:noFill/>
                <a:ln>
                  <a:miter lim="800000"/>
                </a:ln>
              </p:spPr>
            </p:pic>
            <p:sp>
              <p:nvSpPr>
                <p:cNvPr id="61468" name=""/>
                <p:cNvSpPr/>
                <p:nvPr/>
              </p:nvSpPr>
              <p:spPr>
                <a:xfrm>
                  <a:off x="3770744" y="4694669"/>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nvGrpSpPr>
              <p:cNvPr id="61472" name="Oval 22"/>
              <p:cNvGrpSpPr/>
              <p:nvPr/>
            </p:nvGrpSpPr>
            <p:grpSpPr>
              <a:xfrm>
                <a:off x="5829300" y="4807668"/>
                <a:ext cx="135467" cy="135467"/>
                <a:chOff x="4191000" y="4610100"/>
                <a:chExt cx="101600" cy="101600"/>
              </a:xfrm>
            </p:grpSpPr>
            <p:pic>
              <p:nvPicPr>
                <p:cNvPr id="61470" name="Oval 22"/>
                <p:cNvPicPr/>
                <p:nvPr/>
              </p:nvPicPr>
              <p:blipFill>
                <a:blip r:embed="rId18"/>
                <a:stretch>
                  <a:fillRect/>
                </a:stretch>
              </p:blipFill>
              <p:spPr>
                <a:xfrm>
                  <a:off x="4191000" y="4610100"/>
                  <a:ext cx="101600" cy="101600"/>
                </a:xfrm>
                <a:prstGeom prst="rect">
                  <a:avLst/>
                </a:prstGeom>
                <a:noFill/>
                <a:ln>
                  <a:miter lim="800000"/>
                </a:ln>
              </p:spPr>
            </p:pic>
            <p:sp>
              <p:nvSpPr>
                <p:cNvPr id="61471" name=""/>
                <p:cNvSpPr/>
                <p:nvPr/>
              </p:nvSpPr>
              <p:spPr>
                <a:xfrm>
                  <a:off x="4227944" y="4647583"/>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nvGrpSpPr>
              <p:cNvPr id="61475" name="Oval 23"/>
              <p:cNvGrpSpPr/>
              <p:nvPr/>
            </p:nvGrpSpPr>
            <p:grpSpPr>
              <a:xfrm>
                <a:off x="7048500" y="4638335"/>
                <a:ext cx="135467" cy="135467"/>
                <a:chOff x="5105400" y="4483100"/>
                <a:chExt cx="101600" cy="101600"/>
              </a:xfrm>
            </p:grpSpPr>
            <p:pic>
              <p:nvPicPr>
                <p:cNvPr id="61473" name="Oval 23"/>
                <p:cNvPicPr/>
                <p:nvPr/>
              </p:nvPicPr>
              <p:blipFill>
                <a:blip r:embed="rId19"/>
                <a:stretch>
                  <a:fillRect/>
                </a:stretch>
              </p:blipFill>
              <p:spPr>
                <a:xfrm>
                  <a:off x="5105400" y="4483100"/>
                  <a:ext cx="101600" cy="101600"/>
                </a:xfrm>
                <a:prstGeom prst="rect">
                  <a:avLst/>
                </a:prstGeom>
                <a:noFill/>
                <a:ln>
                  <a:miter lim="800000"/>
                </a:ln>
              </p:spPr>
            </p:pic>
            <p:sp>
              <p:nvSpPr>
                <p:cNvPr id="61474" name=""/>
                <p:cNvSpPr/>
                <p:nvPr/>
              </p:nvSpPr>
              <p:spPr>
                <a:xfrm>
                  <a:off x="5142344" y="4523219"/>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nvGrpSpPr>
              <p:cNvPr id="61478" name="Oval 24"/>
              <p:cNvGrpSpPr/>
              <p:nvPr/>
            </p:nvGrpSpPr>
            <p:grpSpPr>
              <a:xfrm>
                <a:off x="2442633" y="5214068"/>
                <a:ext cx="135467" cy="135467"/>
                <a:chOff x="1651000" y="4914900"/>
                <a:chExt cx="101600" cy="101600"/>
              </a:xfrm>
            </p:grpSpPr>
            <p:pic>
              <p:nvPicPr>
                <p:cNvPr id="61476" name="Oval 24"/>
                <p:cNvPicPr/>
                <p:nvPr/>
              </p:nvPicPr>
              <p:blipFill>
                <a:blip r:embed="rId20"/>
                <a:stretch>
                  <a:fillRect/>
                </a:stretch>
              </p:blipFill>
              <p:spPr>
                <a:xfrm>
                  <a:off x="1651000" y="4914900"/>
                  <a:ext cx="101600" cy="101600"/>
                </a:xfrm>
                <a:prstGeom prst="rect">
                  <a:avLst/>
                </a:prstGeom>
                <a:noFill/>
                <a:ln>
                  <a:miter lim="800000"/>
                </a:ln>
              </p:spPr>
            </p:pic>
            <p:sp>
              <p:nvSpPr>
                <p:cNvPr id="61477" name=""/>
                <p:cNvSpPr/>
                <p:nvPr/>
              </p:nvSpPr>
              <p:spPr>
                <a:xfrm>
                  <a:off x="1684769" y="4951844"/>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grpSp>
          <p:nvGrpSpPr>
            <p:cNvPr id="61453" name="Oval 15"/>
            <p:cNvGrpSpPr/>
            <p:nvPr/>
          </p:nvGrpSpPr>
          <p:grpSpPr>
            <a:xfrm>
              <a:off x="6506633" y="4723001"/>
              <a:ext cx="118533" cy="135467"/>
              <a:chOff x="4699000" y="4546600"/>
              <a:chExt cx="88900" cy="101600"/>
            </a:xfrm>
          </p:grpSpPr>
          <p:pic>
            <p:nvPicPr>
              <p:cNvPr id="61451" name="Oval 15"/>
              <p:cNvPicPr/>
              <p:nvPr/>
            </p:nvPicPr>
            <p:blipFill>
              <a:blip r:embed="rId21"/>
              <a:stretch>
                <a:fillRect/>
              </a:stretch>
            </p:blipFill>
            <p:spPr>
              <a:xfrm>
                <a:off x="4699000" y="4546600"/>
                <a:ext cx="88900" cy="101600"/>
              </a:xfrm>
              <a:prstGeom prst="rect">
                <a:avLst/>
              </a:prstGeom>
              <a:noFill/>
              <a:ln>
                <a:miter lim="800000"/>
              </a:ln>
            </p:spPr>
          </p:pic>
          <p:sp>
            <p:nvSpPr>
              <p:cNvPr id="61452" name=""/>
              <p:cNvSpPr/>
              <p:nvPr/>
            </p:nvSpPr>
            <p:spPr>
              <a:xfrm>
                <a:off x="4728007" y="4580369"/>
                <a:ext cx="40412" cy="40412"/>
              </a:xfrm>
              <a:prstGeom prst="rect">
                <a:avLst/>
              </a:prstGeom>
              <a:noFill/>
              <a:ln>
                <a:noFill/>
                <a:miter lim="800000"/>
              </a:ln>
            </p:spPr>
            <p:txBody>
              <a:bodyPr lIns="68577" tIns="34289" rIns="68577" bIns="34289"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4212" eaLnBrk="1" hangingPunct="1"/>
                <a:endParaRPr sz="1700">
                  <a:solidFill>
                    <a:srgbClr val="FFFFFF"/>
                  </a:solidFill>
                  <a:effectLst>
                    <a:outerShdw blurRad="38100" dist="38100" dir="2700000" algn="tl">
                      <a:schemeClr val="bg2"/>
                    </a:outerShdw>
                  </a:effectLst>
                  <a:latin typeface="Segoe"/>
                </a:endParaRPr>
              </a:p>
            </p:txBody>
          </p:sp>
        </p:grpSp>
      </p:grpSp>
    </p:spTree>
    <p:custDataLst>
      <p:tags r:id="rId2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61447"/>
                                        </p:tgtEl>
                                        <p:attrNameLst>
                                          <p:attrName>style.visibility</p:attrName>
                                        </p:attrNameLst>
                                      </p:cBhvr>
                                      <p:to>
                                        <p:strVal val="visible"/>
                                      </p:to>
                                    </p:set>
                                    <p:animEffect transition="in" filter="fade">
                                      <p:cBhvr>
                                        <p:cTn id="7" dur="1000"/>
                                        <p:tgtEl>
                                          <p:spTgt spid="61447"/>
                                        </p:tgtEl>
                                      </p:cBhvr>
                                    </p:animEffect>
                                    <p:anim calcmode="lin" valueType="num">
                                      <p:cBhvr>
                                        <p:cTn id="8" dur="1000" fill="hold"/>
                                        <p:tgtEl>
                                          <p:spTgt spid="61447"/>
                                        </p:tgtEl>
                                        <p:attrNameLst>
                                          <p:attrName>ppt_x</p:attrName>
                                        </p:attrNameLst>
                                      </p:cBhvr>
                                      <p:tavLst>
                                        <p:tav tm="0">
                                          <p:val>
                                            <p:strVal val="#ppt_x"/>
                                          </p:val>
                                        </p:tav>
                                        <p:tav tm="100000">
                                          <p:val>
                                            <p:strVal val="#ppt_x"/>
                                          </p:val>
                                        </p:tav>
                                      </p:tavLst>
                                    </p:anim>
                                    <p:anim calcmode="lin" valueType="num">
                                      <p:cBhvr>
                                        <p:cTn id="9" dur="1000" fill="hold"/>
                                        <p:tgtEl>
                                          <p:spTgt spid="6144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 presetClass="entr" presetSubtype="8" fill="hold" nodeType="clickEffect">
                                  <p:stCondLst>
                                    <p:cond delay="0"/>
                                  </p:stCondLst>
                                  <p:childTnLst>
                                    <p:set>
                                      <p:cBhvr>
                                        <p:cTn id="13" dur="1" fill="hold">
                                          <p:stCondLst>
                                            <p:cond delay="0"/>
                                          </p:stCondLst>
                                        </p:cTn>
                                        <p:tgtEl>
                                          <p:spTgt spid="61449"/>
                                        </p:tgtEl>
                                        <p:attrNameLst>
                                          <p:attrName>style.visibility</p:attrName>
                                        </p:attrNameLst>
                                      </p:cBhvr>
                                      <p:to>
                                        <p:strVal val="visible"/>
                                      </p:to>
                                    </p:set>
                                    <p:anim calcmode="lin" valueType="num">
                                      <p:cBhvr additive="base">
                                        <p:cTn id="14" dur="500" fill="hold"/>
                                        <p:tgtEl>
                                          <p:spTgt spid="61449"/>
                                        </p:tgtEl>
                                        <p:attrNameLst>
                                          <p:attrName>ppt_x</p:attrName>
                                        </p:attrNameLst>
                                      </p:cBhvr>
                                      <p:tavLst>
                                        <p:tav tm="0">
                                          <p:val>
                                            <p:strVal val="0-#ppt_w/2"/>
                                          </p:val>
                                        </p:tav>
                                        <p:tav tm="100000">
                                          <p:val>
                                            <p:strVal val="#ppt_x"/>
                                          </p:val>
                                        </p:tav>
                                      </p:tavLst>
                                    </p:anim>
                                    <p:anim calcmode="lin" valueType="num">
                                      <p:cBhvr additive="base">
                                        <p:cTn id="15" dur="500" fill="hold"/>
                                        <p:tgtEl>
                                          <p:spTgt spid="614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3489" name="Title 1">
            <a:extLst>
              <a:ext uri="{FF2B5EF4-FFF2-40B4-BE49-F238E27FC236}">
                <a16:creationId xmlns:a16="http://schemas.microsoft.com/office/drawing/2014/main" id="{452B55E2-1D21-1E43-8037-848934FB53EB}"/>
              </a:ext>
            </a:extLst>
          </p:cNvPr>
          <p:cNvSpPr>
            <a:spLocks noGrp="1"/>
          </p:cNvSpPr>
          <p:nvPr>
            <p:ph type="title"/>
            <p:custDataLst>
              <p:tags r:id="rId3"/>
            </p:custDataLst>
          </p:nvPr>
        </p:nvSpPr>
        <p:spPr>
          <a:xfrm>
            <a:off x="381000" y="450850"/>
            <a:ext cx="7886700" cy="1457325"/>
          </a:xfrm>
        </p:spPr>
        <p:txBody>
          <a:bodyPr vert="horz" wrap="square" lIns="91440" tIns="45720" rIns="91440" bIns="45720" numCol="1" anchor="ctr" anchorCtr="0" compatLnSpc="1">
            <a:prstTxWarp prst="textNoShape">
              <a:avLst/>
            </a:prstTxWarp>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marL="0" marR="0" lvl="0" indent="0"/>
            <a:r>
              <a:rPr sz="4000" b="1">
                <a:solidFill>
                  <a:srgbClr val="385723"/>
                </a:solidFill>
              </a:rPr>
              <a:t>Great Article on the “October Catch”:</a:t>
            </a:r>
            <a:br>
              <a:rPr sz="2400" b="1">
                <a:solidFill>
                  <a:srgbClr val="385723"/>
                </a:solidFill>
              </a:rPr>
            </a:br>
            <a:r>
              <a:rPr sz="2400">
                <a:hlinkClick r:id="rId4"/>
              </a:rPr>
              <a:t>https://www.pbisapps.org/community/Pages/The-October-Catch.aspx</a:t>
            </a:r>
            <a:br>
              <a:rPr sz="2400">
                <a:hlinkClick r:id="rId4"/>
              </a:rPr>
            </a:br>
            <a:endParaRPr sz="2400" b="1">
              <a:solidFill>
                <a:srgbClr val="385723"/>
              </a:solidFill>
            </a:endParaRPr>
          </a:p>
        </p:txBody>
      </p:sp>
      <p:pic>
        <p:nvPicPr>
          <p:cNvPr id="63490" name="Picture 3">
            <a:hlinkClick r:id="rId4"/>
          </p:cNvPr>
          <p:cNvPicPr>
            <a:picLocks noChangeAspect="1"/>
          </p:cNvPicPr>
          <p:nvPr>
            <p:custDataLst>
              <p:tags r:id="rId6"/>
            </p:custDataLst>
          </p:nvPr>
        </p:nvPicPr>
        <p:blipFill>
          <a:blip r:embed="rId5"/>
          <a:stretch>
            <a:fillRect/>
          </a:stretch>
        </p:blipFill>
        <p:spPr>
          <a:xfrm>
            <a:off x="0" y="2125663"/>
            <a:ext cx="9144000" cy="3725862"/>
          </a:xfrm>
          <a:prstGeom prst="rect">
            <a:avLst/>
          </a:prstGeom>
          <a:noFill/>
          <a:ln>
            <a:noFill/>
            <a:miter lim="800000"/>
          </a:ln>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5537" name="Title 3"/>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CICO - Reports:</a:t>
            </a:r>
            <a:endParaRPr lang="en-US" altLang="en-US" sz="4000" b="1">
              <a:solidFill>
                <a:srgbClr val="006600"/>
              </a:solidFill>
            </a:endParaRPr>
          </a:p>
        </p:txBody>
      </p:sp>
      <p:sp>
        <p:nvSpPr>
          <p:cNvPr id="65538" name="Content Placeholder 5"/>
          <p:cNvSpPr>
            <a:spLocks noGrp="1"/>
          </p:cNvSpPr>
          <p:nvPr>
            <p:ph sz="half" idx="1"/>
            <p:custDataLst>
              <p:tags r:id="rId4"/>
            </p:custDataLst>
          </p:nvPr>
        </p:nvSpPr>
        <p:spPr>
          <a:xfrm>
            <a:off x="533400" y="1968500"/>
            <a:ext cx="3657600" cy="3975100"/>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lvl="0" eaLnBrk="1" hangingPunct="1"/>
            <a:r>
              <a:rPr lang="en-US" altLang="en-US" sz="2100"/>
              <a:t>School-wide Report</a:t>
            </a:r>
            <a:endParaRPr lang="en-US" altLang="en-US" sz="2100"/>
          </a:p>
          <a:p>
            <a:pPr lvl="0" eaLnBrk="1" hangingPunct="1"/>
            <a:r>
              <a:rPr lang="en-US" altLang="en-US" sz="2100"/>
              <a:t>Average Daily Points</a:t>
            </a:r>
            <a:endParaRPr lang="en-US" altLang="en-US" sz="2100"/>
          </a:p>
          <a:p>
            <a:pPr lvl="0" eaLnBrk="1" hangingPunct="1"/>
            <a:r>
              <a:rPr lang="en-US" altLang="en-US" sz="2100"/>
              <a:t>Student Count</a:t>
            </a:r>
            <a:endParaRPr lang="en-US" altLang="en-US" sz="2100"/>
          </a:p>
          <a:p>
            <a:pPr lvl="0" eaLnBrk="1" hangingPunct="1"/>
            <a:r>
              <a:rPr lang="en-US" altLang="en-US" sz="2100"/>
              <a:t>Student Period</a:t>
            </a:r>
            <a:endParaRPr lang="en-US" altLang="en-US" sz="2100"/>
          </a:p>
          <a:p>
            <a:pPr lvl="0" eaLnBrk="1" hangingPunct="1"/>
            <a:r>
              <a:rPr lang="en-US" altLang="en-US" sz="2100"/>
              <a:t>Student Single Period</a:t>
            </a:r>
            <a:endParaRPr lang="en-US" altLang="en-US" sz="2100"/>
          </a:p>
        </p:txBody>
      </p:sp>
      <p:pic>
        <p:nvPicPr>
          <p:cNvPr id="65539" name="Content Placeholder 7"/>
          <p:cNvPicPr>
            <a:picLocks noGrp="1" noChangeAspect="1"/>
          </p:cNvPicPr>
          <p:nvPr>
            <p:ph sz="half" idx="2"/>
            <p:custDataLst>
              <p:tags r:id="rId6"/>
            </p:custDataLst>
          </p:nvPr>
        </p:nvPicPr>
        <p:blipFill>
          <a:blip r:embed="rId5"/>
          <a:srcRect t="-56974" b="-56974"/>
          <a:stretch>
            <a:fillRect/>
          </a:stretch>
        </p:blipFill>
        <p:spPr>
          <a:xfrm>
            <a:off x="4095750" y="-1143000"/>
            <a:ext cx="4819650" cy="4989513"/>
          </a:xfrm>
          <a:prstGeom prst="rect">
            <a:avLst/>
          </a:prstGeom>
          <a:noFill/>
          <a:ln>
            <a:noFill/>
            <a:miter lim="800000"/>
          </a:ln>
        </p:spPr>
      </p:pic>
      <p:sp>
        <p:nvSpPr>
          <p:cNvPr id="65540" name="Slide Number Placeholder 2"/>
          <p:cNvSpPr>
            <a:spLocks noGrp="1"/>
          </p:cNvSpPr>
          <p:nvPr>
            <p:ph type="sldNum" idx="12"/>
            <p:custDataLst>
              <p:tags r:id="rId7"/>
            </p:custDataLst>
          </p:nvPr>
        </p:nvSpPr>
        <p:spPr>
          <a:xfrm>
            <a:off x="6457950" y="6356350"/>
            <a:ext cx="2057400" cy="365125"/>
          </a:xfrm>
          <a:prstGeom prst="rect">
            <a:avLst/>
          </a:prstGeom>
          <a:noFill/>
          <a:ln>
            <a:noFill/>
            <a:miter lim="800000"/>
          </a:ln>
        </p:spPr>
        <p:txBody>
          <a:bodyPr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fld id="{E38EFA6E-3004-466A-8B93-B6C5C1831F4B}" type="slidenum">
              <a:rPr lang="en-US" altLang="en-US" sz="1100">
                <a:solidFill>
                  <a:srgbClr val="A6A6A6"/>
                </a:solidFill>
                <a:latin typeface="Arial"/>
              </a:rPr>
              <a:t>25</a:t>
            </a:fld>
            <a:endParaRPr lang="en-US" altLang="en-US" sz="1100">
              <a:solidFill>
                <a:srgbClr val="A6A6A6"/>
              </a:solidFill>
              <a:latin typeface="Arial"/>
            </a:endParaRPr>
          </a:p>
        </p:txBody>
      </p:sp>
      <p:pic>
        <p:nvPicPr>
          <p:cNvPr id="65541" name="Picture 8"/>
          <p:cNvPicPr>
            <a:picLocks noChangeAspect="1"/>
          </p:cNvPicPr>
          <p:nvPr>
            <p:custDataLst>
              <p:tags r:id="rId9"/>
            </p:custDataLst>
          </p:nvPr>
        </p:nvPicPr>
        <p:blipFill>
          <a:blip r:embed="rId8"/>
          <a:stretch>
            <a:fillRect/>
          </a:stretch>
        </p:blipFill>
        <p:spPr>
          <a:xfrm>
            <a:off x="4114800" y="2362200"/>
            <a:ext cx="4800600" cy="1828800"/>
          </a:xfrm>
          <a:prstGeom prst="rect">
            <a:avLst/>
          </a:prstGeom>
          <a:noFill/>
          <a:ln>
            <a:noFill/>
            <a:miter lim="800000"/>
          </a:ln>
        </p:spPr>
      </p:pic>
      <p:pic>
        <p:nvPicPr>
          <p:cNvPr id="65542" name="Picture 9"/>
          <p:cNvPicPr>
            <a:picLocks noChangeAspect="1"/>
          </p:cNvPicPr>
          <p:nvPr>
            <p:custDataLst>
              <p:tags r:id="rId11"/>
            </p:custDataLst>
          </p:nvPr>
        </p:nvPicPr>
        <p:blipFill>
          <a:blip r:embed="rId10"/>
          <a:stretch>
            <a:fillRect/>
          </a:stretch>
        </p:blipFill>
        <p:spPr>
          <a:xfrm>
            <a:off x="4191000" y="3962400"/>
            <a:ext cx="4724400" cy="1371600"/>
          </a:xfrm>
          <a:prstGeom prst="rect">
            <a:avLst/>
          </a:prstGeom>
          <a:noFill/>
          <a:ln>
            <a:noFill/>
            <a:miter lim="800000"/>
          </a:ln>
        </p:spPr>
      </p:pic>
      <p:pic>
        <p:nvPicPr>
          <p:cNvPr id="65543" name="Picture 10"/>
          <p:cNvPicPr>
            <a:picLocks noChangeAspect="1"/>
          </p:cNvPicPr>
          <p:nvPr>
            <p:custDataLst>
              <p:tags r:id="rId13"/>
            </p:custDataLst>
          </p:nvPr>
        </p:nvPicPr>
        <p:blipFill>
          <a:blip r:embed="rId12"/>
          <a:stretch>
            <a:fillRect/>
          </a:stretch>
        </p:blipFill>
        <p:spPr>
          <a:xfrm>
            <a:off x="4237038" y="5334000"/>
            <a:ext cx="4678362" cy="1371600"/>
          </a:xfrm>
          <a:prstGeom prst="rect">
            <a:avLst/>
          </a:prstGeom>
          <a:noFill/>
          <a:ln>
            <a:noFill/>
            <a:miter lim="800000"/>
          </a:ln>
        </p:spPr>
      </p:pic>
      <p:pic>
        <p:nvPicPr>
          <p:cNvPr id="65544" name="Picture 11"/>
          <p:cNvPicPr>
            <a:picLocks noChangeAspect="1"/>
          </p:cNvPicPr>
          <p:nvPr>
            <p:custDataLst>
              <p:tags r:id="rId15"/>
            </p:custDataLst>
          </p:nvPr>
        </p:nvPicPr>
        <p:blipFill>
          <a:blip r:embed="rId14"/>
          <a:stretch>
            <a:fillRect/>
          </a:stretch>
        </p:blipFill>
        <p:spPr>
          <a:xfrm>
            <a:off x="228600" y="5029200"/>
            <a:ext cx="3962400" cy="1600200"/>
          </a:xfrm>
          <a:prstGeom prst="rect">
            <a:avLst/>
          </a:prstGeom>
          <a:noFill/>
          <a:ln>
            <a:noFill/>
            <a:miter lim="800000"/>
          </a:ln>
        </p:spPr>
      </p:pic>
    </p:spTree>
    <p:custDataLst>
      <p:tags r:id="rId16"/>
    </p:custDataLst>
  </p:cSld>
  <p:clrMapOvr>
    <a:masterClrMapping/>
  </p:clrMapOvr>
  <p:transition spd="slow"/>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7585" name="Title 1">
            <a:extLst>
              <a:ext uri="{FF2B5EF4-FFF2-40B4-BE49-F238E27FC236}">
                <a16:creationId xmlns:a16="http://schemas.microsoft.com/office/drawing/2014/main" id="{DE978992-B8F6-BA49-AA9D-24833B3E19AC}"/>
              </a:ext>
            </a:extLst>
          </p:cNvPr>
          <p:cNvSpPr>
            <a:spLocks noGrp="1"/>
          </p:cNvSpPr>
          <p:nvPr>
            <p:ph type="title"/>
            <p:custDataLst>
              <p:tags r:id="rId2"/>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sz="4000" b="1" i="0" u="none" strike="noStrike" kern="1200" cap="none" spc="0" normalizeH="0" baseline="0" noProof="0">
                <a:ln>
                  <a:noFill/>
                </a:ln>
                <a:solidFill>
                  <a:schemeClr val="accent6">
                    <a:lumMod val="50000"/>
                  </a:schemeClr>
                </a:solidFill>
                <a:effectLst/>
                <a:uLnTx/>
                <a:uFillTx/>
                <a:latin typeface="+mj-lt"/>
                <a:ea typeface="+mj-ea"/>
                <a:cs typeface="+mj-cs"/>
              </a:rPr>
              <a:t>Do you have decision rules for CICO?</a:t>
            </a:r>
          </a:p>
        </p:txBody>
      </p:sp>
      <p:sp>
        <p:nvSpPr>
          <p:cNvPr id="67586" name="Content Placeholder 2">
            <a:extLst>
              <a:ext uri="{FF2B5EF4-FFF2-40B4-BE49-F238E27FC236}">
                <a16:creationId xmlns:a16="http://schemas.microsoft.com/office/drawing/2014/main" id="{DDB496F4-A839-FB47-936E-672EDAD834FB}"/>
              </a:ext>
            </a:extLst>
          </p:cNvPr>
          <p:cNvSpPr>
            <a:spLocks noGrp="1"/>
          </p:cNvSpPr>
          <p:nvPr>
            <p:ph sz="half" idx="1"/>
            <p:custDataLst>
              <p:tags r:id="rId3"/>
            </p:custDataLst>
          </p:nvPr>
        </p:nvSpPr>
        <p:spPr>
          <a:xfrm>
            <a:off x="628650" y="1477963"/>
            <a:ext cx="3886200" cy="4351337"/>
          </a:xfrm>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marL="0" marR="0" lvl="0" indent="0">
              <a:buNone/>
            </a:pPr>
            <a:r>
              <a:rPr sz="2100" b="1" u="sng"/>
              <a:t>Consider referring students for additional supports when:</a:t>
            </a:r>
            <a:endParaRPr sz="2100" b="1" u="sng"/>
          </a:p>
          <a:p>
            <a:pPr marL="171450" marR="0" lvl="0" indent="-171450"/>
            <a:r>
              <a:rPr sz="2100"/>
              <a:t>You see failure for 2-6 weeks</a:t>
            </a:r>
            <a:endParaRPr sz="2100"/>
          </a:p>
          <a:p>
            <a:pPr marL="171450" marR="0" lvl="0" indent="-171450"/>
            <a:r>
              <a:rPr sz="2100"/>
              <a:t>Student receives 6th ODR</a:t>
            </a:r>
            <a:endParaRPr sz="2100"/>
          </a:p>
          <a:p>
            <a:pPr marL="171450" marR="0" lvl="0" indent="-171450"/>
            <a:r>
              <a:rPr sz="2100"/>
              <a:t>Five absences in 30 days</a:t>
            </a:r>
            <a:endParaRPr sz="2100"/>
          </a:p>
          <a:p>
            <a:pPr marL="171450" marR="0" lvl="0" indent="-171450"/>
            <a:r>
              <a:rPr sz="2100"/>
              <a:t>Problem behaviors become dangerous</a:t>
            </a:r>
            <a:endParaRPr sz="2100"/>
          </a:p>
          <a:p>
            <a:pPr marL="171450" marR="0" lvl="0" indent="-171450"/>
            <a:r>
              <a:rPr sz="2100"/>
              <a:t>There is a mental health concern</a:t>
            </a:r>
            <a:endParaRPr sz="2100"/>
          </a:p>
          <a:p>
            <a:pPr marL="171450" marR="0" lvl="0" indent="-171450"/>
            <a:r>
              <a:rPr sz="2100"/>
              <a:t>The family requests additional supports</a:t>
            </a:r>
            <a:br>
              <a:rPr sz="2100"/>
            </a:br>
            <a:endParaRPr sz="2100"/>
          </a:p>
          <a:p>
            <a:pPr marL="171450" marR="0" lvl="0" indent="-171450"/>
            <a:endParaRPr sz="2100"/>
          </a:p>
        </p:txBody>
      </p:sp>
      <p:sp>
        <p:nvSpPr>
          <p:cNvPr id="67587" name="Content Placeholder 3">
            <a:extLst>
              <a:ext uri="{FF2B5EF4-FFF2-40B4-BE49-F238E27FC236}">
                <a16:creationId xmlns:a16="http://schemas.microsoft.com/office/drawing/2014/main" id="{3BEF2D4E-81CB-5040-B3BC-3D0F3CAC89E4}"/>
              </a:ext>
            </a:extLst>
          </p:cNvPr>
          <p:cNvSpPr>
            <a:spLocks noGrp="1"/>
          </p:cNvSpPr>
          <p:nvPr>
            <p:ph sz="half" idx="2"/>
            <p:custDataLst>
              <p:tags r:id="rId4"/>
            </p:custDataLst>
          </p:nvPr>
        </p:nvSpPr>
        <p:spPr>
          <a:xfrm>
            <a:off x="4629150" y="1497013"/>
            <a:ext cx="3886200" cy="4351337"/>
          </a:xfrm>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ClrTx/>
              <a:buSzTx/>
              <a:buFont typeface="Arial"/>
              <a:buChar char="•"/>
              <a:defRPr kumimoji="0" lang="en-US" altLang="en-US" sz="1900" b="0" i="0" u="none" baseline="0">
                <a:solidFill>
                  <a:schemeClr val="tx1"/>
                </a:solidFill>
                <a:effectLst/>
                <a:latin typeface="Calibri" charset="0"/>
              </a:defRPr>
            </a:lvl1pPr>
            <a:lvl2pPr marL="514350" indent="-171450" algn="l" defTabSz="685800" rtl="0" eaLnBrk="0" fontAlgn="base" hangingPunct="0">
              <a:lnSpc>
                <a:spcPct val="90000"/>
              </a:lnSpc>
              <a:spcBef>
                <a:spcPts val="375"/>
              </a:spcBef>
              <a:spcAft>
                <a:spcPct val="0"/>
              </a:spcAft>
              <a:buClrTx/>
              <a:buSzTx/>
              <a:buFont typeface="Arial"/>
              <a:buChar char="•"/>
              <a:defRPr kumimoji="0" lang="en-US" altLang="en-US" sz="1600" b="0" i="0" u="none" baseline="0">
                <a:solidFill>
                  <a:schemeClr val="tx1"/>
                </a:solidFill>
                <a:effectLst/>
                <a:latin typeface="Calibri" charset="0"/>
              </a:defRPr>
            </a:lvl2pPr>
            <a:lvl3pPr marL="857250" indent="-171450" algn="l" defTabSz="685800" rtl="0" eaLnBrk="0" fontAlgn="base" hangingPunct="0">
              <a:lnSpc>
                <a:spcPct val="90000"/>
              </a:lnSpc>
              <a:spcBef>
                <a:spcPts val="375"/>
              </a:spcBef>
              <a:spcAft>
                <a:spcPct val="0"/>
              </a:spcAft>
              <a:buClrTx/>
              <a:buSzTx/>
              <a:buFont typeface="Arial"/>
              <a:buChar char="•"/>
              <a:defRPr kumimoji="0" lang="en-US" altLang="en-US" sz="1300" b="0" i="0" u="none" baseline="0">
                <a:solidFill>
                  <a:schemeClr val="tx1"/>
                </a:solidFill>
                <a:effectLst/>
                <a:latin typeface="Calibri" charset="0"/>
              </a:defRPr>
            </a:lvl3pPr>
            <a:lvl4pPr marL="12001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4pPr>
            <a:lvl5pPr marL="1543050" indent="-171450" algn="l" defTabSz="685800" rtl="0" eaLnBrk="0" fontAlgn="base" hangingPunct="0">
              <a:lnSpc>
                <a:spcPct val="90000"/>
              </a:lnSpc>
              <a:spcBef>
                <a:spcPts val="375"/>
              </a:spcBef>
              <a:spcAft>
                <a:spcPct val="0"/>
              </a:spcAft>
              <a:buClrTx/>
              <a:buSzTx/>
              <a:buFont typeface="Arial"/>
              <a:buChar char="•"/>
              <a:defRPr kumimoji="0" lang="en-US" altLang="en-US" sz="1100" b="0" i="0" u="none" baseline="0">
                <a:solidFill>
                  <a:schemeClr val="tx1"/>
                </a:solidFill>
                <a:effectLst/>
                <a:latin typeface="Calibri" charset="0"/>
              </a:defRPr>
            </a:lvl5pPr>
          </a:lstStyle>
          <a:p>
            <a:pPr marL="0" marR="0" lvl="0" indent="0">
              <a:buNone/>
            </a:pPr>
            <a:r>
              <a:rPr sz="2100" b="1" u="sng"/>
              <a:t>Fade students from CICO who:</a:t>
            </a:r>
            <a:endParaRPr sz="2100" b="1" u="sng"/>
          </a:p>
          <a:p>
            <a:pPr marL="171450" marR="0" lvl="0" indent="-171450"/>
            <a:endParaRPr sz="2100"/>
          </a:p>
          <a:p>
            <a:pPr marL="171450" marR="0" lvl="0" indent="-171450"/>
            <a:r>
              <a:rPr sz="2100"/>
              <a:t>Consistently meet their goals for at least four weeks. This is an average across days. </a:t>
            </a:r>
            <a:endParaRPr sz="2100"/>
          </a:p>
          <a:p>
            <a:pPr marL="0" marR="0" lvl="0" indent="0">
              <a:buNone/>
            </a:pPr>
            <a:endParaRPr sz="2100"/>
          </a:p>
          <a:p>
            <a:pPr marL="171450" marR="0" lvl="0" indent="-171450"/>
            <a:r>
              <a:rPr sz="2100"/>
              <a:t>Haven’t received an ODR for at least four weeks.</a:t>
            </a:r>
            <a:endParaRPr sz="2100"/>
          </a:p>
          <a:p>
            <a:pPr marL="171450" marR="0" lvl="0" indent="-171450"/>
            <a:endParaRPr sz="2100"/>
          </a:p>
        </p:txBody>
      </p:sp>
      <p:sp>
        <p:nvSpPr>
          <p:cNvPr id="67588" name="Slide Number Placeholder 4">
            <a:extLst>
              <a:ext uri="{FF2B5EF4-FFF2-40B4-BE49-F238E27FC236}">
                <a16:creationId xmlns:a16="http://schemas.microsoft.com/office/drawing/2014/main" id="{973CD467-E885-CD40-A7D9-FC4BA6858055}"/>
              </a:ext>
            </a:extLst>
          </p:cNvPr>
          <p:cNvSpPr txBox="1">
            <a:spLocks noGrp="1"/>
          </p:cNvSpPr>
          <p:nvPr>
            <p:ph type="sldNum" idx="12"/>
            <p:custDataLst>
              <p:tags r:id="rId5"/>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4355A746-4CDC-C840-A427-C4FFD228ED45}"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26</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6"/>
    </p:custData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8609" name="Title 1"/>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I-SWIS Reports:</a:t>
            </a:r>
            <a:endParaRPr lang="en-US" altLang="en-US" sz="4000" b="1">
              <a:solidFill>
                <a:srgbClr val="006600"/>
              </a:solidFill>
            </a:endParaRPr>
          </a:p>
        </p:txBody>
      </p:sp>
      <p:pic>
        <p:nvPicPr>
          <p:cNvPr id="68610" name="Content Placeholder 2"/>
          <p:cNvPicPr>
            <a:picLocks noGrp="1" noChangeAspect="1"/>
          </p:cNvPicPr>
          <p:nvPr>
            <p:ph idx="1"/>
            <p:custDataLst>
              <p:tags r:id="rId5"/>
            </p:custDataLst>
          </p:nvPr>
        </p:nvPicPr>
        <p:blipFill>
          <a:blip r:embed="rId4"/>
          <a:stretch>
            <a:fillRect/>
          </a:stretch>
        </p:blipFill>
        <p:spPr>
          <a:xfrm>
            <a:off x="149225" y="1504950"/>
            <a:ext cx="5199063" cy="4291013"/>
          </a:xfrm>
          <a:prstGeom prst="rect">
            <a:avLst/>
          </a:prstGeom>
          <a:noFill/>
          <a:ln>
            <a:noFill/>
            <a:miter lim="800000"/>
          </a:ln>
        </p:spPr>
      </p:pic>
      <p:pic>
        <p:nvPicPr>
          <p:cNvPr id="68611" name="Picture 5"/>
          <p:cNvPicPr>
            <a:picLocks noChangeAspect="1"/>
          </p:cNvPicPr>
          <p:nvPr>
            <p:custDataLst>
              <p:tags r:id="rId7"/>
            </p:custDataLst>
          </p:nvPr>
        </p:nvPicPr>
        <p:blipFill>
          <a:blip r:embed="rId6"/>
          <a:stretch>
            <a:fillRect/>
          </a:stretch>
        </p:blipFill>
        <p:spPr>
          <a:xfrm>
            <a:off x="5322888" y="1512888"/>
            <a:ext cx="3863975" cy="4283075"/>
          </a:xfrm>
          <a:prstGeom prst="rect">
            <a:avLst/>
          </a:prstGeom>
          <a:noFill/>
          <a:ln>
            <a:noFill/>
            <a:miter lim="800000"/>
          </a:ln>
        </p:spPr>
      </p:pic>
    </p:spTree>
    <p:custDataLst>
      <p:tags r:id="rId8"/>
    </p:custDataLst>
  </p:cSld>
  <p:clrMapOvr>
    <a:masterClrMapping/>
  </p:clrMapOvr>
  <p:transition spd="slow"/>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0657" name="Title 4">
            <a:extLst>
              <a:ext uri="{FF2B5EF4-FFF2-40B4-BE49-F238E27FC236}">
                <a16:creationId xmlns:a16="http://schemas.microsoft.com/office/drawing/2014/main" id="{332755F3-1A7F-AB4A-8901-070FD49B220D}"/>
              </a:ext>
            </a:extLst>
          </p:cNvPr>
          <p:cNvSpPr>
            <a:spLocks noGrp="1"/>
          </p:cNvSpPr>
          <p:nvPr>
            <p:ph type="title"/>
            <p:custDataLst>
              <p:tags r:id="rId3"/>
            </p:custDataLst>
          </p:nvPr>
        </p:nvSpPr>
        <p:spPr>
          <a:xfrm>
            <a:off x="457200" y="457200"/>
            <a:ext cx="8229600" cy="765175"/>
          </a:xfrm>
        </p:spPr>
        <p:txBody>
          <a:bodyPr vert="horz" wrap="square" lIns="91440" tIns="45720" rIns="91440" bIns="45720" numCol="1" rtlCol="0" anchor="ctr" anchorCtr="0" compatLnSpc="1">
            <a:prstTxWarp prst="textNoShape">
              <a:avLst/>
            </a:prstTxWarp>
            <a:normAutofit fontScale="90000"/>
          </a:bodyPr>
          <a:lstStyle/>
          <a:p>
            <a:pPr marL="0" marR="0" lvl="0" indent="0" algn="l" defTabSz="685800" rtl="0" eaLnBrk="1" fontAlgn="auto" latinLnBrk="0" hangingPunct="1">
              <a:lnSpc>
                <a:spcPct val="90000"/>
              </a:lnSpc>
              <a:spcBef>
                <a:spcPct val="0"/>
              </a:spcBef>
              <a:spcAft>
                <a:spcPct val="0"/>
              </a:spcAft>
              <a:buClrTx/>
              <a:buSzTx/>
              <a:buFontTx/>
              <a:buNone/>
              <a:defRPr/>
            </a:pPr>
            <a:br>
              <a:rPr kumimoji="0" lang="en-US" altLang="en-US" sz="1900" b="1" i="0" u="none" strike="noStrike" kern="1200" cap="none" spc="0" normalizeH="0" baseline="0" noProof="0">
                <a:ln>
                  <a:noFill/>
                </a:ln>
                <a:solidFill>
                  <a:schemeClr val="tx1"/>
                </a:solidFill>
                <a:effectLst/>
                <a:uLnTx/>
                <a:uFillTx/>
                <a:latin typeface="+mj-lt"/>
                <a:ea typeface="+mj-ea"/>
                <a:cs typeface="+mj-cs"/>
              </a:rPr>
            </a:br>
            <a:br>
              <a:rPr kumimoji="0" lang="en-US" altLang="en-US" sz="1900" b="1" i="0" u="none" strike="noStrike" kern="1200" cap="none" spc="0" normalizeH="0" baseline="0" noProof="0">
                <a:ln>
                  <a:noFill/>
                </a:ln>
                <a:solidFill>
                  <a:schemeClr val="tx1"/>
                </a:solidFill>
                <a:effectLst/>
                <a:uLnTx/>
                <a:uFillTx/>
                <a:latin typeface="+mj-lt"/>
                <a:ea typeface="+mj-ea"/>
                <a:cs typeface="+mj-cs"/>
              </a:rPr>
            </a:br>
            <a:br>
              <a:rPr kumimoji="0" lang="en-US" altLang="en-US" sz="1900" b="1" i="0" u="none" strike="noStrike" kern="1200" cap="none" spc="0" normalizeH="0" baseline="0" noProof="0">
                <a:ln>
                  <a:noFill/>
                </a:ln>
                <a:solidFill>
                  <a:schemeClr val="tx1"/>
                </a:solidFill>
                <a:effectLst/>
                <a:uLnTx/>
                <a:uFillTx/>
                <a:latin typeface="+mj-lt"/>
                <a:ea typeface="+mj-ea"/>
                <a:cs typeface="+mj-cs"/>
              </a:rPr>
            </a:br>
            <a:br>
              <a:rPr kumimoji="0" lang="en-US" altLang="en-US" sz="1900" b="0" i="0" u="none" strike="noStrike" kern="1200" cap="none" spc="0" normalizeH="0" baseline="0" noProof="0">
                <a:ln>
                  <a:noFill/>
                </a:ln>
                <a:solidFill>
                  <a:schemeClr val="tx1"/>
                </a:solidFill>
                <a:effectLst/>
                <a:uLnTx/>
                <a:uFillTx/>
                <a:latin typeface="+mj-lt"/>
                <a:ea typeface="+mj-ea"/>
                <a:cs typeface="+mj-cs"/>
              </a:rPr>
            </a:br>
            <a:r>
              <a:rPr kumimoji="0" lang="en-US" altLang="en-US" sz="2900" b="1" i="0" u="none" strike="noStrike" kern="1200" cap="none" spc="0" normalizeH="0" baseline="0" noProof="0">
                <a:ln>
                  <a:noFill/>
                </a:ln>
                <a:solidFill>
                  <a:srgbClr val="FF6600"/>
                </a:solidFill>
                <a:effectLst/>
                <a:uLnTx/>
                <a:uFillTx/>
                <a:latin typeface="+mj-lt"/>
                <a:ea typeface="+mj-ea"/>
                <a:cs typeface="+mj-cs"/>
              </a:rPr>
              <a:t>TIPS Problem-Solving </a:t>
            </a:r>
            <a:r>
              <a:rPr kumimoji="0" lang="ja-JP" altLang="en-US" sz="2900" b="1" i="0" u="none" strike="noStrike" kern="1200" cap="none" spc="0" normalizeH="0" baseline="0" noProof="0">
                <a:ln>
                  <a:noFill/>
                </a:ln>
                <a:solidFill>
                  <a:srgbClr val="FF6600"/>
                </a:solidFill>
                <a:effectLst/>
                <a:uLnTx/>
                <a:uFillTx/>
                <a:latin typeface="+mj-lt"/>
                <a:ea typeface="+mj-ea"/>
                <a:cs typeface="+mj-cs"/>
              </a:rPr>
              <a:t>“</a:t>
            </a:r>
            <a:r>
              <a:rPr kumimoji="0" lang="en-US" altLang="ja-JP" sz="2900" b="1" i="0" u="none" strike="noStrike" kern="1200" cap="none" spc="0" normalizeH="0" baseline="0" noProof="0">
                <a:ln>
                  <a:noFill/>
                </a:ln>
                <a:solidFill>
                  <a:srgbClr val="FF6600"/>
                </a:solidFill>
                <a:effectLst/>
                <a:uLnTx/>
                <a:uFillTx/>
                <a:latin typeface="+mj-lt"/>
                <a:ea typeface="+mj-ea"/>
                <a:cs typeface="+mj-cs"/>
              </a:rPr>
              <a:t>Mantra</a:t>
            </a:r>
            <a:r>
              <a:rPr kumimoji="0" lang="ja-JP" altLang="en-US" sz="2900" b="1" i="0" u="none" strike="noStrike" kern="1200" cap="none" spc="0" normalizeH="0" baseline="0" noProof="0">
                <a:ln>
                  <a:noFill/>
                </a:ln>
                <a:solidFill>
                  <a:srgbClr val="FF6600"/>
                </a:solidFill>
                <a:effectLst/>
                <a:uLnTx/>
                <a:uFillTx/>
                <a:latin typeface="+mj-lt"/>
                <a:ea typeface="+mj-ea"/>
                <a:cs typeface="+mj-cs"/>
              </a:rPr>
              <a:t>”</a:t>
            </a:r>
            <a:endParaRPr kumimoji="0" lang="en-US" altLang="en-US" sz="2900" b="1" i="0" u="none" strike="noStrike" kern="1200" cap="none" spc="0" normalizeH="0" baseline="0" noProof="0">
              <a:ln>
                <a:noFill/>
              </a:ln>
              <a:solidFill>
                <a:srgbClr val="FF6600"/>
              </a:solidFill>
              <a:effectLst/>
              <a:uLnTx/>
              <a:uFillTx/>
              <a:latin typeface="+mj-lt"/>
              <a:ea typeface="+mj-ea"/>
              <a:cs typeface="+mj-cs"/>
            </a:endParaRPr>
          </a:p>
        </p:txBody>
      </p:sp>
      <p:sp>
        <p:nvSpPr>
          <p:cNvPr id="70658" name="Content Placeholder 5"/>
          <p:cNvSpPr>
            <a:spLocks noGrp="1"/>
          </p:cNvSpPr>
          <p:nvPr>
            <p:ph idx="1"/>
            <p:custDataLst>
              <p:tags r:id="rId4"/>
            </p:custDataLst>
          </p:nvPr>
        </p:nvSpPr>
        <p:spPr>
          <a:xfrm>
            <a:off x="609600" y="1123950"/>
            <a:ext cx="8229600" cy="5694363"/>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buFontTx/>
              <a:buNone/>
            </a:pPr>
            <a:r>
              <a:rPr lang="en-US" altLang="en-US" sz="2700"/>
              <a:t> </a:t>
            </a:r>
            <a:endParaRPr lang="en-US" altLang="en-US" sz="2700"/>
          </a:p>
          <a:p>
            <a:pPr lvl="0" eaLnBrk="1" hangingPunct="1">
              <a:buFontTx/>
              <a:buAutoNum type="arabicPeriod"/>
            </a:pPr>
            <a:r>
              <a:rPr lang="en-US" altLang="en-US" sz="2700" b="1"/>
              <a:t> Do we have a problem?</a:t>
            </a:r>
            <a:br>
              <a:rPr lang="en-US" altLang="en-US" sz="2700"/>
            </a:br>
            <a:r>
              <a:rPr lang="en-US" altLang="en-US" sz="2700"/>
              <a:t>(identify)</a:t>
            </a:r>
            <a:endParaRPr lang="en-US" altLang="en-US" sz="2700"/>
          </a:p>
          <a:p>
            <a:pPr lvl="0" eaLnBrk="1" hangingPunct="1">
              <a:buFontTx/>
              <a:buAutoNum type="arabicPeriod"/>
            </a:pPr>
            <a:r>
              <a:rPr lang="en-US" altLang="en-US" sz="2700" b="1"/>
              <a:t> What is the precise nature of our problem?</a:t>
            </a:r>
            <a:r>
              <a:rPr lang="en-US" altLang="en-US" sz="2700"/>
              <a:t> (define, clarify, confirm/disconfirm inferences) </a:t>
            </a:r>
            <a:endParaRPr lang="en-US" altLang="en-US" sz="2700"/>
          </a:p>
          <a:p>
            <a:pPr lvl="0" eaLnBrk="1" hangingPunct="1">
              <a:buFontTx/>
              <a:buAutoNum type="arabicPeriod"/>
            </a:pPr>
            <a:r>
              <a:rPr lang="en-US" altLang="en-US" sz="2700" b="1"/>
              <a:t> Why does the problem exist, &amp; what can we do about it? </a:t>
            </a:r>
            <a:r>
              <a:rPr lang="en-US" altLang="en-US" sz="2700"/>
              <a:t>(hypothesis &amp; solution)</a:t>
            </a:r>
            <a:endParaRPr lang="en-US" altLang="en-US" sz="2700"/>
          </a:p>
          <a:p>
            <a:pPr lvl="0" eaLnBrk="1" hangingPunct="1">
              <a:buFontTx/>
              <a:buAutoNum type="arabicPeriod"/>
            </a:pPr>
            <a:r>
              <a:rPr lang="en-US" altLang="en-US" sz="2700" b="1"/>
              <a:t> What are the actual elements of our plan? </a:t>
            </a:r>
            <a:r>
              <a:rPr lang="en-US" altLang="en-US" sz="2700"/>
              <a:t>(Action Plan)</a:t>
            </a:r>
            <a:endParaRPr lang="en-US" altLang="en-US" sz="2700"/>
          </a:p>
          <a:p>
            <a:pPr lvl="0" eaLnBrk="1" hangingPunct="1">
              <a:buFontTx/>
              <a:buAutoNum type="arabicPeriod"/>
            </a:pPr>
            <a:r>
              <a:rPr lang="en-US" altLang="en-US" sz="2700" b="1"/>
              <a:t> Is our plan being implemented, &amp; is it working? </a:t>
            </a:r>
            <a:r>
              <a:rPr lang="en-US" altLang="en-US" sz="2700"/>
              <a:t>(evaluate &amp; revise plan)</a:t>
            </a:r>
            <a:endParaRPr lang="en-US" altLang="en-US" sz="2700"/>
          </a:p>
        </p:txBody>
      </p:sp>
      <p:sp>
        <p:nvSpPr>
          <p:cNvPr id="70659" name="TextBox 3">
            <a:extLst>
              <a:ext uri="{FF2B5EF4-FFF2-40B4-BE49-F238E27FC236}">
                <a16:creationId xmlns:a16="http://schemas.microsoft.com/office/drawing/2014/main" id="{CE3FCE69-FA47-214C-8476-563EA6570AFF}"/>
              </a:ext>
            </a:extLst>
          </p:cNvPr>
          <p:cNvSpPr txBox="1">
            <a:spLocks noChangeArrowheads="1"/>
          </p:cNvSpPr>
          <p:nvPr>
            <p:custDataLst>
              <p:tags r:id="rId5"/>
            </p:custDataLst>
          </p:nvPr>
        </p:nvSpPr>
        <p:spPr bwMode="auto">
          <a:xfrm>
            <a:off x="457200" y="6219825"/>
            <a:ext cx="807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eaLnBrk="0" fontAlgn="base" hangingPunct="0">
              <a:spcBef>
                <a:spcPct val="0"/>
              </a:spcBef>
              <a:spcAft>
                <a:spcPct val="0"/>
              </a:spcAft>
              <a:defRPr>
                <a:solidFill>
                  <a:schemeClr val="tx1"/>
                </a:solidFill>
                <a:latin typeface="Corbel" charset="0"/>
                <a:ea typeface="ＭＳ Ｐゴシック" charset="-128"/>
              </a:defRPr>
            </a:lvl6pPr>
            <a:lvl7pPr marL="2971800" indent="-228600" eaLnBrk="0" fontAlgn="base" hangingPunct="0">
              <a:spcBef>
                <a:spcPct val="0"/>
              </a:spcBef>
              <a:spcAft>
                <a:spcPct val="0"/>
              </a:spcAft>
              <a:defRPr>
                <a:solidFill>
                  <a:schemeClr val="tx1"/>
                </a:solidFill>
                <a:latin typeface="Corbel" charset="0"/>
                <a:ea typeface="ＭＳ Ｐゴシック" charset="-128"/>
              </a:defRPr>
            </a:lvl7pPr>
            <a:lvl8pPr marL="3429000" indent="-228600" eaLnBrk="0" fontAlgn="base" hangingPunct="0">
              <a:spcBef>
                <a:spcPct val="0"/>
              </a:spcBef>
              <a:spcAft>
                <a:spcPct val="0"/>
              </a:spcAft>
              <a:defRPr>
                <a:solidFill>
                  <a:schemeClr val="tx1"/>
                </a:solidFill>
                <a:latin typeface="Corbel" charset="0"/>
                <a:ea typeface="ＭＳ Ｐゴシック" charset="-128"/>
              </a:defRPr>
            </a:lvl8pPr>
            <a:lvl9pPr marL="3886200" indent="-228600" eaLnBrk="0" fontAlgn="base" hangingPunct="0">
              <a:spcBef>
                <a:spcPct val="0"/>
              </a:spcBef>
              <a:spcAft>
                <a:spcPct val="0"/>
              </a:spcAft>
              <a:defRPr>
                <a:solidFill>
                  <a:schemeClr val="tx1"/>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rgbClr val="103154"/>
                </a:solidFill>
                <a:effectLst/>
                <a:uLnTx/>
                <a:uFillTx/>
                <a:latin typeface="+mn-lt"/>
                <a:ea typeface="ＭＳ Ｐゴシック" charset="-128"/>
                <a:cs typeface="+mn-cs"/>
              </a:rPr>
              <a:t>Innovation neutral: Use for Reading, Behavior, Math, School Improvement</a:t>
            </a:r>
          </a:p>
        </p:txBody>
      </p:sp>
      <p:sp>
        <p:nvSpPr>
          <p:cNvPr id="70660" name="TextBox 5">
            <a:extLst>
              <a:ext uri="{FF2B5EF4-FFF2-40B4-BE49-F238E27FC236}">
                <a16:creationId xmlns:a16="http://schemas.microsoft.com/office/drawing/2014/main" id="{BBEEB557-E7C9-744E-BFD8-64FDA458A1B2}"/>
              </a:ext>
            </a:extLst>
          </p:cNvPr>
          <p:cNvSpPr txBox="1">
            <a:spLocks noChangeArrowheads="1"/>
          </p:cNvSpPr>
          <p:nvPr>
            <p:custDataLst>
              <p:tags r:id="rId6"/>
            </p:custDataLst>
          </p:nvPr>
        </p:nvSpPr>
        <p:spPr bwMode="auto">
          <a:xfrm rot="20772592">
            <a:off x="-128588" y="239713"/>
            <a:ext cx="4160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eaLnBrk="0" fontAlgn="base" hangingPunct="0">
              <a:spcBef>
                <a:spcPct val="0"/>
              </a:spcBef>
              <a:spcAft>
                <a:spcPct val="0"/>
              </a:spcAft>
              <a:defRPr>
                <a:solidFill>
                  <a:schemeClr val="tx1"/>
                </a:solidFill>
                <a:latin typeface="Corbel" charset="0"/>
                <a:ea typeface="ＭＳ Ｐゴシック" charset="-128"/>
              </a:defRPr>
            </a:lvl6pPr>
            <a:lvl7pPr marL="2971800" indent="-228600" eaLnBrk="0" fontAlgn="base" hangingPunct="0">
              <a:spcBef>
                <a:spcPct val="0"/>
              </a:spcBef>
              <a:spcAft>
                <a:spcPct val="0"/>
              </a:spcAft>
              <a:defRPr>
                <a:solidFill>
                  <a:schemeClr val="tx1"/>
                </a:solidFill>
                <a:latin typeface="Corbel" charset="0"/>
                <a:ea typeface="ＭＳ Ｐゴシック" charset="-128"/>
              </a:defRPr>
            </a:lvl7pPr>
            <a:lvl8pPr marL="3429000" indent="-228600" eaLnBrk="0" fontAlgn="base" hangingPunct="0">
              <a:spcBef>
                <a:spcPct val="0"/>
              </a:spcBef>
              <a:spcAft>
                <a:spcPct val="0"/>
              </a:spcAft>
              <a:defRPr>
                <a:solidFill>
                  <a:schemeClr val="tx1"/>
                </a:solidFill>
                <a:latin typeface="Corbel" charset="0"/>
                <a:ea typeface="ＭＳ Ｐゴシック" charset="-128"/>
              </a:defRPr>
            </a:lvl8pPr>
            <a:lvl9pPr marL="3886200" indent="-228600" eaLnBrk="0" fontAlgn="base" hangingPunct="0">
              <a:spcBef>
                <a:spcPct val="0"/>
              </a:spcBef>
              <a:spcAft>
                <a:spcPct val="0"/>
              </a:spcAft>
              <a:defRPr>
                <a:solidFill>
                  <a:schemeClr val="tx1"/>
                </a:solidFill>
                <a:latin typeface="Corbe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600" b="1" i="0" u="none" strike="noStrike" kern="1200" cap="none" spc="0" normalizeH="0" baseline="0" noProof="0">
                <a:ln>
                  <a:noFill/>
                </a:ln>
                <a:solidFill>
                  <a:srgbClr val="006600"/>
                </a:solidFill>
                <a:effectLst/>
                <a:uLnTx/>
                <a:uFillTx/>
                <a:latin typeface="+mj-lt"/>
                <a:ea typeface="ＭＳ Ｐゴシック" charset="-128"/>
                <a:cs typeface="+mn-cs"/>
              </a:rPr>
              <a:t>REMEMBER to use…..</a:t>
            </a:r>
          </a:p>
        </p:txBody>
      </p:sp>
    </p:spTree>
    <p:custDataLst>
      <p:tags r:id="rId7"/>
    </p:custData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2705" name="Title 4"/>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Why Does the Problem Exist &amp; What Can We Do About It? (hypothesis &amp; solution)</a:t>
            </a:r>
            <a:endParaRPr lang="en-US" altLang="en-US" sz="4000" b="1">
              <a:solidFill>
                <a:srgbClr val="006600"/>
              </a:solidFill>
            </a:endParaRPr>
          </a:p>
        </p:txBody>
      </p:sp>
      <p:pic>
        <p:nvPicPr>
          <p:cNvPr id="72706" name="Content Placeholder 7"/>
          <p:cNvPicPr>
            <a:picLocks noGrp="1" noChangeAspect="1"/>
          </p:cNvPicPr>
          <p:nvPr>
            <p:ph sz="half" idx="1"/>
            <p:custDataLst>
              <p:tags r:id="rId5"/>
            </p:custDataLst>
          </p:nvPr>
        </p:nvPicPr>
        <p:blipFill>
          <a:blip r:embed="rId4"/>
          <a:srcRect l="1128" t="3172" r="986" b="-3171"/>
          <a:stretch>
            <a:fillRect/>
          </a:stretch>
        </p:blipFill>
        <p:spPr>
          <a:xfrm>
            <a:off x="579438" y="2228850"/>
            <a:ext cx="3959225" cy="2990850"/>
          </a:xfrm>
          <a:prstGeom prst="rect">
            <a:avLst/>
          </a:prstGeom>
          <a:noFill/>
          <a:ln>
            <a:noFill/>
            <a:miter lim="800000"/>
          </a:ln>
        </p:spPr>
      </p:pic>
      <p:sp>
        <p:nvSpPr>
          <p:cNvPr id="72707" name="Content Placeholder 6">
            <a:extLst>
              <a:ext uri="{FF2B5EF4-FFF2-40B4-BE49-F238E27FC236}">
                <a16:creationId xmlns:a16="http://schemas.microsoft.com/office/drawing/2014/main" id="{94021275-A652-FD4F-8925-CD1F8F05DCF2}"/>
              </a:ext>
            </a:extLst>
          </p:cNvPr>
          <p:cNvSpPr>
            <a:spLocks noGrp="1"/>
          </p:cNvSpPr>
          <p:nvPr>
            <p:ph sz="half" idx="2"/>
            <p:custDataLst>
              <p:tags r:id="rId6"/>
            </p:custDataLst>
          </p:nvPr>
        </p:nvSpPr>
        <p:spPr>
          <a:xfrm>
            <a:off x="4629150" y="1825625"/>
            <a:ext cx="3886200" cy="4351338"/>
          </a:xfrm>
        </p:spPr>
        <p:txBody>
          <a:bodyPr vert="horz" wrap="square" lIns="91440" tIns="45720" rIns="91440" bIns="45720" numCol="1" anchor="t" anchorCtr="0" compatLnSpc="1">
            <a:prstTxWarp prst="textNoShape">
              <a:avLst/>
            </a:prstTxWarp>
          </a:bodyPr>
          <a:lstStyle/>
          <a:p>
            <a:pPr marL="171450" marR="0" lvl="0" indent="-171450" algn="l" defTabSz="685800" rtl="0" eaLnBrk="1" fontAlgn="base" latinLnBrk="0" hangingPunct="1">
              <a:lnSpc>
                <a:spcPct val="90000"/>
              </a:lnSpc>
              <a:spcBef>
                <a:spcPts val="750"/>
              </a:spcBef>
              <a:spcAft>
                <a:spcPct val="0"/>
              </a:spcAft>
              <a:buClr>
                <a:schemeClr val="tx1"/>
              </a:buClr>
              <a:buSzTx/>
              <a:buFont typeface="Arial"/>
              <a:buChar char="•"/>
              <a:defRPr/>
            </a:pPr>
            <a:r>
              <a:rPr kumimoji="0" lang="en-US" altLang="en-US" sz="2800" b="0" i="0" u="none" strike="noStrike" kern="1200" cap="none" spc="0" normalizeH="0" baseline="0" noProof="0">
                <a:ln>
                  <a:noFill/>
                </a:ln>
                <a:solidFill>
                  <a:srgbClr val="0000FF"/>
                </a:solidFill>
                <a:effectLst/>
                <a:uLnTx/>
                <a:uFillTx/>
                <a:latin typeface="+mn-lt"/>
                <a:ea typeface="+mn-ea"/>
                <a:cs typeface="+mn-cs"/>
              </a:rPr>
              <a:t> Problem Statement: </a:t>
            </a:r>
            <a:r>
              <a:rPr kumimoji="0" lang="en-US" altLang="en-US" sz="2800" b="0" i="0" u="none" strike="noStrike" kern="1200" cap="none" spc="0" normalizeH="0" baseline="0" noProof="0">
                <a:ln>
                  <a:noFill/>
                </a:ln>
                <a:solidFill>
                  <a:schemeClr val="tx1"/>
                </a:solidFill>
                <a:effectLst/>
                <a:uLnTx/>
                <a:uFillTx/>
                <a:latin typeface="+mn-lt"/>
                <a:ea typeface="+mn-ea"/>
                <a:cs typeface="+mn-cs"/>
              </a:rPr>
              <a:t>The sixth graders are disruptive  &amp; use inappropriate language in the cafeteria between 11:30 AM and 12:00 PM</a:t>
            </a:r>
          </a:p>
          <a:p>
            <a:pPr marL="171450" marR="0" lvl="0" indent="-171450" algn="l" defTabSz="685800" rtl="0" eaLnBrk="1" fontAlgn="base" latinLnBrk="0" hangingPunct="1">
              <a:lnSpc>
                <a:spcPct val="90000"/>
              </a:lnSpc>
              <a:spcBef>
                <a:spcPts val="750"/>
              </a:spcBef>
              <a:spcAft>
                <a:spcPct val="0"/>
              </a:spcAft>
              <a:buClr>
                <a:schemeClr val="tx1"/>
              </a:buClr>
              <a:buSzTx/>
              <a:buFont typeface="Arial"/>
              <a:buChar char="•"/>
              <a:defRPr/>
            </a:pPr>
            <a:r>
              <a:rPr kumimoji="0" lang="en-US" altLang="en-US" sz="2800" b="0" i="0" u="none" strike="noStrike" kern="1200" cap="none" spc="0" normalizeH="0" baseline="0" noProof="0">
                <a:ln>
                  <a:noFill/>
                </a:ln>
                <a:solidFill>
                  <a:srgbClr val="0000FF"/>
                </a:solidFill>
                <a:effectLst/>
                <a:uLnTx/>
                <a:uFillTx/>
                <a:latin typeface="+mn-lt"/>
                <a:ea typeface="+mn-ea"/>
                <a:cs typeface="+mn-cs"/>
              </a:rPr>
              <a:t> Hypothesis: </a:t>
            </a:r>
            <a:r>
              <a:rPr kumimoji="0" lang="en-US" altLang="en-US" sz="2800" b="0" i="0" u="none" strike="noStrike" kern="1200" cap="none" spc="0" normalizeH="0" baseline="0" noProof="0">
                <a:ln>
                  <a:noFill/>
                </a:ln>
                <a:solidFill>
                  <a:schemeClr val="tx1"/>
                </a:solidFill>
                <a:effectLst/>
                <a:uLnTx/>
                <a:uFillTx/>
                <a:latin typeface="+mn-lt"/>
                <a:ea typeface="+mn-ea"/>
                <a:cs typeface="+mn-cs"/>
              </a:rPr>
              <a:t>We believe they are trying to get attention from their peers.</a:t>
            </a:r>
          </a:p>
          <a:p>
            <a:pPr marL="609600" marR="0" lvl="0" indent="-609600" algn="l" defTabSz="685800" rtl="0" eaLnBrk="1" fontAlgn="base" latinLnBrk="0" hangingPunct="1">
              <a:lnSpc>
                <a:spcPct val="90000"/>
              </a:lnSpc>
              <a:spcBef>
                <a:spcPts val="750"/>
              </a:spcBef>
              <a:spcAft>
                <a:spcPct val="0"/>
              </a:spcAft>
              <a:buClrTx/>
              <a:buSzTx/>
              <a:buFont typeface="Arial"/>
              <a:buChar char="•"/>
              <a:defRPr/>
            </a:pPr>
            <a:endParaRPr kumimoji="0" lang="en-US" altLang="en-US" sz="2000" b="0" i="0" u="none" strike="noStrike" kern="1200" cap="none" spc="0" normalizeH="0" baseline="0" noProof="0">
              <a:ln>
                <a:noFill/>
              </a:ln>
              <a:solidFill>
                <a:schemeClr val="tx1"/>
              </a:solidFill>
              <a:effectLst/>
              <a:uLnTx/>
              <a:uFillTx/>
              <a:latin typeface="+mn-lt"/>
              <a:ea typeface="+mn-ea"/>
              <a:cs typeface="+mn-cs"/>
            </a:endParaRPr>
          </a:p>
        </p:txBody>
      </p:sp>
    </p:spTree>
    <p:custDataLst>
      <p:tags r:id="rId7"/>
    </p:custData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0481" name="Title 1">
            <a:extLst>
              <a:ext uri="{FF2B5EF4-FFF2-40B4-BE49-F238E27FC236}">
                <a16:creationId xmlns:a16="http://schemas.microsoft.com/office/drawing/2014/main" id="{34B1A127-5730-064E-ACA9-B6DD811A6353}"/>
              </a:ext>
            </a:extLst>
          </p:cNvPr>
          <p:cNvSpPr>
            <a:spLocks noGrp="1"/>
          </p:cNvSpPr>
          <p:nvPr>
            <p:ph type="title"/>
            <p:custDataLst>
              <p:tags r:id="rId3"/>
            </p:custDataLst>
          </p:nvPr>
        </p:nvSpPr>
        <p:spPr>
          <a:xfrm>
            <a:off x="222250" y="977900"/>
            <a:ext cx="7886700" cy="1325563"/>
          </a:xfrm>
        </p:spPr>
        <p:txBody>
          <a:bodyPr vert="horz" wrap="square" lIns="91440" tIns="45720" rIns="91440" bIns="45720" numCol="1" anchor="ctr" anchorCtr="0" compatLnSpc="1">
            <a:prstTxWarp prst="textNoShape">
              <a:avLst/>
            </a:prstTxWarp>
          </a:bodyPr>
          <a:lstStyle/>
          <a:p>
            <a:pPr marL="0" marR="0" lvl="0" indent="0" algn="l" defTabSz="685800" rtl="0" eaLnBrk="1" fontAlgn="base"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rgbClr val="006600"/>
                </a:solidFill>
                <a:effectLst/>
                <a:uLnTx/>
                <a:uFillTx/>
                <a:latin typeface="+mj-lt"/>
                <a:ea typeface="+mj-ea"/>
                <a:cs typeface="+mj-cs"/>
              </a:rPr>
              <a:t>POLL:</a:t>
            </a:r>
            <a:br>
              <a:rPr kumimoji="0" lang="en-US" altLang="en-US" sz="4000" b="1" i="0" u="none" strike="noStrike" kern="1200" cap="none" spc="0" normalizeH="0" baseline="0" noProof="0">
                <a:ln>
                  <a:noFill/>
                </a:ln>
                <a:solidFill>
                  <a:srgbClr val="006600"/>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How would you best describe </a:t>
            </a:r>
            <a:b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your school’s data-based </a:t>
            </a:r>
            <a:b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decision-making so far this year?</a:t>
            </a:r>
            <a:b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br>
          </a:p>
        </p:txBody>
      </p:sp>
      <p:sp>
        <p:nvSpPr>
          <p:cNvPr id="20482" name="Content Placeholder 2">
            <a:extLst>
              <a:ext uri="{FF2B5EF4-FFF2-40B4-BE49-F238E27FC236}">
                <a16:creationId xmlns:a16="http://schemas.microsoft.com/office/drawing/2014/main" id="{BF228518-EB53-2E45-BDAC-F5CC475C9591}"/>
              </a:ext>
            </a:extLst>
          </p:cNvPr>
          <p:cNvSpPr>
            <a:spLocks noGrp="1"/>
          </p:cNvSpPr>
          <p:nvPr>
            <p:ph idx="1"/>
            <p:custDataLst>
              <p:tags r:id="rId4"/>
            </p:custDataLst>
          </p:nvPr>
        </p:nvSpPr>
        <p:spPr>
          <a:xfrm>
            <a:off x="0" y="2627313"/>
            <a:ext cx="9144000" cy="4227512"/>
          </a:xfrm>
        </p:spPr>
        <p:txBody>
          <a:bodyPr vert="horz" wrap="square" lIns="91440" tIns="45720" rIns="91440" bIns="45720" numCol="1" anchor="t" anchorCtr="0" compatLnSpc="1">
            <a:prstTxWarp prst="textNoShape">
              <a:avLst/>
            </a:prstTxWarp>
          </a:bodyPr>
          <a:lstStyle/>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We are fluent and effective in using our data to identify problems and make changes</a:t>
            </a: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We know how to use the data and are working to sustain it</a:t>
            </a: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We are still learning and growing in this area</a:t>
            </a: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What is data-based decision-making? </a:t>
            </a:r>
          </a:p>
          <a:p>
            <a:pPr marL="342900" marR="0" lvl="1" indent="0" algn="l" defTabSz="685800" rtl="0" eaLnBrk="1" fontAlgn="base" latinLnBrk="0" hangingPunct="1">
              <a:lnSpc>
                <a:spcPct val="90000"/>
              </a:lnSpc>
              <a:spcBef>
                <a:spcPts val="375"/>
              </a:spcBef>
              <a:spcAft>
                <a:spcPct val="0"/>
              </a:spcAft>
              <a:buClrTx/>
              <a:buSzTx/>
              <a:buFont typeface="Arial" panose="020b0604020202020204" pitchFamily="34" charset="0"/>
              <a:buNone/>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p:txBody>
      </p:sp>
      <p:pic>
        <p:nvPicPr>
          <p:cNvPr id="20483" name="Picture 1"/>
          <p:cNvPicPr>
            <a:picLocks noChangeAspect="1"/>
          </p:cNvPicPr>
          <p:nvPr>
            <p:custDataLst>
              <p:tags r:id="rId6"/>
            </p:custDataLst>
          </p:nvPr>
        </p:nvPicPr>
        <p:blipFill>
          <a:blip r:embed="rId5"/>
          <a:stretch>
            <a:fillRect/>
          </a:stretch>
        </p:blipFill>
        <p:spPr>
          <a:xfrm>
            <a:off x="6384925" y="3175"/>
            <a:ext cx="2759075" cy="1970088"/>
          </a:xfrm>
          <a:prstGeom prst="rect">
            <a:avLst/>
          </a:prstGeom>
          <a:noFill/>
          <a:ln>
            <a:noFill/>
            <a:miter lim="800000"/>
          </a:ln>
        </p:spPr>
      </p:pic>
    </p:spTree>
    <p:custDataLst>
      <p:tags r:id="rId7"/>
    </p:custData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4753" name="Title 6"/>
          <p:cNvSpPr>
            <a:spLocks noGrp="1"/>
          </p:cNvSpPr>
          <p:nvPr>
            <p:ph type="title"/>
            <p:custDataLst>
              <p:tags r:id="rId3"/>
            </p:custDataLst>
          </p:nvPr>
        </p:nvSpPr>
        <p:spPr>
          <a:xfrm>
            <a:off x="141288" y="23813"/>
            <a:ext cx="9002712" cy="914400"/>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3500" b="1">
                <a:solidFill>
                  <a:srgbClr val="006600"/>
                </a:solidFill>
              </a:rPr>
              <a:t>Solution Development for Disruption in Cafeteria</a:t>
            </a:r>
            <a:endParaRPr lang="en-US" altLang="en-US" sz="3500" b="1">
              <a:solidFill>
                <a:srgbClr val="006600"/>
              </a:solidFill>
            </a:endParaRPr>
          </a:p>
        </p:txBody>
      </p:sp>
      <p:graphicFrame>
        <p:nvGraphicFramePr>
          <p:cNvPr id="74754" name="Content Placeholder 8"/>
          <p:cNvGraphicFramePr>
            <a:graphicFrameLocks noGrp="1"/>
          </p:cNvGraphicFramePr>
          <p:nvPr>
            <p:ph idx="4294967295"/>
            <p:custDataLst>
              <p:tags r:id="rId4"/>
            </p:custDataLst>
          </p:nvPr>
        </p:nvGraphicFramePr>
        <p:xfrm>
          <a:off x="371475" y="1122362"/>
          <a:ext cx="8543924" cy="5414969"/>
        </p:xfrm>
        <a:graphic>
          <a:graphicData uri="http://schemas.openxmlformats.org/drawingml/2006/table">
            <a:tbl>
              <a:tblPr/>
              <a:tblGrid>
                <a:gridCol w="4424362"/>
                <a:gridCol w="4119562"/>
              </a:tblGrid>
              <a:tr h="842962">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b="1">
                          <a:latin typeface="Calibri" charset="0"/>
                        </a:rPr>
                        <a:t>Prevention: Remove/alter </a:t>
                      </a:r>
                      <a:r>
                        <a:rPr lang="ja-JP" altLang="en-US" b="1">
                          <a:latin typeface="Calibri" charset="0"/>
                        </a:rPr>
                        <a:t>“</a:t>
                      </a:r>
                      <a:r>
                        <a:rPr lang="en-US" altLang="ja-JP" b="1">
                          <a:latin typeface="Calibri" charset="0"/>
                        </a:rPr>
                        <a:t>trigger</a:t>
                      </a:r>
                      <a:r>
                        <a:rPr lang="ja-JP" altLang="en-US" b="1">
                          <a:latin typeface="Calibri" charset="0"/>
                        </a:rPr>
                        <a:t>”</a:t>
                      </a:r>
                      <a:r>
                        <a:rPr lang="en-US" altLang="ja-JP" b="1">
                          <a:latin typeface="Calibri" charset="0"/>
                        </a:rPr>
                        <a:t> for problem behavior</a:t>
                      </a:r>
                      <a:endParaRPr lang="en-US" altLang="en-US" b="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38100">
                      <a:solidFill>
                        <a:schemeClr val="tx1"/>
                      </a:solidFill>
                      <a:miter lim="800000"/>
                    </a:lnB>
                    <a:solidFill>
                      <a:schemeClr val="bg1"/>
                    </a:solidFill>
                  </a:tcPr>
                </a:tc>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i="1">
                          <a:latin typeface="Calibri" charset="0"/>
                        </a:rPr>
                        <a:t>Maintain current lunch schedule, but shift classes to balance numbers.</a:t>
                      </a:r>
                      <a:endParaRPr lang="en-US" altLang="en-US" b="1" i="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38100">
                      <a:solidFill>
                        <a:schemeClr val="tx1"/>
                      </a:solidFill>
                      <a:miter lim="800000"/>
                    </a:lnB>
                    <a:solidFill>
                      <a:schemeClr val="bg1"/>
                    </a:solidFill>
                  </a:tcPr>
                </a:tc>
              </a:tr>
              <a:tr h="685800">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b="1">
                          <a:latin typeface="Calibri" charset="0"/>
                        </a:rPr>
                        <a:t>Teaching: Define, instruct &amp; model expected behavior </a:t>
                      </a:r>
                      <a:endParaRPr lang="en-US" altLang="en-US" b="1">
                        <a:latin typeface="Calibri"/>
                      </a:endParaRPr>
                    </a:p>
                  </a:txBody>
                  <a:tcPr marT="45723" marB="45723">
                    <a:lnL w="12700">
                      <a:solidFill>
                        <a:schemeClr val="tx1"/>
                      </a:solidFill>
                      <a:miter lim="800000"/>
                    </a:lnL>
                    <a:lnR w="12700">
                      <a:solidFill>
                        <a:schemeClr val="tx1"/>
                      </a:solidFill>
                      <a:miter lim="800000"/>
                    </a:lnR>
                    <a:lnT w="38100">
                      <a:solidFill>
                        <a:schemeClr val="tx1"/>
                      </a:solidFill>
                      <a:miter lim="800000"/>
                    </a:lnT>
                    <a:lnB w="12700">
                      <a:solidFill>
                        <a:schemeClr val="tx1"/>
                      </a:solidFill>
                      <a:miter lim="800000"/>
                    </a:lnB>
                    <a:solidFill>
                      <a:srgbClr val="FFFFFF"/>
                    </a:solidFill>
                  </a:tcPr>
                </a:tc>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i="1">
                          <a:latin typeface="Calibri" charset="0"/>
                        </a:rPr>
                        <a:t>Teach behavioral expectations in cafeteria</a:t>
                      </a:r>
                      <a:endParaRPr lang="en-US" altLang="en-US" i="1">
                        <a:latin typeface="Calibri"/>
                      </a:endParaRPr>
                    </a:p>
                  </a:txBody>
                  <a:tcPr marT="45723" marB="45723">
                    <a:lnL w="12700">
                      <a:solidFill>
                        <a:schemeClr val="tx1"/>
                      </a:solidFill>
                      <a:miter lim="800000"/>
                    </a:lnL>
                    <a:lnR w="12700">
                      <a:solidFill>
                        <a:schemeClr val="tx1"/>
                      </a:solidFill>
                      <a:miter lim="800000"/>
                    </a:lnR>
                    <a:lnT w="38100">
                      <a:solidFill>
                        <a:schemeClr val="tx1"/>
                      </a:solidFill>
                      <a:miter lim="800000"/>
                    </a:lnT>
                    <a:lnB w="12700">
                      <a:solidFill>
                        <a:schemeClr val="tx1"/>
                      </a:solidFill>
                      <a:miter lim="800000"/>
                    </a:lnB>
                    <a:solidFill>
                      <a:srgbClr val="FFFFFF"/>
                    </a:solidFill>
                  </a:tcPr>
                </a:tc>
              </a:tr>
              <a:tr h="776288">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b="1">
                          <a:latin typeface="Calibri" charset="0"/>
                        </a:rPr>
                        <a:t>Reward: Expected/alternative behavior when it occurs; prompt as necessary</a:t>
                      </a:r>
                      <a:endParaRPr lang="en-US" altLang="en-US" b="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i="1">
                          <a:latin typeface="Calibri" charset="0"/>
                        </a:rPr>
                        <a:t>Establish </a:t>
                      </a:r>
                      <a:r>
                        <a:rPr lang="ja-JP" altLang="en-US" i="1">
                          <a:latin typeface="Calibri" charset="0"/>
                        </a:rPr>
                        <a:t>“</a:t>
                      </a:r>
                      <a:r>
                        <a:rPr lang="en-US" altLang="ja-JP" i="1">
                          <a:latin typeface="Calibri" charset="0"/>
                        </a:rPr>
                        <a:t>Friday Five</a:t>
                      </a:r>
                      <a:r>
                        <a:rPr lang="ja-JP" altLang="en-US" i="1">
                          <a:latin typeface="Calibri" charset="0"/>
                        </a:rPr>
                        <a:t>”</a:t>
                      </a:r>
                      <a:r>
                        <a:rPr lang="en-US" altLang="ja-JP" i="1">
                          <a:latin typeface="Calibri" charset="0"/>
                        </a:rPr>
                        <a:t>: Extra 5 min of lunch on Friday for five good days.</a:t>
                      </a:r>
                      <a:endParaRPr lang="en-US" altLang="en-US" i="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r>
              <a:tr h="1006475">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b="1">
                          <a:latin typeface="Calibri" charset="0"/>
                        </a:rPr>
                        <a:t>Extinction: Increase acknowledgement of presence of desired behavior</a:t>
                      </a:r>
                      <a:endParaRPr lang="en-US" altLang="en-US" b="1">
                        <a:latin typeface="Calibri"/>
                      </a:endParaRPr>
                    </a:p>
                    <a:p>
                      <a:pPr marL="0" lvl="0" indent="0" defTabSz="914400" eaLnBrk="1" hangingPunct="1"/>
                      <a:endParaRPr lang="en-US" altLang="en-US" b="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i="1">
                          <a:latin typeface="Calibri" charset="0"/>
                        </a:rPr>
                        <a:t>Encourage all students to work for </a:t>
                      </a:r>
                      <a:r>
                        <a:rPr lang="ja-JP" altLang="en-US" i="1">
                          <a:latin typeface="Calibri" charset="0"/>
                        </a:rPr>
                        <a:t>“</a:t>
                      </a:r>
                      <a:r>
                        <a:rPr lang="en-US" altLang="ja-JP" i="1">
                          <a:latin typeface="Calibri" charset="0"/>
                        </a:rPr>
                        <a:t>Friday Five</a:t>
                      </a:r>
                      <a:r>
                        <a:rPr lang="ja-JP" altLang="en-US" i="1">
                          <a:latin typeface="Calibri" charset="0"/>
                        </a:rPr>
                        <a:t>”</a:t>
                      </a:r>
                      <a:r>
                        <a:rPr lang="en-US" altLang="ja-JP" i="1">
                          <a:latin typeface="Calibri" charset="0"/>
                        </a:rPr>
                        <a:t>… make problem behavior less rewarding than desired behavior</a:t>
                      </a:r>
                      <a:endParaRPr lang="en-US" altLang="en-US" i="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r>
              <a:tr h="1189038">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b="1">
                          <a:latin typeface="Calibri" charset="0"/>
                        </a:rPr>
                        <a:t>Corrective Consequence: Use non-rewarding/non-reinforcing responses when problem behavior occurs </a:t>
                      </a:r>
                      <a:endParaRPr lang="en-US" altLang="en-US" b="1">
                        <a:latin typeface="Calibri"/>
                      </a:endParaRPr>
                    </a:p>
                    <a:p>
                      <a:pPr marL="0" lvl="0" indent="0" defTabSz="914400" eaLnBrk="1" hangingPunct="1"/>
                      <a:endParaRPr lang="en-US" altLang="en-US" b="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i="1">
                          <a:latin typeface="Calibri" charset="0"/>
                        </a:rPr>
                        <a:t>Active supervision and continued early consequence (ODR)</a:t>
                      </a:r>
                      <a:endParaRPr lang="en-US" altLang="en-US" i="1">
                        <a:latin typeface="Calibri"/>
                      </a:endParaRPr>
                    </a:p>
                    <a:p>
                      <a:pPr marL="0" lvl="0" indent="0" defTabSz="914400" eaLnBrk="1" hangingPunct="1"/>
                      <a:endParaRPr lang="en-US" altLang="en-US" i="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r>
              <a:tr h="914400">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b="1">
                          <a:latin typeface="Calibri" charset="0"/>
                        </a:rPr>
                        <a:t>Data Collection: Indicate how you know when you have a solution</a:t>
                      </a:r>
                      <a:endParaRPr lang="en-US" altLang="en-US" b="1">
                        <a:latin typeface="Calibri"/>
                      </a:endParaRPr>
                    </a:p>
                    <a:p>
                      <a:pPr marL="0" lvl="0" indent="0" defTabSz="914400" eaLnBrk="1" hangingPunct="1"/>
                      <a:endParaRPr lang="en-US" altLang="en-US" b="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c>
                  <a:txBody>
                    <a:bodyPr vert="horz" wrap="square" tIns="45723" bIns="45723">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eaLnBrk="1" hangingPunct="1"/>
                      <a:r>
                        <a:rPr lang="en-US" altLang="en-US" i="1">
                          <a:latin typeface="Calibri" charset="0"/>
                        </a:rPr>
                        <a:t>Maintain ODR record and  supervisor  weekly report </a:t>
                      </a:r>
                      <a:endParaRPr lang="en-US" altLang="en-US" i="1">
                        <a:latin typeface="Calibri"/>
                      </a:endParaRPr>
                    </a:p>
                    <a:p>
                      <a:pPr marL="0" lvl="0" indent="0" defTabSz="914400" eaLnBrk="1" hangingPunct="1"/>
                      <a:endParaRPr lang="en-US" altLang="en-US" i="1">
                        <a:latin typeface="Calibri"/>
                      </a:endParaRPr>
                    </a:p>
                  </a:txBody>
                  <a:tcPr marT="45723" marB="45723">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FFFFFF"/>
                    </a:solidFill>
                  </a:tcPr>
                </a:tc>
              </a:tr>
            </a:tbl>
          </a:graphicData>
        </a:graphic>
      </p:graphicFrame>
    </p:spTree>
    <p:custDataLst>
      <p:tags r:id="rId5"/>
    </p:custData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6801" name="Title 1"/>
          <p:cNvSpPr>
            <a:spLocks noGrp="1"/>
          </p:cNvSpPr>
          <p:nvPr>
            <p:ph type="title"/>
            <p:custDataLst>
              <p:tags r:id="rId3"/>
            </p:custDataLst>
          </p:nvPr>
        </p:nvSpPr>
        <p:spPr>
          <a:xfrm>
            <a:off x="457200" y="762000"/>
            <a:ext cx="8458200" cy="1143000"/>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is-IS" altLang="en-US" sz="4000" b="1">
                <a:solidFill>
                  <a:srgbClr val="006600"/>
                </a:solidFill>
              </a:rPr>
              <a:t>…</a:t>
            </a:r>
            <a:r>
              <a:rPr lang="en-US" altLang="en-US" sz="4000" b="1">
                <a:solidFill>
                  <a:srgbClr val="006600"/>
                </a:solidFill>
              </a:rPr>
              <a:t>include logistics:</a:t>
            </a:r>
            <a:br>
              <a:rPr lang="en-US" altLang="en-US" sz="3200">
                <a:solidFill>
                  <a:srgbClr val="0000FF"/>
                </a:solidFill>
              </a:rPr>
            </a:br>
            <a:endParaRPr lang="en-US" altLang="en-US" sz="3200">
              <a:solidFill>
                <a:srgbClr val="0000FF"/>
              </a:solidFill>
            </a:endParaRPr>
          </a:p>
        </p:txBody>
      </p:sp>
      <p:pic>
        <p:nvPicPr>
          <p:cNvPr id="76802" name="Picture 5"/>
          <p:cNvPicPr>
            <a:picLocks noChangeAspect="1"/>
          </p:cNvPicPr>
          <p:nvPr>
            <p:custDataLst>
              <p:tags r:id="rId5"/>
            </p:custDataLst>
          </p:nvPr>
        </p:nvPicPr>
        <p:blipFill>
          <a:blip r:embed="rId4"/>
          <a:stretch>
            <a:fillRect/>
          </a:stretch>
        </p:blipFill>
        <p:spPr>
          <a:xfrm>
            <a:off x="2362200" y="1747838"/>
            <a:ext cx="4648200" cy="4648200"/>
          </a:xfrm>
          <a:prstGeom prst="rect">
            <a:avLst/>
          </a:prstGeom>
          <a:noFill/>
          <a:ln>
            <a:noFill/>
            <a:miter lim="800000"/>
          </a:ln>
        </p:spPr>
      </p:pic>
    </p:spTree>
    <p:custDataLst>
      <p:tags r:id="rId6"/>
    </p:custData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8849" name="Title 1"/>
          <p:cNvSpPr>
            <a:spLocks noGrp="1"/>
          </p:cNvSpPr>
          <p:nvPr>
            <p:ph type="title"/>
            <p:custDataLst>
              <p:tags r:id="rId3"/>
            </p:custDataLst>
          </p:nvPr>
        </p:nvSpPr>
        <p:spPr>
          <a:xfrm>
            <a:off x="269875" y="376238"/>
            <a:ext cx="8655050" cy="1528762"/>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400" b="1">
                <a:solidFill>
                  <a:srgbClr val="006600"/>
                </a:solidFill>
              </a:rPr>
              <a:t>Is Our Plan Being Implemented &amp; </a:t>
            </a:r>
            <a:br>
              <a:rPr lang="en-US" altLang="en-US" sz="4400" b="1">
                <a:solidFill>
                  <a:srgbClr val="006600"/>
                </a:solidFill>
              </a:rPr>
            </a:br>
            <a:r>
              <a:rPr lang="en-US" altLang="en-US" sz="4400" b="1">
                <a:solidFill>
                  <a:srgbClr val="006600"/>
                </a:solidFill>
              </a:rPr>
              <a:t>Is It Working? (evaluate &amp; revise plan)</a:t>
            </a:r>
            <a:endParaRPr lang="en-US" altLang="en-US" sz="4400" b="1">
              <a:solidFill>
                <a:srgbClr val="006600"/>
              </a:solidFill>
            </a:endParaRPr>
          </a:p>
        </p:txBody>
      </p:sp>
      <p:pic>
        <p:nvPicPr>
          <p:cNvPr id="78850" name="Picture 4"/>
          <p:cNvPicPr>
            <a:picLocks noChangeAspect="1"/>
          </p:cNvPicPr>
          <p:nvPr>
            <p:custDataLst>
              <p:tags r:id="rId5"/>
            </p:custDataLst>
          </p:nvPr>
        </p:nvPicPr>
        <p:blipFill>
          <a:blip r:embed="rId4"/>
          <a:stretch>
            <a:fillRect/>
          </a:stretch>
        </p:blipFill>
        <p:spPr>
          <a:xfrm>
            <a:off x="2209800" y="2133600"/>
            <a:ext cx="4724400" cy="3649663"/>
          </a:xfrm>
          <a:prstGeom prst="rect">
            <a:avLst/>
          </a:prstGeom>
          <a:noFill/>
          <a:ln>
            <a:noFill/>
            <a:miter lim="800000"/>
          </a:ln>
        </p:spPr>
      </p:pic>
    </p:spTree>
    <p:custDataLst>
      <p:tags r:id="rId6"/>
    </p:custData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0897" name="Picture 1"/>
          <p:cNvPicPr>
            <a:picLocks noChangeAspect="1"/>
          </p:cNvPicPr>
          <p:nvPr>
            <p:custDataLst>
              <p:tags r:id="rId4"/>
            </p:custDataLst>
          </p:nvPr>
        </p:nvPicPr>
        <p:blipFill>
          <a:blip r:embed="rId3"/>
          <a:stretch>
            <a:fillRect/>
          </a:stretch>
        </p:blipFill>
        <p:spPr>
          <a:xfrm>
            <a:off x="-55562" y="66675"/>
            <a:ext cx="9110662" cy="6832600"/>
          </a:xfrm>
          <a:prstGeom prst="rect">
            <a:avLst/>
          </a:prstGeom>
          <a:noFill/>
          <a:ln>
            <a:noFill/>
            <a:miter lim="800000"/>
          </a:ln>
        </p:spPr>
      </p:pic>
    </p:spTree>
    <p:custDataLst>
      <p:tags r:id="rId5"/>
    </p:custData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2945" name="Picture 16"/>
          <p:cNvPicPr>
            <a:picLocks noChangeAspect="1"/>
          </p:cNvPicPr>
          <p:nvPr>
            <p:custDataLst>
              <p:tags r:id="rId4"/>
            </p:custDataLst>
          </p:nvPr>
        </p:nvPicPr>
        <p:blipFill>
          <a:blip r:embed="rId3"/>
          <a:stretch>
            <a:fillRect/>
          </a:stretch>
        </p:blipFill>
        <p:spPr>
          <a:xfrm>
            <a:off x="7621588" y="6092825"/>
            <a:ext cx="1017587" cy="342900"/>
          </a:xfrm>
          <a:prstGeom prst="rect">
            <a:avLst/>
          </a:prstGeom>
          <a:noFill/>
          <a:ln>
            <a:noFill/>
            <a:miter lim="800000"/>
          </a:ln>
        </p:spPr>
      </p:pic>
      <p:graphicFrame>
        <p:nvGraphicFramePr>
          <p:cNvPr id="82946" name="Diagram 3">
            <a:extLst>
              <a:ext uri="{FF2B5EF4-FFF2-40B4-BE49-F238E27FC236}">
                <a16:creationId xmlns:a16="http://schemas.microsoft.com/office/drawing/2014/main" id="{C916ED4F-AFF2-D74F-BD00-0273B8BA0595}"/>
              </a:ext>
            </a:extLst>
          </p:cNvPr>
          <p:cNvGraphicFramePr/>
          <p:nvPr>
            <p:custDataLst>
              <p:tags r:id="rId5"/>
            </p:custDataLst>
          </p:nvPr>
        </p:nvGraphicFramePr>
        <p:xfrm>
          <a:off x="1525028" y="1989932"/>
          <a:ext cx="6096000" cy="4064000"/>
        </p:xfrm>
        <a:graphic>
          <a:graphicData uri="http://schemas.openxmlformats.org/drawingml/2006/diagram">
            <dgm:relIds xmlns:dgm="http://schemas.openxmlformats.org/drawingml/2006/diagram" r:dm="rId7" r:lo="rId8" r:qs="rId9" r:cs="rId10"/>
          </a:graphicData>
        </a:graphic>
      </p:graphicFrame>
      <p:sp>
        <p:nvSpPr>
          <p:cNvPr id="82947" name="TextBox 4"/>
          <p:cNvSpPr/>
          <p:nvPr>
            <p:custDataLst>
              <p:tags r:id="rId11"/>
            </p:custDataLst>
          </p:nvPr>
        </p:nvSpPr>
        <p:spPr>
          <a:xfrm>
            <a:off x="176213" y="4606925"/>
            <a:ext cx="3451225" cy="2030413"/>
          </a:xfrm>
          <a:prstGeom prst="rect">
            <a:avLst/>
          </a:prstGeom>
          <a:noFill/>
          <a:ln>
            <a:noFill/>
            <a:miter lim="800000"/>
          </a:ln>
        </p:spPr>
        <p:txBody>
          <a:bodyPr>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214312" lvl="0" indent="-214312" eaLnBrk="1" hangingPunct="1">
              <a:buFont typeface="Arial"/>
              <a:buChar char="•"/>
            </a:pPr>
            <a:r>
              <a:rPr lang="en-US" altLang="en-US">
                <a:latin typeface="Calibri" charset="0"/>
              </a:rPr>
              <a:t>Office Discipline Referrals</a:t>
            </a:r>
            <a:endParaRPr lang="en-US" altLang="en-US">
              <a:latin typeface="Calibri"/>
            </a:endParaRPr>
          </a:p>
          <a:p>
            <a:pPr marL="214312" lvl="0" indent="-214312" eaLnBrk="1" hangingPunct="1">
              <a:buFont typeface="Arial"/>
              <a:buChar char="•"/>
            </a:pPr>
            <a:r>
              <a:rPr lang="en-US" altLang="en-US">
                <a:latin typeface="Calibri" charset="0"/>
              </a:rPr>
              <a:t>Minor (staff managed) referrals</a:t>
            </a:r>
            <a:endParaRPr lang="en-US" altLang="en-US">
              <a:latin typeface="Calibri"/>
            </a:endParaRPr>
          </a:p>
          <a:p>
            <a:pPr marL="214312" lvl="0" indent="-214312" eaLnBrk="1" hangingPunct="1">
              <a:buFont typeface="Arial"/>
              <a:buChar char="•"/>
            </a:pPr>
            <a:r>
              <a:rPr lang="en-US" altLang="en-US">
                <a:latin typeface="Calibri" charset="0"/>
              </a:rPr>
              <a:t>Absences</a:t>
            </a:r>
            <a:endParaRPr lang="en-US" altLang="en-US">
              <a:latin typeface="Calibri"/>
            </a:endParaRPr>
          </a:p>
          <a:p>
            <a:pPr marL="214312" lvl="0" indent="-214312" eaLnBrk="1" hangingPunct="1">
              <a:buFont typeface="Arial"/>
              <a:buChar char="•"/>
            </a:pPr>
            <a:r>
              <a:rPr lang="en-US" altLang="en-US">
                <a:latin typeface="Calibri" charset="0"/>
              </a:rPr>
              <a:t>Tardiness</a:t>
            </a:r>
            <a:endParaRPr lang="en-US" altLang="en-US">
              <a:latin typeface="Calibri"/>
            </a:endParaRPr>
          </a:p>
          <a:p>
            <a:pPr marL="214312" lvl="0" indent="-214312" eaLnBrk="1" hangingPunct="1">
              <a:buFont typeface="Arial"/>
              <a:buChar char="•"/>
            </a:pPr>
            <a:r>
              <a:rPr lang="en-US" altLang="en-US">
                <a:latin typeface="Calibri" charset="0"/>
              </a:rPr>
              <a:t>Climate/Culture</a:t>
            </a:r>
            <a:endParaRPr lang="en-US" altLang="en-US">
              <a:latin typeface="Calibri"/>
            </a:endParaRPr>
          </a:p>
          <a:p>
            <a:pPr marL="214312" lvl="0" indent="-214312" eaLnBrk="1" hangingPunct="1">
              <a:buFont typeface="Arial"/>
              <a:buChar char="•"/>
            </a:pPr>
            <a:r>
              <a:rPr lang="en-US" altLang="en-US">
                <a:latin typeface="Calibri" charset="0"/>
              </a:rPr>
              <a:t>Academic Assessments</a:t>
            </a:r>
            <a:endParaRPr lang="en-US" altLang="en-US">
              <a:latin typeface="Calibri"/>
            </a:endParaRPr>
          </a:p>
          <a:p>
            <a:pPr marL="214312" lvl="0" indent="-214312" eaLnBrk="1" hangingPunct="1">
              <a:buFont typeface="Arial"/>
              <a:buChar char="•"/>
            </a:pPr>
            <a:r>
              <a:rPr lang="en-US" altLang="en-US" b="1" i="1">
                <a:latin typeface="Calibri" charset="0"/>
              </a:rPr>
              <a:t>What else?</a:t>
            </a:r>
            <a:endParaRPr lang="en-US" altLang="en-US" b="1" i="1">
              <a:latin typeface="Calibri"/>
            </a:endParaRPr>
          </a:p>
        </p:txBody>
      </p:sp>
      <p:sp>
        <p:nvSpPr>
          <p:cNvPr id="82948" name="TextBox 19"/>
          <p:cNvSpPr/>
          <p:nvPr>
            <p:custDataLst>
              <p:tags r:id="rId12"/>
            </p:custDataLst>
          </p:nvPr>
        </p:nvSpPr>
        <p:spPr>
          <a:xfrm>
            <a:off x="6832600" y="1752600"/>
            <a:ext cx="2312988" cy="2308225"/>
          </a:xfrm>
          <a:prstGeom prst="rect">
            <a:avLst/>
          </a:prstGeom>
          <a:noFill/>
          <a:ln>
            <a:noFill/>
            <a:miter lim="800000"/>
          </a:ln>
        </p:spPr>
        <p:txBody>
          <a:bodyPr>
            <a:sp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214312" lvl="0" indent="-214312" eaLnBrk="1" hangingPunct="1">
              <a:buFont typeface="Arial"/>
              <a:buChar char="•"/>
            </a:pPr>
            <a:r>
              <a:rPr lang="en-US" altLang="en-US">
                <a:latin typeface="Calibri" charset="0"/>
              </a:rPr>
              <a:t>Team assessments</a:t>
            </a:r>
            <a:endParaRPr lang="en-US" altLang="en-US">
              <a:latin typeface="Calibri"/>
            </a:endParaRPr>
          </a:p>
          <a:p>
            <a:pPr marL="214312" lvl="0" indent="-214312" eaLnBrk="1" hangingPunct="1">
              <a:buFont typeface="Arial"/>
              <a:buChar char="•"/>
            </a:pPr>
            <a:r>
              <a:rPr lang="en-US" altLang="en-US">
                <a:latin typeface="Calibri" charset="0"/>
              </a:rPr>
              <a:t>Self assessments</a:t>
            </a:r>
            <a:endParaRPr lang="en-US" altLang="en-US">
              <a:latin typeface="Calibri"/>
            </a:endParaRPr>
          </a:p>
          <a:p>
            <a:pPr marL="214312" lvl="0" indent="-214312" eaLnBrk="1" hangingPunct="1">
              <a:buFont typeface="Arial"/>
              <a:buChar char="•"/>
            </a:pPr>
            <a:r>
              <a:rPr lang="en-US" altLang="en-US">
                <a:latin typeface="Calibri" charset="0"/>
              </a:rPr>
              <a:t>Walkthrough reports</a:t>
            </a:r>
            <a:endParaRPr lang="en-US" altLang="en-US">
              <a:latin typeface="Calibri"/>
            </a:endParaRPr>
          </a:p>
          <a:p>
            <a:pPr marL="214312" lvl="0" indent="-214312" eaLnBrk="1" hangingPunct="1">
              <a:buFont typeface="Arial"/>
              <a:buChar char="•"/>
            </a:pPr>
            <a:r>
              <a:rPr lang="en-US" altLang="en-US">
                <a:latin typeface="Calibri" charset="0"/>
              </a:rPr>
              <a:t>PBIS Assessments</a:t>
            </a:r>
            <a:endParaRPr lang="en-US" altLang="en-US">
              <a:latin typeface="Calibri"/>
            </a:endParaRPr>
          </a:p>
          <a:p>
            <a:pPr marL="557212" lvl="1" indent="-214312" eaLnBrk="1" hangingPunct="1">
              <a:buFont typeface="Arial"/>
              <a:buChar char="•"/>
            </a:pPr>
            <a:r>
              <a:rPr lang="en-US" altLang="en-US">
                <a:latin typeface="Calibri" charset="0"/>
              </a:rPr>
              <a:t>SET</a:t>
            </a:r>
            <a:endParaRPr lang="en-US" altLang="en-US">
              <a:latin typeface="Calibri"/>
            </a:endParaRPr>
          </a:p>
          <a:p>
            <a:pPr marL="557212" lvl="1" indent="-214312" eaLnBrk="1" hangingPunct="1">
              <a:buFont typeface="Arial"/>
              <a:buChar char="•"/>
            </a:pPr>
            <a:r>
              <a:rPr lang="en-US" altLang="en-US">
                <a:latin typeface="Calibri" charset="0"/>
              </a:rPr>
              <a:t>SAS</a:t>
            </a:r>
            <a:endParaRPr lang="en-US" altLang="en-US">
              <a:latin typeface="Calibri"/>
            </a:endParaRPr>
          </a:p>
          <a:p>
            <a:pPr marL="557212" lvl="1" indent="-214312" eaLnBrk="1" hangingPunct="1">
              <a:buFont typeface="Arial"/>
              <a:buChar char="•"/>
            </a:pPr>
            <a:r>
              <a:rPr lang="en-US" altLang="en-US">
                <a:latin typeface="Calibri" charset="0"/>
              </a:rPr>
              <a:t>TFI</a:t>
            </a:r>
            <a:endParaRPr lang="en-US" altLang="en-US">
              <a:latin typeface="Calibri"/>
            </a:endParaRPr>
          </a:p>
        </p:txBody>
      </p:sp>
      <p:sp>
        <p:nvSpPr>
          <p:cNvPr id="82949" name="Title 1">
            <a:extLst>
              <a:ext uri="{FF2B5EF4-FFF2-40B4-BE49-F238E27FC236}">
                <a16:creationId xmlns:a16="http://schemas.microsoft.com/office/drawing/2014/main" id="{F9FACC17-F0AB-8546-A8C6-74B0CC2DE468}"/>
              </a:ext>
            </a:extLst>
          </p:cNvPr>
          <p:cNvSpPr>
            <a:spLocks noGrp="1"/>
          </p:cNvSpPr>
          <p:nvPr>
            <p:ph type="title"/>
            <p:custDataLst>
              <p:tags r:id="rId13"/>
            </p:custDataLst>
          </p:nvPr>
        </p:nvSpPr>
        <p:spPr>
          <a:xfrm>
            <a:off x="304800" y="365125"/>
            <a:ext cx="8632825" cy="1325563"/>
          </a:xfrm>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sz="3900" b="1" i="0" u="none" strike="noStrike" kern="1200" cap="none" spc="0" normalizeH="0" baseline="0" noProof="0">
                <a:ln>
                  <a:noFill/>
                </a:ln>
                <a:solidFill>
                  <a:schemeClr val="accent6">
                    <a:lumMod val="50000"/>
                  </a:schemeClr>
                </a:solidFill>
                <a:effectLst/>
                <a:uLnTx/>
                <a:uFillTx/>
                <a:latin typeface="+mj-lt"/>
                <a:ea typeface="+mj-ea"/>
                <a:cs typeface="+mj-cs"/>
              </a:rPr>
              <a:t>Decision Making for Quality Improvement</a:t>
            </a: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4993" name="Title 1"/>
          <p:cNvSpPr>
            <a:spLocks noGrp="1"/>
          </p:cNvSpPr>
          <p:nvPr>
            <p:ph type="ctrTitle"/>
            <p:custDataLst>
              <p:tags r:id="rId3"/>
            </p:custDataLst>
          </p:nvPr>
        </p:nvSpPr>
        <p:spPr>
          <a:xfrm>
            <a:off x="0" y="2782888"/>
            <a:ext cx="9144000" cy="1230312"/>
          </a:xfrm>
          <a:prstGeom prst="rect">
            <a:avLst/>
          </a:prstGeom>
          <a:noFill/>
          <a:ln>
            <a:miter lim="800000"/>
          </a:ln>
        </p:spPr>
        <p:txBody>
          <a:bodyPr vert="horz" wrap="square" lIns="91440" tIns="45720" rIns="91440" bIns="45720" anchor="b"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baseline="0">
                <a:solidFill>
                  <a:schemeClr val="tx1"/>
                </a:solidFill>
                <a:effectLst/>
                <a:latin typeface="Calibri Light"/>
              </a:defRPr>
            </a:lvl1pPr>
          </a:lstStyle>
          <a:p>
            <a:pPr marL="476250" lvl="0" indent="-476250" algn="ctr" eaLnBrk="1" hangingPunct="1">
              <a:spcBef>
                <a:spcPts val="200"/>
              </a:spcBef>
              <a:spcAft>
                <a:spcPts val="1925"/>
              </a:spcAft>
            </a:pPr>
            <a:r>
              <a:rPr lang="en-US" altLang="en-US" sz="8800" b="1">
                <a:solidFill>
                  <a:srgbClr val="006600"/>
                </a:solidFill>
              </a:rPr>
              <a:t>Fidelity Data</a:t>
            </a:r>
            <a:endParaRPr lang="en-US" altLang="en-US" sz="8800" b="1">
              <a:solidFill>
                <a:srgbClr val="006600"/>
              </a:solidFill>
            </a:endParaRPr>
          </a:p>
        </p:txBody>
      </p:sp>
    </p:spTree>
    <p:custDataLst>
      <p:tags r:id="rId4"/>
    </p:custData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7041" name="Title 1"/>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lgn="ctr" eaLnBrk="1" hangingPunct="1"/>
            <a:r>
              <a:rPr lang="en-US" altLang="en-US" sz="4000">
                <a:hlinkClick r:id="rId4"/>
              </a:rPr>
              <a:t>www.pbisapps.org</a:t>
            </a:r>
            <a:r>
              <a:rPr lang="en-US" altLang="en-US" sz="4000"/>
              <a:t> </a:t>
            </a:r>
            <a:endParaRPr lang="en-US" altLang="en-US" sz="4000"/>
          </a:p>
        </p:txBody>
      </p:sp>
      <p:pic>
        <p:nvPicPr>
          <p:cNvPr id="87042" name="Picture 6"/>
          <p:cNvPicPr>
            <a:picLocks noChangeAspect="1"/>
          </p:cNvPicPr>
          <p:nvPr>
            <p:custDataLst>
              <p:tags r:id="rId6"/>
            </p:custDataLst>
          </p:nvPr>
        </p:nvPicPr>
        <p:blipFill>
          <a:blip r:embed="rId5"/>
          <a:stretch>
            <a:fillRect/>
          </a:stretch>
        </p:blipFill>
        <p:spPr>
          <a:xfrm>
            <a:off x="1066800" y="1828800"/>
            <a:ext cx="7162800" cy="4724400"/>
          </a:xfrm>
          <a:prstGeom prst="rect">
            <a:avLst/>
          </a:prstGeom>
          <a:noFill/>
          <a:ln>
            <a:noFill/>
            <a:miter lim="800000"/>
          </a:ln>
        </p:spPr>
      </p:pic>
    </p:spTree>
    <p:custDataLst>
      <p:tags r:id="rId7"/>
    </p:custData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9089" name="Title 2"/>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Tiered Fidelity Inventory (TFI)</a:t>
            </a:r>
            <a:endParaRPr lang="en-US" altLang="en-US" sz="4000" b="1">
              <a:solidFill>
                <a:srgbClr val="006600"/>
              </a:solidFill>
            </a:endParaRPr>
          </a:p>
        </p:txBody>
      </p:sp>
      <p:graphicFrame>
        <p:nvGraphicFramePr>
          <p:cNvPr id="89090" name="Group 3"/>
          <p:cNvGraphicFramePr>
            <a:graphicFrameLocks noGrp="1"/>
          </p:cNvGraphicFramePr>
          <p:nvPr>
            <p:custDataLst>
              <p:tags r:id="rId5"/>
            </p:custDataLst>
          </p:nvPr>
        </p:nvGraphicFramePr>
        <p:xfrm>
          <a:off x="590550" y="2005012"/>
          <a:ext cx="7924800" cy="4207185"/>
        </p:xfrm>
        <a:graphic>
          <a:graphicData uri="http://schemas.openxmlformats.org/drawingml/2006/table">
            <a:tbl>
              <a:tblPr/>
              <a:tblGrid>
                <a:gridCol w="2127250"/>
                <a:gridCol w="5797550"/>
              </a:tblGrid>
              <a:tr h="1341438">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914400"/>
                      <a:r>
                        <a:rPr lang="en-US" altLang="en-US" sz="2200">
                          <a:latin typeface="Arial"/>
                        </a:rPr>
                        <a:t>Purpose:</a:t>
                      </a:r>
                      <a:endParaRPr lang="en-US" altLang="en-US" sz="2200">
                        <a:latin typeface="Arial"/>
                      </a:endParaRPr>
                    </a:p>
                  </a:txBody>
                  <a:tcPr marT="45716" marB="45716">
                    <a:lnL w="28575">
                      <a:solidFill>
                        <a:schemeClr val="tx1"/>
                      </a:solidFill>
                      <a:miter lim="800000"/>
                    </a:lnL>
                    <a:lnR w="12700">
                      <a:solidFill>
                        <a:schemeClr val="tx1"/>
                      </a:solidFill>
                      <a:miter lim="800000"/>
                    </a:lnR>
                    <a:lnT w="28575">
                      <a:solidFill>
                        <a:schemeClr val="tx1"/>
                      </a:solidFill>
                      <a:miter lim="800000"/>
                    </a:lnT>
                    <a:lnB w="12700">
                      <a:solidFill>
                        <a:schemeClr val="tx1"/>
                      </a:solidFill>
                      <a:miter lim="800000"/>
                    </a:lnB>
                    <a:solidFill>
                      <a:srgbClr val="CCFF99"/>
                    </a:solidFill>
                  </a:tcPr>
                </a:tc>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a:r>
                        <a:rPr lang="en-US" altLang="en-US" sz="2200">
                          <a:latin typeface="Arial"/>
                        </a:rPr>
                        <a:t>Assess leadership team’s perceptions of PBIS implementation at the Universal Level </a:t>
                      </a:r>
                      <a:endParaRPr lang="en-US" altLang="en-US" sz="2200">
                        <a:latin typeface="Arial"/>
                      </a:endParaRPr>
                    </a:p>
                    <a:p>
                      <a:pPr marL="0" lvl="0" indent="0" defTabSz="914400"/>
                      <a:r>
                        <a:rPr lang="en-US" altLang="en-US" sz="2200">
                          <a:latin typeface="Arial"/>
                        </a:rPr>
                        <a:t> </a:t>
                      </a:r>
                      <a:endParaRPr lang="en-US" altLang="en-US" sz="2200">
                        <a:latin typeface="Arial"/>
                      </a:endParaRPr>
                    </a:p>
                  </a:txBody>
                  <a:tcPr marT="45716" marB="45716">
                    <a:lnL w="12700">
                      <a:solidFill>
                        <a:schemeClr val="tx1"/>
                      </a:solidFill>
                      <a:miter lim="800000"/>
                    </a:lnL>
                    <a:lnR w="28575">
                      <a:solidFill>
                        <a:schemeClr val="tx1"/>
                      </a:solidFill>
                      <a:miter lim="800000"/>
                    </a:lnR>
                    <a:lnT w="28575">
                      <a:solidFill>
                        <a:schemeClr val="tx1"/>
                      </a:solidFill>
                      <a:miter lim="800000"/>
                    </a:lnT>
                    <a:lnB w="12700">
                      <a:solidFill>
                        <a:schemeClr val="tx1"/>
                      </a:solidFill>
                      <a:miter lim="800000"/>
                    </a:lnB>
                    <a:noFill/>
                  </a:tcPr>
                </a:tc>
              </a:tr>
              <a:tr h="885825">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914400"/>
                      <a:r>
                        <a:rPr lang="en-US" altLang="en-US" sz="2200">
                          <a:latin typeface="Arial"/>
                        </a:rPr>
                        <a:t>Format:</a:t>
                      </a:r>
                      <a:endParaRPr lang="en-US" altLang="en-US" sz="2200">
                        <a:latin typeface="Arial"/>
                      </a:endParaRPr>
                    </a:p>
                  </a:txBody>
                  <a:tcPr marT="45716" marB="45716">
                    <a:lnL w="28575">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CCFF99"/>
                    </a:solidFill>
                  </a:tcPr>
                </a:tc>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a:r>
                        <a:rPr lang="en-US" altLang="en-US" sz="2200">
                          <a:latin typeface="Arial"/>
                        </a:rPr>
                        <a:t>Survey on </a:t>
                      </a:r>
                      <a:r>
                        <a:rPr lang="en-US" altLang="en-US" sz="2200">
                          <a:latin typeface="Arial"/>
                          <a:hlinkClick r:id="rId4"/>
                        </a:rPr>
                        <a:t>www.pbisapps.org</a:t>
                      </a:r>
                      <a:endParaRPr lang="en-US" altLang="en-US" sz="2200">
                        <a:latin typeface="Arial"/>
                      </a:endParaRPr>
                    </a:p>
                    <a:p>
                      <a:pPr marL="0" lvl="0" indent="0" defTabSz="914400"/>
                      <a:endParaRPr lang="en-US" altLang="en-US" sz="2200">
                        <a:latin typeface="Arial"/>
                      </a:endParaRPr>
                    </a:p>
                  </a:txBody>
                  <a:tcPr marT="45716" marB="45716">
                    <a:lnL w="12700">
                      <a:solidFill>
                        <a:schemeClr val="tx1"/>
                      </a:solidFill>
                      <a:miter lim="800000"/>
                    </a:lnL>
                    <a:lnR w="28575">
                      <a:solidFill>
                        <a:schemeClr val="tx1"/>
                      </a:solidFill>
                      <a:miter lim="800000"/>
                    </a:lnR>
                    <a:lnT w="12700">
                      <a:solidFill>
                        <a:schemeClr val="tx1"/>
                      </a:solidFill>
                      <a:miter lim="800000"/>
                    </a:lnT>
                    <a:lnB w="12700">
                      <a:solidFill>
                        <a:schemeClr val="tx1"/>
                      </a:solidFill>
                      <a:miter lim="800000"/>
                    </a:lnB>
                    <a:noFill/>
                  </a:tcPr>
                </a:tc>
              </a:tr>
              <a:tr h="1096962">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914400"/>
                      <a:r>
                        <a:rPr lang="en-US" altLang="en-US" sz="2200">
                          <a:latin typeface="Arial"/>
                        </a:rPr>
                        <a:t>Completed by:</a:t>
                      </a:r>
                      <a:endParaRPr lang="en-US" altLang="en-US" sz="2200">
                        <a:latin typeface="Arial"/>
                      </a:endParaRPr>
                    </a:p>
                  </a:txBody>
                  <a:tcPr marT="45716" marB="45716">
                    <a:lnL w="28575">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CCFF99"/>
                    </a:solidFill>
                  </a:tcPr>
                </a:tc>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a:r>
                        <a:rPr lang="en-US" altLang="en-US" sz="2200">
                          <a:latin typeface="Arial"/>
                        </a:rPr>
                        <a:t>Leadership Team, School Coordinator, and SU/District Coordinator (external coach if possible)</a:t>
                      </a:r>
                      <a:endParaRPr lang="en-US" altLang="en-US" sz="2200">
                        <a:latin typeface="Arial"/>
                      </a:endParaRPr>
                    </a:p>
                  </a:txBody>
                  <a:tcPr marT="45716" marB="45716">
                    <a:lnL w="12700">
                      <a:solidFill>
                        <a:schemeClr val="tx1"/>
                      </a:solidFill>
                      <a:miter lim="800000"/>
                    </a:lnL>
                    <a:lnR w="28575">
                      <a:solidFill>
                        <a:schemeClr val="tx1"/>
                      </a:solidFill>
                      <a:miter lim="800000"/>
                    </a:lnR>
                    <a:lnT w="12700">
                      <a:solidFill>
                        <a:schemeClr val="tx1"/>
                      </a:solidFill>
                      <a:miter lim="800000"/>
                    </a:lnT>
                    <a:lnB w="12700">
                      <a:solidFill>
                        <a:schemeClr val="tx1"/>
                      </a:solidFill>
                      <a:miter lim="800000"/>
                    </a:lnB>
                    <a:noFill/>
                  </a:tcPr>
                </a:tc>
              </a:tr>
              <a:tr h="882650">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914400"/>
                      <a:r>
                        <a:rPr lang="en-US" altLang="en-US" sz="2200">
                          <a:latin typeface="Arial"/>
                        </a:rPr>
                        <a:t>When?</a:t>
                      </a:r>
                      <a:endParaRPr lang="en-US" altLang="en-US" sz="2200">
                        <a:latin typeface="Arial"/>
                      </a:endParaRPr>
                    </a:p>
                  </a:txBody>
                  <a:tcPr marT="45716" marB="45716">
                    <a:lnL w="28575">
                      <a:solidFill>
                        <a:schemeClr val="tx1"/>
                      </a:solidFill>
                      <a:miter lim="800000"/>
                    </a:lnL>
                    <a:lnR w="12700">
                      <a:solidFill>
                        <a:schemeClr val="tx1"/>
                      </a:solidFill>
                      <a:miter lim="800000"/>
                    </a:lnR>
                    <a:lnT w="12700">
                      <a:solidFill>
                        <a:schemeClr val="tx1"/>
                      </a:solidFill>
                      <a:miter lim="800000"/>
                    </a:lnT>
                    <a:lnB w="28575">
                      <a:solidFill>
                        <a:schemeClr val="tx1"/>
                      </a:solidFill>
                      <a:miter lim="800000"/>
                    </a:lnB>
                    <a:solidFill>
                      <a:srgbClr val="CCFF99"/>
                    </a:solidFill>
                  </a:tcPr>
                </a:tc>
                <a:tc>
                  <a:txBody>
                    <a:bodyPr vert="horz" wrap="square" tIns="45716" bIns="45716">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914400"/>
                      <a:r>
                        <a:rPr lang="en-US" altLang="en-US" sz="2200">
                          <a:latin typeface="Arial"/>
                        </a:rPr>
                        <a:t>January </a:t>
                      </a:r>
                      <a:r>
                        <a:rPr lang="mr-IN" altLang="en-US" sz="2200">
                          <a:latin typeface="Arial"/>
                          <a:ea typeface="Mangal"/>
                        </a:rPr>
                        <a:t>–</a:t>
                      </a:r>
                      <a:r>
                        <a:rPr lang="en-US" altLang="en-US" sz="2200">
                          <a:latin typeface="Arial"/>
                        </a:rPr>
                        <a:t> March (or 2-3 times per year)</a:t>
                      </a:r>
                      <a:endParaRPr lang="en-US" altLang="en-US" sz="2200">
                        <a:latin typeface="Arial"/>
                      </a:endParaRPr>
                    </a:p>
                  </a:txBody>
                  <a:tcPr marT="45716" marB="45716">
                    <a:lnL w="12700">
                      <a:solidFill>
                        <a:schemeClr val="tx1"/>
                      </a:solidFill>
                      <a:miter lim="800000"/>
                    </a:lnL>
                    <a:lnR w="28575">
                      <a:solidFill>
                        <a:schemeClr val="tx1"/>
                      </a:solidFill>
                      <a:miter lim="800000"/>
                    </a:lnR>
                    <a:lnT w="12700">
                      <a:solidFill>
                        <a:schemeClr val="tx1"/>
                      </a:solidFill>
                      <a:miter lim="800000"/>
                    </a:lnT>
                    <a:lnB w="28575">
                      <a:solidFill>
                        <a:schemeClr val="tx1"/>
                      </a:solidFill>
                      <a:miter lim="800000"/>
                    </a:lnB>
                    <a:noFill/>
                  </a:tcPr>
                </a:tc>
              </a:tr>
            </a:tbl>
          </a:graphicData>
        </a:graphic>
      </p:graphicFrame>
    </p:spTree>
    <p:custDataLst>
      <p:tags r:id="rId6"/>
    </p:custData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1137" name="Shape 224"/>
          <p:cNvSpPr>
            <a:spLocks noGrp="1"/>
          </p:cNvSpPr>
          <p:nvPr>
            <p:ph type="title"/>
            <p:custDataLst>
              <p:tags r:id="rId3"/>
            </p:custDataLst>
          </p:nvPr>
        </p:nvSpPr>
        <p:spPr>
          <a:xfrm>
            <a:off x="457200" y="274638"/>
            <a:ext cx="8229600" cy="1143000"/>
          </a:xfrm>
          <a:prstGeom prst="rect">
            <a:avLst/>
          </a:prstGeom>
          <a:noFill/>
          <a:ln>
            <a:miter lim="800000"/>
          </a:ln>
        </p:spPr>
        <p:txBody>
          <a:bodyPr vert="horz" wrap="square" lIns="91425" tIns="91425" rIns="91425" bIns="91425"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Uses of the TFI</a:t>
            </a:r>
            <a:endParaRPr lang="en-US" altLang="en-US" sz="4000" b="1">
              <a:solidFill>
                <a:srgbClr val="006600"/>
              </a:solidFill>
            </a:endParaRPr>
          </a:p>
        </p:txBody>
      </p:sp>
      <p:sp>
        <p:nvSpPr>
          <p:cNvPr id="91138" name="Shape 225"/>
          <p:cNvSpPr>
            <a:spLocks noGrp="1"/>
          </p:cNvSpPr>
          <p:nvPr>
            <p:ph type="body" idx="1"/>
            <p:custDataLst>
              <p:tags r:id="rId4"/>
            </p:custDataLst>
          </p:nvPr>
        </p:nvSpPr>
        <p:spPr>
          <a:xfrm>
            <a:off x="457200" y="1600200"/>
            <a:ext cx="8229600" cy="4525963"/>
          </a:xfrm>
          <a:prstGeom prst="rect">
            <a:avLst/>
          </a:prstGeom>
          <a:noFill/>
          <a:ln>
            <a:miter lim="800000"/>
          </a:ln>
        </p:spPr>
        <p:txBody>
          <a:bodyPr vert="horz" wrap="square" lIns="91425" tIns="91425" rIns="91425" bIns="91425"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marL="457200" lvl="0" indent="-387350" eaLnBrk="1" hangingPunct="1">
              <a:lnSpc>
                <a:spcPct val="80000"/>
              </a:lnSpc>
              <a:spcBef>
                <a:spcPct val="0"/>
              </a:spcBef>
              <a:buClr>
                <a:srgbClr val="FF0000"/>
              </a:buClr>
            </a:pPr>
            <a:r>
              <a:rPr lang="en-US" altLang="en-US" sz="2500">
                <a:solidFill>
                  <a:srgbClr val="FF0000"/>
                </a:solidFill>
              </a:rPr>
              <a:t>Formative Assessment</a:t>
            </a:r>
            <a:endParaRPr lang="en-US" altLang="en-US" sz="2500">
              <a:solidFill>
                <a:srgbClr val="FF0000"/>
              </a:solidFill>
            </a:endParaRPr>
          </a:p>
          <a:p>
            <a:pPr marL="914400" lvl="1" indent="-387350" eaLnBrk="1" hangingPunct="1">
              <a:lnSpc>
                <a:spcPct val="80000"/>
              </a:lnSpc>
              <a:spcBef>
                <a:spcPct val="0"/>
              </a:spcBef>
              <a:buClr>
                <a:srgbClr val="000000"/>
              </a:buClr>
              <a:buSzPct val="114000"/>
            </a:pPr>
            <a:r>
              <a:rPr lang="en-US" altLang="en-US" sz="2200"/>
              <a:t>Determine current PBIS practices in place and needed prior to launching implementation</a:t>
            </a:r>
            <a:endParaRPr lang="en-US" altLang="en-US" sz="2200"/>
          </a:p>
          <a:p>
            <a:pPr marL="457200" lvl="0" indent="-387350" eaLnBrk="1" hangingPunct="1">
              <a:lnSpc>
                <a:spcPct val="80000"/>
              </a:lnSpc>
              <a:spcBef>
                <a:spcPct val="0"/>
              </a:spcBef>
              <a:buClr>
                <a:srgbClr val="FF0000"/>
              </a:buClr>
            </a:pPr>
            <a:r>
              <a:rPr lang="en-US" altLang="en-US" sz="2500">
                <a:solidFill>
                  <a:srgbClr val="FF0000"/>
                </a:solidFill>
              </a:rPr>
              <a:t>Progress Monitoring</a:t>
            </a:r>
            <a:endParaRPr lang="en-US" altLang="en-US" sz="2500">
              <a:solidFill>
                <a:srgbClr val="FF0000"/>
              </a:solidFill>
            </a:endParaRPr>
          </a:p>
          <a:p>
            <a:pPr marL="914400" lvl="1" indent="-387350" eaLnBrk="1" hangingPunct="1">
              <a:lnSpc>
                <a:spcPct val="80000"/>
              </a:lnSpc>
              <a:spcBef>
                <a:spcPct val="0"/>
              </a:spcBef>
              <a:buClr>
                <a:srgbClr val="000000"/>
              </a:buClr>
              <a:buSzPct val="114000"/>
            </a:pPr>
            <a:r>
              <a:rPr lang="en-US" altLang="en-US" sz="2200"/>
              <a:t>Self-assess PBIS practices by tier to guide implementation efforts and assess progress by tier</a:t>
            </a:r>
            <a:endParaRPr lang="en-US" altLang="en-US" sz="2200"/>
          </a:p>
          <a:p>
            <a:pPr marL="914400" lvl="1" indent="-387350" eaLnBrk="1" hangingPunct="1">
              <a:lnSpc>
                <a:spcPct val="80000"/>
              </a:lnSpc>
              <a:spcBef>
                <a:spcPct val="0"/>
              </a:spcBef>
              <a:buClr>
                <a:srgbClr val="000000"/>
              </a:buClr>
              <a:buSzPct val="114000"/>
            </a:pPr>
            <a:r>
              <a:rPr lang="en-US" altLang="en-US" sz="2200"/>
              <a:t>Build action plan to focus implementation efforts</a:t>
            </a:r>
            <a:endParaRPr lang="en-US" altLang="en-US" sz="2200"/>
          </a:p>
          <a:p>
            <a:pPr marL="457200" lvl="0" indent="-387350" eaLnBrk="1" hangingPunct="1">
              <a:lnSpc>
                <a:spcPct val="80000"/>
              </a:lnSpc>
              <a:spcBef>
                <a:spcPct val="0"/>
              </a:spcBef>
              <a:buClr>
                <a:srgbClr val="FF0000"/>
              </a:buClr>
            </a:pPr>
            <a:r>
              <a:rPr lang="en-US" altLang="en-US" sz="2500">
                <a:solidFill>
                  <a:srgbClr val="FF0000"/>
                </a:solidFill>
              </a:rPr>
              <a:t>Annual Self-Assessment</a:t>
            </a:r>
            <a:endParaRPr lang="en-US" altLang="en-US" sz="2500">
              <a:solidFill>
                <a:srgbClr val="FF0000"/>
              </a:solidFill>
            </a:endParaRPr>
          </a:p>
          <a:p>
            <a:pPr marL="914400" lvl="1" indent="-387350" eaLnBrk="1" hangingPunct="1">
              <a:lnSpc>
                <a:spcPct val="80000"/>
              </a:lnSpc>
              <a:spcBef>
                <a:spcPct val="0"/>
              </a:spcBef>
              <a:buClr>
                <a:srgbClr val="000000"/>
              </a:buClr>
              <a:buSzPct val="114000"/>
            </a:pPr>
            <a:r>
              <a:rPr lang="en-US" altLang="en-US" sz="2200"/>
              <a:t>Facilitate sustained implementation of PBIS</a:t>
            </a:r>
            <a:endParaRPr lang="en-US" altLang="en-US" sz="2200"/>
          </a:p>
          <a:p>
            <a:pPr marL="457200" lvl="0" indent="-387350" eaLnBrk="1" hangingPunct="1">
              <a:lnSpc>
                <a:spcPct val="80000"/>
              </a:lnSpc>
              <a:spcBef>
                <a:spcPct val="0"/>
              </a:spcBef>
              <a:buClr>
                <a:srgbClr val="FF0000"/>
              </a:buClr>
            </a:pPr>
            <a:r>
              <a:rPr lang="en-US" altLang="en-US" sz="2500">
                <a:solidFill>
                  <a:srgbClr val="FF0000"/>
                </a:solidFill>
              </a:rPr>
              <a:t>State Recognition</a:t>
            </a:r>
            <a:endParaRPr lang="en-US" altLang="en-US" sz="2500">
              <a:solidFill>
                <a:srgbClr val="FF0000"/>
              </a:solidFill>
            </a:endParaRPr>
          </a:p>
          <a:p>
            <a:pPr marL="914400" lvl="1" indent="-387350" eaLnBrk="1" hangingPunct="1">
              <a:lnSpc>
                <a:spcPct val="80000"/>
              </a:lnSpc>
              <a:spcBef>
                <a:spcPct val="0"/>
              </a:spcBef>
              <a:buClr>
                <a:srgbClr val="000000"/>
              </a:buClr>
              <a:buSzPct val="114000"/>
            </a:pPr>
            <a:r>
              <a:rPr lang="en-US" altLang="en-US" sz="2200"/>
              <a:t>Determine schools warranting recognition for fidelity of implementation</a:t>
            </a:r>
            <a:endParaRPr lang="en-US" altLang="en-US" sz="2200"/>
          </a:p>
        </p:txBody>
      </p:sp>
    </p:spTree>
    <p:custDataLst>
      <p:tags r:id="rId5"/>
    </p:custData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3185" name="Content Placeholder 1"/>
          <p:cNvSpPr>
            <a:spLocks noGrp="1"/>
          </p:cNvSpPr>
          <p:nvPr>
            <p:ph idx="1"/>
            <p:custDataLst>
              <p:tags r:id="rId3"/>
            </p:custDataLst>
          </p:nvPr>
        </p:nvSpPr>
        <p:spPr>
          <a:xfrm>
            <a:off x="581025" y="1555750"/>
            <a:ext cx="7710488" cy="4473575"/>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a:lnSpc>
                <a:spcPct val="120000"/>
              </a:lnSpc>
              <a:spcBef>
                <a:spcPct val="0"/>
              </a:spcBef>
              <a:spcAft>
                <a:spcPts val="2700"/>
              </a:spcAft>
            </a:pPr>
            <a:r>
              <a:rPr lang="en-US" altLang="en-US" sz="3200"/>
              <a:t>Tier I: 15 items</a:t>
            </a:r>
            <a:endParaRPr lang="en-US" altLang="en-US" sz="3200"/>
          </a:p>
          <a:p>
            <a:pPr lvl="0">
              <a:lnSpc>
                <a:spcPct val="120000"/>
              </a:lnSpc>
              <a:spcBef>
                <a:spcPct val="0"/>
              </a:spcBef>
              <a:spcAft>
                <a:spcPts val="2700"/>
              </a:spcAft>
            </a:pPr>
            <a:r>
              <a:rPr lang="en-US" altLang="en-US" sz="3200"/>
              <a:t>Tier II: 13 items</a:t>
            </a:r>
            <a:endParaRPr lang="en-US" altLang="en-US" sz="3200"/>
          </a:p>
          <a:p>
            <a:pPr lvl="0">
              <a:lnSpc>
                <a:spcPct val="120000"/>
              </a:lnSpc>
              <a:spcBef>
                <a:spcPct val="0"/>
              </a:spcBef>
              <a:spcAft>
                <a:spcPts val="2700"/>
              </a:spcAft>
            </a:pPr>
            <a:r>
              <a:rPr lang="en-US" altLang="en-US" sz="3200"/>
              <a:t>Tier III: 17 items</a:t>
            </a:r>
            <a:endParaRPr lang="en-US" altLang="en-US" sz="3200"/>
          </a:p>
        </p:txBody>
      </p:sp>
      <p:sp>
        <p:nvSpPr>
          <p:cNvPr id="93186" name="Shape 224"/>
          <p:cNvSpPr>
            <a:spLocks noGrp="1"/>
          </p:cNvSpPr>
          <p:nvPr>
            <p:ph type="title"/>
            <p:custDataLst>
              <p:tags r:id="rId4"/>
            </p:custDataLst>
          </p:nvPr>
        </p:nvSpPr>
        <p:spPr>
          <a:xfrm>
            <a:off x="457200" y="274638"/>
            <a:ext cx="8229600" cy="1143000"/>
          </a:xfrm>
          <a:prstGeom prst="rect">
            <a:avLst/>
          </a:prstGeom>
          <a:noFill/>
          <a:ln>
            <a:miter lim="800000"/>
          </a:ln>
        </p:spPr>
        <p:txBody>
          <a:bodyPr vert="horz" wrap="square" lIns="91425" tIns="91425" rIns="91425" bIns="91425"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TFI Items</a:t>
            </a:r>
            <a:endParaRPr lang="en-US" altLang="en-US" sz="4000" b="1">
              <a:solidFill>
                <a:srgbClr val="006600"/>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2529" name="Rectangle 2"/>
          <p:cNvSpPr>
            <a:spLocks noGrp="1"/>
          </p:cNvSpPr>
          <p:nvPr>
            <p:ph type="title"/>
            <p:custDataLst>
              <p:tags r:id="rId3"/>
            </p:custDataLst>
          </p:nvPr>
        </p:nvSpPr>
        <p:spPr>
          <a:xfrm>
            <a:off x="381000" y="300038"/>
            <a:ext cx="8763000" cy="850900"/>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Purpose</a:t>
            </a:r>
            <a:endParaRPr lang="en-US" altLang="en-US" sz="4000" b="1">
              <a:solidFill>
                <a:srgbClr val="006600"/>
              </a:solidFill>
            </a:endParaRPr>
          </a:p>
        </p:txBody>
      </p:sp>
      <p:sp>
        <p:nvSpPr>
          <p:cNvPr id="22530" name="Rectangle 3"/>
          <p:cNvSpPr>
            <a:spLocks noGrp="1"/>
          </p:cNvSpPr>
          <p:nvPr>
            <p:ph idx="1"/>
            <p:custDataLst>
              <p:tags r:id="rId4"/>
            </p:custDataLst>
          </p:nvPr>
        </p:nvSpPr>
        <p:spPr>
          <a:xfrm>
            <a:off x="304800" y="1397000"/>
            <a:ext cx="5029200" cy="4572000"/>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r>
              <a:rPr lang="en-US" altLang="en-US" sz="2600"/>
              <a:t> To build competence and confidence in your role as facilitators of data review</a:t>
            </a:r>
            <a:endParaRPr lang="en-US" altLang="en-US" sz="2600"/>
          </a:p>
          <a:p>
            <a:pPr lvl="0" eaLnBrk="1" hangingPunct="1"/>
            <a:endParaRPr lang="en-US" altLang="en-US" sz="2600"/>
          </a:p>
          <a:p>
            <a:pPr lvl="0" eaLnBrk="1" hangingPunct="1"/>
            <a:r>
              <a:rPr lang="en-US" altLang="en-US" sz="2600"/>
              <a:t> To introduce/review useful tools and strategies for problem solving around fidelity and student outcome data</a:t>
            </a:r>
            <a:endParaRPr lang="en-US" altLang="en-US" sz="2600"/>
          </a:p>
          <a:p>
            <a:pPr lvl="0" eaLnBrk="1" hangingPunct="1"/>
            <a:endParaRPr lang="en-US" altLang="en-US" sz="2600"/>
          </a:p>
          <a:p>
            <a:pPr lvl="0" eaLnBrk="1" hangingPunct="1"/>
            <a:r>
              <a:rPr lang="en-US" altLang="en-US" sz="2600"/>
              <a:t> To explore strategies for sharing data to build momentum</a:t>
            </a:r>
            <a:endParaRPr lang="en-US" altLang="en-US" sz="2600"/>
          </a:p>
        </p:txBody>
      </p:sp>
      <p:pic>
        <p:nvPicPr>
          <p:cNvPr id="22531" name="Picture 4"/>
          <p:cNvPicPr>
            <a:picLocks noChangeAspect="1"/>
          </p:cNvPicPr>
          <p:nvPr>
            <p:custDataLst>
              <p:tags r:id="rId6"/>
            </p:custDataLst>
          </p:nvPr>
        </p:nvPicPr>
        <p:blipFill>
          <a:blip r:embed="rId5"/>
          <a:stretch>
            <a:fillRect/>
          </a:stretch>
        </p:blipFill>
        <p:spPr>
          <a:xfrm>
            <a:off x="5680075" y="1382713"/>
            <a:ext cx="3105150" cy="2208212"/>
          </a:xfrm>
          <a:prstGeom prst="rect">
            <a:avLst/>
          </a:prstGeom>
          <a:noFill/>
          <a:ln>
            <a:noFill/>
            <a:miter lim="800000"/>
          </a:ln>
        </p:spPr>
      </p:pic>
      <p:pic>
        <p:nvPicPr>
          <p:cNvPr id="22532" name="Picture 5"/>
          <p:cNvPicPr>
            <a:picLocks noChangeAspect="1"/>
          </p:cNvPicPr>
          <p:nvPr>
            <p:custDataLst>
              <p:tags r:id="rId8"/>
            </p:custDataLst>
          </p:nvPr>
        </p:nvPicPr>
        <p:blipFill>
          <a:blip r:embed="rId7"/>
          <a:stretch>
            <a:fillRect/>
          </a:stretch>
        </p:blipFill>
        <p:spPr>
          <a:xfrm>
            <a:off x="5334000" y="4056063"/>
            <a:ext cx="3594100" cy="1968500"/>
          </a:xfrm>
          <a:prstGeom prst="rect">
            <a:avLst/>
          </a:prstGeom>
          <a:noFill/>
          <a:ln>
            <a:noFill/>
            <a:miter lim="800000"/>
          </a:ln>
        </p:spPr>
      </p:pic>
    </p:spTree>
    <p:custDataLst>
      <p:tags r:id="rId9"/>
    </p:custData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5233" name="Rectangle 2">
            <a:extLst>
              <a:ext uri="{FF2B5EF4-FFF2-40B4-BE49-F238E27FC236}">
                <a16:creationId xmlns:a16="http://schemas.microsoft.com/office/drawing/2014/main" id="{E894219D-9E06-2940-A7C6-8F434BE17F08}"/>
              </a:ext>
            </a:extLst>
          </p:cNvPr>
          <p:cNvSpPr txBox="1">
            <a:spLocks noChangeArrowheads="1"/>
          </p:cNvSpPr>
          <p:nvPr>
            <p:custDataLst>
              <p:tags r:id="rId3"/>
            </p:custDataLst>
          </p:nvPr>
        </p:nvSpPr>
        <p:spPr bwMode="auto">
          <a:xfrm>
            <a:off x="1130300" y="4432300"/>
            <a:ext cx="70278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defTabSz="457200" fontAlgn="base">
              <a:spcBef>
                <a:spcPct val="0"/>
              </a:spcBef>
              <a:spcAft>
                <a:spcPct val="0"/>
              </a:spcAft>
              <a:defRPr>
                <a:solidFill>
                  <a:schemeClr val="tx1"/>
                </a:solidFill>
                <a:latin typeface="Corbel" charset="0"/>
                <a:ea typeface="ＭＳ Ｐゴシック" charset="-128"/>
              </a:defRPr>
            </a:lvl6pPr>
            <a:lvl7pPr marL="2971800" indent="-228600" defTabSz="457200" fontAlgn="base">
              <a:spcBef>
                <a:spcPct val="0"/>
              </a:spcBef>
              <a:spcAft>
                <a:spcPct val="0"/>
              </a:spcAft>
              <a:defRPr>
                <a:solidFill>
                  <a:schemeClr val="tx1"/>
                </a:solidFill>
                <a:latin typeface="Corbel" charset="0"/>
                <a:ea typeface="ＭＳ Ｐゴシック" charset="-128"/>
              </a:defRPr>
            </a:lvl7pPr>
            <a:lvl8pPr marL="3429000" indent="-228600" defTabSz="457200" fontAlgn="base">
              <a:spcBef>
                <a:spcPct val="0"/>
              </a:spcBef>
              <a:spcAft>
                <a:spcPct val="0"/>
              </a:spcAft>
              <a:defRPr>
                <a:solidFill>
                  <a:schemeClr val="tx1"/>
                </a:solidFill>
                <a:latin typeface="Corbel" charset="0"/>
                <a:ea typeface="ＭＳ Ｐゴシック" charset="-128"/>
              </a:defRPr>
            </a:lvl8pPr>
            <a:lvl9pPr marL="3886200" indent="-228600" defTabSz="457200" fontAlgn="base">
              <a:spcBef>
                <a:spcPct val="0"/>
              </a:spcBef>
              <a:spcAft>
                <a:spcPct val="0"/>
              </a:spcAft>
              <a:defRPr>
                <a:solidFill>
                  <a:schemeClr val="tx1"/>
                </a:solidFill>
                <a:latin typeface="Corbe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n-US" altLang="en-US" sz="3800" b="1" i="0" u="none" strike="noStrike" kern="1200" cap="none" spc="0" normalizeH="0" baseline="0" noProof="0">
                <a:ln>
                  <a:noFill/>
                </a:ln>
                <a:solidFill>
                  <a:srgbClr val="006600"/>
                </a:solidFill>
                <a:effectLst/>
                <a:uLnTx/>
                <a:uFillTx/>
                <a:latin typeface="+mj-lt"/>
                <a:ea typeface="ＭＳ Ｐゴシック" charset="-128"/>
                <a:cs typeface="+mn-cs"/>
              </a:rPr>
              <a:t>Understanding TFI Results:</a:t>
            </a:r>
          </a:p>
          <a:p>
            <a:pPr marL="0" marR="0" lvl="0" indent="0" algn="ctr" defTabSz="457200" rtl="0" eaLnBrk="1" fontAlgn="base" latinLnBrk="0" hangingPunct="1">
              <a:lnSpc>
                <a:spcPct val="100000"/>
              </a:lnSpc>
              <a:spcBef>
                <a:spcPct val="0"/>
              </a:spcBef>
              <a:spcAft>
                <a:spcPct val="0"/>
              </a:spcAft>
              <a:buClrTx/>
              <a:buSzTx/>
              <a:buFontTx/>
              <a:buNone/>
              <a:defRPr/>
            </a:pPr>
            <a:r>
              <a:rPr kumimoji="0" lang="en-US" altLang="en-US" sz="3800" b="1" i="0" u="none" strike="noStrike" kern="1200" cap="none" spc="0" normalizeH="0" baseline="0" noProof="0">
                <a:ln>
                  <a:noFill/>
                </a:ln>
                <a:solidFill>
                  <a:srgbClr val="006600"/>
                </a:solidFill>
                <a:effectLst/>
                <a:uLnTx/>
                <a:uFillTx/>
                <a:latin typeface="+mj-lt"/>
                <a:ea typeface="ＭＳ Ｐゴシック" charset="-128"/>
                <a:cs typeface="+mn-cs"/>
                <a:hlinkClick r:id="rId4"/>
              </a:rPr>
              <a:t>www.pbisapps.org</a:t>
            </a:r>
            <a:endParaRPr kumimoji="0" lang="en-US" altLang="en-US" sz="3800" b="1" i="0" u="none" strike="noStrike" kern="1200" cap="none" spc="0" normalizeH="0" baseline="0" noProof="0">
              <a:ln>
                <a:noFill/>
              </a:ln>
              <a:solidFill>
                <a:srgbClr val="006600"/>
              </a:solidFill>
              <a:effectLst/>
              <a:uLnTx/>
              <a:uFillTx/>
              <a:latin typeface="+mj-lt"/>
              <a:ea typeface="ＭＳ Ｐゴシック" charset="-128"/>
              <a:cs typeface="+mn-cs"/>
            </a:endParaRPr>
          </a:p>
          <a:p>
            <a:pPr marL="0" marR="0" lvl="0" indent="0" algn="ctr" defTabSz="457200" rtl="0" eaLnBrk="1" fontAlgn="base" latinLnBrk="0" hangingPunct="1">
              <a:lnSpc>
                <a:spcPct val="100000"/>
              </a:lnSpc>
              <a:spcBef>
                <a:spcPct val="0"/>
              </a:spcBef>
              <a:spcAft>
                <a:spcPct val="0"/>
              </a:spcAft>
              <a:buClrTx/>
              <a:buSzTx/>
              <a:buFontTx/>
              <a:buNone/>
              <a:defRPr/>
            </a:pPr>
            <a:endParaRPr kumimoji="0" lang="en-US" altLang="en-US" sz="3800" b="0" i="0" u="none" strike="noStrike" kern="1200" cap="none" spc="0" normalizeH="0" baseline="0" noProof="0">
              <a:ln>
                <a:noFill/>
              </a:ln>
              <a:solidFill>
                <a:srgbClr val="000090"/>
              </a:solidFill>
              <a:effectLst/>
              <a:uLnTx/>
              <a:uFillTx/>
              <a:latin typeface="Corbel" charset="0"/>
              <a:ea typeface="ＭＳ Ｐゴシック" charset="-128"/>
              <a:cs typeface="+mn-cs"/>
            </a:endParaRPr>
          </a:p>
          <a:p>
            <a:pPr marL="0" marR="0" lvl="0" indent="0" algn="l" defTabSz="457200" rtl="0" eaLnBrk="1" fontAlgn="base" latinLnBrk="0" hangingPunct="1">
              <a:lnSpc>
                <a:spcPct val="100000"/>
              </a:lnSpc>
              <a:spcBef>
                <a:spcPct val="0"/>
              </a:spcBef>
              <a:spcAft>
                <a:spcPct val="0"/>
              </a:spcAft>
              <a:buClrTx/>
              <a:buSzTx/>
              <a:buFontTx/>
              <a:buAutoNum type="arabicParenR"/>
              <a:defRPr/>
            </a:pPr>
            <a:r>
              <a:rPr kumimoji="0" lang="en-US" altLang="en-US" sz="3800" b="0" i="0" u="none" strike="noStrike" kern="1200" cap="none" spc="0" normalizeH="0" baseline="0" noProof="0">
                <a:ln>
                  <a:noFill/>
                </a:ln>
                <a:solidFill>
                  <a:schemeClr val="tx1"/>
                </a:solidFill>
                <a:effectLst/>
                <a:uLnTx/>
                <a:uFillTx/>
                <a:latin typeface="+mn-lt"/>
                <a:ea typeface="ＭＳ Ｐゴシック" charset="-128"/>
                <a:cs typeface="+mn-cs"/>
              </a:rPr>
              <a:t> Scale</a:t>
            </a:r>
          </a:p>
          <a:p>
            <a:pPr marL="0" marR="0" lvl="0" indent="0" algn="l" defTabSz="457200" rtl="0" eaLnBrk="1" fontAlgn="base" latinLnBrk="0" hangingPunct="1">
              <a:lnSpc>
                <a:spcPct val="100000"/>
              </a:lnSpc>
              <a:spcBef>
                <a:spcPct val="0"/>
              </a:spcBef>
              <a:spcAft>
                <a:spcPct val="0"/>
              </a:spcAft>
              <a:buClrTx/>
              <a:buSzTx/>
              <a:buFontTx/>
              <a:buAutoNum type="arabicParenR"/>
              <a:defRPr/>
            </a:pPr>
            <a:r>
              <a:rPr kumimoji="0" lang="en-US" altLang="en-US" sz="3800" b="0" i="0" u="none" strike="noStrike" kern="1200" cap="none" spc="0" normalizeH="0" baseline="0" noProof="0">
                <a:ln>
                  <a:noFill/>
                </a:ln>
                <a:solidFill>
                  <a:schemeClr val="tx1"/>
                </a:solidFill>
                <a:effectLst/>
                <a:uLnTx/>
                <a:uFillTx/>
                <a:latin typeface="+mn-lt"/>
                <a:ea typeface="ＭＳ Ｐゴシック" charset="-128"/>
                <a:cs typeface="+mn-cs"/>
              </a:rPr>
              <a:t> Subscale</a:t>
            </a:r>
          </a:p>
          <a:p>
            <a:pPr marL="0" marR="0" lvl="0" indent="0" algn="l" defTabSz="457200" rtl="0" eaLnBrk="1" fontAlgn="base" latinLnBrk="0" hangingPunct="1">
              <a:lnSpc>
                <a:spcPct val="100000"/>
              </a:lnSpc>
              <a:spcBef>
                <a:spcPct val="0"/>
              </a:spcBef>
              <a:spcAft>
                <a:spcPct val="0"/>
              </a:spcAft>
              <a:buClrTx/>
              <a:buSzTx/>
              <a:buFontTx/>
              <a:buAutoNum type="arabicParenR"/>
              <a:defRPr/>
            </a:pPr>
            <a:r>
              <a:rPr kumimoji="0" lang="en-US" altLang="en-US" sz="3800" b="0" i="0" u="none" strike="noStrike" kern="1200" cap="none" spc="0" normalizeH="0" baseline="0" noProof="0">
                <a:ln>
                  <a:noFill/>
                </a:ln>
                <a:solidFill>
                  <a:schemeClr val="tx1"/>
                </a:solidFill>
                <a:effectLst/>
                <a:uLnTx/>
                <a:uFillTx/>
                <a:latin typeface="+mn-lt"/>
                <a:ea typeface="ＭＳ Ｐゴシック" charset="-128"/>
                <a:cs typeface="+mn-cs"/>
              </a:rPr>
              <a:t> Items</a:t>
            </a:r>
          </a:p>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en-US" sz="3800" b="0" i="0" u="none" strike="noStrike" kern="1200" cap="none" spc="0" normalizeH="0" baseline="0" noProof="0">
              <a:ln>
                <a:noFill/>
              </a:ln>
              <a:solidFill>
                <a:srgbClr val="000090"/>
              </a:solidFill>
              <a:effectLst/>
              <a:uLnTx/>
              <a:uFillTx/>
              <a:latin typeface="Corbel" charset="0"/>
              <a:ea typeface="ＭＳ Ｐゴシック" charset="-128"/>
              <a:cs typeface="+mn-cs"/>
            </a:endParaRPr>
          </a:p>
        </p:txBody>
      </p:sp>
    </p:spTree>
    <p:custDataLst>
      <p:tags r:id="rId5"/>
    </p:custData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7281" name="Title 1"/>
          <p:cNvSpPr>
            <a:spLocks noGrp="1"/>
          </p:cNvSpPr>
          <p:nvPr>
            <p:ph type="title"/>
            <p:custDataLst>
              <p:tags r:id="rId3"/>
            </p:custDataLst>
          </p:nvPr>
        </p:nvSpPr>
        <p:spPr>
          <a:xfrm>
            <a:off x="252413" y="109538"/>
            <a:ext cx="7886700" cy="1325562"/>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Example Scale Report</a:t>
            </a:r>
            <a:endParaRPr lang="en-US" altLang="en-US" sz="4000" b="1">
              <a:solidFill>
                <a:srgbClr val="006600"/>
              </a:solidFill>
            </a:endParaRPr>
          </a:p>
        </p:txBody>
      </p:sp>
      <p:pic>
        <p:nvPicPr>
          <p:cNvPr id="97282" name="Picture 3"/>
          <p:cNvPicPr>
            <a:picLocks noChangeAspect="1"/>
          </p:cNvPicPr>
          <p:nvPr>
            <p:custDataLst>
              <p:tags r:id="rId5"/>
            </p:custDataLst>
          </p:nvPr>
        </p:nvPicPr>
        <p:blipFill>
          <a:blip r:embed="rId4"/>
          <a:srcRect l="3568" t="4746" r="6722" b="4111"/>
          <a:stretch>
            <a:fillRect/>
          </a:stretch>
        </p:blipFill>
        <p:spPr>
          <a:xfrm>
            <a:off x="2009775" y="1592263"/>
            <a:ext cx="4932363" cy="4411662"/>
          </a:xfrm>
          <a:prstGeom prst="rect">
            <a:avLst/>
          </a:prstGeom>
          <a:noFill/>
          <a:ln>
            <a:noFill/>
            <a:miter lim="800000"/>
          </a:ln>
        </p:spPr>
      </p:pic>
    </p:spTree>
    <p:custDataLst>
      <p:tags r:id="rId6"/>
    </p:custData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9330" name="object 14">
            <a:extLst>
              <a:ext uri="{FF2B5EF4-FFF2-40B4-BE49-F238E27FC236}">
                <a16:creationId xmlns:a16="http://schemas.microsoft.com/office/drawing/2014/main" id="{7C923506-CA2C-5844-9F71-FC4D0DFD9DCF}"/>
              </a:ext>
            </a:extLst>
          </p:cNvPr>
          <p:cNvSpPr txBox="1"/>
          <p:nvPr>
            <p:custDataLst>
              <p:tags r:id="rId3"/>
            </p:custDataLst>
          </p:nvPr>
        </p:nvSpPr>
        <p:spPr>
          <a:xfrm>
            <a:off x="390525" y="1536700"/>
            <a:ext cx="2560638" cy="3341688"/>
          </a:xfrm>
          <a:prstGeom prst="rect">
            <a:avLst/>
          </a:prstGeom>
        </p:spPr>
        <p:txBody>
          <a:bodyPr lIns="0" tIns="0" rIns="0" bIns="0"/>
          <a:lstStyle/>
          <a:p>
            <a:pPr marL="180975" marR="0" lvl="0" indent="-171450" algn="l" defTabSz="457200" rtl="0" eaLnBrk="1" fontAlgn="base" latinLnBrk="0" hangingPunct="1">
              <a:lnSpc>
                <a:spcPct val="100000"/>
              </a:lnSpc>
              <a:spcBef>
                <a:spcPct val="0"/>
              </a:spcBef>
              <a:spcAft>
                <a:spcPct val="0"/>
              </a:spcAft>
              <a:buClr>
                <a:srgbClr val="4472C4"/>
              </a:buClr>
              <a:buSzTx/>
              <a:buFont typeface="Wingdings" charset="2"/>
              <a:buChar char="▪"/>
              <a:tabLst>
                <a:tab pos="180975"/>
              </a:tabLst>
              <a:defRPr/>
            </a:pPr>
            <a:r>
              <a:rPr kumimoji="0" sz="2400" b="0" i="0" u="none" strike="noStrike" kern="1200" cap="none" spc="4" normalizeH="0" baseline="0" noProof="0">
                <a:ln>
                  <a:noFill/>
                </a:ln>
                <a:solidFill>
                  <a:schemeClr val="tx1"/>
                </a:solidFill>
                <a:effectLst/>
                <a:uLnTx/>
                <a:uFillTx/>
                <a:latin typeface="+mn-lt"/>
                <a:ea typeface="ＭＳ Ｐゴシック" charset="-128"/>
                <a:cs typeface="Century Gothic"/>
              </a:rPr>
              <a:t>S</a:t>
            </a:r>
            <a:r>
              <a:rPr kumimoji="0" sz="2400" b="0" i="0" u="none" strike="noStrike" kern="1200" cap="none" spc="11" normalizeH="0" baseline="0" noProof="0">
                <a:ln>
                  <a:noFill/>
                </a:ln>
                <a:solidFill>
                  <a:schemeClr val="tx1"/>
                </a:solidFill>
                <a:effectLst/>
                <a:uLnTx/>
                <a:uFillTx/>
                <a:latin typeface="+mn-lt"/>
                <a:ea typeface="ＭＳ Ｐゴシック" charset="-128"/>
                <a:cs typeface="Century Gothic"/>
              </a:rPr>
              <a:t>u</a:t>
            </a:r>
            <a:r>
              <a:rPr kumimoji="0" sz="2400" b="0" i="0" u="none" strike="noStrike" kern="1200" cap="none" spc="19" normalizeH="0" baseline="0" noProof="0">
                <a:ln>
                  <a:noFill/>
                </a:ln>
                <a:solidFill>
                  <a:schemeClr val="tx1"/>
                </a:solidFill>
                <a:effectLst/>
                <a:uLnTx/>
                <a:uFillTx/>
                <a:latin typeface="+mn-lt"/>
                <a:ea typeface="ＭＳ Ｐゴシック" charset="-128"/>
                <a:cs typeface="Century Gothic"/>
              </a:rPr>
              <a:t>b</a:t>
            </a:r>
            <a:r>
              <a:rPr kumimoji="0" sz="2400" b="0" i="0" u="none" strike="noStrike" kern="1200" cap="none" spc="26" normalizeH="0" baseline="0" noProof="0">
                <a:ln>
                  <a:noFill/>
                </a:ln>
                <a:solidFill>
                  <a:schemeClr val="tx1"/>
                </a:solidFill>
                <a:effectLst/>
                <a:uLnTx/>
                <a:uFillTx/>
                <a:latin typeface="+mn-lt"/>
                <a:ea typeface="ＭＳ Ｐゴシック" charset="-128"/>
                <a:cs typeface="Century Gothic"/>
              </a:rPr>
              <a:t>-</a:t>
            </a:r>
            <a:r>
              <a:rPr kumimoji="0" sz="2400" b="0" i="0" u="none" strike="noStrike" kern="1200" cap="none" spc="-8" normalizeH="0" baseline="0" noProof="0">
                <a:ln>
                  <a:noFill/>
                </a:ln>
                <a:solidFill>
                  <a:schemeClr val="tx1"/>
                </a:solidFill>
                <a:effectLst/>
                <a:uLnTx/>
                <a:uFillTx/>
                <a:latin typeface="+mn-lt"/>
                <a:ea typeface="ＭＳ Ｐゴシック" charset="-128"/>
                <a:cs typeface="Century Gothic"/>
              </a:rPr>
              <a:t>s</a:t>
            </a:r>
            <a:r>
              <a:rPr kumimoji="0" sz="2400" b="0" i="0" u="none" strike="noStrike" kern="1200" cap="none" spc="11" normalizeH="0" baseline="0" noProof="0">
                <a:ln>
                  <a:noFill/>
                </a:ln>
                <a:solidFill>
                  <a:schemeClr val="tx1"/>
                </a:solidFill>
                <a:effectLst/>
                <a:uLnTx/>
                <a:uFillTx/>
                <a:latin typeface="+mn-lt"/>
                <a:ea typeface="ＭＳ Ｐゴシック" charset="-128"/>
                <a:cs typeface="Century Gothic"/>
              </a:rPr>
              <a:t>u</a:t>
            </a:r>
            <a:r>
              <a:rPr kumimoji="0" sz="2400" b="0" i="0" u="none" strike="noStrike" kern="1200" cap="none" spc="19" normalizeH="0" baseline="0" noProof="0">
                <a:ln>
                  <a:noFill/>
                </a:ln>
                <a:solidFill>
                  <a:schemeClr val="tx1"/>
                </a:solidFill>
                <a:effectLst/>
                <a:uLnTx/>
                <a:uFillTx/>
                <a:latin typeface="+mn-lt"/>
                <a:ea typeface="ＭＳ Ｐゴシック" charset="-128"/>
                <a:cs typeface="Century Gothic"/>
              </a:rPr>
              <a:t>b</a:t>
            </a:r>
            <a:r>
              <a:rPr kumimoji="0" sz="2400" b="0" i="0" u="none" strike="noStrike" kern="1200" cap="none" spc="-8" normalizeH="0" baseline="0" noProof="0">
                <a:ln>
                  <a:noFill/>
                </a:ln>
                <a:solidFill>
                  <a:schemeClr val="tx1"/>
                </a:solidFill>
                <a:effectLst/>
                <a:uLnTx/>
                <a:uFillTx/>
                <a:latin typeface="+mn-lt"/>
                <a:ea typeface="ＭＳ Ｐゴシック" charset="-128"/>
                <a:cs typeface="Century Gothic"/>
              </a:rPr>
              <a:t>s</a:t>
            </a:r>
            <a:r>
              <a:rPr kumimoji="0" sz="2400" b="0" i="0" u="none" strike="noStrike" kern="1200" cap="none" spc="11" normalizeH="0" baseline="0" noProof="0">
                <a:ln>
                  <a:noFill/>
                </a:ln>
                <a:solidFill>
                  <a:schemeClr val="tx1"/>
                </a:solidFill>
                <a:effectLst/>
                <a:uLnTx/>
                <a:uFillTx/>
                <a:latin typeface="+mn-lt"/>
                <a:ea typeface="ＭＳ Ｐゴシック" charset="-128"/>
                <a:cs typeface="Century Gothic"/>
              </a:rPr>
              <a:t>c</a:t>
            </a:r>
            <a:r>
              <a:rPr kumimoji="0" sz="2400" b="0" i="0" u="none" strike="noStrike" kern="1200" cap="none" spc="15" normalizeH="0" baseline="0" noProof="0">
                <a:ln>
                  <a:noFill/>
                </a:ln>
                <a:solidFill>
                  <a:schemeClr val="tx1"/>
                </a:solidFill>
                <a:effectLst/>
                <a:uLnTx/>
                <a:uFillTx/>
                <a:latin typeface="+mn-lt"/>
                <a:ea typeface="ＭＳ Ｐゴシック" charset="-128"/>
                <a:cs typeface="Century Gothic"/>
              </a:rPr>
              <a:t>a</a:t>
            </a:r>
            <a:r>
              <a:rPr kumimoji="0" sz="2400" b="0" i="0" u="none" strike="noStrike" kern="1200" cap="none" spc="-15" normalizeH="0" baseline="0" noProof="0">
                <a:ln>
                  <a:noFill/>
                </a:ln>
                <a:solidFill>
                  <a:schemeClr val="tx1"/>
                </a:solidFill>
                <a:effectLst/>
                <a:uLnTx/>
                <a:uFillTx/>
                <a:latin typeface="+mn-lt"/>
                <a:ea typeface="ＭＳ Ｐゴシック" charset="-128"/>
                <a:cs typeface="Century Gothic"/>
              </a:rPr>
              <a:t>l</a:t>
            </a:r>
            <a:r>
              <a:rPr kumimoji="0" sz="2400" b="0" i="0" u="none" strike="noStrike" kern="1200" cap="none" spc="0" normalizeH="0" baseline="0" noProof="0">
                <a:ln>
                  <a:noFill/>
                </a:ln>
                <a:solidFill>
                  <a:schemeClr val="tx1"/>
                </a:solidFill>
                <a:effectLst/>
                <a:uLnTx/>
                <a:uFillTx/>
                <a:latin typeface="+mn-lt"/>
                <a:ea typeface="ＭＳ Ｐゴシック" charset="-128"/>
                <a:cs typeface="Century Gothic"/>
              </a:rPr>
              <a:t>e</a:t>
            </a:r>
          </a:p>
          <a:p>
            <a:pPr marL="0" marR="0" lvl="0" indent="0" algn="l" defTabSz="457200" rtl="0" eaLnBrk="1" fontAlgn="base" latinLnBrk="0" hangingPunct="1">
              <a:lnSpc>
                <a:spcPts val="488"/>
              </a:lnSpc>
              <a:spcBef>
                <a:spcPts val="23"/>
              </a:spcBef>
              <a:spcAft>
                <a:spcPct val="0"/>
              </a:spcAft>
              <a:buClr>
                <a:srgbClr val="4472C4"/>
              </a:buClr>
              <a:buSzTx/>
              <a:buFont typeface="Wingdings" charset="2"/>
              <a:buChar char="▪"/>
              <a:defRPr/>
            </a:pPr>
            <a:endParaRPr kumimoji="0" sz="700" b="0" i="0" u="none" strike="noStrike" kern="1200" cap="none" spc="0" normalizeH="0" baseline="0" noProof="0">
              <a:ln>
                <a:noFill/>
              </a:ln>
              <a:solidFill>
                <a:schemeClr val="tx1"/>
              </a:solidFill>
              <a:effectLst/>
              <a:uLnTx/>
              <a:uFillTx/>
              <a:latin typeface="+mn-lt"/>
              <a:ea typeface="ＭＳ Ｐゴシック" charset="-128"/>
              <a:cs typeface="+mn-cs"/>
            </a:endParaRPr>
          </a:p>
          <a:p>
            <a:pPr marL="523875" marR="0" lvl="1" indent="-171450" algn="l" defTabSz="457200" rtl="0" eaLnBrk="1" fontAlgn="base" latinLnBrk="0" hangingPunct="1">
              <a:lnSpc>
                <a:spcPts val="1943"/>
              </a:lnSpc>
              <a:spcBef>
                <a:spcPct val="0"/>
              </a:spcBef>
              <a:spcAft>
                <a:spcPct val="0"/>
              </a:spcAft>
              <a:buClr>
                <a:srgbClr val="4472C4"/>
              </a:buClr>
              <a:buSzTx/>
              <a:buFont typeface="Wingdings" charset="2"/>
              <a:buChar char="▪"/>
              <a:tabLst>
                <a:tab pos="523875"/>
              </a:tabLst>
              <a:defRPr/>
            </a:pPr>
            <a:r>
              <a:rPr kumimoji="0" sz="2000" b="0" i="0" u="none" strike="noStrike" kern="1200" cap="none" spc="-30" normalizeH="0" baseline="0" noProof="0">
                <a:ln>
                  <a:noFill/>
                </a:ln>
                <a:solidFill>
                  <a:schemeClr val="tx1"/>
                </a:solidFill>
                <a:effectLst/>
                <a:uLnTx/>
                <a:uFillTx/>
                <a:latin typeface="+mn-lt"/>
                <a:ea typeface="ＭＳ Ｐゴシック" charset="-128"/>
                <a:cs typeface="Century Gothic"/>
              </a:rPr>
              <a:t>Ti</a:t>
            </a:r>
            <a:r>
              <a:rPr kumimoji="0" sz="20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2000" b="0" i="0" u="none" strike="noStrike" kern="1200" cap="none" spc="0" normalizeH="0" baseline="0" noProof="0">
                <a:ln>
                  <a:noFill/>
                </a:ln>
                <a:solidFill>
                  <a:schemeClr val="tx1"/>
                </a:solidFill>
                <a:effectLst/>
                <a:uLnTx/>
                <a:uFillTx/>
                <a:latin typeface="+mn-lt"/>
                <a:ea typeface="ＭＳ Ｐゴシック" charset="-128"/>
                <a:cs typeface="Century Gothic"/>
              </a:rPr>
              <a:t>r</a:t>
            </a:r>
            <a:r>
              <a:rPr kumimoji="0" sz="2000" b="0" i="0" u="none" strike="noStrike" kern="1200" cap="none" spc="98" normalizeH="0" baseline="0" noProof="0">
                <a:ln>
                  <a:noFill/>
                </a:ln>
                <a:solidFill>
                  <a:schemeClr val="tx1"/>
                </a:solidFill>
                <a:effectLst/>
                <a:uLnTx/>
                <a:uFillTx/>
                <a:latin typeface="+mn-lt"/>
                <a:ea typeface="ＭＳ Ｐゴシック" charset="-128"/>
                <a:cs typeface="Century Gothic"/>
              </a:rPr>
              <a:t> </a:t>
            </a:r>
            <a:r>
              <a:rPr kumimoji="0" sz="2000" b="0" i="0" u="none" strike="noStrike" kern="1200" cap="none" spc="0" normalizeH="0" baseline="0" noProof="0">
                <a:ln>
                  <a:noFill/>
                </a:ln>
                <a:solidFill>
                  <a:schemeClr val="tx1"/>
                </a:solidFill>
                <a:effectLst/>
                <a:uLnTx/>
                <a:uFillTx/>
                <a:latin typeface="+mn-lt"/>
                <a:ea typeface="ＭＳ Ｐゴシック" charset="-128"/>
                <a:cs typeface="Century Gothic"/>
              </a:rPr>
              <a:t>I</a:t>
            </a:r>
          </a:p>
          <a:p>
            <a:pPr marL="866775" marR="0" lvl="2" indent="-171450" algn="l" defTabSz="457200" rtl="0" eaLnBrk="1" fontAlgn="base" latinLnBrk="0" hangingPunct="1">
              <a:lnSpc>
                <a:spcPts val="1365"/>
              </a:lnSpc>
              <a:spcBef>
                <a:spcPct val="0"/>
              </a:spcBef>
              <a:spcAft>
                <a:spcPct val="0"/>
              </a:spcAft>
              <a:buClr>
                <a:srgbClr val="4472C4"/>
              </a:buClr>
              <a:buSzTx/>
              <a:buFont typeface="Wingdings" charset="2"/>
              <a:buChar char="▪"/>
              <a:tabLst>
                <a:tab pos="866775"/>
              </a:tabLst>
              <a:defRPr/>
            </a:pPr>
            <a:r>
              <a:rPr kumimoji="0" sz="1800" b="0" i="0" u="none" strike="noStrike" kern="1200" cap="none" spc="-8"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m</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s</a:t>
            </a:r>
          </a:p>
          <a:p>
            <a:pPr marL="866775" marR="0" lvl="2" indent="-171450" algn="l" defTabSz="457200" rtl="0" eaLnBrk="1" fontAlgn="base" latinLnBrk="0" hangingPunct="1">
              <a:lnSpc>
                <a:spcPts val="1388"/>
              </a:lnSpc>
              <a:spcBef>
                <a:spcPct val="0"/>
              </a:spcBef>
              <a:spcAft>
                <a:spcPct val="0"/>
              </a:spcAft>
              <a:buClr>
                <a:srgbClr val="4472C4"/>
              </a:buClr>
              <a:buSzTx/>
              <a:buFont typeface="Wingdings" charset="2"/>
              <a:buChar char="▪"/>
              <a:tabLst>
                <a:tab pos="866775"/>
              </a:tabLst>
              <a:defRPr/>
            </a:pPr>
            <a:r>
              <a:rPr kumimoji="0" sz="1800" b="0" i="0" u="none" strike="noStrike" kern="1200" cap="none" spc="-23" normalizeH="0" baseline="0" noProof="0">
                <a:ln>
                  <a:noFill/>
                </a:ln>
                <a:solidFill>
                  <a:schemeClr val="tx1"/>
                </a:solidFill>
                <a:effectLst/>
                <a:uLnTx/>
                <a:uFillTx/>
                <a:latin typeface="+mn-lt"/>
                <a:ea typeface="ＭＳ Ｐゴシック" charset="-128"/>
                <a:cs typeface="Century Gothic"/>
              </a:rPr>
              <a:t>I</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m</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p</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l</a:t>
            </a:r>
            <a:r>
              <a:rPr kumimoji="0" sz="18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m</a:t>
            </a:r>
            <a:r>
              <a:rPr kumimoji="0" sz="18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n</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i</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o</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n</a:t>
            </a:r>
          </a:p>
          <a:p>
            <a:pPr marL="866775" marR="0" lvl="2" indent="-171450" algn="l" defTabSz="457200" rtl="0" eaLnBrk="1" fontAlgn="base" latinLnBrk="0" hangingPunct="1">
              <a:lnSpc>
                <a:spcPts val="1440"/>
              </a:lnSpc>
              <a:spcBef>
                <a:spcPct val="0"/>
              </a:spcBef>
              <a:spcAft>
                <a:spcPct val="0"/>
              </a:spcAft>
              <a:buClr>
                <a:srgbClr val="4472C4"/>
              </a:buClr>
              <a:buSzTx/>
              <a:buFont typeface="Wingdings" charset="2"/>
              <a:buChar char="▪"/>
              <a:tabLst>
                <a:tab pos="866775"/>
              </a:tabLst>
              <a:defRPr/>
            </a:pPr>
            <a:r>
              <a:rPr kumimoji="0" sz="1800" b="0" i="0" u="none" strike="noStrike" kern="1200" cap="none" spc="-15"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v</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l</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u</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i</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o</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n</a:t>
            </a:r>
          </a:p>
          <a:p>
            <a:pPr marL="914400" marR="0" lvl="2" indent="0" algn="l" defTabSz="457200" rtl="0" eaLnBrk="1" fontAlgn="base" latinLnBrk="0" hangingPunct="1">
              <a:lnSpc>
                <a:spcPts val="450"/>
              </a:lnSpc>
              <a:spcBef>
                <a:spcPts val="14"/>
              </a:spcBef>
              <a:spcAft>
                <a:spcPct val="0"/>
              </a:spcAft>
              <a:buClr>
                <a:srgbClr val="4472C4"/>
              </a:buClr>
              <a:buSzTx/>
              <a:buFont typeface="Wingdings" charset="2"/>
              <a:buChar char="▪"/>
              <a:defRPr/>
            </a:pPr>
            <a:endParaRPr kumimoji="0" sz="700" b="0" i="0" u="none" strike="noStrike" kern="1200" cap="none" spc="0" normalizeH="0" baseline="0" noProof="0">
              <a:ln>
                <a:noFill/>
              </a:ln>
              <a:solidFill>
                <a:schemeClr val="tx1"/>
              </a:solidFill>
              <a:effectLst/>
              <a:uLnTx/>
              <a:uFillTx/>
              <a:latin typeface="+mn-lt"/>
              <a:ea typeface="ＭＳ Ｐゴシック" charset="-128"/>
              <a:cs typeface="+mn-cs"/>
            </a:endParaRPr>
          </a:p>
          <a:p>
            <a:pPr marL="523875" marR="0" lvl="1" indent="-171450" algn="l" defTabSz="457200" rtl="0" eaLnBrk="1" fontAlgn="base" latinLnBrk="0" hangingPunct="1">
              <a:lnSpc>
                <a:spcPts val="1943"/>
              </a:lnSpc>
              <a:spcBef>
                <a:spcPct val="0"/>
              </a:spcBef>
              <a:spcAft>
                <a:spcPct val="0"/>
              </a:spcAft>
              <a:buClr>
                <a:srgbClr val="4472C4"/>
              </a:buClr>
              <a:buSzTx/>
              <a:buFont typeface="Wingdings" charset="2"/>
              <a:buChar char="▪"/>
              <a:tabLst>
                <a:tab pos="523875"/>
              </a:tabLst>
              <a:defRPr/>
            </a:pPr>
            <a:r>
              <a:rPr kumimoji="0" sz="2000" b="0" i="0" u="none" strike="noStrike" kern="1200" cap="none" spc="-30" normalizeH="0" baseline="0" noProof="0">
                <a:ln>
                  <a:noFill/>
                </a:ln>
                <a:solidFill>
                  <a:schemeClr val="tx1"/>
                </a:solidFill>
                <a:effectLst/>
                <a:uLnTx/>
                <a:uFillTx/>
                <a:latin typeface="+mn-lt"/>
                <a:ea typeface="ＭＳ Ｐゴシック" charset="-128"/>
                <a:cs typeface="Century Gothic"/>
              </a:rPr>
              <a:t>Ti</a:t>
            </a:r>
            <a:r>
              <a:rPr kumimoji="0" sz="20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2000" b="0" i="0" u="none" strike="noStrike" kern="1200" cap="none" spc="0" normalizeH="0" baseline="0" noProof="0">
                <a:ln>
                  <a:noFill/>
                </a:ln>
                <a:solidFill>
                  <a:schemeClr val="tx1"/>
                </a:solidFill>
                <a:effectLst/>
                <a:uLnTx/>
                <a:uFillTx/>
                <a:latin typeface="+mn-lt"/>
                <a:ea typeface="ＭＳ Ｐゴシック" charset="-128"/>
                <a:cs typeface="Century Gothic"/>
              </a:rPr>
              <a:t>r</a:t>
            </a:r>
            <a:r>
              <a:rPr kumimoji="0" sz="2000" b="0" i="0" u="none" strike="noStrike" kern="1200" cap="none" spc="98" normalizeH="0" baseline="0" noProof="0">
                <a:ln>
                  <a:noFill/>
                </a:ln>
                <a:solidFill>
                  <a:schemeClr val="tx1"/>
                </a:solidFill>
                <a:effectLst/>
                <a:uLnTx/>
                <a:uFillTx/>
                <a:latin typeface="+mn-lt"/>
                <a:ea typeface="ＭＳ Ｐゴシック" charset="-128"/>
                <a:cs typeface="Century Gothic"/>
              </a:rPr>
              <a:t> </a:t>
            </a:r>
            <a:r>
              <a:rPr kumimoji="0" sz="2000" b="0" i="0" u="none" strike="noStrike" kern="1200" cap="none" spc="0" normalizeH="0" baseline="0" noProof="0">
                <a:ln>
                  <a:noFill/>
                </a:ln>
                <a:solidFill>
                  <a:schemeClr val="tx1"/>
                </a:solidFill>
                <a:effectLst/>
                <a:uLnTx/>
                <a:uFillTx/>
                <a:latin typeface="+mn-lt"/>
                <a:ea typeface="ＭＳ Ｐゴシック" charset="-128"/>
                <a:cs typeface="Century Gothic"/>
              </a:rPr>
              <a:t>II</a:t>
            </a:r>
          </a:p>
          <a:p>
            <a:pPr marL="866775" marR="0" lvl="2" indent="-171450" algn="l" defTabSz="457200" rtl="0" eaLnBrk="1" fontAlgn="base" latinLnBrk="0" hangingPunct="1">
              <a:lnSpc>
                <a:spcPts val="1365"/>
              </a:lnSpc>
              <a:spcBef>
                <a:spcPct val="0"/>
              </a:spcBef>
              <a:spcAft>
                <a:spcPct val="0"/>
              </a:spcAft>
              <a:buClr>
                <a:srgbClr val="4472C4"/>
              </a:buClr>
              <a:buSzTx/>
              <a:buFont typeface="Wingdings" charset="2"/>
              <a:buChar char="▪"/>
              <a:tabLst>
                <a:tab pos="866775"/>
              </a:tabLst>
              <a:defRPr/>
            </a:pPr>
            <a:r>
              <a:rPr kumimoji="0" sz="1800" b="0" i="0" u="none" strike="noStrike" kern="1200" cap="none" spc="-8"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m</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s</a:t>
            </a:r>
          </a:p>
          <a:p>
            <a:pPr marL="866775" marR="0" lvl="2" indent="-171450" algn="l" defTabSz="457200" rtl="0" eaLnBrk="1" fontAlgn="base" latinLnBrk="0" hangingPunct="1">
              <a:lnSpc>
                <a:spcPts val="1388"/>
              </a:lnSpc>
              <a:spcBef>
                <a:spcPct val="0"/>
              </a:spcBef>
              <a:spcAft>
                <a:spcPct val="0"/>
              </a:spcAft>
              <a:buClr>
                <a:srgbClr val="4472C4"/>
              </a:buClr>
              <a:buSzTx/>
              <a:buFont typeface="Wingdings" charset="2"/>
              <a:buChar char="▪"/>
              <a:tabLst>
                <a:tab pos="866775"/>
              </a:tabLst>
              <a:defRPr/>
            </a:pPr>
            <a:r>
              <a:rPr kumimoji="0" sz="1800" b="0" i="0" u="none" strike="noStrike" kern="1200" cap="none" spc="-23" normalizeH="0" baseline="0" noProof="0">
                <a:ln>
                  <a:noFill/>
                </a:ln>
                <a:solidFill>
                  <a:schemeClr val="tx1"/>
                </a:solidFill>
                <a:effectLst/>
                <a:uLnTx/>
                <a:uFillTx/>
                <a:latin typeface="+mn-lt"/>
                <a:ea typeface="ＭＳ Ｐゴシック" charset="-128"/>
                <a:cs typeface="Century Gothic"/>
              </a:rPr>
              <a:t>I</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n</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19" normalizeH="0" baseline="0" noProof="0">
                <a:ln>
                  <a:noFill/>
                </a:ln>
                <a:solidFill>
                  <a:schemeClr val="tx1"/>
                </a:solidFill>
                <a:effectLst/>
                <a:uLnTx/>
                <a:uFillTx/>
                <a:latin typeface="+mn-lt"/>
                <a:ea typeface="ＭＳ Ｐゴシック" charset="-128"/>
                <a:cs typeface="Century Gothic"/>
              </a:rPr>
              <a:t>r</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v</a:t>
            </a:r>
            <a:r>
              <a:rPr kumimoji="0" sz="18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n</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i</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o</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n</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s</a:t>
            </a:r>
          </a:p>
          <a:p>
            <a:pPr marL="866775" marR="0" lvl="2" indent="-171450" algn="l" defTabSz="457200" rtl="0" eaLnBrk="1" fontAlgn="base" latinLnBrk="0" hangingPunct="1">
              <a:lnSpc>
                <a:spcPts val="1440"/>
              </a:lnSpc>
              <a:spcBef>
                <a:spcPct val="0"/>
              </a:spcBef>
              <a:spcAft>
                <a:spcPct val="0"/>
              </a:spcAft>
              <a:buClr>
                <a:srgbClr val="4472C4"/>
              </a:buClr>
              <a:buSzTx/>
              <a:buFont typeface="Wingdings" charset="2"/>
              <a:buChar char="▪"/>
              <a:tabLst>
                <a:tab pos="866775"/>
              </a:tabLst>
              <a:defRPr/>
            </a:pPr>
            <a:r>
              <a:rPr kumimoji="0" sz="1800" b="0" i="0" u="none" strike="noStrike" kern="1200" cap="none" spc="-15"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v</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l</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u</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i</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o</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n</a:t>
            </a:r>
          </a:p>
          <a:p>
            <a:pPr marL="914400" marR="0" lvl="2" indent="0" algn="l" defTabSz="457200" rtl="0" eaLnBrk="1" fontAlgn="base" latinLnBrk="0" hangingPunct="1">
              <a:lnSpc>
                <a:spcPts val="450"/>
              </a:lnSpc>
              <a:spcBef>
                <a:spcPts val="14"/>
              </a:spcBef>
              <a:spcAft>
                <a:spcPct val="0"/>
              </a:spcAft>
              <a:buClr>
                <a:srgbClr val="4472C4"/>
              </a:buClr>
              <a:buSzTx/>
              <a:buFont typeface="Wingdings" charset="2"/>
              <a:buChar char="▪"/>
              <a:defRPr/>
            </a:pPr>
            <a:endParaRPr kumimoji="0" sz="700" b="0" i="0" u="none" strike="noStrike" kern="1200" cap="none" spc="0" normalizeH="0" baseline="0" noProof="0">
              <a:ln>
                <a:noFill/>
              </a:ln>
              <a:solidFill>
                <a:schemeClr val="tx1"/>
              </a:solidFill>
              <a:effectLst/>
              <a:uLnTx/>
              <a:uFillTx/>
              <a:latin typeface="+mn-lt"/>
              <a:ea typeface="ＭＳ Ｐゴシック" charset="-128"/>
              <a:cs typeface="+mn-cs"/>
            </a:endParaRPr>
          </a:p>
          <a:p>
            <a:pPr marL="523875" marR="0" lvl="1" indent="-171450" algn="l" defTabSz="457200" rtl="0" eaLnBrk="1" fontAlgn="base" latinLnBrk="0" hangingPunct="1">
              <a:lnSpc>
                <a:spcPts val="1943"/>
              </a:lnSpc>
              <a:spcBef>
                <a:spcPct val="0"/>
              </a:spcBef>
              <a:spcAft>
                <a:spcPct val="0"/>
              </a:spcAft>
              <a:buClr>
                <a:srgbClr val="4472C4"/>
              </a:buClr>
              <a:buSzTx/>
              <a:buFont typeface="Wingdings" charset="2"/>
              <a:buChar char="▪"/>
              <a:tabLst>
                <a:tab pos="523875"/>
              </a:tabLst>
              <a:defRPr/>
            </a:pPr>
            <a:r>
              <a:rPr kumimoji="0" sz="2000" b="0" i="0" u="none" strike="noStrike" kern="1200" cap="none" spc="-30" normalizeH="0" baseline="0" noProof="0">
                <a:ln>
                  <a:noFill/>
                </a:ln>
                <a:solidFill>
                  <a:schemeClr val="tx1"/>
                </a:solidFill>
                <a:effectLst/>
                <a:uLnTx/>
                <a:uFillTx/>
                <a:latin typeface="+mn-lt"/>
                <a:ea typeface="ＭＳ Ｐゴシック" charset="-128"/>
                <a:cs typeface="Century Gothic"/>
              </a:rPr>
              <a:t>Ti</a:t>
            </a:r>
            <a:r>
              <a:rPr kumimoji="0" sz="20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2000" b="0" i="0" u="none" strike="noStrike" kern="1200" cap="none" spc="0" normalizeH="0" baseline="0" noProof="0">
                <a:ln>
                  <a:noFill/>
                </a:ln>
                <a:solidFill>
                  <a:schemeClr val="tx1"/>
                </a:solidFill>
                <a:effectLst/>
                <a:uLnTx/>
                <a:uFillTx/>
                <a:latin typeface="+mn-lt"/>
                <a:ea typeface="ＭＳ Ｐゴシック" charset="-128"/>
                <a:cs typeface="Century Gothic"/>
              </a:rPr>
              <a:t>r</a:t>
            </a:r>
            <a:r>
              <a:rPr kumimoji="0" sz="2000" b="0" i="0" u="none" strike="noStrike" kern="1200" cap="none" spc="98" normalizeH="0" baseline="0" noProof="0">
                <a:ln>
                  <a:noFill/>
                </a:ln>
                <a:solidFill>
                  <a:schemeClr val="tx1"/>
                </a:solidFill>
                <a:effectLst/>
                <a:uLnTx/>
                <a:uFillTx/>
                <a:latin typeface="+mn-lt"/>
                <a:ea typeface="ＭＳ Ｐゴシック" charset="-128"/>
                <a:cs typeface="Century Gothic"/>
              </a:rPr>
              <a:t> </a:t>
            </a:r>
            <a:r>
              <a:rPr kumimoji="0" sz="2000" b="0" i="0" u="none" strike="noStrike" kern="1200" cap="none" spc="0" normalizeH="0" baseline="0" noProof="0">
                <a:ln>
                  <a:noFill/>
                </a:ln>
                <a:solidFill>
                  <a:schemeClr val="tx1"/>
                </a:solidFill>
                <a:effectLst/>
                <a:uLnTx/>
                <a:uFillTx/>
                <a:latin typeface="+mn-lt"/>
                <a:ea typeface="ＭＳ Ｐゴシック" charset="-128"/>
                <a:cs typeface="Century Gothic"/>
              </a:rPr>
              <a:t>III</a:t>
            </a:r>
          </a:p>
          <a:p>
            <a:pPr marL="866775" marR="0" lvl="2" indent="-171450" algn="l" defTabSz="457200" rtl="0" eaLnBrk="1" fontAlgn="base" latinLnBrk="0" hangingPunct="1">
              <a:lnSpc>
                <a:spcPts val="1365"/>
              </a:lnSpc>
              <a:spcBef>
                <a:spcPct val="0"/>
              </a:spcBef>
              <a:spcAft>
                <a:spcPct val="0"/>
              </a:spcAft>
              <a:buClr>
                <a:srgbClr val="4472C4"/>
              </a:buClr>
              <a:buSzTx/>
              <a:buFont typeface="Wingdings" charset="2"/>
              <a:buChar char="▪"/>
              <a:tabLst>
                <a:tab pos="866775"/>
              </a:tabLst>
              <a:defRPr/>
            </a:pPr>
            <a:r>
              <a:rPr kumimoji="0" sz="1800" b="0" i="0" u="none" strike="noStrike" kern="1200" cap="none" spc="-8"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m</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s</a:t>
            </a:r>
          </a:p>
          <a:p>
            <a:pPr marL="866775" marR="0" lvl="2" indent="-171450" algn="l" defTabSz="457200" rtl="0" eaLnBrk="1" fontAlgn="base" latinLnBrk="0" hangingPunct="1">
              <a:lnSpc>
                <a:spcPts val="1350"/>
              </a:lnSpc>
              <a:spcBef>
                <a:spcPct val="0"/>
              </a:spcBef>
              <a:spcAft>
                <a:spcPct val="0"/>
              </a:spcAft>
              <a:buClr>
                <a:srgbClr val="4472C4"/>
              </a:buClr>
              <a:buSzTx/>
              <a:buFont typeface="Wingdings" charset="2"/>
              <a:buChar char="▪"/>
              <a:tabLst>
                <a:tab pos="866775"/>
              </a:tabLst>
              <a:defRPr/>
            </a:pP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R</a:t>
            </a:r>
            <a:r>
              <a:rPr kumimoji="0" sz="18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s</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o</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u</a:t>
            </a:r>
            <a:r>
              <a:rPr kumimoji="0" sz="1800" b="0" i="0" u="none" strike="noStrike" kern="1200" cap="none" spc="19" normalizeH="0" baseline="0" noProof="0">
                <a:ln>
                  <a:noFill/>
                </a:ln>
                <a:solidFill>
                  <a:schemeClr val="tx1"/>
                </a:solidFill>
                <a:effectLst/>
                <a:uLnTx/>
                <a:uFillTx/>
                <a:latin typeface="+mn-lt"/>
                <a:ea typeface="ＭＳ Ｐゴシック" charset="-128"/>
                <a:cs typeface="Century Gothic"/>
              </a:rPr>
              <a:t>r</a:t>
            </a:r>
            <a:r>
              <a:rPr kumimoji="0" sz="1800" b="0" i="0" u="none" strike="noStrike" kern="1200" cap="none" spc="-23" normalizeH="0" baseline="0" noProof="0">
                <a:ln>
                  <a:noFill/>
                </a:ln>
                <a:solidFill>
                  <a:schemeClr val="tx1"/>
                </a:solidFill>
                <a:effectLst/>
                <a:uLnTx/>
                <a:uFillTx/>
                <a:latin typeface="+mn-lt"/>
                <a:ea typeface="ＭＳ Ｐゴシック" charset="-128"/>
                <a:cs typeface="Century Gothic"/>
              </a:rPr>
              <a:t>c</a:t>
            </a:r>
            <a:r>
              <a:rPr kumimoji="0" sz="1800" b="0" i="0" u="none" strike="noStrike" kern="1200" cap="none" spc="-26"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s</a:t>
            </a:r>
          </a:p>
          <a:p>
            <a:pPr marL="866775" marR="0" lvl="2" indent="-171450" algn="l" defTabSz="457200" rtl="0" eaLnBrk="1" fontAlgn="base" latinLnBrk="0" hangingPunct="1">
              <a:lnSpc>
                <a:spcPts val="1388"/>
              </a:lnSpc>
              <a:spcBef>
                <a:spcPct val="0"/>
              </a:spcBef>
              <a:spcAft>
                <a:spcPct val="0"/>
              </a:spcAft>
              <a:buClr>
                <a:srgbClr val="4472C4"/>
              </a:buClr>
              <a:buSzTx/>
              <a:buFont typeface="Wingdings" charset="2"/>
              <a:buChar char="▪"/>
              <a:tabLst>
                <a:tab pos="866775"/>
              </a:tabLst>
              <a:defRPr/>
            </a:pPr>
            <a:r>
              <a:rPr kumimoji="0" sz="1800" b="0" i="0" u="none" strike="noStrike" kern="1200" cap="none" spc="-38" normalizeH="0" baseline="0" noProof="0">
                <a:ln>
                  <a:noFill/>
                </a:ln>
                <a:solidFill>
                  <a:schemeClr val="tx1"/>
                </a:solidFill>
                <a:effectLst/>
                <a:uLnTx/>
                <a:uFillTx/>
                <a:latin typeface="+mn-lt"/>
                <a:ea typeface="ＭＳ Ｐゴシック" charset="-128"/>
                <a:cs typeface="Century Gothic"/>
              </a:rPr>
              <a:t>S</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u</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pp</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o</a:t>
            </a:r>
            <a:r>
              <a:rPr kumimoji="0" sz="1800" b="0" i="0" u="none" strike="noStrike" kern="1200" cap="none" spc="19" normalizeH="0" baseline="0" noProof="0">
                <a:ln>
                  <a:noFill/>
                </a:ln>
                <a:solidFill>
                  <a:schemeClr val="tx1"/>
                </a:solidFill>
                <a:effectLst/>
                <a:uLnTx/>
                <a:uFillTx/>
                <a:latin typeface="+mn-lt"/>
                <a:ea typeface="ＭＳ Ｐゴシック" charset="-128"/>
                <a:cs typeface="Century Gothic"/>
              </a:rPr>
              <a:t>r</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23" normalizeH="0" baseline="0" noProof="0">
                <a:ln>
                  <a:noFill/>
                </a:ln>
                <a:solidFill>
                  <a:schemeClr val="tx1"/>
                </a:solidFill>
                <a:effectLst/>
                <a:uLnTx/>
                <a:uFillTx/>
                <a:latin typeface="+mn-lt"/>
                <a:ea typeface="ＭＳ Ｐゴシック" charset="-128"/>
                <a:cs typeface="Century Gothic"/>
              </a:rPr>
              <a:t> </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p</a:t>
            </a:r>
            <a:r>
              <a:rPr kumimoji="0" sz="1800" b="0" i="0" u="none" strike="noStrike" kern="1200" cap="none" spc="15" normalizeH="0" baseline="0" noProof="0">
                <a:ln>
                  <a:noFill/>
                </a:ln>
                <a:solidFill>
                  <a:schemeClr val="tx1"/>
                </a:solidFill>
                <a:effectLst/>
                <a:uLnTx/>
                <a:uFillTx/>
                <a:latin typeface="+mn-lt"/>
                <a:ea typeface="ＭＳ Ｐゴシック" charset="-128"/>
                <a:cs typeface="Century Gothic"/>
              </a:rPr>
              <a:t>l</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an</a:t>
            </a:r>
          </a:p>
          <a:p>
            <a:pPr marL="866775" marR="0" lvl="2" indent="-171450" algn="l" defTabSz="457200" rtl="0" eaLnBrk="1" fontAlgn="base" latinLnBrk="0" hangingPunct="1">
              <a:lnSpc>
                <a:spcPts val="1440"/>
              </a:lnSpc>
              <a:spcBef>
                <a:spcPct val="0"/>
              </a:spcBef>
              <a:spcAft>
                <a:spcPct val="0"/>
              </a:spcAft>
              <a:buClr>
                <a:srgbClr val="4472C4"/>
              </a:buClr>
              <a:buSzTx/>
              <a:buFont typeface="Wingdings" charset="2"/>
              <a:buChar char="▪"/>
              <a:tabLst>
                <a:tab pos="866775"/>
              </a:tabLst>
              <a:defRPr/>
            </a:pPr>
            <a:r>
              <a:rPr kumimoji="0" sz="1800" b="0" i="0" u="none" strike="noStrike" kern="1200" cap="none" spc="-15" normalizeH="0" baseline="0" noProof="0">
                <a:ln>
                  <a:noFill/>
                </a:ln>
                <a:solidFill>
                  <a:schemeClr val="tx1"/>
                </a:solidFill>
                <a:effectLst/>
                <a:uLnTx/>
                <a:uFillTx/>
                <a:latin typeface="+mn-lt"/>
                <a:ea typeface="ＭＳ Ｐゴシック" charset="-128"/>
                <a:cs typeface="Century Gothic"/>
              </a:rPr>
              <a:t>E</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v</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l</a:t>
            </a:r>
            <a:r>
              <a:rPr kumimoji="0" sz="1800" b="0" i="0" u="none" strike="noStrike" kern="1200" cap="none" spc="30" normalizeH="0" baseline="0" noProof="0">
                <a:ln>
                  <a:noFill/>
                </a:ln>
                <a:solidFill>
                  <a:schemeClr val="tx1"/>
                </a:solidFill>
                <a:effectLst/>
                <a:uLnTx/>
                <a:uFillTx/>
                <a:latin typeface="+mn-lt"/>
                <a:ea typeface="ＭＳ Ｐゴシック" charset="-128"/>
                <a:cs typeface="Century Gothic"/>
              </a:rPr>
              <a:t>u</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a</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t</a:t>
            </a:r>
            <a:r>
              <a:rPr kumimoji="0" sz="1800" b="0" i="0" u="none" strike="noStrike" kern="1200" cap="none" spc="11" normalizeH="0" baseline="0" noProof="0">
                <a:ln>
                  <a:noFill/>
                </a:ln>
                <a:solidFill>
                  <a:schemeClr val="tx1"/>
                </a:solidFill>
                <a:effectLst/>
                <a:uLnTx/>
                <a:uFillTx/>
                <a:latin typeface="+mn-lt"/>
                <a:ea typeface="ＭＳ Ｐゴシック" charset="-128"/>
                <a:cs typeface="Century Gothic"/>
              </a:rPr>
              <a:t>i</a:t>
            </a:r>
            <a:r>
              <a:rPr kumimoji="0" sz="1800" b="0" i="0" u="none" strike="noStrike" kern="1200" cap="none" spc="-34" normalizeH="0" baseline="0" noProof="0">
                <a:ln>
                  <a:noFill/>
                </a:ln>
                <a:solidFill>
                  <a:schemeClr val="tx1"/>
                </a:solidFill>
                <a:effectLst/>
                <a:uLnTx/>
                <a:uFillTx/>
                <a:latin typeface="+mn-lt"/>
                <a:ea typeface="ＭＳ Ｐゴシック" charset="-128"/>
                <a:cs typeface="Century Gothic"/>
              </a:rPr>
              <a:t>o</a:t>
            </a:r>
            <a:r>
              <a:rPr kumimoji="0" sz="1800" b="0" i="0" u="none" strike="noStrike" kern="1200" cap="none" spc="0" normalizeH="0" baseline="0" noProof="0">
                <a:ln>
                  <a:noFill/>
                </a:ln>
                <a:solidFill>
                  <a:schemeClr val="tx1"/>
                </a:solidFill>
                <a:effectLst/>
                <a:uLnTx/>
                <a:uFillTx/>
                <a:latin typeface="+mn-lt"/>
                <a:ea typeface="ＭＳ Ｐゴシック" charset="-128"/>
                <a:cs typeface="Century Gothic"/>
              </a:rPr>
              <a:t>n</a:t>
            </a:r>
          </a:p>
          <a:p>
            <a:pPr marL="914400" marR="0" lvl="2" indent="0" algn="l" defTabSz="457200" rtl="0" eaLnBrk="1" fontAlgn="base" latinLnBrk="0" hangingPunct="1">
              <a:lnSpc>
                <a:spcPts val="375"/>
              </a:lnSpc>
              <a:spcBef>
                <a:spcPts val="14"/>
              </a:spcBef>
              <a:spcAft>
                <a:spcPct val="0"/>
              </a:spcAft>
              <a:buClr>
                <a:srgbClr val="4472C4"/>
              </a:buClr>
              <a:buSzTx/>
              <a:buFont typeface="Wingdings" charset="2"/>
              <a:buChar char="▪"/>
              <a:defRPr/>
            </a:pPr>
            <a:endParaRPr kumimoji="0" sz="375" b="0" i="0" u="none" strike="noStrike" kern="1200" cap="none" spc="0" normalizeH="0" baseline="0" noProof="0">
              <a:ln>
                <a:noFill/>
              </a:ln>
              <a:solidFill>
                <a:schemeClr val="tx1"/>
              </a:solidFill>
              <a:effectLst/>
              <a:uLnTx/>
              <a:uFillTx/>
              <a:latin typeface="+mn-lt"/>
              <a:ea typeface="ＭＳ Ｐゴシック" charset="-128"/>
              <a:cs typeface="+mn-cs"/>
            </a:endParaRPr>
          </a:p>
        </p:txBody>
      </p:sp>
      <p:sp>
        <p:nvSpPr>
          <p:cNvPr id="99331" name="object 15">
            <a:extLst>
              <a:ext uri="{FF2B5EF4-FFF2-40B4-BE49-F238E27FC236}">
                <a16:creationId xmlns:a16="http://schemas.microsoft.com/office/drawing/2014/main" id="{6C3059A1-2C79-E64C-AC28-3C33AE401759}"/>
              </a:ext>
            </a:extLst>
          </p:cNvPr>
          <p:cNvSpPr txBox="1">
            <a:spLocks noGrp="1"/>
          </p:cNvSpPr>
          <p:nvPr>
            <p:ph type="title"/>
            <p:custDataLst>
              <p:tags r:id="rId4"/>
            </p:custDataLst>
          </p:nvPr>
        </p:nvSpPr>
        <p:spPr>
          <a:xfrm>
            <a:off x="0" y="17463"/>
            <a:ext cx="7886700" cy="1327150"/>
          </a:xfrm>
        </p:spPr>
        <p:txBody>
          <a:bodyPr vert="horz" wrap="square" lIns="0" tIns="0" rIns="0" bIns="0" numCol="1" rtlCol="0" anchor="ctr" anchorCtr="0" compatLnSpc="1">
            <a:prstTxWarp prst="textNoShape">
              <a:avLst/>
            </a:prstTxWarp>
            <a:noAutofit/>
          </a:bodyPr>
          <a:lstStyle/>
          <a:p>
            <a:pPr marL="627698" marR="0" lvl="0" indent="0" algn="l" defTabSz="685800" rtl="0" eaLnBrk="1" fontAlgn="auto" latinLnBrk="0" hangingPunct="1">
              <a:lnSpc>
                <a:spcPts val="3892"/>
              </a:lnSpc>
              <a:spcBef>
                <a:spcPct val="0"/>
              </a:spcBef>
              <a:spcAft>
                <a:spcPct val="0"/>
              </a:spcAft>
              <a:buClrTx/>
              <a:buSzTx/>
              <a:buFontTx/>
              <a:buNone/>
              <a:defRPr/>
            </a:pPr>
            <a:r>
              <a:rPr kumimoji="0" sz="4000" b="1" i="0" u="none" strike="noStrike" kern="1200" cap="none" spc="4" normalizeH="0" baseline="0" noProof="0">
                <a:ln>
                  <a:noFill/>
                </a:ln>
                <a:solidFill>
                  <a:srgbClr val="006600"/>
                </a:solidFill>
                <a:effectLst/>
                <a:uLnTx/>
                <a:uFillTx/>
                <a:latin typeface="+mj-lt"/>
                <a:ea typeface="+mj-ea"/>
                <a:cs typeface="Century Gothic"/>
              </a:rPr>
              <a:t>S</a:t>
            </a:r>
            <a:r>
              <a:rPr kumimoji="0" sz="4000" b="1" i="0" u="none" strike="noStrike" kern="1200" cap="none" spc="19" normalizeH="0" baseline="0" noProof="0">
                <a:ln>
                  <a:noFill/>
                </a:ln>
                <a:solidFill>
                  <a:srgbClr val="006600"/>
                </a:solidFill>
                <a:effectLst/>
                <a:uLnTx/>
                <a:uFillTx/>
                <a:latin typeface="+mj-lt"/>
                <a:ea typeface="+mj-ea"/>
                <a:cs typeface="Century Gothic"/>
              </a:rPr>
              <a:t>u</a:t>
            </a:r>
            <a:r>
              <a:rPr kumimoji="0" sz="4000" b="1" i="0" u="none" strike="noStrike" kern="1200" cap="none" spc="-4" normalizeH="0" baseline="0" noProof="0">
                <a:ln>
                  <a:noFill/>
                </a:ln>
                <a:solidFill>
                  <a:srgbClr val="006600"/>
                </a:solidFill>
                <a:effectLst/>
                <a:uLnTx/>
                <a:uFillTx/>
                <a:latin typeface="+mj-lt"/>
                <a:ea typeface="+mj-ea"/>
                <a:cs typeface="Century Gothic"/>
              </a:rPr>
              <a:t>b</a:t>
            </a:r>
            <a:r>
              <a:rPr kumimoji="0" sz="4000" b="1" i="0" u="none" strike="noStrike" kern="1200" cap="none" spc="26" normalizeH="0" baseline="0" noProof="0">
                <a:ln>
                  <a:noFill/>
                </a:ln>
                <a:solidFill>
                  <a:srgbClr val="006600"/>
                </a:solidFill>
                <a:effectLst/>
                <a:uLnTx/>
                <a:uFillTx/>
                <a:latin typeface="+mj-lt"/>
                <a:ea typeface="+mj-ea"/>
                <a:cs typeface="Century Gothic"/>
              </a:rPr>
              <a:t>-</a:t>
            </a:r>
            <a:r>
              <a:rPr kumimoji="0" lang="en-US" sz="4000" b="1" i="0" u="none" strike="noStrike" kern="1200" cap="none" spc="-8" normalizeH="0" baseline="0" noProof="0">
                <a:ln>
                  <a:noFill/>
                </a:ln>
                <a:solidFill>
                  <a:srgbClr val="006600"/>
                </a:solidFill>
                <a:effectLst/>
                <a:uLnTx/>
                <a:uFillTx/>
                <a:latin typeface="+mj-lt"/>
                <a:ea typeface="+mj-ea"/>
                <a:cs typeface="Century Gothic"/>
              </a:rPr>
              <a:t>S</a:t>
            </a:r>
            <a:r>
              <a:rPr kumimoji="0" sz="4000" b="1" i="0" u="none" strike="noStrike" kern="1200" cap="none" spc="15" normalizeH="0" baseline="0" noProof="0">
                <a:ln>
                  <a:noFill/>
                </a:ln>
                <a:solidFill>
                  <a:srgbClr val="006600"/>
                </a:solidFill>
                <a:effectLst/>
                <a:uLnTx/>
                <a:uFillTx/>
                <a:latin typeface="+mj-lt"/>
                <a:ea typeface="+mj-ea"/>
                <a:cs typeface="Century Gothic"/>
              </a:rPr>
              <a:t>u</a:t>
            </a:r>
            <a:r>
              <a:rPr kumimoji="0" sz="4000" b="1" i="0" u="none" strike="noStrike" kern="1200" cap="none" spc="-4" normalizeH="0" baseline="0" noProof="0">
                <a:ln>
                  <a:noFill/>
                </a:ln>
                <a:solidFill>
                  <a:srgbClr val="006600"/>
                </a:solidFill>
                <a:effectLst/>
                <a:uLnTx/>
                <a:uFillTx/>
                <a:latin typeface="+mj-lt"/>
                <a:ea typeface="+mj-ea"/>
                <a:cs typeface="Century Gothic"/>
              </a:rPr>
              <a:t>b</a:t>
            </a:r>
            <a:r>
              <a:rPr kumimoji="0" sz="4000" b="1" i="0" u="none" strike="noStrike" kern="1200" cap="none" spc="-8" normalizeH="0" baseline="0" noProof="0">
                <a:ln>
                  <a:noFill/>
                </a:ln>
                <a:solidFill>
                  <a:srgbClr val="006600"/>
                </a:solidFill>
                <a:effectLst/>
                <a:uLnTx/>
                <a:uFillTx/>
                <a:latin typeface="+mj-lt"/>
                <a:ea typeface="+mj-ea"/>
                <a:cs typeface="Century Gothic"/>
              </a:rPr>
              <a:t>s</a:t>
            </a:r>
            <a:r>
              <a:rPr kumimoji="0" sz="4000" b="1" i="0" u="none" strike="noStrike" kern="1200" cap="none" spc="-38" normalizeH="0" baseline="0" noProof="0">
                <a:ln>
                  <a:noFill/>
                </a:ln>
                <a:solidFill>
                  <a:srgbClr val="006600"/>
                </a:solidFill>
                <a:effectLst/>
                <a:uLnTx/>
                <a:uFillTx/>
                <a:latin typeface="+mj-lt"/>
                <a:ea typeface="+mj-ea"/>
                <a:cs typeface="Century Gothic"/>
              </a:rPr>
              <a:t>c</a:t>
            </a:r>
            <a:r>
              <a:rPr kumimoji="0" sz="4000" b="1" i="0" u="none" strike="noStrike" kern="1200" cap="none" spc="-8" normalizeH="0" baseline="0" noProof="0">
                <a:ln>
                  <a:noFill/>
                </a:ln>
                <a:solidFill>
                  <a:srgbClr val="006600"/>
                </a:solidFill>
                <a:effectLst/>
                <a:uLnTx/>
                <a:uFillTx/>
                <a:latin typeface="+mj-lt"/>
                <a:ea typeface="+mj-ea"/>
                <a:cs typeface="Century Gothic"/>
              </a:rPr>
              <a:t>a</a:t>
            </a:r>
            <a:r>
              <a:rPr kumimoji="0" sz="4000" b="1" i="0" u="none" strike="noStrike" kern="1200" cap="none" spc="11" normalizeH="0" baseline="0" noProof="0">
                <a:ln>
                  <a:noFill/>
                </a:ln>
                <a:solidFill>
                  <a:srgbClr val="006600"/>
                </a:solidFill>
                <a:effectLst/>
                <a:uLnTx/>
                <a:uFillTx/>
                <a:latin typeface="+mj-lt"/>
                <a:ea typeface="+mj-ea"/>
                <a:cs typeface="Century Gothic"/>
              </a:rPr>
              <a:t>l</a:t>
            </a:r>
            <a:r>
              <a:rPr kumimoji="0" sz="4000" b="1" i="0" u="none" strike="noStrike" kern="1200" cap="none" spc="0" normalizeH="0" baseline="0" noProof="0">
                <a:ln>
                  <a:noFill/>
                </a:ln>
                <a:solidFill>
                  <a:srgbClr val="006600"/>
                </a:solidFill>
                <a:effectLst/>
                <a:uLnTx/>
                <a:uFillTx/>
                <a:latin typeface="+mj-lt"/>
                <a:ea typeface="+mj-ea"/>
                <a:cs typeface="Century Gothic"/>
              </a:rPr>
              <a:t>e</a:t>
            </a:r>
            <a:r>
              <a:rPr kumimoji="0" sz="4000" b="1" i="0" u="none" strike="noStrike" kern="1200" cap="none" spc="-56" normalizeH="0" baseline="0" noProof="0">
                <a:ln>
                  <a:noFill/>
                </a:ln>
                <a:solidFill>
                  <a:srgbClr val="006600"/>
                </a:solidFill>
                <a:effectLst/>
                <a:uLnTx/>
                <a:uFillTx/>
                <a:latin typeface="+mj-lt"/>
                <a:ea typeface="+mj-ea"/>
                <a:cs typeface="Century Gothic"/>
              </a:rPr>
              <a:t> </a:t>
            </a:r>
            <a:r>
              <a:rPr kumimoji="0" sz="4000" b="1" i="0" u="none" strike="noStrike" kern="1200" cap="none" spc="-8" normalizeH="0" baseline="0" noProof="0">
                <a:ln>
                  <a:noFill/>
                </a:ln>
                <a:solidFill>
                  <a:srgbClr val="006600"/>
                </a:solidFill>
                <a:effectLst/>
                <a:uLnTx/>
                <a:uFillTx/>
                <a:latin typeface="+mj-lt"/>
                <a:ea typeface="+mj-ea"/>
                <a:cs typeface="Century Gothic"/>
              </a:rPr>
              <a:t>a</a:t>
            </a:r>
            <a:r>
              <a:rPr kumimoji="0" sz="4000" b="1" i="0" u="none" strike="noStrike" kern="1200" cap="none" spc="11" normalizeH="0" baseline="0" noProof="0">
                <a:ln>
                  <a:noFill/>
                </a:ln>
                <a:solidFill>
                  <a:srgbClr val="006600"/>
                </a:solidFill>
                <a:effectLst/>
                <a:uLnTx/>
                <a:uFillTx/>
                <a:latin typeface="+mj-lt"/>
                <a:ea typeface="+mj-ea"/>
                <a:cs typeface="Century Gothic"/>
              </a:rPr>
              <a:t>n</a:t>
            </a:r>
            <a:r>
              <a:rPr kumimoji="0" sz="4000" b="1" i="0" u="none" strike="noStrike" kern="1200" cap="none" spc="0" normalizeH="0" baseline="0" noProof="0">
                <a:ln>
                  <a:noFill/>
                </a:ln>
                <a:solidFill>
                  <a:srgbClr val="006600"/>
                </a:solidFill>
                <a:effectLst/>
                <a:uLnTx/>
                <a:uFillTx/>
                <a:latin typeface="+mj-lt"/>
                <a:ea typeface="+mj-ea"/>
                <a:cs typeface="Century Gothic"/>
              </a:rPr>
              <a:t>d</a:t>
            </a:r>
            <a:r>
              <a:rPr kumimoji="0" sz="4000" b="1" i="0" u="none" strike="noStrike" kern="1200" cap="none" spc="-26" normalizeH="0" baseline="0" noProof="0">
                <a:ln>
                  <a:noFill/>
                </a:ln>
                <a:solidFill>
                  <a:srgbClr val="006600"/>
                </a:solidFill>
                <a:effectLst/>
                <a:uLnTx/>
                <a:uFillTx/>
                <a:latin typeface="+mj-lt"/>
                <a:ea typeface="+mj-ea"/>
                <a:cs typeface="Century Gothic"/>
              </a:rPr>
              <a:t> </a:t>
            </a:r>
            <a:r>
              <a:rPr kumimoji="0" sz="4000" b="1" i="0" u="none" strike="noStrike" kern="1200" cap="none" spc="4" normalizeH="0" baseline="0" noProof="0">
                <a:ln>
                  <a:noFill/>
                </a:ln>
                <a:solidFill>
                  <a:srgbClr val="006600"/>
                </a:solidFill>
                <a:effectLst/>
                <a:uLnTx/>
                <a:uFillTx/>
                <a:latin typeface="+mj-lt"/>
                <a:ea typeface="+mj-ea"/>
                <a:cs typeface="Century Gothic"/>
              </a:rPr>
              <a:t>I</a:t>
            </a:r>
            <a:r>
              <a:rPr kumimoji="0" sz="4000" b="1" i="0" u="none" strike="noStrike" kern="1200" cap="none" spc="8" normalizeH="0" baseline="0" noProof="0">
                <a:ln>
                  <a:noFill/>
                </a:ln>
                <a:solidFill>
                  <a:srgbClr val="006600"/>
                </a:solidFill>
                <a:effectLst/>
                <a:uLnTx/>
                <a:uFillTx/>
                <a:latin typeface="+mj-lt"/>
                <a:ea typeface="+mj-ea"/>
                <a:cs typeface="Century Gothic"/>
              </a:rPr>
              <a:t>t</a:t>
            </a:r>
            <a:r>
              <a:rPr kumimoji="0" sz="4000" b="1" i="0" u="none" strike="noStrike" kern="1200" cap="none" spc="30" normalizeH="0" baseline="0" noProof="0">
                <a:ln>
                  <a:noFill/>
                </a:ln>
                <a:solidFill>
                  <a:srgbClr val="006600"/>
                </a:solidFill>
                <a:effectLst/>
                <a:uLnTx/>
                <a:uFillTx/>
                <a:latin typeface="+mj-lt"/>
                <a:ea typeface="+mj-ea"/>
                <a:cs typeface="Century Gothic"/>
              </a:rPr>
              <a:t>e</a:t>
            </a:r>
            <a:r>
              <a:rPr kumimoji="0" sz="4000" b="1" i="0" u="none" strike="noStrike" kern="1200" cap="none" spc="0" normalizeH="0" baseline="0" noProof="0">
                <a:ln>
                  <a:noFill/>
                </a:ln>
                <a:solidFill>
                  <a:srgbClr val="006600"/>
                </a:solidFill>
                <a:effectLst/>
                <a:uLnTx/>
                <a:uFillTx/>
                <a:latin typeface="+mj-lt"/>
                <a:ea typeface="+mj-ea"/>
                <a:cs typeface="Century Gothic"/>
              </a:rPr>
              <a:t>m</a:t>
            </a:r>
            <a:r>
              <a:rPr kumimoji="0" sz="4000" b="1" i="0" u="none" strike="noStrike" kern="1200" cap="none" spc="-34" normalizeH="0" baseline="0" noProof="0">
                <a:ln>
                  <a:noFill/>
                </a:ln>
                <a:solidFill>
                  <a:srgbClr val="006600"/>
                </a:solidFill>
                <a:effectLst/>
                <a:uLnTx/>
                <a:uFillTx/>
                <a:latin typeface="+mj-lt"/>
                <a:ea typeface="+mj-ea"/>
                <a:cs typeface="Century Gothic"/>
              </a:rPr>
              <a:t> </a:t>
            </a:r>
            <a:r>
              <a:rPr kumimoji="0" sz="4000" b="1" i="0" u="none" strike="noStrike" kern="1200" cap="none" spc="19" normalizeH="0" baseline="0" noProof="0">
                <a:ln>
                  <a:noFill/>
                </a:ln>
                <a:solidFill>
                  <a:srgbClr val="006600"/>
                </a:solidFill>
                <a:effectLst/>
                <a:uLnTx/>
                <a:uFillTx/>
                <a:latin typeface="+mj-lt"/>
                <a:ea typeface="+mj-ea"/>
                <a:cs typeface="Century Gothic"/>
              </a:rPr>
              <a:t>R</a:t>
            </a:r>
            <a:r>
              <a:rPr kumimoji="0" sz="4000" b="1" i="0" u="none" strike="noStrike" kern="1200" cap="none" spc="30" normalizeH="0" baseline="0" noProof="0">
                <a:ln>
                  <a:noFill/>
                </a:ln>
                <a:solidFill>
                  <a:srgbClr val="006600"/>
                </a:solidFill>
                <a:effectLst/>
                <a:uLnTx/>
                <a:uFillTx/>
                <a:latin typeface="+mj-lt"/>
                <a:ea typeface="+mj-ea"/>
                <a:cs typeface="Century Gothic"/>
              </a:rPr>
              <a:t>e</a:t>
            </a:r>
            <a:r>
              <a:rPr kumimoji="0" sz="4000" b="1" i="0" u="none" strike="noStrike" kern="1200" cap="none" spc="-4" normalizeH="0" baseline="0" noProof="0">
                <a:ln>
                  <a:noFill/>
                </a:ln>
                <a:solidFill>
                  <a:srgbClr val="006600"/>
                </a:solidFill>
                <a:effectLst/>
                <a:uLnTx/>
                <a:uFillTx/>
                <a:latin typeface="+mj-lt"/>
                <a:ea typeface="+mj-ea"/>
                <a:cs typeface="Century Gothic"/>
              </a:rPr>
              <a:t>p</a:t>
            </a:r>
            <a:r>
              <a:rPr kumimoji="0" sz="4000" b="1" i="0" u="none" strike="noStrike" kern="1200" cap="none" spc="15" normalizeH="0" baseline="0" noProof="0">
                <a:ln>
                  <a:noFill/>
                </a:ln>
                <a:solidFill>
                  <a:srgbClr val="006600"/>
                </a:solidFill>
                <a:effectLst/>
                <a:uLnTx/>
                <a:uFillTx/>
                <a:latin typeface="+mj-lt"/>
                <a:ea typeface="+mj-ea"/>
                <a:cs typeface="Century Gothic"/>
              </a:rPr>
              <a:t>o</a:t>
            </a:r>
            <a:r>
              <a:rPr kumimoji="0" sz="4000" b="1" i="0" u="none" strike="noStrike" kern="1200" cap="none" spc="-19" normalizeH="0" baseline="0" noProof="0">
                <a:ln>
                  <a:noFill/>
                </a:ln>
                <a:solidFill>
                  <a:srgbClr val="006600"/>
                </a:solidFill>
                <a:effectLst/>
                <a:uLnTx/>
                <a:uFillTx/>
                <a:latin typeface="+mj-lt"/>
                <a:ea typeface="+mj-ea"/>
                <a:cs typeface="Century Gothic"/>
              </a:rPr>
              <a:t>r</a:t>
            </a:r>
            <a:r>
              <a:rPr kumimoji="0" sz="4000" b="1" i="0" u="none" strike="noStrike" kern="1200" cap="none" spc="8" normalizeH="0" baseline="0" noProof="0">
                <a:ln>
                  <a:noFill/>
                </a:ln>
                <a:solidFill>
                  <a:srgbClr val="006600"/>
                </a:solidFill>
                <a:effectLst/>
                <a:uLnTx/>
                <a:uFillTx/>
                <a:latin typeface="+mj-lt"/>
                <a:ea typeface="+mj-ea"/>
                <a:cs typeface="Century Gothic"/>
              </a:rPr>
              <a:t>t</a:t>
            </a:r>
            <a:r>
              <a:rPr kumimoji="0" sz="4000" b="1" i="0" u="none" strike="noStrike" kern="1200" cap="none" spc="0" normalizeH="0" baseline="0" noProof="0">
                <a:ln>
                  <a:noFill/>
                </a:ln>
                <a:solidFill>
                  <a:srgbClr val="006600"/>
                </a:solidFill>
                <a:effectLst/>
                <a:uLnTx/>
                <a:uFillTx/>
                <a:latin typeface="+mj-lt"/>
                <a:ea typeface="+mj-ea"/>
                <a:cs typeface="Century Gothic"/>
              </a:rPr>
              <a:t>s</a:t>
            </a:r>
          </a:p>
        </p:txBody>
      </p:sp>
      <p:pic>
        <p:nvPicPr>
          <p:cNvPr id="99332" name="Shape 351"/>
          <p:cNvPicPr>
            <a:picLocks noChangeAspect="1"/>
          </p:cNvPicPr>
          <p:nvPr>
            <p:custDataLst>
              <p:tags r:id="rId6"/>
            </p:custDataLst>
          </p:nvPr>
        </p:nvPicPr>
        <p:blipFill>
          <a:blip r:embed="rId5"/>
          <a:srcRect t="17763"/>
          <a:stretch>
            <a:fillRect/>
          </a:stretch>
        </p:blipFill>
        <p:spPr>
          <a:xfrm>
            <a:off x="2951163" y="1690688"/>
            <a:ext cx="5614987" cy="4170362"/>
          </a:xfrm>
          <a:prstGeom prst="rect">
            <a:avLst/>
          </a:prstGeom>
          <a:noFill/>
          <a:ln>
            <a:noFill/>
            <a:miter lim="800000"/>
          </a:ln>
        </p:spPr>
      </p:pic>
    </p:spTree>
    <p:custDataLst>
      <p:tags r:id="rId7"/>
    </p:custData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1377" name="Title 1">
            <a:extLst>
              <a:ext uri="{FF2B5EF4-FFF2-40B4-BE49-F238E27FC236}">
                <a16:creationId xmlns:a16="http://schemas.microsoft.com/office/drawing/2014/main" id="{ADFC7C98-CECF-8C46-BE91-18235C2366A2}"/>
              </a:ext>
            </a:extLst>
          </p:cNvPr>
          <p:cNvSpPr>
            <a:spLocks noGrp="1"/>
          </p:cNvSpPr>
          <p:nvPr>
            <p:ph type="title"/>
            <p:custDataLst>
              <p:tags r:id="rId3"/>
            </p:custDataLst>
          </p:nvPr>
        </p:nvSpPr>
        <p:spPr>
          <a:xfrm>
            <a:off x="628650" y="383380"/>
            <a:ext cx="7886700" cy="1325563"/>
          </a:xfrm>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mj-ea"/>
                <a:cs typeface="+mj-cs"/>
              </a:rPr>
              <a:t>TFI Item 1.3: Behavioral Expectations</a:t>
            </a:r>
          </a:p>
        </p:txBody>
      </p:sp>
      <p:graphicFrame>
        <p:nvGraphicFramePr>
          <p:cNvPr id="101378" name="Content Placeholder 3"/>
          <p:cNvGraphicFramePr>
            <a:graphicFrameLocks noGrp="1"/>
          </p:cNvGraphicFramePr>
          <p:nvPr>
            <p:ph idx="4294967295"/>
            <p:custDataLst>
              <p:tags r:id="rId4"/>
            </p:custDataLst>
          </p:nvPr>
        </p:nvGraphicFramePr>
        <p:xfrm>
          <a:off x="376238" y="1893888"/>
          <a:ext cx="8391525" cy="3917972"/>
        </p:xfrm>
        <a:graphic>
          <a:graphicData uri="http://schemas.openxmlformats.org/drawingml/2006/table">
            <a:tbl>
              <a:tblPr/>
              <a:tblGrid>
                <a:gridCol w="2797175"/>
                <a:gridCol w="2797175"/>
                <a:gridCol w="2797175"/>
              </a:tblGrid>
              <a:tr h="342900">
                <a:tc>
                  <a:txBody>
                    <a:bodyPr vert="horz" wrap="square" lIns="68572" tIns="34301" rIns="68572" bIns="34301"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Feature</a:t>
                      </a:r>
                      <a:endParaRPr b="1">
                        <a:solidFill>
                          <a:srgbClr val="FFFFFF"/>
                        </a:solidFill>
                        <a:latin typeface="Calibri"/>
                      </a:endParaRPr>
                    </a:p>
                  </a:txBody>
                  <a:tcPr marL="68572" marR="68572" marT="34301" marB="34301"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c>
                  <a:txBody>
                    <a:bodyPr vert="horz" wrap="square" lIns="68572" tIns="34301" rIns="68572" bIns="34301"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Possible Data Sources</a:t>
                      </a:r>
                      <a:endParaRPr b="1">
                        <a:solidFill>
                          <a:srgbClr val="FFFFFF"/>
                        </a:solidFill>
                        <a:latin typeface="Calibri"/>
                      </a:endParaRPr>
                    </a:p>
                  </a:txBody>
                  <a:tcPr marL="68572" marR="68572" marT="34301" marB="34301"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c>
                  <a:txBody>
                    <a:bodyPr vert="horz" wrap="square" lIns="68572" tIns="34301" rIns="68572" bIns="34301"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Scoring Criteria</a:t>
                      </a:r>
                      <a:endParaRPr b="1">
                        <a:solidFill>
                          <a:srgbClr val="FFFFFF"/>
                        </a:solidFill>
                        <a:latin typeface="Calibri"/>
                      </a:endParaRPr>
                    </a:p>
                  </a:txBody>
                  <a:tcPr marL="68572" marR="68572" marT="34301" marB="34301"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r>
              <a:tr h="3575050">
                <a:tc>
                  <a:txBody>
                    <a:bodyPr vert="horz" wrap="square" lIns="68572" tIns="34301" rIns="68572" bIns="34301">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spcAft>
                          <a:spcPts val="600"/>
                        </a:spcAft>
                      </a:pPr>
                      <a:r>
                        <a:rPr sz="2100" b="1">
                          <a:solidFill>
                            <a:srgbClr val="000000"/>
                          </a:solidFill>
                          <a:latin typeface="Calibri" charset="0"/>
                        </a:rPr>
                        <a:t>Behavioral Expectations:</a:t>
                      </a:r>
                      <a:endParaRPr sz="2100" b="1">
                        <a:solidFill>
                          <a:srgbClr val="000000"/>
                        </a:solidFill>
                        <a:latin typeface="Calibri"/>
                      </a:endParaRPr>
                    </a:p>
                    <a:p>
                      <a:pPr marL="0" lvl="0" indent="0" defTabSz="685800" eaLnBrk="1" hangingPunct="1"/>
                      <a:r>
                        <a:rPr sz="1500">
                          <a:solidFill>
                            <a:srgbClr val="000000"/>
                          </a:solidFill>
                          <a:latin typeface="Calibri" charset="0"/>
                        </a:rPr>
                        <a:t>School has five or fewer positively stated behavioral expectations and examples by setting/location for student and staff behaviors (i.e., school teaching matrix) defined and in place.</a:t>
                      </a:r>
                      <a:endParaRPr sz="1500">
                        <a:solidFill>
                          <a:srgbClr val="000000"/>
                        </a:solidFill>
                        <a:latin typeface="Calibri"/>
                      </a:endParaRPr>
                    </a:p>
                    <a:p>
                      <a:pPr marL="0" lvl="0" indent="0" defTabSz="685800" eaLnBrk="1" hangingPunct="1"/>
                      <a:endParaRPr sz="1500">
                        <a:solidFill>
                          <a:srgbClr val="000000"/>
                        </a:solidFill>
                        <a:latin typeface="Calibri"/>
                      </a:endParaRPr>
                    </a:p>
                    <a:p>
                      <a:pPr marL="0" lvl="0" indent="0" defTabSz="685800" eaLnBrk="1" hangingPunct="1"/>
                      <a:endParaRPr sz="1500">
                        <a:solidFill>
                          <a:srgbClr val="000000"/>
                        </a:solidFill>
                        <a:latin typeface="Calibri"/>
                      </a:endParaRPr>
                    </a:p>
                    <a:p>
                      <a:pPr marL="0" lvl="0" indent="0" defTabSz="685800" eaLnBrk="1" hangingPunct="1"/>
                      <a:endParaRPr sz="1500">
                        <a:solidFill>
                          <a:srgbClr val="000000"/>
                        </a:solidFill>
                        <a:latin typeface="Calibri"/>
                      </a:endParaRPr>
                    </a:p>
                    <a:p>
                      <a:pPr marL="0" lvl="0" indent="0" defTabSz="685800" eaLnBrk="1" hangingPunct="1"/>
                      <a:endParaRPr sz="1500">
                        <a:solidFill>
                          <a:srgbClr val="000000"/>
                        </a:solidFill>
                        <a:latin typeface="Calibri"/>
                      </a:endParaRPr>
                    </a:p>
                    <a:p>
                      <a:pPr marL="0" lvl="0" indent="0" defTabSz="685800" eaLnBrk="1" hangingPunct="1"/>
                      <a:endParaRPr sz="1500">
                        <a:solidFill>
                          <a:srgbClr val="000000"/>
                        </a:solidFill>
                        <a:latin typeface="Calibri"/>
                      </a:endParaRPr>
                    </a:p>
                  </a:txBody>
                  <a:tcPr marL="68572" marR="68572" marT="34301" marB="34301">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c>
                  <a:txBody>
                    <a:bodyPr vert="horz" wrap="square" lIns="68572" tIns="34301" rIns="68572" bIns="34301">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spcAft>
                          <a:spcPts val="1200"/>
                        </a:spcAft>
                      </a:pPr>
                      <a:r>
                        <a:rPr sz="1500">
                          <a:solidFill>
                            <a:srgbClr val="000000"/>
                          </a:solidFill>
                          <a:latin typeface="Calibri" charset="0"/>
                        </a:rPr>
                        <a:t>•TFI Walkthrough Tool</a:t>
                      </a:r>
                      <a:endParaRPr sz="1500">
                        <a:solidFill>
                          <a:srgbClr val="000000"/>
                        </a:solidFill>
                        <a:latin typeface="Calibri"/>
                      </a:endParaRPr>
                    </a:p>
                    <a:p>
                      <a:pPr marL="0" lvl="0" indent="0" defTabSz="685800" eaLnBrk="1" hangingPunct="1">
                        <a:spcAft>
                          <a:spcPts val="1200"/>
                        </a:spcAft>
                      </a:pPr>
                      <a:r>
                        <a:rPr sz="1500">
                          <a:solidFill>
                            <a:srgbClr val="000000"/>
                          </a:solidFill>
                          <a:latin typeface="Calibri" charset="0"/>
                        </a:rPr>
                        <a:t>•Staff handbook</a:t>
                      </a:r>
                      <a:endParaRPr sz="1500">
                        <a:solidFill>
                          <a:srgbClr val="000000"/>
                        </a:solidFill>
                        <a:latin typeface="Calibri"/>
                      </a:endParaRPr>
                    </a:p>
                    <a:p>
                      <a:pPr marL="0" lvl="0" indent="0" defTabSz="685800" eaLnBrk="1" hangingPunct="1"/>
                      <a:r>
                        <a:rPr sz="1500">
                          <a:solidFill>
                            <a:srgbClr val="000000"/>
                          </a:solidFill>
                          <a:latin typeface="Calibri" charset="0"/>
                        </a:rPr>
                        <a:t>•Student handbook</a:t>
                      </a:r>
                      <a:endParaRPr sz="1500">
                        <a:solidFill>
                          <a:srgbClr val="000000"/>
                        </a:solidFill>
                        <a:latin typeface="Calibri"/>
                      </a:endParaRPr>
                    </a:p>
                  </a:txBody>
                  <a:tcPr marL="68572" marR="68572" marT="34301" marB="34301">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c>
                  <a:txBody>
                    <a:bodyPr vert="horz" wrap="square" lIns="68572" tIns="34301" rIns="68572" bIns="34301">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spcAft>
                          <a:spcPts val="1200"/>
                        </a:spcAft>
                      </a:pPr>
                      <a:r>
                        <a:rPr sz="1500">
                          <a:solidFill>
                            <a:srgbClr val="000000"/>
                          </a:solidFill>
                          <a:latin typeface="Calibri" charset="0"/>
                        </a:rPr>
                        <a:t>0 =  Behavioral expectations have not been identified, are not all positive, or are more than five in number.</a:t>
                      </a:r>
                      <a:endParaRPr sz="1500">
                        <a:solidFill>
                          <a:srgbClr val="000000"/>
                        </a:solidFill>
                        <a:latin typeface="Calibri"/>
                      </a:endParaRPr>
                    </a:p>
                    <a:p>
                      <a:pPr marL="0" lvl="0" indent="0" defTabSz="685800" eaLnBrk="1" hangingPunct="1">
                        <a:spcAft>
                          <a:spcPts val="1200"/>
                        </a:spcAft>
                      </a:pPr>
                      <a:r>
                        <a:rPr sz="1500">
                          <a:solidFill>
                            <a:srgbClr val="000000"/>
                          </a:solidFill>
                          <a:latin typeface="Calibri" charset="0"/>
                        </a:rPr>
                        <a:t>1 = Behavioral expectations are identified but may not include a matrix or be posted.</a:t>
                      </a:r>
                      <a:endParaRPr sz="1500">
                        <a:solidFill>
                          <a:srgbClr val="000000"/>
                        </a:solidFill>
                        <a:latin typeface="Calibri"/>
                      </a:endParaRPr>
                    </a:p>
                    <a:p>
                      <a:pPr marL="0" lvl="0" indent="0" defTabSz="685800" eaLnBrk="1" hangingPunct="1"/>
                      <a:r>
                        <a:rPr sz="1500">
                          <a:solidFill>
                            <a:srgbClr val="000000"/>
                          </a:solidFill>
                          <a:latin typeface="Calibri" charset="0"/>
                        </a:rPr>
                        <a:t>2 = Five or fewer behavioral expectations exist that are positive, posted, and identified for specific settings (i.e., teaching matrix) AND at least 90% of staff can list at least 67% of the expectations.</a:t>
                      </a:r>
                      <a:endParaRPr sz="1500">
                        <a:solidFill>
                          <a:srgbClr val="000000"/>
                        </a:solidFill>
                        <a:latin typeface="Calibri"/>
                      </a:endParaRPr>
                    </a:p>
                  </a:txBody>
                  <a:tcPr marL="68572" marR="68572" marT="34301" marB="34301">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r>
            </a:tbl>
          </a:graphicData>
        </a:graphic>
      </p:graphicFrame>
      <p:sp>
        <p:nvSpPr>
          <p:cNvPr id="101392" name="Rounded Rectangle 4">
            <a:extLst>
              <a:ext uri="{FF2B5EF4-FFF2-40B4-BE49-F238E27FC236}">
                <a16:creationId xmlns:a16="http://schemas.microsoft.com/office/drawing/2014/main" id="{CA66246E-2CB3-CF40-A4DC-ED2DDBE2ECD1}"/>
              </a:ext>
            </a:extLst>
          </p:cNvPr>
          <p:cNvSpPr/>
          <p:nvPr>
            <p:custDataLst>
              <p:tags r:id="rId5"/>
            </p:custDataLst>
          </p:nvPr>
        </p:nvSpPr>
        <p:spPr>
          <a:xfrm>
            <a:off x="2393950" y="2849563"/>
            <a:ext cx="4356100" cy="1930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sz="2100" b="1" i="0" u="none" strike="noStrike" kern="1200" cap="none" spc="0" normalizeH="0" baseline="0" noProof="0">
                <a:ln>
                  <a:noFill/>
                </a:ln>
                <a:solidFill>
                  <a:schemeClr val="tx1"/>
                </a:solidFill>
                <a:effectLst/>
                <a:uLnTx/>
                <a:uFillTx/>
                <a:latin typeface="+mn-lt"/>
                <a:ea typeface="+mn-ea"/>
                <a:cs typeface="+mn-cs"/>
              </a:rPr>
              <a:t>Main Idea:</a:t>
            </a:r>
            <a:r>
              <a:rPr kumimoji="0" lang="en-US" sz="2100" b="0" i="0" u="none" strike="noStrike" kern="1200" cap="none" spc="0" normalizeH="0" baseline="0" noProof="0">
                <a:ln>
                  <a:noFill/>
                </a:ln>
                <a:solidFill>
                  <a:schemeClr val="tx1"/>
                </a:solidFill>
                <a:effectLst/>
                <a:uLnTx/>
                <a:uFillTx/>
                <a:latin typeface="+mn-lt"/>
                <a:ea typeface="+mn-ea"/>
                <a:cs typeface="+mn-cs"/>
              </a:rPr>
              <a:t> </a:t>
            </a:r>
          </a:p>
          <a:p>
            <a:pPr marL="0" marR="0" lvl="0" indent="0" algn="ctr" defTabSz="457200" rtl="0" eaLnBrk="0" fontAlgn="base" latinLnBrk="0" hangingPunct="0">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chemeClr val="tx1"/>
                </a:solidFill>
                <a:effectLst/>
                <a:uLnTx/>
                <a:uFillTx/>
                <a:latin typeface="+mn-lt"/>
                <a:ea typeface="+mn-ea"/>
                <a:cs typeface="+mn-cs"/>
              </a:rPr>
              <a:t>Having school-wide, positive expectations is among the best ways to establish a positive social culture.</a:t>
            </a:r>
          </a:p>
          <a:p>
            <a:pPr marL="0" marR="0" lvl="0" indent="0" algn="l" defTabSz="457200" rtl="0" eaLnBrk="0" fontAlgn="base" latinLnBrk="0" hangingPunct="0">
              <a:lnSpc>
                <a:spcPct val="100000"/>
              </a:lnSpc>
              <a:spcBef>
                <a:spcPct val="0"/>
              </a:spcBef>
              <a:spcAft>
                <a:spcPct val="0"/>
              </a:spcAft>
              <a:buClrTx/>
              <a:buSzTx/>
              <a:buFontTx/>
              <a:buNone/>
              <a:defRPr/>
            </a:pPr>
            <a:endParaRPr kumimoji="0" lang="en-US" sz="1500" b="0" i="0" u="none" strike="noStrike" kern="1200" cap="none" spc="0" normalizeH="0" baseline="0" noProof="0">
              <a:ln>
                <a:noFill/>
              </a:ln>
              <a:solidFill>
                <a:schemeClr val="tx1"/>
              </a:solidFill>
              <a:effectLst/>
              <a:uLnTx/>
              <a:uFillTx/>
              <a:latin typeface="+mn-lt"/>
              <a:ea typeface="+mn-ea"/>
              <a:cs typeface="+mn-cs"/>
            </a:endParaRPr>
          </a:p>
        </p:txBody>
      </p:sp>
      <p:pic>
        <p:nvPicPr>
          <p:cNvPr id="101393" name="Recorded Sound"/>
          <p:cNvPicPr>
            <a:picLocks noChangeAspect="1"/>
          </p:cNvPicPr>
          <p:nvPr>
            <p:custDataLst>
              <p:tags r:id="rId7"/>
            </p:custDataLst>
          </p:nvPr>
        </p:nvPicPr>
        <p:blipFill>
          <a:blip r:embed="rId6"/>
          <a:stretch>
            <a:fillRect/>
          </a:stretch>
        </p:blipFill>
        <p:spPr>
          <a:xfrm>
            <a:off x="8605838" y="5375275"/>
            <a:ext cx="457200" cy="457200"/>
          </a:xfrm>
          <a:prstGeom prst="rect">
            <a:avLst/>
          </a:prstGeom>
          <a:noFill/>
          <a:ln>
            <a:noFill/>
            <a:miter lim="800000"/>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13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2" grpId="0" animBg="1"/>
      <p:bldP spid="101392" grpId="0" animBg="1"/>
    </p:bldLst>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3425" name="Title 2">
            <a:extLst>
              <a:ext uri="{FF2B5EF4-FFF2-40B4-BE49-F238E27FC236}">
                <a16:creationId xmlns:a16="http://schemas.microsoft.com/office/drawing/2014/main" id="{24BB6807-4E18-DD40-B4A2-CC7957B55D46}"/>
              </a:ext>
            </a:extLst>
          </p:cNvPr>
          <p:cNvSpPr>
            <a:spLocks noGrp="1"/>
          </p:cNvSpPr>
          <p:nvPr>
            <p:ph type="title"/>
            <p:custDataLst>
              <p:tags r:id="rId3"/>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mj-ea"/>
                <a:cs typeface="+mj-cs"/>
              </a:rPr>
              <a:t>TFI Walkthrough: Appendix A</a:t>
            </a:r>
          </a:p>
        </p:txBody>
      </p:sp>
      <p:pic>
        <p:nvPicPr>
          <p:cNvPr id="103426" name="Picture 6" descr="A screenshot of a social media postDescription automatically generated"/>
          <p:cNvPicPr>
            <a:picLocks noChangeAspect="1"/>
          </p:cNvPicPr>
          <p:nvPr>
            <p:custDataLst>
              <p:tags r:id="rId5"/>
            </p:custDataLst>
          </p:nvPr>
        </p:nvPicPr>
        <p:blipFill>
          <a:blip r:embed="rId4"/>
          <a:stretch>
            <a:fillRect/>
          </a:stretch>
        </p:blipFill>
        <p:spPr>
          <a:xfrm>
            <a:off x="481013" y="1493838"/>
            <a:ext cx="4278312" cy="4346575"/>
          </a:xfrm>
          <a:prstGeom prst="rect">
            <a:avLst/>
          </a:prstGeom>
          <a:noFill/>
          <a:ln>
            <a:noFill/>
            <a:miter lim="800000"/>
          </a:ln>
        </p:spPr>
      </p:pic>
      <p:pic>
        <p:nvPicPr>
          <p:cNvPr id="103427" name="Picture 8" descr="A screenshot of a cell phoneDescription automatically generated"/>
          <p:cNvPicPr>
            <a:picLocks noChangeAspect="1"/>
          </p:cNvPicPr>
          <p:nvPr>
            <p:custDataLst>
              <p:tags r:id="rId7"/>
            </p:custDataLst>
          </p:nvPr>
        </p:nvPicPr>
        <p:blipFill>
          <a:blip r:embed="rId6"/>
          <a:stretch>
            <a:fillRect/>
          </a:stretch>
        </p:blipFill>
        <p:spPr>
          <a:xfrm>
            <a:off x="4906963" y="1690688"/>
            <a:ext cx="3914775" cy="4346575"/>
          </a:xfrm>
          <a:prstGeom prst="rect">
            <a:avLst/>
          </a:prstGeom>
          <a:noFill/>
          <a:ln>
            <a:noFill/>
            <a:miter lim="800000"/>
          </a:ln>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5473" name="Slide Number Placeholder 3">
            <a:extLst>
              <a:ext uri="{FF2B5EF4-FFF2-40B4-BE49-F238E27FC236}">
                <a16:creationId xmlns:a16="http://schemas.microsoft.com/office/drawing/2014/main" id="{8CE84DC1-54F0-0342-A5F7-6AB562B73318}"/>
              </a:ext>
            </a:extLst>
          </p:cNvPr>
          <p:cNvSpPr txBox="1">
            <a:spLocks noGrp="1"/>
          </p:cNvSpPr>
          <p:nvPr>
            <p:ph type="sldNum" idx="12"/>
            <p:custDataLst>
              <p:tags r:id="rId2"/>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6A6BE1B8-57F1-324F-B51B-86731E6F59A2}"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45</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
        <p:nvSpPr>
          <p:cNvPr id="105474" name="Title 1">
            <a:extLst>
              <a:ext uri="{FF2B5EF4-FFF2-40B4-BE49-F238E27FC236}">
                <a16:creationId xmlns:a16="http://schemas.microsoft.com/office/drawing/2014/main" id="{A5164C2E-1391-F14A-B8FD-E3B3785F3C6A}"/>
              </a:ext>
            </a:extLst>
          </p:cNvPr>
          <p:cNvSpPr>
            <a:spLocks noGrp="1"/>
          </p:cNvSpPr>
          <p:nvPr>
            <p:ph type="title"/>
            <p:custDataLst>
              <p:tags r:id="rId3"/>
            </p:custDataLst>
          </p:nvPr>
        </p:nvSpPr>
        <p:spPr>
          <a:xfrm>
            <a:off x="628650" y="383380"/>
            <a:ext cx="7886700" cy="1325563"/>
          </a:xfrm>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mj-ea"/>
                <a:cs typeface="+mj-cs"/>
              </a:rPr>
              <a:t>TFI Item 2.5: Options for Tier II Interventions</a:t>
            </a:r>
          </a:p>
        </p:txBody>
      </p:sp>
      <p:graphicFrame>
        <p:nvGraphicFramePr>
          <p:cNvPr id="105475" name="Content Placeholder 3"/>
          <p:cNvGraphicFramePr>
            <a:graphicFrameLocks noGrp="1"/>
          </p:cNvGraphicFramePr>
          <p:nvPr>
            <p:ph idx="4294967295"/>
            <p:custDataLst>
              <p:tags r:id="rId4"/>
            </p:custDataLst>
          </p:nvPr>
        </p:nvGraphicFramePr>
        <p:xfrm>
          <a:off x="376238" y="1893888"/>
          <a:ext cx="8391525" cy="3429044"/>
        </p:xfrm>
        <a:graphic>
          <a:graphicData uri="http://schemas.openxmlformats.org/drawingml/2006/table">
            <a:tbl>
              <a:tblPr/>
              <a:tblGrid>
                <a:gridCol w="2797175"/>
                <a:gridCol w="2797175"/>
                <a:gridCol w="2797175"/>
              </a:tblGrid>
              <a:tr h="287338">
                <a:tc>
                  <a:txBody>
                    <a:bodyPr vert="horz" wrap="square" lIns="68572" tIns="34301" rIns="68572" bIns="34301"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Feature</a:t>
                      </a:r>
                      <a:endParaRPr b="1">
                        <a:solidFill>
                          <a:srgbClr val="FFFFFF"/>
                        </a:solidFill>
                        <a:latin typeface="Calibri"/>
                      </a:endParaRPr>
                    </a:p>
                  </a:txBody>
                  <a:tcPr marL="68572" marR="68572" marT="34301" marB="34301"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c>
                  <a:txBody>
                    <a:bodyPr vert="horz" wrap="square" lIns="68572" tIns="34301" rIns="68572" bIns="34301"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Possible Data Sources</a:t>
                      </a:r>
                      <a:endParaRPr b="1">
                        <a:solidFill>
                          <a:srgbClr val="FFFFFF"/>
                        </a:solidFill>
                        <a:latin typeface="Calibri"/>
                      </a:endParaRPr>
                    </a:p>
                  </a:txBody>
                  <a:tcPr marL="68572" marR="68572" marT="34301" marB="34301"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c>
                  <a:txBody>
                    <a:bodyPr vert="horz" wrap="square" lIns="68572" tIns="34301" rIns="68572" bIns="34301"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Scoring Criteria</a:t>
                      </a:r>
                      <a:endParaRPr b="1">
                        <a:solidFill>
                          <a:srgbClr val="FFFFFF"/>
                        </a:solidFill>
                        <a:latin typeface="Calibri"/>
                      </a:endParaRPr>
                    </a:p>
                  </a:txBody>
                  <a:tcPr marL="68572" marR="68572" marT="34301" marB="34301"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r>
              <a:tr h="3000375">
                <a:tc>
                  <a:txBody>
                    <a:bodyPr vert="horz" wrap="square" lIns="68572" tIns="34301" rIns="68572" bIns="34301">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spcAft>
                          <a:spcPts val="600"/>
                        </a:spcAft>
                      </a:pPr>
                      <a:r>
                        <a:rPr sz="2400" b="1">
                          <a:solidFill>
                            <a:srgbClr val="000000"/>
                          </a:solidFill>
                          <a:latin typeface="Calibri" charset="0"/>
                        </a:rPr>
                        <a:t>Options for Tier 2 Interventions:</a:t>
                      </a:r>
                      <a:endParaRPr sz="2400" b="1">
                        <a:solidFill>
                          <a:srgbClr val="000000"/>
                        </a:solidFill>
                        <a:latin typeface="Calibri"/>
                      </a:endParaRPr>
                    </a:p>
                    <a:p>
                      <a:pPr marL="0" lvl="0" indent="0" defTabSz="685800" eaLnBrk="1" hangingPunct="1">
                        <a:spcAft>
                          <a:spcPts val="600"/>
                        </a:spcAft>
                      </a:pPr>
                      <a:r>
                        <a:rPr sz="1600">
                          <a:solidFill>
                            <a:srgbClr val="000000"/>
                          </a:solidFill>
                          <a:latin typeface="Calibri" charset="0"/>
                        </a:rPr>
                        <a:t>Tier 2 team has multiple ongoing behavior support interventions with documented evidence of effectiveness matched to student need. </a:t>
                      </a:r>
                      <a:endParaRPr sz="1500">
                        <a:solidFill>
                          <a:srgbClr val="000000"/>
                        </a:solidFill>
                        <a:latin typeface="Calibri"/>
                      </a:endParaRPr>
                    </a:p>
                    <a:p>
                      <a:pPr marL="0" lvl="0" indent="0" defTabSz="685800" eaLnBrk="1" hangingPunct="1"/>
                      <a:endParaRPr sz="1500">
                        <a:solidFill>
                          <a:srgbClr val="000000"/>
                        </a:solidFill>
                        <a:latin typeface="Calibri"/>
                      </a:endParaRPr>
                    </a:p>
                    <a:p>
                      <a:pPr marL="0" lvl="0" indent="0" defTabSz="685800" eaLnBrk="1" hangingPunct="1"/>
                      <a:endParaRPr sz="1500">
                        <a:solidFill>
                          <a:srgbClr val="000000"/>
                        </a:solidFill>
                        <a:latin typeface="Calibri"/>
                      </a:endParaRPr>
                    </a:p>
                    <a:p>
                      <a:pPr marL="0" lvl="0" indent="0" defTabSz="685800" eaLnBrk="1" hangingPunct="1"/>
                      <a:endParaRPr sz="1500">
                        <a:solidFill>
                          <a:srgbClr val="000000"/>
                        </a:solidFill>
                        <a:latin typeface="Calibri"/>
                      </a:endParaRPr>
                    </a:p>
                    <a:p>
                      <a:pPr marL="0" lvl="0" indent="0" defTabSz="685800" eaLnBrk="1" hangingPunct="1"/>
                      <a:endParaRPr sz="1500">
                        <a:solidFill>
                          <a:srgbClr val="000000"/>
                        </a:solidFill>
                        <a:latin typeface="Calibri"/>
                      </a:endParaRPr>
                    </a:p>
                  </a:txBody>
                  <a:tcPr marL="68572" marR="68572" marT="34301" marB="34301">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c>
                  <a:txBody>
                    <a:bodyPr vert="horz" wrap="square" lIns="68572" tIns="34301" rIns="68572" bIns="34301">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285750" lvl="0" indent="-285750" defTabSz="685800" eaLnBrk="1" hangingPunct="1">
                        <a:spcAft>
                          <a:spcPts val="1200"/>
                        </a:spcAft>
                        <a:buFont typeface="Arial"/>
                        <a:buChar char="•"/>
                      </a:pPr>
                      <a:r>
                        <a:rPr sz="1600">
                          <a:solidFill>
                            <a:srgbClr val="000000"/>
                          </a:solidFill>
                          <a:latin typeface="Calibri" charset="0"/>
                        </a:rPr>
                        <a:t>School Tier 2 handbook</a:t>
                      </a:r>
                      <a:endParaRPr sz="1600">
                        <a:solidFill>
                          <a:srgbClr val="000000"/>
                        </a:solidFill>
                        <a:latin typeface="Calibri"/>
                      </a:endParaRPr>
                    </a:p>
                    <a:p>
                      <a:pPr marL="285750" lvl="0" indent="-285750" defTabSz="685800" eaLnBrk="1" hangingPunct="1">
                        <a:spcAft>
                          <a:spcPts val="1200"/>
                        </a:spcAft>
                        <a:buFont typeface="Arial"/>
                        <a:buChar char="•"/>
                      </a:pPr>
                      <a:r>
                        <a:rPr sz="1600">
                          <a:solidFill>
                            <a:srgbClr val="000000"/>
                          </a:solidFill>
                          <a:latin typeface="Calibri" charset="0"/>
                        </a:rPr>
                        <a:t>Targeted Interventions Reference Guide (aka Targeted Inventory)</a:t>
                      </a:r>
                      <a:endParaRPr sz="1500">
                        <a:solidFill>
                          <a:srgbClr val="000000"/>
                        </a:solidFill>
                        <a:latin typeface="Calibri"/>
                      </a:endParaRPr>
                    </a:p>
                  </a:txBody>
                  <a:tcPr marL="68572" marR="68572" marT="34301" marB="34301">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c>
                  <a:txBody>
                    <a:bodyPr vert="horz" wrap="square" lIns="68572" tIns="34301" rIns="68572" bIns="34301">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spcAft>
                          <a:spcPts val="1200"/>
                        </a:spcAft>
                      </a:pPr>
                      <a:r>
                        <a:rPr sz="1600">
                          <a:solidFill>
                            <a:srgbClr val="000000"/>
                          </a:solidFill>
                          <a:latin typeface="Calibri" charset="0"/>
                        </a:rPr>
                        <a:t>0 = No Tier 2 interventions with documented evidence of effectiveness are in use </a:t>
                      </a:r>
                      <a:endParaRPr sz="1600">
                        <a:solidFill>
                          <a:srgbClr val="000000"/>
                        </a:solidFill>
                        <a:latin typeface="Calibri"/>
                      </a:endParaRPr>
                    </a:p>
                    <a:p>
                      <a:pPr marL="0" lvl="0" indent="0" defTabSz="685800" eaLnBrk="1" hangingPunct="1">
                        <a:spcAft>
                          <a:spcPts val="1200"/>
                        </a:spcAft>
                      </a:pPr>
                      <a:r>
                        <a:rPr sz="1600">
                          <a:solidFill>
                            <a:srgbClr val="000000"/>
                          </a:solidFill>
                          <a:latin typeface="Calibri" charset="0"/>
                        </a:rPr>
                        <a:t>1 = Only 1 Tier 2 intervention with documented evidence of effectiveness is in use </a:t>
                      </a:r>
                      <a:endParaRPr sz="1600">
                        <a:solidFill>
                          <a:srgbClr val="000000"/>
                        </a:solidFill>
                        <a:latin typeface="Calibri"/>
                      </a:endParaRPr>
                    </a:p>
                    <a:p>
                      <a:pPr marL="0" lvl="0" indent="0" defTabSz="685800" eaLnBrk="1" hangingPunct="1">
                        <a:spcAft>
                          <a:spcPts val="1200"/>
                        </a:spcAft>
                      </a:pPr>
                      <a:r>
                        <a:rPr sz="1600">
                          <a:solidFill>
                            <a:srgbClr val="000000"/>
                          </a:solidFill>
                          <a:latin typeface="Calibri" charset="0"/>
                        </a:rPr>
                        <a:t>2 = Multiple Tier 2 interventions with documented evidence of effectiveness matched to student need</a:t>
                      </a:r>
                      <a:endParaRPr sz="1500">
                        <a:solidFill>
                          <a:srgbClr val="000000"/>
                        </a:solidFill>
                        <a:latin typeface="Calibri"/>
                      </a:endParaRPr>
                    </a:p>
                  </a:txBody>
                  <a:tcPr marL="68572" marR="68572" marT="34301" marB="34301">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r>
            </a:tbl>
          </a:graphicData>
        </a:graphic>
      </p:graphicFrame>
    </p:spTree>
    <p:custDataLst>
      <p:tags r:id="rId5"/>
    </p:custData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37217" name="Content Placeholder 5" descr="A screenshot of a cell phoneDescription automatically generated"/>
          <p:cNvPicPr>
            <a:picLocks noGrp="1" noChangeAspect="1"/>
          </p:cNvPicPr>
          <p:nvPr>
            <p:ph idx="1"/>
            <p:custDataLst>
              <p:tags r:id="rId3"/>
            </p:custDataLst>
          </p:nvPr>
        </p:nvPicPr>
        <p:blipFill>
          <a:blip r:embed="rId2"/>
          <a:stretch>
            <a:fillRect/>
          </a:stretch>
        </p:blipFill>
        <p:spPr>
          <a:xfrm>
            <a:off x="134938" y="501650"/>
            <a:ext cx="8874125" cy="5324475"/>
          </a:xfrm>
          <a:prstGeom prst="rect">
            <a:avLst/>
          </a:prstGeom>
          <a:noFill/>
          <a:ln>
            <a:noFill/>
            <a:miter lim="800000"/>
          </a:ln>
        </p:spPr>
      </p:pic>
      <p:sp>
        <p:nvSpPr>
          <p:cNvPr id="137218" name="Slide Number Placeholder 3">
            <a:extLst>
              <a:ext uri="{FF2B5EF4-FFF2-40B4-BE49-F238E27FC236}">
                <a16:creationId xmlns:a16="http://schemas.microsoft.com/office/drawing/2014/main" id="{3D55E07D-27E7-9847-B1F7-64ADD254658A}"/>
              </a:ext>
            </a:extLst>
          </p:cNvPr>
          <p:cNvSpPr txBox="1">
            <a:spLocks noGrp="1"/>
          </p:cNvSpPr>
          <p:nvPr>
            <p:ph type="sldNum" idx="12"/>
            <p:custDataLst>
              <p:tags r:id="rId4"/>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6A6BE1B8-57F1-324F-B51B-86731E6F59A2}"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46</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5"/>
    </p:custData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6497" name="Title 1">
            <a:extLst>
              <a:ext uri="{FF2B5EF4-FFF2-40B4-BE49-F238E27FC236}">
                <a16:creationId xmlns:a16="http://schemas.microsoft.com/office/drawing/2014/main" id="{8E7A3417-8228-7542-B36C-F50634E4F217}"/>
              </a:ext>
            </a:extLst>
          </p:cNvPr>
          <p:cNvSpPr>
            <a:spLocks noGrp="1"/>
          </p:cNvSpPr>
          <p:nvPr>
            <p:ph type="title"/>
            <p:custDataLst>
              <p:tags r:id="rId3"/>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mj-ea"/>
                <a:cs typeface="+mj-cs"/>
              </a:rPr>
              <a:t>3.4 Student Support Team</a:t>
            </a:r>
          </a:p>
        </p:txBody>
      </p:sp>
      <p:graphicFrame>
        <p:nvGraphicFramePr>
          <p:cNvPr id="106498" name="Content Placeholder 3"/>
          <p:cNvGraphicFramePr>
            <a:graphicFrameLocks noGrp="1"/>
          </p:cNvGraphicFramePr>
          <p:nvPr>
            <p:ph idx="4294967295"/>
            <p:custDataLst>
              <p:tags r:id="rId4"/>
            </p:custDataLst>
          </p:nvPr>
        </p:nvGraphicFramePr>
        <p:xfrm>
          <a:off x="168275" y="1565275"/>
          <a:ext cx="8810625" cy="4610408"/>
        </p:xfrm>
        <a:graphic>
          <a:graphicData uri="http://schemas.openxmlformats.org/drawingml/2006/table">
            <a:tbl>
              <a:tblPr/>
              <a:tblGrid>
                <a:gridCol w="2936875"/>
                <a:gridCol w="2936875"/>
                <a:gridCol w="2936875"/>
              </a:tblGrid>
              <a:tr h="350838">
                <a:tc>
                  <a:txBody>
                    <a:bodyPr vert="horz" wrap="square" lIns="68590" tIns="34285" rIns="68590" bIns="34285"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Feature</a:t>
                      </a:r>
                      <a:endParaRPr b="1">
                        <a:solidFill>
                          <a:srgbClr val="FFFFFF"/>
                        </a:solidFill>
                        <a:latin typeface="Calibri"/>
                      </a:endParaRPr>
                    </a:p>
                  </a:txBody>
                  <a:tcPr marL="68590" marR="68590" marT="34285" marB="34285"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c>
                  <a:txBody>
                    <a:bodyPr vert="horz" wrap="square" lIns="68590" tIns="34285" rIns="68590" bIns="34285"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Possible Data Sources</a:t>
                      </a:r>
                      <a:endParaRPr b="1">
                        <a:solidFill>
                          <a:srgbClr val="FFFFFF"/>
                        </a:solidFill>
                        <a:latin typeface="Calibri"/>
                      </a:endParaRPr>
                    </a:p>
                  </a:txBody>
                  <a:tcPr marL="68590" marR="68590" marT="34285" marB="34285"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c>
                  <a:txBody>
                    <a:bodyPr vert="horz" wrap="square" lIns="68590" tIns="34285" rIns="68590" bIns="34285"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b="1">
                          <a:solidFill>
                            <a:srgbClr val="FFFFFF"/>
                          </a:solidFill>
                          <a:latin typeface="Calibri" charset="0"/>
                        </a:rPr>
                        <a:t>Scoring Criteria</a:t>
                      </a:r>
                      <a:endParaRPr b="1">
                        <a:solidFill>
                          <a:srgbClr val="FFFFFF"/>
                        </a:solidFill>
                        <a:latin typeface="Calibri"/>
                      </a:endParaRPr>
                    </a:p>
                  </a:txBody>
                  <a:tcPr marL="68590" marR="68590" marT="34285" marB="34285" anchor="ctr">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chemeClr val="accent1"/>
                    </a:solidFill>
                  </a:tcPr>
                </a:tc>
              </a:tr>
              <a:tr h="4259262">
                <a:tc>
                  <a:txBody>
                    <a:bodyPr vert="horz" wrap="square" lIns="68590" tIns="34285" rIns="68590" bIns="3428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r>
                        <a:rPr sz="2100" b="1">
                          <a:solidFill>
                            <a:srgbClr val="000000"/>
                          </a:solidFill>
                          <a:latin typeface="Calibri" charset="0"/>
                        </a:rPr>
                        <a:t>Student Support Team: </a:t>
                      </a:r>
                      <a:endParaRPr sz="2100" b="1">
                        <a:solidFill>
                          <a:srgbClr val="000000"/>
                        </a:solidFill>
                        <a:latin typeface="Calibri"/>
                      </a:endParaRPr>
                    </a:p>
                    <a:p>
                      <a:pPr marL="0" lvl="0" indent="0" defTabSz="685800" eaLnBrk="1" hangingPunct="1"/>
                      <a:r>
                        <a:rPr>
                          <a:solidFill>
                            <a:srgbClr val="000000"/>
                          </a:solidFill>
                          <a:latin typeface="Calibri" charset="0"/>
                        </a:rPr>
                        <a:t>For each individual student support plan, a uniquely constructed team exists (with input/approval from student/family about who is on the team) to design, implement, monitor, and adapt the student-specific support plan.</a:t>
                      </a:r>
                      <a:endParaRPr>
                        <a:solidFill>
                          <a:srgbClr val="000000"/>
                        </a:solidFill>
                        <a:latin typeface="Calibri"/>
                      </a:endParaRPr>
                    </a:p>
                  </a:txBody>
                  <a:tcPr marL="68590" marR="68590" marT="34285" marB="34285">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c>
                  <a:txBody>
                    <a:bodyPr vert="horz" wrap="square" lIns="68590" tIns="34285" rIns="68590" bIns="3428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342900" lvl="0" indent="-342900" defTabSz="685800" eaLnBrk="1" hangingPunct="1">
                        <a:buFont typeface="Wingdings" charset="2"/>
                        <a:buChar char="§"/>
                      </a:pPr>
                      <a:r>
                        <a:rPr>
                          <a:solidFill>
                            <a:srgbClr val="000000"/>
                          </a:solidFill>
                          <a:latin typeface="Calibri" charset="0"/>
                        </a:rPr>
                        <a:t>Three randomly selected Tier III student support plans developed in the past 12 months (see Appendix C: TFI Tier III Support Plan Worksheet)</a:t>
                      </a:r>
                      <a:endParaRPr>
                        <a:solidFill>
                          <a:srgbClr val="000000"/>
                        </a:solidFill>
                        <a:latin typeface="Calibri"/>
                      </a:endParaRPr>
                    </a:p>
                  </a:txBody>
                  <a:tcPr marL="68590" marR="68590" marT="34285" marB="34285">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c>
                  <a:txBody>
                    <a:bodyPr vert="horz" wrap="square" lIns="68590" tIns="34285" rIns="68590" bIns="3428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spcAft>
                          <a:spcPts val="1200"/>
                        </a:spcAft>
                      </a:pPr>
                      <a:r>
                        <a:rPr sz="1500">
                          <a:solidFill>
                            <a:srgbClr val="000000"/>
                          </a:solidFill>
                          <a:latin typeface="Calibri" charset="0"/>
                        </a:rPr>
                        <a:t>0 = Individual student support teams do not exist for all students who need them.</a:t>
                      </a:r>
                      <a:endParaRPr sz="1500">
                        <a:solidFill>
                          <a:srgbClr val="000000"/>
                        </a:solidFill>
                        <a:latin typeface="Calibri"/>
                      </a:endParaRPr>
                    </a:p>
                    <a:p>
                      <a:pPr marL="0" lvl="0" indent="0" defTabSz="685800" eaLnBrk="1" hangingPunct="1">
                        <a:spcAft>
                          <a:spcPts val="1200"/>
                        </a:spcAft>
                      </a:pPr>
                      <a:r>
                        <a:rPr sz="1500">
                          <a:solidFill>
                            <a:srgbClr val="000000"/>
                          </a:solidFill>
                          <a:latin typeface="Calibri" charset="0"/>
                        </a:rPr>
                        <a:t>1 = Individual student support teams exist, but are not uniquely designed with input from student/family and/or team membership has partial connection to strengths and needs.</a:t>
                      </a:r>
                      <a:endParaRPr sz="1500">
                        <a:solidFill>
                          <a:srgbClr val="000000"/>
                        </a:solidFill>
                        <a:latin typeface="Calibri"/>
                      </a:endParaRPr>
                    </a:p>
                    <a:p>
                      <a:pPr marL="0" lvl="0" indent="0" defTabSz="685800" eaLnBrk="1" hangingPunct="1"/>
                      <a:r>
                        <a:rPr sz="1500">
                          <a:solidFill>
                            <a:srgbClr val="000000"/>
                          </a:solidFill>
                          <a:latin typeface="Calibri" charset="0"/>
                        </a:rPr>
                        <a:t>2 = Individual student support teams exist, are uniquely designed with active input/approval from student/family (with a clear link of team membership to student strengths and needs), and meet regularly to review progress data.</a:t>
                      </a:r>
                      <a:endParaRPr sz="1500">
                        <a:solidFill>
                          <a:srgbClr val="000000"/>
                        </a:solidFill>
                        <a:latin typeface="Calibri"/>
                      </a:endParaRPr>
                    </a:p>
                    <a:p>
                      <a:pPr marL="0" lvl="0" indent="0" defTabSz="685800" eaLnBrk="1" hangingPunct="1"/>
                      <a:endParaRPr sz="1500">
                        <a:solidFill>
                          <a:srgbClr val="000000"/>
                        </a:solidFill>
                        <a:latin typeface="Calibri"/>
                      </a:endParaRPr>
                    </a:p>
                  </a:txBody>
                  <a:tcPr marL="68590" marR="68590" marT="34285" marB="34285">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CFD5EA"/>
                    </a:solidFill>
                  </a:tcPr>
                </a:tc>
              </a:tr>
            </a:tbl>
          </a:graphicData>
        </a:graphic>
      </p:graphicFrame>
      <p:grpSp>
        <p:nvGrpSpPr>
          <p:cNvPr id="106514" name="Rounded Rectangle 4"/>
          <p:cNvGrpSpPr/>
          <p:nvPr>
            <p:custDataLst>
              <p:tags r:id="rId5"/>
            </p:custDataLst>
          </p:nvPr>
        </p:nvGrpSpPr>
        <p:grpSpPr>
          <a:xfrm>
            <a:off x="2298700" y="2933700"/>
            <a:ext cx="4546600" cy="1803400"/>
            <a:chOff x="1448" y="1848"/>
            <a:chExt cx="2864" cy="1136"/>
          </a:xfrm>
        </p:grpSpPr>
        <p:pic>
          <p:nvPicPr>
            <p:cNvPr id="106512" name="Rounded Rectangle 4"/>
            <p:cNvPicPr/>
            <p:nvPr/>
          </p:nvPicPr>
          <p:blipFill>
            <a:blip r:embed="rId6"/>
            <a:stretch>
              <a:fillRect/>
            </a:stretch>
          </p:blipFill>
          <p:spPr>
            <a:xfrm>
              <a:off x="1448" y="1848"/>
              <a:ext cx="2864" cy="1136"/>
            </a:xfrm>
            <a:prstGeom prst="rect">
              <a:avLst/>
            </a:prstGeom>
            <a:noFill/>
            <a:ln>
              <a:miter lim="800000"/>
            </a:ln>
          </p:spPr>
        </p:pic>
        <p:sp>
          <p:nvSpPr>
            <p:cNvPr id="106513" name=""/>
            <p:cNvSpPr/>
            <p:nvPr>
              <p:custDataLst>
                <p:tags r:id="rId7"/>
              </p:custDataLst>
            </p:nvPr>
          </p:nvSpPr>
          <p:spPr>
            <a:xfrm>
              <a:off x="1512" y="1909"/>
              <a:ext cx="2738" cy="1009"/>
            </a:xfrm>
            <a:prstGeom prst="rect">
              <a:avLst/>
            </a:prstGeom>
            <a:noFill/>
            <a:ln>
              <a:noFill/>
              <a:miter lim="800000"/>
            </a:ln>
          </p:spPr>
          <p:txBody>
            <a:bodyPr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a:r>
                <a:rPr sz="2100" b="1">
                  <a:latin typeface="Calibri" charset="0"/>
                </a:rPr>
                <a:t>Main Idea:</a:t>
              </a:r>
              <a:endParaRPr sz="2100" b="1">
                <a:latin typeface="Calibri"/>
              </a:endParaRPr>
            </a:p>
            <a:p>
              <a:pPr marL="0" lvl="0" indent="0" algn="ctr"/>
              <a:r>
                <a:rPr>
                  <a:latin typeface="Calibri" charset="0"/>
                </a:rPr>
                <a:t>Each student receiving Tier III supports benefits from having an individualized team comprised of relevant stakeholders.</a:t>
              </a:r>
              <a:endParaRPr>
                <a:latin typeface="Calibri"/>
              </a:endParaRPr>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5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xit" presetSubtype="0" fill="hold" nodeType="clickEffect">
                                  <p:stCondLst>
                                    <p:cond delay="0"/>
                                  </p:stCondLst>
                                  <p:childTnLst>
                                    <p:set>
                                      <p:cBhvr>
                                        <p:cTn id="10" dur="1" fill="hold">
                                          <p:stCondLst>
                                            <p:cond delay="0"/>
                                          </p:stCondLst>
                                        </p:cTn>
                                        <p:tgtEl>
                                          <p:spTgt spid="106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38241" name="Content Placeholder 5" descr="A screenshot of a cell phoneDescription automatically generated"/>
          <p:cNvPicPr>
            <a:picLocks noGrp="1" noChangeAspect="1"/>
          </p:cNvPicPr>
          <p:nvPr>
            <p:ph idx="1"/>
            <p:custDataLst>
              <p:tags r:id="rId3"/>
            </p:custDataLst>
          </p:nvPr>
        </p:nvPicPr>
        <p:blipFill>
          <a:blip r:embed="rId2"/>
          <a:stretch>
            <a:fillRect/>
          </a:stretch>
        </p:blipFill>
        <p:spPr>
          <a:xfrm>
            <a:off x="1962150" y="136525"/>
            <a:ext cx="5708650" cy="6248400"/>
          </a:xfrm>
          <a:prstGeom prst="rect">
            <a:avLst/>
          </a:prstGeom>
          <a:noFill/>
          <a:ln>
            <a:noFill/>
            <a:miter lim="800000"/>
          </a:ln>
        </p:spPr>
      </p:pic>
      <p:sp>
        <p:nvSpPr>
          <p:cNvPr id="138242" name="Slide Number Placeholder 3">
            <a:extLst>
              <a:ext uri="{FF2B5EF4-FFF2-40B4-BE49-F238E27FC236}">
                <a16:creationId xmlns:a16="http://schemas.microsoft.com/office/drawing/2014/main" id="{697D015A-C3A2-E649-9647-582A128B2E9E}"/>
              </a:ext>
            </a:extLst>
          </p:cNvPr>
          <p:cNvSpPr txBox="1">
            <a:spLocks noGrp="1"/>
          </p:cNvSpPr>
          <p:nvPr>
            <p:ph type="sldNum" idx="12"/>
            <p:custDataLst>
              <p:tags r:id="rId4"/>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6A6BE1B8-57F1-324F-B51B-86731E6F59A2}"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48</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5"/>
    </p:custData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8545" name="Title 1"/>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Action Planning Form</a:t>
            </a:r>
            <a:endParaRPr lang="en-US" altLang="en-US" sz="4000" b="1">
              <a:solidFill>
                <a:srgbClr val="006600"/>
              </a:solidFill>
            </a:endParaRPr>
          </a:p>
        </p:txBody>
      </p:sp>
      <p:pic>
        <p:nvPicPr>
          <p:cNvPr id="108546" name="Picture 3"/>
          <p:cNvPicPr>
            <a:picLocks noChangeAspect="1"/>
          </p:cNvPicPr>
          <p:nvPr>
            <p:custDataLst>
              <p:tags r:id="rId5"/>
            </p:custDataLst>
          </p:nvPr>
        </p:nvPicPr>
        <p:blipFill>
          <a:blip r:embed="rId4"/>
          <a:srcRect t="7080" b="0"/>
          <a:stretch>
            <a:fillRect/>
          </a:stretch>
        </p:blipFill>
        <p:spPr>
          <a:xfrm>
            <a:off x="733425" y="1417638"/>
            <a:ext cx="7459663" cy="4684712"/>
          </a:xfrm>
          <a:prstGeom prst="rect">
            <a:avLst/>
          </a:prstGeom>
          <a:noFill/>
          <a:ln>
            <a:noFill/>
            <a:miter lim="800000"/>
          </a:ln>
        </p:spPr>
      </p:pic>
    </p:spTree>
    <p:custDataLst>
      <p:tags r:id="rId6"/>
    </p:custData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4577" name="Title 1"/>
          <p:cNvSpPr>
            <a:spLocks noGrp="1"/>
          </p:cNvSpPr>
          <p:nvPr>
            <p:ph type="title"/>
            <p:custDataLst>
              <p:tags r:id="rId3"/>
            </p:custDataLst>
          </p:nvPr>
        </p:nvSpPr>
        <p:spPr>
          <a:xfrm>
            <a:off x="628650" y="50800"/>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Agenda</a:t>
            </a:r>
            <a:endParaRPr lang="en-US" altLang="en-US" sz="4000" b="1">
              <a:solidFill>
                <a:srgbClr val="006600"/>
              </a:solidFill>
            </a:endParaRPr>
          </a:p>
        </p:txBody>
      </p:sp>
      <p:sp>
        <p:nvSpPr>
          <p:cNvPr id="24578" name="Content Placeholder 2">
            <a:extLst>
              <a:ext uri="{FF2B5EF4-FFF2-40B4-BE49-F238E27FC236}">
                <a16:creationId xmlns:a16="http://schemas.microsoft.com/office/drawing/2014/main" id="{D141C178-98CD-C74E-9969-BB6C67EB1558}"/>
              </a:ext>
            </a:extLst>
          </p:cNvPr>
          <p:cNvSpPr>
            <a:spLocks noGrp="1"/>
          </p:cNvSpPr>
          <p:nvPr>
            <p:ph idx="1"/>
            <p:custDataLst>
              <p:tags r:id="rId4"/>
            </p:custDataLst>
          </p:nvPr>
        </p:nvSpPr>
        <p:spPr>
          <a:xfrm>
            <a:off x="628650" y="1690688"/>
            <a:ext cx="7886700" cy="4351337"/>
          </a:xfrm>
        </p:spPr>
        <p:txBody>
          <a:bodyPr vert="horz" wrap="square" lIns="91440" tIns="45720" rIns="91440" bIns="45720" numCol="1" anchor="t" anchorCtr="0" compatLnSpc="1">
            <a:prstTxWarp prst="textNoShape">
              <a:avLst/>
            </a:prstTxWarp>
          </a:bodyPr>
          <a:lstStyle/>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en-US" sz="2800" b="0" i="0" u="none" strike="noStrike" kern="1200" cap="none" spc="0" normalizeH="0" baseline="0" noProof="0">
                <a:ln>
                  <a:noFill/>
                </a:ln>
                <a:solidFill>
                  <a:schemeClr val="tx1"/>
                </a:solidFill>
                <a:effectLst/>
                <a:uLnTx/>
                <a:uFillTx/>
                <a:latin typeface="+mn-lt"/>
                <a:ea typeface="+mn-ea"/>
                <a:cs typeface="+mn-cs"/>
              </a:rPr>
              <a:t> </a:t>
            </a:r>
            <a:r>
              <a:rPr kumimoji="0" lang="en-US" altLang="en-US" sz="2800" b="1" i="0" u="none" strike="noStrike" kern="1200" cap="none" spc="0" normalizeH="0" baseline="0" noProof="0">
                <a:ln>
                  <a:noFill/>
                </a:ln>
                <a:solidFill>
                  <a:schemeClr val="tx1"/>
                </a:solidFill>
                <a:effectLst/>
                <a:uLnTx/>
                <a:uFillTx/>
                <a:latin typeface="+mn-lt"/>
                <a:ea typeface="+mn-ea"/>
                <a:cs typeface="+mn-cs"/>
              </a:rPr>
              <a:t>Why</a:t>
            </a:r>
            <a:r>
              <a:rPr kumimoji="0" lang="en-US" altLang="en-US" sz="2800" b="0" i="0" u="none" strike="noStrike" kern="1200" cap="none" spc="0" normalizeH="0" baseline="0" noProof="0">
                <a:ln>
                  <a:noFill/>
                </a:ln>
                <a:solidFill>
                  <a:schemeClr val="tx1"/>
                </a:solidFill>
                <a:effectLst/>
                <a:uLnTx/>
                <a:uFillTx/>
                <a:latin typeface="+mn-lt"/>
                <a:ea typeface="+mn-ea"/>
                <a:cs typeface="+mn-cs"/>
              </a:rPr>
              <a:t> collect and analyze data?</a:t>
            </a: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en-US" sz="2800" b="1" i="0" u="none" strike="noStrike" kern="1200" cap="none" spc="0" normalizeH="0" baseline="0" noProof="0">
                <a:ln>
                  <a:noFill/>
                </a:ln>
                <a:solidFill>
                  <a:schemeClr val="tx1"/>
                </a:solidFill>
                <a:effectLst/>
                <a:uLnTx/>
                <a:uFillTx/>
                <a:latin typeface="+mn-lt"/>
                <a:ea typeface="+mn-ea"/>
                <a:cs typeface="+mn-cs"/>
              </a:rPr>
              <a:t> Who</a:t>
            </a:r>
            <a:r>
              <a:rPr kumimoji="0" lang="en-US" altLang="en-US" sz="2800" b="0" i="0" u="none" strike="noStrike" kern="1200" cap="none" spc="0" normalizeH="0" baseline="0" noProof="0">
                <a:ln>
                  <a:noFill/>
                </a:ln>
                <a:solidFill>
                  <a:schemeClr val="tx1"/>
                </a:solidFill>
                <a:effectLst/>
                <a:uLnTx/>
                <a:uFillTx/>
                <a:latin typeface="+mn-lt"/>
                <a:ea typeface="+mn-ea"/>
                <a:cs typeface="+mn-cs"/>
              </a:rPr>
              <a:t> facilitates the process?</a:t>
            </a: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en-US" sz="2800" b="1" i="0" u="none" strike="noStrike" kern="1200" cap="none" spc="0" normalizeH="0" baseline="0" noProof="0">
                <a:ln>
                  <a:noFill/>
                </a:ln>
                <a:solidFill>
                  <a:schemeClr val="tx1"/>
                </a:solidFill>
                <a:effectLst/>
                <a:uLnTx/>
                <a:uFillTx/>
                <a:latin typeface="+mn-lt"/>
                <a:ea typeface="+mn-ea"/>
                <a:cs typeface="+mn-cs"/>
              </a:rPr>
              <a:t> What data </a:t>
            </a:r>
            <a:r>
              <a:rPr kumimoji="0" lang="en-US" altLang="en-US" sz="2800" b="0" i="0" u="none" strike="noStrike" kern="1200" cap="none" spc="0" normalizeH="0" baseline="0" noProof="0">
                <a:ln>
                  <a:noFill/>
                </a:ln>
                <a:solidFill>
                  <a:schemeClr val="tx1"/>
                </a:solidFill>
                <a:effectLst/>
                <a:uLnTx/>
                <a:uFillTx/>
                <a:latin typeface="+mn-lt"/>
                <a:ea typeface="+mn-ea"/>
                <a:cs typeface="+mn-cs"/>
              </a:rPr>
              <a:t>should you be looking at?</a:t>
            </a: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en-US" sz="2800" b="0" i="0" u="none" strike="noStrike" kern="1200" cap="none" spc="0" normalizeH="0" baseline="0" noProof="0">
                <a:ln>
                  <a:noFill/>
                </a:ln>
                <a:solidFill>
                  <a:schemeClr val="tx1"/>
                </a:solidFill>
                <a:effectLst/>
                <a:uLnTx/>
                <a:uFillTx/>
                <a:latin typeface="+mn-lt"/>
                <a:ea typeface="+mn-ea"/>
                <a:cs typeface="+mn-cs"/>
              </a:rPr>
              <a:t> </a:t>
            </a:r>
            <a:r>
              <a:rPr kumimoji="0" lang="en-US" altLang="en-US" sz="2800" b="1" i="0" u="none" strike="noStrike" kern="1200" cap="none" spc="0" normalizeH="0" baseline="0" noProof="0">
                <a:ln>
                  <a:noFill/>
                </a:ln>
                <a:solidFill>
                  <a:schemeClr val="tx1"/>
                </a:solidFill>
                <a:effectLst/>
                <a:uLnTx/>
                <a:uFillTx/>
                <a:latin typeface="+mn-lt"/>
                <a:ea typeface="+mn-ea"/>
                <a:cs typeface="+mn-cs"/>
              </a:rPr>
              <a:t>How</a:t>
            </a:r>
            <a:r>
              <a:rPr kumimoji="0" lang="en-US" altLang="en-US" sz="2800" b="0" i="0" u="none" strike="noStrike" kern="1200" cap="none" spc="0" normalizeH="0" baseline="0" noProof="0">
                <a:ln>
                  <a:noFill/>
                </a:ln>
                <a:solidFill>
                  <a:schemeClr val="tx1"/>
                </a:solidFill>
                <a:effectLst/>
                <a:uLnTx/>
                <a:uFillTx/>
                <a:latin typeface="+mn-lt"/>
                <a:ea typeface="+mn-ea"/>
                <a:cs typeface="+mn-cs"/>
              </a:rPr>
              <a:t> will you use the data for problem-solving and decision-making?</a:t>
            </a: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en-US" sz="2800" b="0" i="0" u="none" strike="noStrike" kern="1200" cap="none" spc="0" normalizeH="0" baseline="0" noProof="0">
                <a:ln>
                  <a:noFill/>
                </a:ln>
                <a:solidFill>
                  <a:schemeClr val="accent6">
                    <a:lumMod val="50000"/>
                  </a:schemeClr>
                </a:solidFill>
                <a:effectLst/>
                <a:uLnTx/>
                <a:uFillTx/>
                <a:latin typeface="+mn-lt"/>
                <a:ea typeface="+mn-ea"/>
                <a:cs typeface="+mn-cs"/>
              </a:rPr>
              <a:t> </a:t>
            </a:r>
            <a:r>
              <a:rPr kumimoji="0" lang="en-US" altLang="en-US" sz="2800" b="1" i="0" u="none" strike="noStrike" kern="1200" cap="none" spc="0" normalizeH="0" baseline="0" noProof="0">
                <a:ln>
                  <a:noFill/>
                </a:ln>
                <a:solidFill>
                  <a:schemeClr val="tx1"/>
                </a:solidFill>
                <a:effectLst/>
                <a:uLnTx/>
                <a:uFillTx/>
                <a:latin typeface="+mn-lt"/>
                <a:ea typeface="+mn-ea"/>
                <a:cs typeface="+mn-cs"/>
              </a:rPr>
              <a:t>When</a:t>
            </a:r>
            <a:r>
              <a:rPr kumimoji="0" lang="en-US" altLang="en-US" sz="2800" b="0" i="0" u="none" strike="noStrike" kern="1200" cap="none" spc="0" normalizeH="0" baseline="0" noProof="0">
                <a:ln>
                  <a:noFill/>
                </a:ln>
                <a:solidFill>
                  <a:schemeClr val="tx1"/>
                </a:solidFill>
                <a:effectLst/>
                <a:uLnTx/>
                <a:uFillTx/>
                <a:latin typeface="+mn-lt"/>
                <a:ea typeface="+mn-ea"/>
                <a:cs typeface="+mn-cs"/>
              </a:rPr>
              <a:t> and </a:t>
            </a:r>
            <a:r>
              <a:rPr kumimoji="0" lang="en-US" altLang="en-US" sz="2800" b="1" i="0" u="none" strike="noStrike" kern="1200" cap="none" spc="0" normalizeH="0" baseline="0" noProof="0">
                <a:ln>
                  <a:noFill/>
                </a:ln>
                <a:solidFill>
                  <a:schemeClr val="tx1"/>
                </a:solidFill>
                <a:effectLst/>
                <a:uLnTx/>
                <a:uFillTx/>
                <a:latin typeface="+mn-lt"/>
                <a:ea typeface="+mn-ea"/>
                <a:cs typeface="+mn-cs"/>
              </a:rPr>
              <a:t>to whom </a:t>
            </a:r>
            <a:r>
              <a:rPr kumimoji="0" lang="en-US" altLang="en-US" sz="2800" b="0" i="0" u="none" strike="noStrike" kern="1200" cap="none" spc="0" normalizeH="0" baseline="0" noProof="0">
                <a:ln>
                  <a:noFill/>
                </a:ln>
                <a:solidFill>
                  <a:schemeClr val="tx1"/>
                </a:solidFill>
                <a:effectLst/>
                <a:uLnTx/>
                <a:uFillTx/>
                <a:latin typeface="+mn-lt"/>
                <a:ea typeface="+mn-ea"/>
                <a:cs typeface="+mn-cs"/>
              </a:rPr>
              <a:t>will you share the data?</a:t>
            </a: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r>
              <a:rPr kumimoji="0" lang="en-US" altLang="en-US" sz="2800" b="0" i="0" u="none" strike="noStrike" kern="1200" cap="none" spc="0" normalizeH="0" baseline="0" noProof="0">
                <a:ln>
                  <a:noFill/>
                </a:ln>
                <a:solidFill>
                  <a:schemeClr val="tx1"/>
                </a:solidFill>
                <a:effectLst/>
                <a:uLnTx/>
                <a:uFillTx/>
                <a:latin typeface="+mn-lt"/>
                <a:ea typeface="+mn-ea"/>
                <a:cs typeface="+mn-cs"/>
              </a:rPr>
              <a:t> </a:t>
            </a:r>
            <a:r>
              <a:rPr kumimoji="0" lang="en-US" altLang="en-US" sz="2800" b="1" i="0" u="none" strike="noStrike" kern="1200" cap="none" spc="0" normalizeH="0" baseline="0" noProof="0">
                <a:ln>
                  <a:noFill/>
                </a:ln>
                <a:solidFill>
                  <a:schemeClr val="tx1"/>
                </a:solidFill>
                <a:effectLst/>
                <a:uLnTx/>
                <a:uFillTx/>
                <a:latin typeface="+mn-lt"/>
                <a:ea typeface="+mn-ea"/>
                <a:cs typeface="+mn-cs"/>
              </a:rPr>
              <a:t>What</a:t>
            </a:r>
            <a:r>
              <a:rPr kumimoji="0" lang="en-US" altLang="en-US" sz="2800" b="0" i="0" u="none" strike="noStrike" kern="1200" cap="none" spc="0" normalizeH="0" baseline="0" noProof="0">
                <a:ln>
                  <a:noFill/>
                </a:ln>
                <a:solidFill>
                  <a:schemeClr val="tx1"/>
                </a:solidFill>
                <a:effectLst/>
                <a:uLnTx/>
                <a:uFillTx/>
                <a:latin typeface="+mn-lt"/>
                <a:ea typeface="+mn-ea"/>
                <a:cs typeface="+mn-cs"/>
              </a:rPr>
              <a:t> are </a:t>
            </a:r>
            <a:r>
              <a:rPr kumimoji="0" lang="en-US" altLang="en-US" sz="2800" b="1" i="0" u="none" strike="noStrike" kern="1200" cap="none" spc="0" normalizeH="0" baseline="0" noProof="0">
                <a:ln>
                  <a:noFill/>
                </a:ln>
                <a:solidFill>
                  <a:schemeClr val="tx1"/>
                </a:solidFill>
                <a:effectLst/>
                <a:uLnTx/>
                <a:uFillTx/>
                <a:latin typeface="+mn-lt"/>
                <a:ea typeface="+mn-ea"/>
                <a:cs typeface="+mn-cs"/>
              </a:rPr>
              <a:t>next steps</a:t>
            </a:r>
            <a:r>
              <a:rPr kumimoji="0" lang="en-US" altLang="en-US" sz="2800" b="0" i="0" u="none" strike="noStrike" kern="1200" cap="none" spc="0" normalizeH="0" baseline="0" noProof="0">
                <a:ln>
                  <a:noFill/>
                </a:ln>
                <a:solidFill>
                  <a:schemeClr val="tx1"/>
                </a:solidFill>
                <a:effectLst/>
                <a:uLnTx/>
                <a:uFillTx/>
                <a:latin typeface="+mn-lt"/>
                <a:ea typeface="+mn-ea"/>
                <a:cs typeface="+mn-cs"/>
              </a:rPr>
              <a:t>?</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defRPr/>
            </a:pPr>
            <a:endParaRPr kumimoji="0" lang="en-US" altLang="en-US" sz="2800" b="0" i="0" u="none" strike="noStrike" kern="1200" cap="none" spc="0" normalizeH="0" baseline="0" noProof="0">
              <a:ln>
                <a:noFill/>
              </a:ln>
              <a:solidFill>
                <a:schemeClr val="tx1"/>
              </a:solidFill>
              <a:effectLst/>
              <a:uLnTx/>
              <a:uFillTx/>
              <a:latin typeface="+mn-lt"/>
              <a:ea typeface="+mn-ea"/>
              <a:cs typeface="+mn-cs"/>
            </a:endParaRPr>
          </a:p>
          <a:p>
            <a:pPr marL="171450" marR="0" lvl="0" indent="-171450" algn="l" defTabSz="685800" rtl="0" eaLnBrk="1" fontAlgn="base" latinLnBrk="0" hangingPunct="1">
              <a:lnSpc>
                <a:spcPct val="90000"/>
              </a:lnSpc>
              <a:spcBef>
                <a:spcPts val="750"/>
              </a:spcBef>
              <a:spcAft>
                <a:spcPct val="0"/>
              </a:spcAft>
              <a:buClrTx/>
              <a:buSzTx/>
              <a:buFont typeface="Arial" panose="020b0604020202020204" pitchFamily="34" charset="0"/>
              <a:buChar char="•"/>
              <a:defRPr/>
            </a:pPr>
            <a:endParaRPr kumimoji="0" lang="en-US" altLang="en-US" sz="3200" b="0" i="0" u="none" strike="noStrike" kern="1200" cap="none" spc="0" normalizeH="0" baseline="0" noProof="0">
              <a:ln>
                <a:noFill/>
              </a:ln>
              <a:solidFill>
                <a:schemeClr val="tx1"/>
              </a:solidFill>
              <a:effectLst/>
              <a:uLnTx/>
              <a:uFillTx/>
              <a:latin typeface="+mn-lt"/>
              <a:ea typeface="+mn-ea"/>
              <a:cs typeface="+mn-cs"/>
            </a:endParaRPr>
          </a:p>
        </p:txBody>
      </p:sp>
    </p:spTree>
    <p:custDataLst>
      <p:tags r:id="rId5"/>
    </p:custData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10593" name="Shape 370"/>
          <p:cNvSpPr>
            <a:spLocks noGrp="1"/>
          </p:cNvSpPr>
          <p:nvPr>
            <p:ph type="title"/>
            <p:custDataLst>
              <p:tags r:id="rId3"/>
            </p:custDataLst>
          </p:nvPr>
        </p:nvSpPr>
        <p:spPr>
          <a:xfrm>
            <a:off x="215900" y="184150"/>
            <a:ext cx="6224588" cy="1066800"/>
          </a:xfrm>
          <a:prstGeom prst="rect">
            <a:avLst/>
          </a:prstGeom>
          <a:noFill/>
          <a:ln>
            <a:miter lim="800000"/>
          </a:ln>
        </p:spPr>
        <p:txBody>
          <a:bodyPr vert="horz" wrap="square" lIns="91425" tIns="45700" rIns="91425" bIns="4570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lgn="ctr" eaLnBrk="1" hangingPunct="1">
              <a:buSzPct val="25000"/>
            </a:pPr>
            <a:r>
              <a:rPr lang="en-US" altLang="en-US" sz="4000" b="1">
                <a:solidFill>
                  <a:srgbClr val="006600"/>
                </a:solidFill>
                <a:ea typeface="Trebuchet MS"/>
                <a:sym typeface="Trebuchet MS"/>
              </a:rPr>
              <a:t>Self-Assessment Survey (SAS)</a:t>
            </a:r>
            <a:endParaRPr lang="en-US" altLang="en-US" sz="4000" b="1">
              <a:solidFill>
                <a:srgbClr val="006600"/>
              </a:solidFill>
              <a:ea typeface="Trebuchet MS"/>
              <a:sym typeface="Trebuchet MS"/>
            </a:endParaRPr>
          </a:p>
        </p:txBody>
      </p:sp>
      <p:sp>
        <p:nvSpPr>
          <p:cNvPr id="110594" name="Shape 371"/>
          <p:cNvSpPr>
            <a:spLocks noGrp="1"/>
          </p:cNvSpPr>
          <p:nvPr>
            <p:ph type="sldNum" idx="12"/>
            <p:custDataLst>
              <p:tags r:id="rId4"/>
            </p:custDataLst>
          </p:nvPr>
        </p:nvSpPr>
        <p:spPr>
          <a:xfrm>
            <a:off x="6553200" y="6356350"/>
            <a:ext cx="2133600" cy="365125"/>
          </a:xfrm>
          <a:prstGeom prst="rect">
            <a:avLst/>
          </a:prstGeom>
          <a:noFill/>
          <a:ln>
            <a:noFill/>
            <a:miter lim="800000"/>
          </a:ln>
        </p:spPr>
        <p:txBody>
          <a:bodyPr lIns="91425" tIns="45700" rIns="91425" bIns="45700" anchor="ctr" anchorCtr="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r" eaLnBrk="1" hangingPunct="1">
              <a:buSzPct val="25000"/>
            </a:pPr>
            <a:fld id="{81491FCE-5F2A-4359-B2A6-82E340E8F247}" type="slidenum">
              <a:rPr lang="en-US" altLang="en-US">
                <a:solidFill>
                  <a:srgbClr val="FFFFFF"/>
                </a:solidFill>
                <a:latin typeface="Arial"/>
                <a:sym typeface="Arial"/>
              </a:rPr>
              <a:t>50</a:t>
            </a:fld>
            <a:endParaRPr lang="en-US" altLang="en-US">
              <a:solidFill>
                <a:srgbClr val="FFFFFF"/>
              </a:solidFill>
              <a:latin typeface="Arial"/>
              <a:sym typeface="Arial"/>
            </a:endParaRPr>
          </a:p>
        </p:txBody>
      </p:sp>
      <p:graphicFrame>
        <p:nvGraphicFramePr>
          <p:cNvPr id="110595" name="Shape 372"/>
          <p:cNvGraphicFramePr>
            <a:graphicFrameLocks noGrp="1"/>
          </p:cNvGraphicFramePr>
          <p:nvPr>
            <p:custDataLst>
              <p:tags r:id="rId5"/>
            </p:custDataLst>
          </p:nvPr>
        </p:nvGraphicFramePr>
        <p:xfrm>
          <a:off x="609600" y="1784350"/>
          <a:ext cx="7924800" cy="4038601"/>
        </p:xfrm>
        <a:graphic>
          <a:graphicData uri="http://schemas.openxmlformats.org/drawingml/2006/table">
            <a:tbl>
              <a:tblPr/>
              <a:tblGrid>
                <a:gridCol w="2127250"/>
                <a:gridCol w="5797550"/>
              </a:tblGrid>
              <a:tr h="1341438">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5800" eaLnBrk="1" hangingPunct="1">
                        <a:buClr>
                          <a:srgbClr val="000000"/>
                        </a:buClr>
                        <a:buSzPct val="25000"/>
                        <a:buFont typeface="Arial"/>
                      </a:pPr>
                      <a:r>
                        <a:rPr lang="en-US" altLang="en-US" sz="2200">
                          <a:solidFill>
                            <a:srgbClr val="000000"/>
                          </a:solidFill>
                          <a:latin typeface="Arial"/>
                          <a:sym typeface="Arial"/>
                        </a:rPr>
                        <a:t>Purpose:</a:t>
                      </a:r>
                      <a:endParaRPr lang="en-US" altLang="en-US" sz="2200">
                        <a:solidFill>
                          <a:srgbClr val="000000"/>
                        </a:solidFill>
                        <a:latin typeface="Arial"/>
                        <a:sym typeface="Arial"/>
                      </a:endParaRPr>
                    </a:p>
                  </a:txBody>
                  <a:tcPr marL="91450" marR="91450" marT="45725" marB="45725">
                    <a:lnL w="28575">
                      <a:solidFill>
                        <a:schemeClr val="tx1"/>
                      </a:solidFill>
                      <a:miter lim="800000"/>
                    </a:lnL>
                    <a:lnR w="12700">
                      <a:solidFill>
                        <a:schemeClr val="tx1"/>
                      </a:solidFill>
                      <a:miter lim="800000"/>
                    </a:lnR>
                    <a:lnT w="28575">
                      <a:solidFill>
                        <a:schemeClr val="tx1"/>
                      </a:solidFill>
                      <a:miter lim="800000"/>
                    </a:lnT>
                    <a:lnB w="12700">
                      <a:solidFill>
                        <a:schemeClr val="tx1"/>
                      </a:solidFill>
                      <a:miter lim="800000"/>
                    </a:lnB>
                    <a:solidFill>
                      <a:srgbClr val="CCFF99"/>
                    </a:solidFill>
                  </a:tcPr>
                </a:tc>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buClr>
                          <a:srgbClr val="000000"/>
                        </a:buClr>
                        <a:buSzPct val="25000"/>
                        <a:buFont typeface="Arial"/>
                      </a:pPr>
                      <a:r>
                        <a:rPr lang="en-US" altLang="en-US" sz="2200">
                          <a:solidFill>
                            <a:srgbClr val="000000"/>
                          </a:solidFill>
                          <a:latin typeface="Arial"/>
                          <a:sym typeface="Arial"/>
                        </a:rPr>
                        <a:t>Assess staff perceptions of PBIS practices in place and priority for changes</a:t>
                      </a:r>
                      <a:endParaRPr lang="en-US" altLang="en-US" sz="2200">
                        <a:solidFill>
                          <a:srgbClr val="000000"/>
                        </a:solidFill>
                        <a:latin typeface="Arial"/>
                        <a:sym typeface="Arial"/>
                      </a:endParaRPr>
                    </a:p>
                    <a:p>
                      <a:pPr marL="0" lvl="0" indent="0" defTabSz="685800" eaLnBrk="1" hangingPunct="1">
                        <a:buClr>
                          <a:srgbClr val="000000"/>
                        </a:buClr>
                        <a:buSzPct val="25000"/>
                        <a:buFont typeface="Arial"/>
                      </a:pPr>
                      <a:r>
                        <a:rPr lang="en-US" altLang="en-US" sz="2200">
                          <a:solidFill>
                            <a:srgbClr val="000000"/>
                          </a:solidFill>
                          <a:latin typeface="Arial"/>
                          <a:sym typeface="Arial"/>
                        </a:rPr>
                        <a:t>Design annual action plan</a:t>
                      </a:r>
                      <a:endParaRPr lang="en-US" altLang="en-US" sz="2200">
                        <a:solidFill>
                          <a:srgbClr val="000000"/>
                        </a:solidFill>
                        <a:latin typeface="Arial"/>
                        <a:sym typeface="Arial"/>
                      </a:endParaRPr>
                    </a:p>
                  </a:txBody>
                  <a:tcPr marL="91450" marR="91450" marT="45725" marB="45725">
                    <a:lnL w="12700">
                      <a:solidFill>
                        <a:schemeClr val="tx1"/>
                      </a:solidFill>
                      <a:miter lim="800000"/>
                    </a:lnL>
                    <a:lnR w="28575">
                      <a:solidFill>
                        <a:schemeClr val="tx1"/>
                      </a:solidFill>
                      <a:miter lim="800000"/>
                    </a:lnR>
                    <a:lnT w="28575">
                      <a:solidFill>
                        <a:schemeClr val="tx1"/>
                      </a:solidFill>
                      <a:miter lim="800000"/>
                    </a:lnT>
                    <a:lnB w="12700">
                      <a:solidFill>
                        <a:schemeClr val="tx1"/>
                      </a:solidFill>
                      <a:miter lim="800000"/>
                    </a:lnB>
                    <a:noFill/>
                  </a:tcPr>
                </a:tc>
              </a:tr>
              <a:tr h="885825">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5800" eaLnBrk="1" hangingPunct="1">
                        <a:buClr>
                          <a:srgbClr val="000000"/>
                        </a:buClr>
                        <a:buSzPct val="25000"/>
                        <a:buFont typeface="Arial"/>
                      </a:pPr>
                      <a:r>
                        <a:rPr lang="en-US" altLang="en-US" sz="2200">
                          <a:solidFill>
                            <a:srgbClr val="000000"/>
                          </a:solidFill>
                          <a:latin typeface="Arial"/>
                          <a:sym typeface="Arial"/>
                        </a:rPr>
                        <a:t>Format:</a:t>
                      </a:r>
                      <a:endParaRPr lang="en-US" altLang="en-US" sz="2200">
                        <a:solidFill>
                          <a:srgbClr val="000000"/>
                        </a:solidFill>
                        <a:latin typeface="Arial"/>
                        <a:sym typeface="Arial"/>
                      </a:endParaRPr>
                    </a:p>
                  </a:txBody>
                  <a:tcPr marL="91450" marR="91450" marT="45725" marB="45725">
                    <a:lnL w="28575">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CCFF99"/>
                    </a:solidFill>
                  </a:tcPr>
                </a:tc>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buClr>
                          <a:srgbClr val="000000"/>
                        </a:buClr>
                        <a:buSzPct val="25000"/>
                        <a:buFont typeface="Arial"/>
                      </a:pPr>
                      <a:r>
                        <a:rPr lang="en-US" altLang="en-US" sz="2200">
                          <a:solidFill>
                            <a:srgbClr val="000000"/>
                          </a:solidFill>
                          <a:latin typeface="Arial"/>
                          <a:sym typeface="Arial"/>
                        </a:rPr>
                        <a:t>Survey</a:t>
                      </a:r>
                      <a:endParaRPr lang="en-US" altLang="en-US" sz="2200">
                        <a:solidFill>
                          <a:srgbClr val="000000"/>
                        </a:solidFill>
                        <a:latin typeface="Arial"/>
                        <a:sym typeface="Arial"/>
                      </a:endParaRPr>
                    </a:p>
                    <a:p>
                      <a:pPr marL="0" lvl="0" indent="0" defTabSz="685800" eaLnBrk="1" hangingPunct="1">
                        <a:buClr>
                          <a:srgbClr val="000000"/>
                        </a:buClr>
                        <a:buSzPct val="25000"/>
                        <a:buFont typeface="Calibri" charset="0"/>
                      </a:pPr>
                      <a:endParaRPr lang="en-US" altLang="en-US" sz="2200">
                        <a:solidFill>
                          <a:srgbClr val="000000"/>
                        </a:solidFill>
                        <a:latin typeface="Arial"/>
                        <a:sym typeface="Arial"/>
                      </a:endParaRPr>
                    </a:p>
                  </a:txBody>
                  <a:tcPr marL="91450" marR="91450" marT="45725" marB="45725">
                    <a:lnL w="12700">
                      <a:solidFill>
                        <a:schemeClr val="tx1"/>
                      </a:solidFill>
                      <a:miter lim="800000"/>
                    </a:lnL>
                    <a:lnR w="28575">
                      <a:solidFill>
                        <a:schemeClr val="tx1"/>
                      </a:solidFill>
                      <a:miter lim="800000"/>
                    </a:lnR>
                    <a:lnT w="12700">
                      <a:solidFill>
                        <a:schemeClr val="tx1"/>
                      </a:solidFill>
                      <a:miter lim="800000"/>
                    </a:lnT>
                    <a:lnB w="12700">
                      <a:solidFill>
                        <a:schemeClr val="tx1"/>
                      </a:solidFill>
                      <a:miter lim="800000"/>
                    </a:lnB>
                    <a:noFill/>
                  </a:tcPr>
                </a:tc>
              </a:tr>
              <a:tr h="928688">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5800" eaLnBrk="1" hangingPunct="1">
                        <a:buClr>
                          <a:srgbClr val="000000"/>
                        </a:buClr>
                        <a:buSzPct val="25000"/>
                        <a:buFont typeface="Arial"/>
                      </a:pPr>
                      <a:r>
                        <a:rPr lang="en-US" altLang="en-US" sz="2200">
                          <a:solidFill>
                            <a:srgbClr val="000000"/>
                          </a:solidFill>
                          <a:latin typeface="Arial"/>
                          <a:sym typeface="Arial"/>
                        </a:rPr>
                        <a:t>Completed by:</a:t>
                      </a:r>
                      <a:endParaRPr lang="en-US" altLang="en-US" sz="2200">
                        <a:solidFill>
                          <a:srgbClr val="000000"/>
                        </a:solidFill>
                        <a:latin typeface="Arial"/>
                        <a:sym typeface="Arial"/>
                      </a:endParaRPr>
                    </a:p>
                  </a:txBody>
                  <a:tcPr marL="91450" marR="91450" marT="45725" marB="45725">
                    <a:lnL w="28575">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solidFill>
                      <a:srgbClr val="CCFF99"/>
                    </a:solidFill>
                  </a:tcPr>
                </a:tc>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buClr>
                          <a:srgbClr val="000000"/>
                        </a:buClr>
                        <a:buSzPct val="25000"/>
                        <a:buFont typeface="Arial"/>
                      </a:pPr>
                      <a:r>
                        <a:rPr lang="en-US" altLang="en-US" sz="2200">
                          <a:solidFill>
                            <a:srgbClr val="000000"/>
                          </a:solidFill>
                          <a:latin typeface="Arial"/>
                          <a:sym typeface="Arial"/>
                        </a:rPr>
                        <a:t>All staff</a:t>
                      </a:r>
                      <a:endParaRPr lang="en-US" altLang="en-US" sz="2200">
                        <a:solidFill>
                          <a:srgbClr val="000000"/>
                        </a:solidFill>
                        <a:latin typeface="Arial"/>
                        <a:sym typeface="Arial"/>
                      </a:endParaRPr>
                    </a:p>
                    <a:p>
                      <a:pPr marL="0" lvl="0" indent="0" defTabSz="685800" eaLnBrk="1" hangingPunct="1">
                        <a:buClr>
                          <a:srgbClr val="000000"/>
                        </a:buClr>
                        <a:buSzPct val="25000"/>
                        <a:buFont typeface="Arial"/>
                      </a:pPr>
                      <a:r>
                        <a:rPr lang="en-US" altLang="en-US" sz="2200">
                          <a:solidFill>
                            <a:srgbClr val="000000"/>
                          </a:solidFill>
                          <a:latin typeface="Arial"/>
                          <a:sym typeface="Arial"/>
                        </a:rPr>
                        <a:t>Manual or on-line scoring, graphing</a:t>
                      </a:r>
                      <a:endParaRPr lang="en-US" altLang="en-US" sz="2200">
                        <a:solidFill>
                          <a:srgbClr val="000000"/>
                        </a:solidFill>
                        <a:latin typeface="Arial"/>
                        <a:sym typeface="Arial"/>
                      </a:endParaRPr>
                    </a:p>
                  </a:txBody>
                  <a:tcPr marL="91450" marR="91450" marT="45725" marB="45725">
                    <a:lnL w="12700">
                      <a:solidFill>
                        <a:schemeClr val="tx1"/>
                      </a:solidFill>
                      <a:miter lim="800000"/>
                    </a:lnL>
                    <a:lnR w="28575">
                      <a:solidFill>
                        <a:schemeClr val="tx1"/>
                      </a:solidFill>
                      <a:miter lim="800000"/>
                    </a:lnR>
                    <a:lnT w="12700">
                      <a:solidFill>
                        <a:schemeClr val="tx1"/>
                      </a:solidFill>
                      <a:miter lim="800000"/>
                    </a:lnT>
                    <a:lnB w="12700">
                      <a:solidFill>
                        <a:schemeClr val="tx1"/>
                      </a:solidFill>
                      <a:miter lim="800000"/>
                    </a:lnB>
                    <a:noFill/>
                  </a:tcPr>
                </a:tc>
              </a:tr>
              <a:tr h="882650">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algn="ctr" defTabSz="685800" eaLnBrk="1" hangingPunct="1">
                        <a:buClr>
                          <a:srgbClr val="000000"/>
                        </a:buClr>
                        <a:buSzPct val="25000"/>
                        <a:buFont typeface="Arial"/>
                      </a:pPr>
                      <a:r>
                        <a:rPr lang="en-US" altLang="en-US" sz="2200">
                          <a:solidFill>
                            <a:srgbClr val="000000"/>
                          </a:solidFill>
                          <a:latin typeface="Arial"/>
                          <a:sym typeface="Arial"/>
                        </a:rPr>
                        <a:t>When?</a:t>
                      </a:r>
                      <a:endParaRPr lang="en-US" altLang="en-US" sz="2200">
                        <a:solidFill>
                          <a:srgbClr val="000000"/>
                        </a:solidFill>
                        <a:latin typeface="Arial"/>
                        <a:sym typeface="Arial"/>
                      </a:endParaRPr>
                    </a:p>
                  </a:txBody>
                  <a:tcPr marL="91450" marR="91450" marT="45725" marB="45725">
                    <a:lnL w="28575">
                      <a:solidFill>
                        <a:schemeClr val="tx1"/>
                      </a:solidFill>
                      <a:miter lim="800000"/>
                    </a:lnL>
                    <a:lnR w="12700">
                      <a:solidFill>
                        <a:schemeClr val="tx1"/>
                      </a:solidFill>
                      <a:miter lim="800000"/>
                    </a:lnR>
                    <a:lnT w="12700">
                      <a:solidFill>
                        <a:schemeClr val="tx1"/>
                      </a:solidFill>
                      <a:miter lim="800000"/>
                    </a:lnT>
                    <a:lnB w="28575">
                      <a:solidFill>
                        <a:schemeClr val="tx1"/>
                      </a:solidFill>
                      <a:miter lim="800000"/>
                    </a:lnB>
                    <a:solidFill>
                      <a:srgbClr val="CCFF99"/>
                    </a:solidFill>
                  </a:tcPr>
                </a:tc>
                <a:tc>
                  <a:txBody>
                    <a:bodyPr vert="horz" wrap="square" lIns="91450" tIns="45725" rIns="91450" bIns="45725">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defTabSz="685800" eaLnBrk="1" hangingPunct="1">
                        <a:buClr>
                          <a:srgbClr val="000000"/>
                        </a:buClr>
                        <a:buSzPct val="25000"/>
                        <a:buFont typeface="Arial"/>
                      </a:pPr>
                      <a:r>
                        <a:rPr lang="en-US" altLang="en-US" sz="2200">
                          <a:solidFill>
                            <a:srgbClr val="000000"/>
                          </a:solidFill>
                          <a:latin typeface="Arial"/>
                          <a:sym typeface="Arial"/>
                        </a:rPr>
                        <a:t>Annually, January - March</a:t>
                      </a:r>
                      <a:endParaRPr lang="en-US" altLang="en-US" sz="2200">
                        <a:solidFill>
                          <a:srgbClr val="000000"/>
                        </a:solidFill>
                        <a:latin typeface="Arial"/>
                        <a:sym typeface="Arial"/>
                      </a:endParaRPr>
                    </a:p>
                  </a:txBody>
                  <a:tcPr marL="91450" marR="91450" marT="45725" marB="45725">
                    <a:lnL w="12700">
                      <a:solidFill>
                        <a:schemeClr val="tx1"/>
                      </a:solidFill>
                      <a:miter lim="800000"/>
                    </a:lnL>
                    <a:lnR w="28575">
                      <a:solidFill>
                        <a:schemeClr val="tx1"/>
                      </a:solidFill>
                      <a:miter lim="800000"/>
                    </a:lnR>
                    <a:lnT w="12700">
                      <a:solidFill>
                        <a:schemeClr val="tx1"/>
                      </a:solidFill>
                      <a:miter lim="800000"/>
                    </a:lnT>
                    <a:lnB w="28575">
                      <a:solidFill>
                        <a:schemeClr val="tx1"/>
                      </a:solidFill>
                      <a:miter lim="800000"/>
                    </a:lnB>
                    <a:noFill/>
                  </a:tcPr>
                </a:tc>
              </a:tr>
            </a:tbl>
          </a:graphicData>
        </a:graphic>
      </p:graphicFrame>
    </p:spTree>
    <p:custDataLst>
      <p:tags r:id="rId6"/>
    </p:custData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12641" name="Shape 378"/>
          <p:cNvSpPr>
            <a:spLocks noGrp="1"/>
          </p:cNvSpPr>
          <p:nvPr>
            <p:ph type="title"/>
            <p:custDataLst>
              <p:tags r:id="rId3"/>
            </p:custDataLst>
          </p:nvPr>
        </p:nvSpPr>
        <p:spPr>
          <a:xfrm>
            <a:off x="457200" y="274638"/>
            <a:ext cx="8229600" cy="1143000"/>
          </a:xfrm>
          <a:prstGeom prst="rect">
            <a:avLst/>
          </a:prstGeom>
          <a:noFill/>
          <a:ln>
            <a:miter lim="800000"/>
          </a:ln>
        </p:spPr>
        <p:txBody>
          <a:bodyPr vert="horz" wrap="square" lIns="91425" tIns="45700" rIns="91425" bIns="4570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lgn="ctr" eaLnBrk="1" hangingPunct="1">
              <a:buSzPct val="25000"/>
            </a:pPr>
            <a:r>
              <a:rPr lang="en-US" altLang="en-US" sz="4400" b="1">
                <a:solidFill>
                  <a:srgbClr val="006600"/>
                </a:solidFill>
                <a:ea typeface="Calibri" charset="0"/>
                <a:sym typeface="Calibri" charset="0"/>
              </a:rPr>
              <a:t>Two Main Questions</a:t>
            </a:r>
            <a:endParaRPr lang="en-US" altLang="en-US" sz="4400" b="1">
              <a:solidFill>
                <a:srgbClr val="006600"/>
              </a:solidFill>
              <a:ea typeface="Calibri" charset="0"/>
              <a:sym typeface="Calibri"/>
            </a:endParaRPr>
          </a:p>
        </p:txBody>
      </p:sp>
      <p:sp>
        <p:nvSpPr>
          <p:cNvPr id="112642" name="Shape 379"/>
          <p:cNvSpPr>
            <a:spLocks noGrp="1"/>
          </p:cNvSpPr>
          <p:nvPr>
            <p:ph type="body" idx="1"/>
            <p:custDataLst>
              <p:tags r:id="rId4"/>
            </p:custDataLst>
          </p:nvPr>
        </p:nvSpPr>
        <p:spPr>
          <a:xfrm>
            <a:off x="457200" y="1600200"/>
            <a:ext cx="8229600" cy="4525963"/>
          </a:xfrm>
          <a:prstGeom prst="rect">
            <a:avLst/>
          </a:prstGeom>
          <a:noFill/>
          <a:ln>
            <a:miter lim="800000"/>
          </a:ln>
        </p:spPr>
        <p:txBody>
          <a:bodyPr vert="horz" wrap="square" lIns="91425" tIns="45700" rIns="91425" bIns="4570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marL="609600" lvl="0" indent="-609600" eaLnBrk="1" hangingPunct="1">
              <a:spcBef>
                <a:spcPct val="0"/>
              </a:spcBef>
              <a:buClr>
                <a:srgbClr val="000000"/>
              </a:buClr>
              <a:buFont typeface="Arial"/>
              <a:buAutoNum type="arabicPeriod"/>
            </a:pPr>
            <a:r>
              <a:rPr lang="en-US" altLang="en-US" sz="3600">
                <a:solidFill>
                  <a:srgbClr val="000000"/>
                </a:solidFill>
                <a:ea typeface="Calibri" charset="0"/>
                <a:sym typeface="Calibri" charset="0"/>
              </a:rPr>
              <a:t>What systems are in place now?</a:t>
            </a:r>
            <a:endParaRPr lang="en-US" altLang="en-US" sz="3600">
              <a:solidFill>
                <a:srgbClr val="000000"/>
              </a:solidFill>
              <a:ea typeface="Calibri" charset="0"/>
              <a:sym typeface="Calibri"/>
            </a:endParaRPr>
          </a:p>
          <a:p>
            <a:pPr marL="609600" lvl="0" indent="-609600" eaLnBrk="1" hangingPunct="1">
              <a:spcBef>
                <a:spcPts val="725"/>
              </a:spcBef>
              <a:buClr>
                <a:srgbClr val="000000"/>
              </a:buClr>
              <a:buFont typeface="Arial"/>
              <a:buAutoNum type="arabicPeriod"/>
            </a:pPr>
            <a:r>
              <a:rPr lang="en-US" altLang="en-US" sz="3600">
                <a:solidFill>
                  <a:srgbClr val="000000"/>
                </a:solidFill>
                <a:ea typeface="Calibri" charset="0"/>
                <a:sym typeface="Calibri" charset="0"/>
              </a:rPr>
              <a:t>What systems are most in need of improvement?</a:t>
            </a:r>
            <a:endParaRPr lang="en-US" altLang="en-US" sz="3600">
              <a:solidFill>
                <a:srgbClr val="000000"/>
              </a:solidFill>
              <a:ea typeface="Calibri" charset="0"/>
              <a:sym typeface="Calibri"/>
            </a:endParaRPr>
          </a:p>
          <a:p>
            <a:pPr marL="609600" lvl="0" indent="-609600" eaLnBrk="1" hangingPunct="1">
              <a:spcBef>
                <a:spcPts val="638"/>
              </a:spcBef>
              <a:buClr>
                <a:srgbClr val="000000"/>
              </a:buClr>
              <a:buNone/>
            </a:pPr>
            <a:endParaRPr lang="en-US" altLang="en-US" sz="3200">
              <a:solidFill>
                <a:srgbClr val="000000"/>
              </a:solidFill>
              <a:latin typeface="Georgia"/>
              <a:ea typeface="Georgia"/>
              <a:sym typeface="Georgia"/>
            </a:endParaRPr>
          </a:p>
        </p:txBody>
      </p:sp>
    </p:spTree>
    <p:custDataLst>
      <p:tags r:id="rId5"/>
    </p:custData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14689" name="Shape 391"/>
          <p:cNvPicPr>
            <a:picLocks noChangeAspect="1"/>
          </p:cNvPicPr>
          <p:nvPr>
            <p:custDataLst>
              <p:tags r:id="rId4"/>
            </p:custDataLst>
          </p:nvPr>
        </p:nvPicPr>
        <p:blipFill>
          <a:blip r:embed="rId3"/>
          <a:stretch>
            <a:fillRect/>
          </a:stretch>
        </p:blipFill>
        <p:spPr>
          <a:xfrm>
            <a:off x="406400" y="779463"/>
            <a:ext cx="4165600" cy="3968750"/>
          </a:xfrm>
          <a:prstGeom prst="rect">
            <a:avLst/>
          </a:prstGeom>
          <a:noFill/>
          <a:ln>
            <a:noFill/>
            <a:miter lim="800000"/>
          </a:ln>
        </p:spPr>
      </p:pic>
      <p:pic>
        <p:nvPicPr>
          <p:cNvPr id="114690" name="Shape 392"/>
          <p:cNvPicPr>
            <a:picLocks noChangeAspect="1"/>
          </p:cNvPicPr>
          <p:nvPr>
            <p:custDataLst>
              <p:tags r:id="rId6"/>
            </p:custDataLst>
          </p:nvPr>
        </p:nvPicPr>
        <p:blipFill>
          <a:blip r:embed="rId5"/>
          <a:stretch>
            <a:fillRect/>
          </a:stretch>
        </p:blipFill>
        <p:spPr>
          <a:xfrm>
            <a:off x="4729163" y="779463"/>
            <a:ext cx="4279900" cy="3968750"/>
          </a:xfrm>
          <a:prstGeom prst="rect">
            <a:avLst/>
          </a:prstGeom>
          <a:noFill/>
          <a:ln>
            <a:noFill/>
            <a:miter lim="800000"/>
          </a:ln>
        </p:spPr>
      </p:pic>
      <p:pic>
        <p:nvPicPr>
          <p:cNvPr id="114691" name="Shape 393"/>
          <p:cNvPicPr>
            <a:picLocks noChangeAspect="1"/>
          </p:cNvPicPr>
          <p:nvPr>
            <p:custDataLst>
              <p:tags r:id="rId8"/>
            </p:custDataLst>
          </p:nvPr>
        </p:nvPicPr>
        <p:blipFill>
          <a:blip r:embed="rId7"/>
          <a:stretch>
            <a:fillRect/>
          </a:stretch>
        </p:blipFill>
        <p:spPr>
          <a:xfrm>
            <a:off x="2827338" y="4768850"/>
            <a:ext cx="1512887" cy="1466850"/>
          </a:xfrm>
          <a:prstGeom prst="rect">
            <a:avLst/>
          </a:prstGeom>
          <a:noFill/>
          <a:ln>
            <a:noFill/>
            <a:miter lim="800000"/>
          </a:ln>
        </p:spPr>
      </p:pic>
      <p:pic>
        <p:nvPicPr>
          <p:cNvPr id="114692" name="Shape 394"/>
          <p:cNvPicPr>
            <a:picLocks noChangeAspect="1"/>
          </p:cNvPicPr>
          <p:nvPr>
            <p:custDataLst>
              <p:tags r:id="rId10"/>
            </p:custDataLst>
          </p:nvPr>
        </p:nvPicPr>
        <p:blipFill>
          <a:blip r:embed="rId9"/>
          <a:stretch>
            <a:fillRect/>
          </a:stretch>
        </p:blipFill>
        <p:spPr>
          <a:xfrm>
            <a:off x="4870450" y="4768850"/>
            <a:ext cx="1643063" cy="1244600"/>
          </a:xfrm>
          <a:prstGeom prst="rect">
            <a:avLst/>
          </a:prstGeom>
          <a:noFill/>
          <a:ln>
            <a:noFill/>
            <a:miter lim="800000"/>
          </a:ln>
        </p:spPr>
      </p:pic>
      <p:sp>
        <p:nvSpPr>
          <p:cNvPr id="114693" name="Shape 395"/>
          <p:cNvSpPr/>
          <p:nvPr>
            <p:custDataLst>
              <p:tags r:id="rId11"/>
            </p:custDataLst>
          </p:nvPr>
        </p:nvSpPr>
        <p:spPr>
          <a:xfrm>
            <a:off x="0" y="0"/>
            <a:ext cx="1963738" cy="523875"/>
          </a:xfrm>
          <a:prstGeom prst="rect">
            <a:avLst/>
          </a:prstGeom>
          <a:solidFill>
            <a:srgbClr val="FFFF00"/>
          </a:solidFill>
          <a:ln>
            <a:noFill/>
            <a:miter lim="800000"/>
          </a:ln>
        </p:spPr>
        <p:txBody>
          <a:bodyPr lIns="91425" tIns="45700" rIns="91425" bIns="4570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buSzPct val="25000"/>
            </a:pPr>
            <a:r>
              <a:rPr lang="en-US" altLang="en-US" sz="2800">
                <a:solidFill>
                  <a:srgbClr val="000000"/>
                </a:solidFill>
                <a:latin typeface="Calibri" charset="0"/>
                <a:sym typeface="Corbel" pitchFamily="-84" charset="0"/>
              </a:rPr>
              <a:t>Total Score:</a:t>
            </a:r>
            <a:endParaRPr lang="en-US" altLang="en-US" sz="2800">
              <a:solidFill>
                <a:srgbClr val="000000"/>
              </a:solidFill>
              <a:latin typeface="Calibri"/>
              <a:sym typeface="Corbel" pitchFamily="-84" charset="0"/>
            </a:endParaRPr>
          </a:p>
        </p:txBody>
      </p:sp>
    </p:spTree>
    <p:custDataLst>
      <p:tags r:id="rId12"/>
    </p:custData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16737" name="Shape 400"/>
          <p:cNvPicPr>
            <a:picLocks noChangeAspect="1"/>
          </p:cNvPicPr>
          <p:nvPr>
            <p:custDataLst>
              <p:tags r:id="rId4"/>
            </p:custDataLst>
          </p:nvPr>
        </p:nvPicPr>
        <p:blipFill>
          <a:blip r:embed="rId3"/>
          <a:stretch>
            <a:fillRect/>
          </a:stretch>
        </p:blipFill>
        <p:spPr>
          <a:xfrm>
            <a:off x="0" y="673100"/>
            <a:ext cx="9144000" cy="5988050"/>
          </a:xfrm>
          <a:prstGeom prst="rect">
            <a:avLst/>
          </a:prstGeom>
          <a:noFill/>
          <a:ln>
            <a:noFill/>
            <a:miter lim="800000"/>
          </a:ln>
        </p:spPr>
      </p:pic>
      <p:sp>
        <p:nvSpPr>
          <p:cNvPr id="116738" name="Shape 401"/>
          <p:cNvSpPr/>
          <p:nvPr>
            <p:custDataLst>
              <p:tags r:id="rId5"/>
            </p:custDataLst>
          </p:nvPr>
        </p:nvSpPr>
        <p:spPr>
          <a:xfrm>
            <a:off x="0" y="0"/>
            <a:ext cx="1597025" cy="523875"/>
          </a:xfrm>
          <a:prstGeom prst="rect">
            <a:avLst/>
          </a:prstGeom>
          <a:solidFill>
            <a:srgbClr val="FFFF00"/>
          </a:solidFill>
          <a:ln>
            <a:noFill/>
            <a:miter lim="800000"/>
          </a:ln>
        </p:spPr>
        <p:txBody>
          <a:bodyPr lIns="91425" tIns="45700" rIns="91425" bIns="4570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buSzPct val="25000"/>
            </a:pPr>
            <a:r>
              <a:rPr lang="en-US" altLang="en-US" sz="2800">
                <a:solidFill>
                  <a:srgbClr val="000000"/>
                </a:solidFill>
                <a:latin typeface="Calibri" charset="0"/>
                <a:sym typeface="Corbel" pitchFamily="-84" charset="0"/>
              </a:rPr>
              <a:t>Subscale:</a:t>
            </a:r>
            <a:endParaRPr lang="en-US" altLang="en-US" sz="2800">
              <a:solidFill>
                <a:srgbClr val="000000"/>
              </a:solidFill>
              <a:latin typeface="Calibri"/>
              <a:sym typeface="Corbel" pitchFamily="-84" charset="0"/>
            </a:endParaRPr>
          </a:p>
        </p:txBody>
      </p:sp>
    </p:spTree>
    <p:custDataLst>
      <p:tags r:id="rId6"/>
    </p:custData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18785" name="Shape 406"/>
          <p:cNvSpPr>
            <a:spLocks noGrp="1"/>
          </p:cNvSpPr>
          <p:nvPr>
            <p:ph type="subTitle" idx="1"/>
            <p:custDataLst>
              <p:tags r:id="rId3"/>
            </p:custDataLst>
          </p:nvPr>
        </p:nvSpPr>
        <p:spPr>
          <a:xfrm>
            <a:off x="1462088" y="2582863"/>
            <a:ext cx="6400800" cy="1204912"/>
          </a:xfrm>
          <a:prstGeom prst="rect">
            <a:avLst/>
          </a:prstGeom>
          <a:noFill/>
          <a:ln>
            <a:miter lim="800000"/>
          </a:ln>
        </p:spPr>
        <p:txBody>
          <a:bodyPr vert="horz" wrap="square" lIns="91425" tIns="45700" rIns="91425" bIns="45700" anchor="t" anchorCtr="0">
            <a:noAutofit/>
          </a:bodyPr>
          <a:lstStyle>
            <a:lvl1pPr marL="0" indent="0" algn="ctr" defTabSz="685800" rtl="0" eaLnBrk="0" fontAlgn="base" hangingPunct="0">
              <a:lnSpc>
                <a:spcPct val="90000"/>
              </a:lnSpc>
              <a:spcBef>
                <a:spcPts val="750"/>
              </a:spcBef>
              <a:spcAft>
                <a:spcPct val="0"/>
              </a:spcAft>
              <a:buClrTx/>
              <a:buSzTx/>
              <a:buFont typeface="Arial"/>
              <a:buNone/>
              <a:defRPr kumimoji="0" lang="en-US" altLang="en-US" sz="2100" b="0" i="0" u="none" baseline="0">
                <a:solidFill>
                  <a:schemeClr val="tx1"/>
                </a:solidFill>
                <a:effectLst/>
                <a:latin typeface="Calibri" charset="0"/>
              </a:defRPr>
            </a:lvl1pPr>
            <a:lvl2pPr marL="342900" indent="0" algn="ctr" defTabSz="685800" rtl="0" eaLnBrk="0" fontAlgn="base" hangingPunct="0">
              <a:lnSpc>
                <a:spcPct val="90000"/>
              </a:lnSpc>
              <a:spcBef>
                <a:spcPts val="375"/>
              </a:spcBef>
              <a:spcAft>
                <a:spcPct val="0"/>
              </a:spcAft>
              <a:buClrTx/>
              <a:buSzTx/>
              <a:buFont typeface="Arial"/>
              <a:buNone/>
              <a:defRPr kumimoji="0" lang="en-US" altLang="en-US" sz="1800" b="0" i="0" u="none" baseline="0">
                <a:solidFill>
                  <a:schemeClr val="tx1"/>
                </a:solidFill>
                <a:effectLst/>
                <a:latin typeface="Calibri" charset="0"/>
              </a:defRPr>
            </a:lvl2pPr>
            <a:lvl3pPr marL="685800" indent="0" algn="ctr" defTabSz="685800" rtl="0" eaLnBrk="0" fontAlgn="base" hangingPunct="0">
              <a:lnSpc>
                <a:spcPct val="90000"/>
              </a:lnSpc>
              <a:spcBef>
                <a:spcPts val="375"/>
              </a:spcBef>
              <a:spcAft>
                <a:spcPct val="0"/>
              </a:spcAft>
              <a:buClrTx/>
              <a:buSzTx/>
              <a:buFont typeface="Arial"/>
              <a:buNone/>
              <a:defRPr kumimoji="0" lang="en-US" altLang="en-US" sz="1500" b="0" i="0" u="none" baseline="0">
                <a:solidFill>
                  <a:schemeClr val="tx1"/>
                </a:solidFill>
                <a:effectLst/>
                <a:latin typeface="Calibri" charset="0"/>
              </a:defRPr>
            </a:lvl3pPr>
            <a:lvl4pPr marL="1028700" indent="0" algn="ctr" defTabSz="685800" rtl="0" eaLnBrk="0" fontAlgn="base" hangingPunct="0">
              <a:lnSpc>
                <a:spcPct val="90000"/>
              </a:lnSpc>
              <a:spcBef>
                <a:spcPts val="375"/>
              </a:spcBef>
              <a:spcAft>
                <a:spcPct val="0"/>
              </a:spcAft>
              <a:buClrTx/>
              <a:buSzTx/>
              <a:buFont typeface="Arial"/>
              <a:buNone/>
              <a:defRPr kumimoji="0" lang="en-US" altLang="en-US" sz="1300" b="0" i="0" u="none" baseline="0">
                <a:solidFill>
                  <a:schemeClr val="tx1"/>
                </a:solidFill>
                <a:effectLst/>
                <a:latin typeface="Calibri" charset="0"/>
              </a:defRPr>
            </a:lvl4pPr>
            <a:lvl5pPr marL="1371600" indent="0" algn="ctr" defTabSz="685800" rtl="0" eaLnBrk="0" fontAlgn="base" hangingPunct="0">
              <a:lnSpc>
                <a:spcPct val="90000"/>
              </a:lnSpc>
              <a:spcBef>
                <a:spcPts val="375"/>
              </a:spcBef>
              <a:spcAft>
                <a:spcPct val="0"/>
              </a:spcAft>
              <a:buClrTx/>
              <a:buSzTx/>
              <a:buFont typeface="Arial"/>
              <a:buNone/>
              <a:defRPr kumimoji="0" lang="en-US" altLang="en-US" sz="1300" b="0" i="0" u="none" baseline="0">
                <a:solidFill>
                  <a:schemeClr val="tx1"/>
                </a:solidFill>
                <a:effectLst/>
                <a:latin typeface="Calibri" charset="0"/>
              </a:defRPr>
            </a:lvl5pPr>
          </a:lstStyle>
          <a:p>
            <a:pPr marL="0" lvl="0" indent="0" eaLnBrk="1" hangingPunct="1">
              <a:spcBef>
                <a:spcPct val="0"/>
              </a:spcBef>
              <a:buClr>
                <a:srgbClr val="888888"/>
              </a:buClr>
              <a:buSzPct val="25000"/>
            </a:pPr>
            <a:endParaRPr lang="en-US" altLang="en-US" sz="3200">
              <a:solidFill>
                <a:srgbClr val="888888"/>
              </a:solidFill>
              <a:ea typeface="Calibri" charset="0"/>
              <a:sym typeface="Calibri"/>
            </a:endParaRPr>
          </a:p>
        </p:txBody>
      </p:sp>
      <p:pic>
        <p:nvPicPr>
          <p:cNvPr id="118786" name="Shape 407"/>
          <p:cNvPicPr>
            <a:picLocks noChangeAspect="1"/>
          </p:cNvPicPr>
          <p:nvPr>
            <p:custDataLst>
              <p:tags r:id="rId5"/>
            </p:custDataLst>
          </p:nvPr>
        </p:nvPicPr>
        <p:blipFill>
          <a:blip r:embed="rId4"/>
          <a:stretch>
            <a:fillRect/>
          </a:stretch>
        </p:blipFill>
        <p:spPr>
          <a:xfrm>
            <a:off x="234950" y="719138"/>
            <a:ext cx="8756650" cy="5791200"/>
          </a:xfrm>
          <a:prstGeom prst="rect">
            <a:avLst/>
          </a:prstGeom>
          <a:noFill/>
          <a:ln>
            <a:noFill/>
            <a:miter lim="800000"/>
          </a:ln>
        </p:spPr>
      </p:pic>
      <p:sp>
        <p:nvSpPr>
          <p:cNvPr id="118787" name="Shape 408"/>
          <p:cNvSpPr/>
          <p:nvPr>
            <p:custDataLst>
              <p:tags r:id="rId6"/>
            </p:custDataLst>
          </p:nvPr>
        </p:nvSpPr>
        <p:spPr>
          <a:xfrm>
            <a:off x="0" y="0"/>
            <a:ext cx="1114425" cy="523875"/>
          </a:xfrm>
          <a:prstGeom prst="rect">
            <a:avLst/>
          </a:prstGeom>
          <a:solidFill>
            <a:srgbClr val="FFFF00"/>
          </a:solidFill>
          <a:ln>
            <a:noFill/>
            <a:miter lim="800000"/>
          </a:ln>
        </p:spPr>
        <p:txBody>
          <a:bodyPr lIns="91425" tIns="45700" rIns="91425" bIns="45700">
            <a:noAutofit/>
          </a:bodyPr>
          <a:lstStyle>
            <a:lvl1pPr marL="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1pPr>
            <a:lvl2pPr marL="4572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2pPr>
            <a:lvl3pPr marL="9144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3pPr>
            <a:lvl4pPr marL="13716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4pPr>
            <a:lvl5pPr marL="1828800" indent="0" algn="l" defTabSz="4572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Corbel" pitchFamily="-84" charset="0"/>
                <a:ea typeface="ＭＳ Ｐゴシック" charset="-128"/>
              </a:defRPr>
            </a:lvl5pPr>
          </a:lstStyle>
          <a:p>
            <a:pPr marL="0" lvl="0" indent="0" eaLnBrk="1" hangingPunct="1">
              <a:buSzPct val="25000"/>
            </a:pPr>
            <a:r>
              <a:rPr lang="en-US" altLang="en-US" sz="2800">
                <a:solidFill>
                  <a:srgbClr val="000000"/>
                </a:solidFill>
                <a:latin typeface="Calibri" charset="0"/>
                <a:sym typeface="Corbel" pitchFamily="-84" charset="0"/>
              </a:rPr>
              <a:t>Items:</a:t>
            </a:r>
            <a:endParaRPr lang="en-US" altLang="en-US" sz="2800">
              <a:solidFill>
                <a:srgbClr val="000000"/>
              </a:solidFill>
              <a:latin typeface="Calibri"/>
              <a:sym typeface="Corbel" pitchFamily="-84" charset="0"/>
            </a:endParaRPr>
          </a:p>
        </p:txBody>
      </p:sp>
    </p:spTree>
    <p:custDataLst>
      <p:tags r:id="rId7"/>
    </p:custData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120833" name="Picture 6"/>
          <p:cNvPicPr>
            <a:picLocks noChangeAspect="1"/>
          </p:cNvPicPr>
          <p:nvPr>
            <p:custDataLst>
              <p:tags r:id="rId4"/>
            </p:custDataLst>
          </p:nvPr>
        </p:nvPicPr>
        <p:blipFill>
          <a:blip r:embed="rId3"/>
          <a:stretch>
            <a:fillRect/>
          </a:stretch>
        </p:blipFill>
        <p:spPr>
          <a:xfrm>
            <a:off x="0" y="804863"/>
            <a:ext cx="9144000" cy="6167437"/>
          </a:xfrm>
          <a:prstGeom prst="rect">
            <a:avLst/>
          </a:prstGeom>
          <a:noFill/>
          <a:ln>
            <a:noFill/>
            <a:miter lim="800000"/>
          </a:ln>
        </p:spPr>
      </p:pic>
      <p:sp>
        <p:nvSpPr>
          <p:cNvPr id="120834" name="Rectangle 3">
            <a:extLst>
              <a:ext uri="{FF2B5EF4-FFF2-40B4-BE49-F238E27FC236}">
                <a16:creationId xmlns:a16="http://schemas.microsoft.com/office/drawing/2014/main" id="{60C29AE3-029B-3448-864C-5433CBC23F7D}"/>
              </a:ext>
            </a:extLst>
          </p:cNvPr>
          <p:cNvSpPr>
            <a:spLocks noChangeArrowheads="1"/>
          </p:cNvSpPr>
          <p:nvPr>
            <p:custDataLst>
              <p:tags r:id="rId5"/>
            </p:custDataLst>
          </p:nvPr>
        </p:nvSpPr>
        <p:spPr bwMode="auto">
          <a:xfrm>
            <a:off x="254000" y="36513"/>
            <a:ext cx="8636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orbel" charset="0"/>
                <a:ea typeface="ＭＳ Ｐゴシック" charset="-128"/>
              </a:defRPr>
            </a:lvl1pPr>
            <a:lvl2pPr marL="742950" indent="-285750">
              <a:defRPr>
                <a:solidFill>
                  <a:schemeClr val="tx1"/>
                </a:solidFill>
                <a:latin typeface="Corbel" charset="0"/>
                <a:ea typeface="ＭＳ Ｐゴシック" charset="-128"/>
              </a:defRPr>
            </a:lvl2pPr>
            <a:lvl3pPr marL="1143000" indent="-228600">
              <a:defRPr>
                <a:solidFill>
                  <a:schemeClr val="tx1"/>
                </a:solidFill>
                <a:latin typeface="Corbel" charset="0"/>
                <a:ea typeface="ＭＳ Ｐゴシック" charset="-128"/>
              </a:defRPr>
            </a:lvl3pPr>
            <a:lvl4pPr marL="1600200" indent="-228600">
              <a:defRPr>
                <a:solidFill>
                  <a:schemeClr val="tx1"/>
                </a:solidFill>
                <a:latin typeface="Corbel" charset="0"/>
                <a:ea typeface="ＭＳ Ｐゴシック" charset="-128"/>
              </a:defRPr>
            </a:lvl4pPr>
            <a:lvl5pPr marL="2057400" indent="-228600">
              <a:defRPr>
                <a:solidFill>
                  <a:schemeClr val="tx1"/>
                </a:solidFill>
                <a:latin typeface="Corbe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orbe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orbe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orbe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orbe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a:ln>
                  <a:noFill/>
                </a:ln>
                <a:solidFill>
                  <a:srgbClr val="006600"/>
                </a:solidFill>
                <a:effectLst/>
                <a:uLnTx/>
                <a:uFillTx/>
                <a:latin typeface="+mj-lt"/>
                <a:ea typeface="Calibri" charset="0"/>
                <a:cs typeface="Calibri" charset="0"/>
              </a:rPr>
              <a:t>SAS Team Summary Tool</a:t>
            </a:r>
          </a:p>
        </p:txBody>
      </p:sp>
    </p:spTree>
    <p:custDataLst>
      <p:tags r:id="rId6"/>
    </p:custData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22881" name="Title 2">
            <a:extLst>
              <a:ext uri="{FF2B5EF4-FFF2-40B4-BE49-F238E27FC236}">
                <a16:creationId xmlns:a16="http://schemas.microsoft.com/office/drawing/2014/main" id="{5956F073-80C1-2246-B200-3A4A207C6E87}"/>
              </a:ext>
            </a:extLst>
          </p:cNvPr>
          <p:cNvSpPr>
            <a:spLocks noGrp="1"/>
          </p:cNvSpPr>
          <p:nvPr>
            <p:ph type="title"/>
            <p:custDataLst>
              <p:tags r:id="rId2"/>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sz="4000" b="1" i="0" u="none" strike="noStrike" kern="1200" cap="none" spc="0" normalizeH="0" baseline="0" noProof="0">
                <a:ln>
                  <a:noFill/>
                </a:ln>
                <a:solidFill>
                  <a:schemeClr val="accent6">
                    <a:lumMod val="50000"/>
                  </a:schemeClr>
                </a:solidFill>
                <a:effectLst/>
                <a:uLnTx/>
                <a:uFillTx/>
                <a:latin typeface="+mj-lt"/>
                <a:ea typeface="+mj-ea"/>
                <a:cs typeface="+mj-cs"/>
              </a:rPr>
              <a:t>Other Tools to Consider</a:t>
            </a:r>
          </a:p>
        </p:txBody>
      </p:sp>
      <p:sp>
        <p:nvSpPr>
          <p:cNvPr id="122882" name="Content Placeholder 3"/>
          <p:cNvSpPr>
            <a:spLocks noGrp="1"/>
          </p:cNvSpPr>
          <p:nvPr>
            <p:ph idx="1"/>
            <p:custDataLst>
              <p:tags r:id="rId3"/>
            </p:custDataLst>
          </p:nvPr>
        </p:nvSpPr>
        <p:spPr>
          <a:xfrm>
            <a:off x="628650" y="1825625"/>
            <a:ext cx="7886700" cy="4351338"/>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a:r>
              <a:rPr lang="en-US" altLang="en-US" sz="2800"/>
              <a:t>TFI Learning Walks</a:t>
            </a:r>
            <a:endParaRPr lang="en-US" altLang="en-US" sz="2800"/>
          </a:p>
          <a:p>
            <a:pPr lvl="0"/>
            <a:endParaRPr lang="en-US" altLang="en-US" sz="2800"/>
          </a:p>
          <a:p>
            <a:pPr lvl="0"/>
            <a:r>
              <a:rPr lang="en-US" altLang="en-US" sz="2800"/>
              <a:t>PBIS School Climate Survey – students, staff, parents</a:t>
            </a:r>
            <a:endParaRPr lang="en-US" altLang="en-US" sz="2800"/>
          </a:p>
        </p:txBody>
      </p:sp>
      <p:sp>
        <p:nvSpPr>
          <p:cNvPr id="122883" name="Slide Number Placeholder 1">
            <a:extLst>
              <a:ext uri="{FF2B5EF4-FFF2-40B4-BE49-F238E27FC236}">
                <a16:creationId xmlns:a16="http://schemas.microsoft.com/office/drawing/2014/main" id="{3E21B3EF-1A80-D94E-B923-25DDB7D85563}"/>
              </a:ext>
            </a:extLst>
          </p:cNvPr>
          <p:cNvSpPr txBox="1">
            <a:spLocks noGrp="1"/>
          </p:cNvSpPr>
          <p:nvPr>
            <p:ph type="sldNum" idx="12"/>
            <p:custDataLst>
              <p:tags r:id="rId4"/>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C2FCD3ED-031E-5B4F-AE99-4DAC0CC2E09B}"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56</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5"/>
    </p:custDataLst>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23905" name="Shape 363"/>
          <p:cNvSpPr>
            <a:spLocks noGrp="1"/>
          </p:cNvSpPr>
          <p:nvPr>
            <p:ph type="title"/>
            <p:custDataLst>
              <p:tags r:id="rId3"/>
            </p:custDataLst>
          </p:nvPr>
        </p:nvSpPr>
        <p:spPr>
          <a:xfrm>
            <a:off x="457200" y="274638"/>
            <a:ext cx="8229600" cy="1143000"/>
          </a:xfrm>
          <a:prstGeom prst="rect">
            <a:avLst/>
          </a:prstGeom>
          <a:noFill/>
          <a:ln>
            <a:miter lim="800000"/>
          </a:ln>
        </p:spPr>
        <p:txBody>
          <a:bodyPr vert="horz" wrap="square" lIns="91425" tIns="45700" rIns="91425" bIns="4570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lgn="ctr" eaLnBrk="1" hangingPunct="1">
              <a:buSzPct val="25000"/>
            </a:pPr>
            <a:r>
              <a:rPr lang="en-US" altLang="en-US" sz="4400" b="1">
                <a:solidFill>
                  <a:srgbClr val="006600"/>
                </a:solidFill>
                <a:ea typeface="Calibri" charset="0"/>
                <a:sym typeface="Calibri" charset="0"/>
              </a:rPr>
              <a:t>For More Information</a:t>
            </a:r>
            <a:endParaRPr lang="en-US" altLang="en-US" sz="4400" b="1">
              <a:solidFill>
                <a:srgbClr val="006600"/>
              </a:solidFill>
              <a:ea typeface="Calibri" charset="0"/>
              <a:sym typeface="Calibri"/>
            </a:endParaRPr>
          </a:p>
        </p:txBody>
      </p:sp>
      <p:sp>
        <p:nvSpPr>
          <p:cNvPr id="123906" name="Shape 364"/>
          <p:cNvSpPr>
            <a:spLocks noGrp="1"/>
          </p:cNvSpPr>
          <p:nvPr>
            <p:ph type="body" idx="1"/>
            <p:custDataLst>
              <p:tags r:id="rId4"/>
            </p:custDataLst>
          </p:nvPr>
        </p:nvSpPr>
        <p:spPr>
          <a:xfrm>
            <a:off x="457200" y="1600200"/>
            <a:ext cx="8229600" cy="4525963"/>
          </a:xfrm>
          <a:prstGeom prst="rect">
            <a:avLst/>
          </a:prstGeom>
          <a:noFill/>
          <a:ln>
            <a:miter lim="800000"/>
          </a:ln>
        </p:spPr>
        <p:txBody>
          <a:bodyPr vert="horz" wrap="square" lIns="91425" tIns="45700" rIns="91425" bIns="4570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marL="342900" lvl="0" indent="-342900" eaLnBrk="1" hangingPunct="1"/>
            <a:r>
              <a:rPr lang="en-US" altLang="en-US" sz="2800">
                <a:hlinkClick r:id="rId5"/>
              </a:rPr>
              <a:t>https://www.pbisvermont.org/evaluation/</a:t>
            </a:r>
            <a:endParaRPr lang="en-US" altLang="en-US" sz="2800">
              <a:hlinkClick r:id="rId5"/>
            </a:endParaRPr>
          </a:p>
          <a:p>
            <a:pPr marL="342900" lvl="0" indent="-342900" eaLnBrk="1" hangingPunct="1"/>
            <a:endParaRPr lang="en-US" altLang="en-US" sz="2800">
              <a:hlinkClick r:id="rId5"/>
            </a:endParaRPr>
          </a:p>
          <a:p>
            <a:pPr marL="342900" lvl="0" indent="-342900" eaLnBrk="1" hangingPunct="1"/>
            <a:r>
              <a:rPr lang="en-US" altLang="en-US" sz="2800">
                <a:hlinkClick r:id="rId5"/>
              </a:rPr>
              <a:t>www.pbisapps.org</a:t>
            </a:r>
            <a:endParaRPr lang="en-US" altLang="en-US" sz="2800" u="sng">
              <a:solidFill>
                <a:schemeClr val="hlink"/>
              </a:solidFill>
              <a:ea typeface="Calibri" charset="0"/>
              <a:sym typeface="Calibri"/>
              <a:hlinkClick r:id="rId6"/>
            </a:endParaRPr>
          </a:p>
          <a:p>
            <a:pPr marL="342900" lvl="0" indent="-342900" eaLnBrk="1" hangingPunct="1">
              <a:spcBef>
                <a:spcPts val="638"/>
              </a:spcBef>
              <a:buClr>
                <a:srgbClr val="000000"/>
              </a:buClr>
              <a:buNone/>
            </a:pPr>
            <a:endParaRPr lang="en-US" altLang="en-US" sz="3200" u="sng">
              <a:solidFill>
                <a:srgbClr val="000000"/>
              </a:solidFill>
              <a:ea typeface="Calibri" charset="0"/>
              <a:sym typeface="Calibri"/>
            </a:endParaRPr>
          </a:p>
          <a:p>
            <a:pPr marL="342900" lvl="0" indent="-342900" eaLnBrk="1" hangingPunct="1">
              <a:spcBef>
                <a:spcPts val="638"/>
              </a:spcBef>
              <a:buNone/>
            </a:pPr>
            <a:r>
              <a:rPr lang="en-US" altLang="en-US" sz="3200">
                <a:solidFill>
                  <a:srgbClr val="000000"/>
                </a:solidFill>
                <a:ea typeface="Calibri" charset="0"/>
                <a:sym typeface="Calibri" charset="0"/>
              </a:rPr>
              <a:t>*Note: Other fidelity measures (e.g., BOQ, BAT, etc.) will remain on the PBIS Apps website. </a:t>
            </a:r>
            <a:endParaRPr lang="en-US" altLang="en-US" sz="3200">
              <a:solidFill>
                <a:srgbClr val="000000"/>
              </a:solidFill>
              <a:ea typeface="Calibri" charset="0"/>
              <a:sym typeface="Calibri"/>
            </a:endParaRPr>
          </a:p>
        </p:txBody>
      </p:sp>
    </p:spTree>
    <p:custDataLst>
      <p:tags r:id="rId7"/>
    </p:custDataLst>
  </p:cSld>
  <p:clrMapOvr>
    <a:masterClrMapping/>
  </p:clrMapOvr>
  <p:transition/>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25953" name="Title 1"/>
          <p:cNvSpPr>
            <a:spLocks noGrp="1"/>
          </p:cNvSpPr>
          <p:nvPr>
            <p:ph type="title"/>
            <p:custDataLst>
              <p:tags r:id="rId3"/>
            </p:custDataLst>
          </p:nvPr>
        </p:nvSpPr>
        <p:spPr>
          <a:xfrm>
            <a:off x="628650" y="176213"/>
            <a:ext cx="7886700" cy="1325562"/>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Ways to Share Data</a:t>
            </a:r>
            <a:endParaRPr lang="en-US" altLang="en-US" sz="4000" b="1">
              <a:solidFill>
                <a:srgbClr val="006600"/>
              </a:solidFill>
            </a:endParaRPr>
          </a:p>
        </p:txBody>
      </p:sp>
      <p:sp>
        <p:nvSpPr>
          <p:cNvPr id="125954" name="Content Placeholder 2"/>
          <p:cNvSpPr>
            <a:spLocks noGrp="1"/>
          </p:cNvSpPr>
          <p:nvPr>
            <p:ph idx="1"/>
            <p:custDataLst>
              <p:tags r:id="rId4"/>
            </p:custDataLst>
          </p:nvPr>
        </p:nvSpPr>
        <p:spPr>
          <a:xfrm>
            <a:off x="628650" y="1501775"/>
            <a:ext cx="8086725" cy="4352925"/>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r>
              <a:rPr lang="en-US" altLang="en-US" sz="3200"/>
              <a:t>See Sample Data Presentation </a:t>
            </a:r>
            <a:endParaRPr lang="en-US" altLang="en-US" sz="3200"/>
          </a:p>
          <a:p>
            <a:pPr lvl="0" eaLnBrk="1" hangingPunct="1"/>
            <a:r>
              <a:rPr lang="en-US" altLang="en-US" sz="3200"/>
              <a:t>Email a monthly report; give context, provide connections, and suggest next steps</a:t>
            </a:r>
            <a:endParaRPr lang="en-US" altLang="en-US" sz="3200"/>
          </a:p>
          <a:p>
            <a:pPr lvl="0" eaLnBrk="1" hangingPunct="1"/>
            <a:r>
              <a:rPr lang="en-US" altLang="en-US" sz="3200"/>
              <a:t>Create a data wall focusing on data related to school-wide goals</a:t>
            </a:r>
            <a:endParaRPr lang="en-US" altLang="en-US" sz="3200"/>
          </a:p>
          <a:p>
            <a:pPr lvl="0" eaLnBrk="1" hangingPunct="1"/>
            <a:r>
              <a:rPr lang="en-US" altLang="en-US" sz="3200"/>
              <a:t>Share data at monthly staff meetings. Invite all staff to participate in finding ways to improve outcomes</a:t>
            </a:r>
            <a:endParaRPr lang="en-US" altLang="en-US" sz="3200"/>
          </a:p>
          <a:p>
            <a:pPr lvl="0" eaLnBrk="1" hangingPunct="1"/>
            <a:r>
              <a:rPr lang="en-US" altLang="en-US" sz="3200"/>
              <a:t>Present to parents, school boards, community</a:t>
            </a:r>
            <a:endParaRPr lang="en-US" altLang="en-US" sz="3200"/>
          </a:p>
          <a:p>
            <a:pPr lvl="0" eaLnBrk="1" hangingPunct="1"/>
            <a:r>
              <a:rPr lang="en-US" altLang="en-US" sz="3200"/>
              <a:t>Involve students!!!</a:t>
            </a:r>
            <a:endParaRPr lang="en-US" altLang="en-US" sz="3200"/>
          </a:p>
          <a:p>
            <a:pPr lvl="0" eaLnBrk="1" hangingPunct="1"/>
            <a:endParaRPr lang="en-US" altLang="en-US" sz="3200"/>
          </a:p>
        </p:txBody>
      </p:sp>
    </p:spTree>
    <p:custDataLst>
      <p:tags r:id="rId5"/>
    </p:custDataLst>
  </p:cSld>
  <p:clrMapOvr>
    <a:masterClrMapping/>
  </p:clrMapOvr>
  <p:transition/>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28001" name="Title 1"/>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Responsibilities for Facilitating Data Review and Improvement Planning:</a:t>
            </a:r>
            <a:endParaRPr lang="en-US" altLang="en-US" sz="4000" b="1">
              <a:solidFill>
                <a:srgbClr val="006600"/>
              </a:solidFill>
            </a:endParaRPr>
          </a:p>
        </p:txBody>
      </p:sp>
      <p:sp>
        <p:nvSpPr>
          <p:cNvPr id="128002" name="Content Placeholder 8"/>
          <p:cNvSpPr>
            <a:spLocks noGrp="1"/>
          </p:cNvSpPr>
          <p:nvPr>
            <p:ph idx="1"/>
            <p:custDataLst>
              <p:tags r:id="rId4"/>
            </p:custDataLst>
          </p:nvPr>
        </p:nvSpPr>
        <p:spPr>
          <a:xfrm>
            <a:off x="779463" y="1900238"/>
            <a:ext cx="7583487" cy="4244975"/>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r>
              <a:rPr lang="en-US" altLang="en-US" sz="2800"/>
              <a:t>Schedule </a:t>
            </a:r>
            <a:r>
              <a:rPr lang="en-US" altLang="ja-JP" sz="2800" b="1">
                <a:ea typeface="Yu Gothic"/>
              </a:rPr>
              <a:t>Data Days </a:t>
            </a:r>
            <a:r>
              <a:rPr lang="en-US" altLang="ja-JP" sz="2800">
                <a:ea typeface="Yu Gothic"/>
              </a:rPr>
              <a:t>– Fall, Winter, Spring</a:t>
            </a:r>
            <a:endParaRPr lang="en-US" altLang="ja-JP" sz="2800">
              <a:ea typeface="Yu Gothic"/>
            </a:endParaRPr>
          </a:p>
          <a:p>
            <a:pPr lvl="0" eaLnBrk="1" hangingPunct="1"/>
            <a:r>
              <a:rPr lang="en-US" altLang="en-US" sz="2800"/>
              <a:t>Identify/enhance the role of the </a:t>
            </a:r>
            <a:r>
              <a:rPr lang="en-US" altLang="en-US" sz="2800" b="1"/>
              <a:t>Data Analyst</a:t>
            </a:r>
            <a:endParaRPr lang="en-US" altLang="en-US" sz="2800" b="1"/>
          </a:p>
          <a:p>
            <a:pPr lvl="0" eaLnBrk="1" hangingPunct="1"/>
            <a:r>
              <a:rPr lang="en-US" altLang="en-US" sz="2800"/>
              <a:t>Complete the </a:t>
            </a:r>
            <a:r>
              <a:rPr lang="en-US" altLang="en-US" sz="2800" b="1"/>
              <a:t>TFI + SAS</a:t>
            </a:r>
            <a:endParaRPr lang="en-US" altLang="en-US" sz="2800" b="1"/>
          </a:p>
          <a:p>
            <a:pPr lvl="0" eaLnBrk="1" hangingPunct="1"/>
            <a:r>
              <a:rPr lang="en-US" altLang="en-US" sz="2800"/>
              <a:t>Plan </a:t>
            </a:r>
            <a:r>
              <a:rPr lang="en-US" altLang="en-US" sz="2800" b="1"/>
              <a:t>professional development </a:t>
            </a:r>
            <a:r>
              <a:rPr lang="en-US" altLang="en-US" sz="2800"/>
              <a:t>around priorities identified through assessments </a:t>
            </a:r>
            <a:endParaRPr lang="en-US" altLang="en-US" sz="2800"/>
          </a:p>
          <a:p>
            <a:pPr lvl="1" eaLnBrk="1" hangingPunct="1"/>
            <a:r>
              <a:rPr lang="en-US" altLang="en-US" sz="2800"/>
              <a:t>TIPS/SWIS learning module</a:t>
            </a:r>
            <a:endParaRPr lang="en-US" altLang="en-US" sz="2800"/>
          </a:p>
          <a:p>
            <a:pPr lvl="1" eaLnBrk="1" hangingPunct="1"/>
            <a:r>
              <a:rPr lang="en-US" altLang="en-US" sz="2800"/>
              <a:t>Universal Screening</a:t>
            </a:r>
            <a:endParaRPr lang="en-US" altLang="en-US" sz="2800"/>
          </a:p>
          <a:p>
            <a:pPr lvl="1" eaLnBrk="1" hangingPunct="1"/>
            <a:r>
              <a:rPr lang="en-US" altLang="en-US" sz="2800"/>
              <a:t>Training in classroom management, FBA/BSP, crisis prevention and intervention, other</a:t>
            </a:r>
            <a:endParaRPr lang="en-US" altLang="en-US" sz="2800"/>
          </a:p>
          <a:p>
            <a:pPr lvl="0" eaLnBrk="1" hangingPunct="1"/>
            <a:endParaRPr lang="en-US" altLang="en-US" sz="2800"/>
          </a:p>
        </p:txBody>
      </p:sp>
    </p:spTree>
    <p:custDataLst>
      <p:tags r:id="rId5"/>
    </p:custData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6625" name="Title 1">
            <a:extLst>
              <a:ext uri="{FF2B5EF4-FFF2-40B4-BE49-F238E27FC236}">
                <a16:creationId xmlns:a16="http://schemas.microsoft.com/office/drawing/2014/main" id="{D907A73B-CE53-6E49-9BA2-E684801B4E79}"/>
              </a:ext>
            </a:extLst>
          </p:cNvPr>
          <p:cNvSpPr>
            <a:spLocks noGrp="1"/>
          </p:cNvSpPr>
          <p:nvPr>
            <p:ph type="title"/>
            <p:custDataLst>
              <p:tags r:id="rId3"/>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ＭＳ Ｐゴシック" panose="020b0600070205080204" pitchFamily="34" charset="-128"/>
                <a:cs typeface="+mj-cs"/>
              </a:rPr>
              <a:t>Start with Outcomes</a:t>
            </a:r>
          </a:p>
        </p:txBody>
      </p:sp>
      <p:sp>
        <p:nvSpPr>
          <p:cNvPr id="26626" name="Content Placeholder 2"/>
          <p:cNvSpPr>
            <a:spLocks noGrp="1"/>
          </p:cNvSpPr>
          <p:nvPr>
            <p:ph idx="1"/>
            <p:custDataLst>
              <p:tags r:id="rId4"/>
            </p:custDataLst>
          </p:nvPr>
        </p:nvSpPr>
        <p:spPr>
          <a:xfrm>
            <a:off x="628650" y="1825625"/>
            <a:ext cx="7886700" cy="4351338"/>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marL="0" lvl="0" indent="0" algn="ctr">
              <a:buNone/>
            </a:pPr>
            <a:r>
              <a:rPr lang="en-US" altLang="en-US" sz="3200">
                <a:ea typeface="ＭＳ Ｐゴシック" charset="-128"/>
              </a:rPr>
              <a:t>How will you know if PBIS is working if you are not sure where it should be taking you?</a:t>
            </a:r>
            <a:endParaRPr lang="en-US" altLang="en-US" sz="3200">
              <a:ea typeface="ＭＳ Ｐゴシック" charset="-128"/>
            </a:endParaRPr>
          </a:p>
        </p:txBody>
      </p:sp>
      <p:pic>
        <p:nvPicPr>
          <p:cNvPr id="26627" name="Picture 1"/>
          <p:cNvPicPr>
            <a:picLocks noChangeAspect="1"/>
          </p:cNvPicPr>
          <p:nvPr>
            <p:custDataLst>
              <p:tags r:id="rId6"/>
            </p:custDataLst>
          </p:nvPr>
        </p:nvPicPr>
        <p:blipFill>
          <a:blip r:embed="rId5"/>
          <a:stretch>
            <a:fillRect/>
          </a:stretch>
        </p:blipFill>
        <p:spPr>
          <a:xfrm>
            <a:off x="2508250" y="3109913"/>
            <a:ext cx="4127500" cy="2605087"/>
          </a:xfrm>
          <a:prstGeom prst="rect">
            <a:avLst/>
          </a:prstGeom>
          <a:noFill/>
          <a:ln>
            <a:noFill/>
            <a:miter lim="800000"/>
          </a:ln>
        </p:spPr>
      </p:pic>
    </p:spTree>
    <p:custDataLst>
      <p:tags r:id="rId7"/>
    </p:custData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0049" name="Rectangle 2"/>
          <p:cNvSpPr>
            <a:spLocks noGrp="1"/>
          </p:cNvSpPr>
          <p:nvPr>
            <p:ph type="title"/>
            <p:custDataLst>
              <p:tags r:id="rId3"/>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General Recommendations for PBIS Decision-Making</a:t>
            </a:r>
            <a:endParaRPr lang="en-US" altLang="en-US" sz="4000" b="1">
              <a:solidFill>
                <a:srgbClr val="006600"/>
              </a:solidFill>
            </a:endParaRPr>
          </a:p>
        </p:txBody>
      </p:sp>
      <p:sp>
        <p:nvSpPr>
          <p:cNvPr id="130050" name="Rectangle 3"/>
          <p:cNvSpPr>
            <a:spLocks noGrp="1"/>
          </p:cNvSpPr>
          <p:nvPr>
            <p:ph type="body" idx="1"/>
            <p:custDataLst>
              <p:tags r:id="rId4"/>
            </p:custDataLst>
          </p:nvPr>
        </p:nvSpPr>
        <p:spPr>
          <a:xfrm>
            <a:off x="628650" y="1825625"/>
            <a:ext cx="7886700" cy="4351338"/>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marL="342900" lvl="0" indent="-342900" eaLnBrk="1" hangingPunct="1">
              <a:lnSpc>
                <a:spcPct val="80000"/>
              </a:lnSpc>
            </a:pPr>
            <a:r>
              <a:rPr lang="en-US" altLang="en-US" sz="2800"/>
              <a:t>Never stop doing what is already working</a:t>
            </a:r>
            <a:endParaRPr lang="en-US" altLang="en-US" sz="2800"/>
          </a:p>
          <a:p>
            <a:pPr marL="342900" lvl="0" indent="-342900" eaLnBrk="1" hangingPunct="1">
              <a:lnSpc>
                <a:spcPct val="80000"/>
              </a:lnSpc>
            </a:pPr>
            <a:endParaRPr lang="en-US" altLang="en-US" sz="2800"/>
          </a:p>
          <a:p>
            <a:pPr marL="342900" lvl="0" indent="-342900" eaLnBrk="1" hangingPunct="1">
              <a:lnSpc>
                <a:spcPct val="80000"/>
              </a:lnSpc>
            </a:pPr>
            <a:r>
              <a:rPr lang="en-US" altLang="en-US" sz="2800"/>
              <a:t>Always look for the smallest change that will produce the largest effect</a:t>
            </a:r>
            <a:endParaRPr lang="en-US" altLang="en-US" sz="2800"/>
          </a:p>
          <a:p>
            <a:pPr marL="1022350" lvl="2" indent="-350838" eaLnBrk="1" hangingPunct="1">
              <a:lnSpc>
                <a:spcPct val="80000"/>
              </a:lnSpc>
            </a:pPr>
            <a:r>
              <a:rPr lang="en-US" altLang="en-US" sz="2200"/>
              <a:t>Avoid defining a large number of goals </a:t>
            </a:r>
            <a:endParaRPr lang="en-US" altLang="en-US" sz="2200"/>
          </a:p>
          <a:p>
            <a:pPr marL="1022350" lvl="2" indent="-350838" eaLnBrk="1" hangingPunct="1">
              <a:lnSpc>
                <a:spcPct val="80000"/>
              </a:lnSpc>
            </a:pPr>
            <a:r>
              <a:rPr lang="en-US" altLang="en-US" sz="2200"/>
              <a:t>Do a small number of things well</a:t>
            </a:r>
            <a:endParaRPr lang="en-US" altLang="en-US" sz="2200"/>
          </a:p>
          <a:p>
            <a:pPr marL="342900" lvl="0" indent="-342900" eaLnBrk="1" hangingPunct="1">
              <a:lnSpc>
                <a:spcPct val="80000"/>
              </a:lnSpc>
            </a:pPr>
            <a:endParaRPr lang="en-US" altLang="en-US" sz="2800"/>
          </a:p>
          <a:p>
            <a:pPr marL="342900" lvl="0" indent="-342900" eaLnBrk="1" hangingPunct="1">
              <a:lnSpc>
                <a:spcPct val="80000"/>
              </a:lnSpc>
            </a:pPr>
            <a:r>
              <a:rPr lang="en-US" altLang="en-US" sz="2800"/>
              <a:t>Do not add something new without also defining what you will stop doing to make the addition possible.</a:t>
            </a:r>
            <a:endParaRPr lang="en-US" altLang="en-US" sz="2800"/>
          </a:p>
          <a:p>
            <a:pPr marL="342900" lvl="0" indent="-342900" eaLnBrk="1" hangingPunct="1">
              <a:lnSpc>
                <a:spcPct val="80000"/>
              </a:lnSpc>
            </a:pPr>
            <a:endParaRPr lang="en-US" altLang="en-US" sz="2800"/>
          </a:p>
          <a:p>
            <a:pPr marL="342900" lvl="0" indent="-342900" eaLnBrk="1" hangingPunct="1">
              <a:lnSpc>
                <a:spcPct val="80000"/>
              </a:lnSpc>
            </a:pPr>
            <a:endParaRPr lang="en-US" altLang="en-US" sz="2800"/>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005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005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005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00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2097" name="Title 1"/>
          <p:cNvSpPr>
            <a:spLocks noGrp="1"/>
          </p:cNvSpPr>
          <p:nvPr>
            <p:ph type="title"/>
            <p:custDataLst>
              <p:tags r:id="rId2"/>
            </p:custDataLst>
          </p:nvPr>
        </p:nvSpPr>
        <p:spPr>
          <a:xfrm>
            <a:off x="628650" y="365125"/>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a:r>
              <a:rPr lang="en-US" altLang="en-US" sz="4000" b="1">
                <a:solidFill>
                  <a:srgbClr val="006600"/>
                </a:solidFill>
              </a:rPr>
              <a:t>Upcoming Relevant Trainings</a:t>
            </a:r>
            <a:endParaRPr lang="en-US" altLang="en-US" sz="4000"/>
          </a:p>
        </p:txBody>
      </p:sp>
      <p:sp>
        <p:nvSpPr>
          <p:cNvPr id="132098" name="Content Placeholder 2"/>
          <p:cNvSpPr>
            <a:spLocks noGrp="1"/>
          </p:cNvSpPr>
          <p:nvPr>
            <p:ph idx="1"/>
            <p:custDataLst>
              <p:tags r:id="rId3"/>
            </p:custDataLst>
          </p:nvPr>
        </p:nvSpPr>
        <p:spPr>
          <a:xfrm>
            <a:off x="628650" y="1825625"/>
            <a:ext cx="7886700" cy="4351338"/>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a:r>
              <a:rPr lang="en-US" altLang="en-US" sz="2800">
                <a:hlinkClick r:id="rId4"/>
              </a:rPr>
              <a:t>Data Days – full-day, in-person: November 20</a:t>
            </a:r>
            <a:r>
              <a:rPr lang="en-US" altLang="en-US" sz="2800" baseline="30000">
                <a:hlinkClick r:id="rId4"/>
              </a:rPr>
              <a:t>th</a:t>
            </a:r>
            <a:endParaRPr lang="en-US" altLang="en-US" sz="2800" baseline="30000"/>
          </a:p>
          <a:p>
            <a:pPr lvl="1"/>
            <a:r>
              <a:rPr lang="en-US" altLang="en-US" sz="2400"/>
              <a:t>Lake Morey, Fairlee, VT</a:t>
            </a:r>
            <a:endParaRPr lang="en-US" altLang="en-US" sz="2400"/>
          </a:p>
          <a:p>
            <a:pPr lvl="1"/>
            <a:endParaRPr lang="en-US" altLang="en-US" sz="2400"/>
          </a:p>
          <a:p>
            <a:pPr lvl="0"/>
            <a:r>
              <a:rPr lang="en-US" altLang="en-US" sz="2800">
                <a:hlinkClick r:id="rId5"/>
              </a:rPr>
              <a:t>Universal Screening Webinar: December 4</a:t>
            </a:r>
            <a:r>
              <a:rPr lang="en-US" altLang="en-US" sz="2800" baseline="30000">
                <a:hlinkClick r:id="rId5"/>
              </a:rPr>
              <a:t>th</a:t>
            </a:r>
            <a:endParaRPr lang="en-US" altLang="en-US" sz="2800"/>
          </a:p>
          <a:p>
            <a:pPr lvl="0"/>
            <a:endParaRPr lang="en-US" altLang="en-US" sz="2800"/>
          </a:p>
          <a:p>
            <a:pPr lvl="0"/>
            <a:r>
              <a:rPr lang="en-US" altLang="en-US" sz="2800"/>
              <a:t>Coordinators Learning and Networking Meetings:</a:t>
            </a:r>
            <a:endParaRPr lang="en-US" altLang="en-US" sz="2800"/>
          </a:p>
          <a:p>
            <a:pPr lvl="1"/>
            <a:r>
              <a:rPr lang="en-US" altLang="en-US" sz="2400">
                <a:hlinkClick r:id="rId6"/>
              </a:rPr>
              <a:t>January 9 (North) + 10 (South)</a:t>
            </a:r>
            <a:endParaRPr lang="en-US" altLang="en-US" sz="2400"/>
          </a:p>
          <a:p>
            <a:pPr lvl="1"/>
            <a:r>
              <a:rPr lang="en-US" altLang="en-US" sz="2400">
                <a:hlinkClick r:id="rId7"/>
              </a:rPr>
              <a:t>May 7 (North) + 8 (South)</a:t>
            </a:r>
            <a:endParaRPr lang="en-US" altLang="en-US" sz="2400"/>
          </a:p>
          <a:p>
            <a:pPr lvl="1"/>
            <a:endParaRPr lang="en-US" altLang="en-US" sz="2400"/>
          </a:p>
          <a:p>
            <a:pPr lvl="0"/>
            <a:r>
              <a:rPr lang="en-US" altLang="en-US" sz="2800"/>
              <a:t>April Core PBIS Trainings</a:t>
            </a:r>
            <a:endParaRPr lang="en-US" altLang="en-US" sz="2800"/>
          </a:p>
        </p:txBody>
      </p:sp>
      <p:sp>
        <p:nvSpPr>
          <p:cNvPr id="132099" name="Slide Number Placeholder 3">
            <a:extLst>
              <a:ext uri="{FF2B5EF4-FFF2-40B4-BE49-F238E27FC236}">
                <a16:creationId xmlns:a16="http://schemas.microsoft.com/office/drawing/2014/main" id="{92AC68BD-356B-074B-AA6E-0ACD08746B02}"/>
              </a:ext>
            </a:extLst>
          </p:cNvPr>
          <p:cNvSpPr txBox="1">
            <a:spLocks noGrp="1"/>
          </p:cNvSpPr>
          <p:nvPr>
            <p:ph type="sldNum" idx="12"/>
            <p:custDataLst>
              <p:tags r:id="rId8"/>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5144164D-B49C-614F-9A18-C91359527ECF}"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61</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9"/>
    </p:custDataLst>
  </p:cSld>
  <p:clrMapOvr>
    <a:masterClrMapping/>
  </p:clrMapOvr>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3121" name="Title 1">
            <a:extLst>
              <a:ext uri="{FF2B5EF4-FFF2-40B4-BE49-F238E27FC236}">
                <a16:creationId xmlns:a16="http://schemas.microsoft.com/office/drawing/2014/main" id="{DBB6A487-DD4E-D44C-A982-637882542EAB}"/>
              </a:ext>
            </a:extLst>
          </p:cNvPr>
          <p:cNvSpPr>
            <a:spLocks noGrp="1"/>
          </p:cNvSpPr>
          <p:nvPr>
            <p:ph type="title"/>
            <p:custDataLst>
              <p:tags r:id="rId3"/>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ＭＳ Ｐゴシック" panose="020b0600070205080204" pitchFamily="34" charset="-128"/>
                <a:cs typeface="+mj-cs"/>
              </a:rPr>
              <a:t>Resources </a:t>
            </a:r>
            <a:endParaRPr kumimoji="0" lang="en-US" altLang="en-US" sz="4000" b="1" i="0" u="none" strike="noStrike" kern="1200" cap="none" spc="0" normalizeH="0" baseline="0" noProof="0">
              <a:ln>
                <a:noFill/>
              </a:ln>
              <a:solidFill>
                <a:srgbClr val="FF0000"/>
              </a:solidFill>
              <a:effectLst/>
              <a:uLnTx/>
              <a:uFillTx/>
              <a:latin typeface="+mj-lt"/>
              <a:ea typeface="ＭＳ Ｐゴシック" panose="020b0600070205080204" pitchFamily="34" charset="-128"/>
              <a:cs typeface="+mj-cs"/>
            </a:endParaRPr>
          </a:p>
        </p:txBody>
      </p:sp>
      <p:sp>
        <p:nvSpPr>
          <p:cNvPr id="133122" name="Content Placeholder 2">
            <a:extLst>
              <a:ext uri="{FF2B5EF4-FFF2-40B4-BE49-F238E27FC236}">
                <a16:creationId xmlns:a16="http://schemas.microsoft.com/office/drawing/2014/main" id="{4141A098-F159-234F-A2AC-6B49CDEB1DF7}"/>
              </a:ext>
            </a:extLst>
          </p:cNvPr>
          <p:cNvSpPr>
            <a:spLocks noGrp="1"/>
          </p:cNvSpPr>
          <p:nvPr>
            <p:ph idx="1"/>
            <p:custDataLst>
              <p:tags r:id="rId4"/>
            </p:custDataLst>
          </p:nvPr>
        </p:nvSpPr>
        <p:spPr/>
        <p:txBody>
          <a:bodyPr vert="horz" wrap="square" lIns="91440" tIns="45720" rIns="91440" bIns="45720" numCol="1" anchor="t" anchorCtr="0" compatLnSpc="1">
            <a:prstTxWarp prst="textNoShape">
              <a:avLst/>
            </a:prstTxWarp>
          </a:bodyPr>
          <a:lstStyle/>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altLang="en-US" sz="3200" b="0" i="0" u="none" strike="noStrike" kern="1200" cap="none" spc="0" normalizeH="0" baseline="0" noProof="0">
                <a:ln>
                  <a:noFill/>
                </a:ln>
                <a:solidFill>
                  <a:schemeClr val="tx1"/>
                </a:solidFill>
                <a:effectLst/>
                <a:uLnTx/>
                <a:uFillTx/>
                <a:latin typeface="+mn-lt"/>
                <a:ea typeface="+mn-ea"/>
                <a:cs typeface="+mn-cs"/>
                <a:hlinkClick r:id="rId5"/>
              </a:rPr>
              <a:t>TIPS Meeting Minutes Template </a:t>
            </a:r>
            <a:r>
              <a:rPr kumimoji="0" lang="en-US" altLang="en-US" sz="2000" b="0" i="0" u="none" strike="noStrike" kern="1200" cap="none" spc="0" normalizeH="0" baseline="0" noProof="0">
                <a:ln>
                  <a:noFill/>
                </a:ln>
                <a:solidFill>
                  <a:schemeClr val="tx1"/>
                </a:solidFill>
                <a:effectLst/>
                <a:uLnTx/>
                <a:uFillTx/>
                <a:latin typeface="+mn-lt"/>
                <a:ea typeface="+mn-ea"/>
                <a:cs typeface="+mn-cs"/>
                <a:hlinkClick r:id="rId5"/>
              </a:rPr>
              <a:t>(Google Doc version)</a:t>
            </a:r>
            <a:endParaRPr kumimoji="0" lang="en-US" altLang="en-US" sz="2000" b="0" i="0" u="none" strike="noStrike" kern="1200" cap="none" spc="0" normalizeH="0" baseline="0" noProof="0">
              <a:ln>
                <a:noFill/>
              </a:ln>
              <a:solidFill>
                <a:schemeClr val="tx1"/>
              </a:solidFill>
              <a:effectLst/>
              <a:uLnTx/>
              <a:uFillTx/>
              <a:latin typeface="+mn-lt"/>
              <a:ea typeface="+mn-ea"/>
              <a:cs typeface="+mn-cs"/>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altLang="en-US" sz="3200" b="0" i="0" u="none" strike="noStrike" kern="1200" cap="none" spc="0" normalizeH="0" baseline="0" noProof="0">
                <a:ln>
                  <a:noFill/>
                </a:ln>
                <a:solidFill>
                  <a:schemeClr val="tx1"/>
                </a:solidFill>
                <a:effectLst/>
                <a:uLnTx/>
                <a:uFillTx/>
                <a:latin typeface="+mn-lt"/>
                <a:ea typeface="+mn-ea"/>
                <a:cs typeface="+mn-cs"/>
                <a:hlinkClick r:id="rId6"/>
              </a:rPr>
              <a:t>Drill Down Video</a:t>
            </a:r>
            <a:r>
              <a:rPr kumimoji="0" lang="en-US" altLang="en-US" sz="3200" b="0" i="0" u="none" strike="noStrike" kern="1200" cap="none" spc="0" normalizeH="0" baseline="0" noProof="0">
                <a:ln>
                  <a:noFill/>
                </a:ln>
                <a:solidFill>
                  <a:schemeClr val="tx1"/>
                </a:solidFill>
                <a:effectLst/>
                <a:uLnTx/>
                <a:uFillTx/>
                <a:latin typeface="+mn-lt"/>
                <a:ea typeface="+mn-ea"/>
                <a:cs typeface="+mn-cs"/>
              </a:rPr>
              <a:t> </a:t>
            </a: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altLang="en-US" sz="3200" b="0" i="0" u="none" strike="noStrike" kern="1200" cap="none" spc="0" normalizeH="0" baseline="0" noProof="0">
                <a:ln>
                  <a:noFill/>
                </a:ln>
                <a:solidFill>
                  <a:schemeClr val="tx1"/>
                </a:solidFill>
                <a:effectLst/>
                <a:uLnTx/>
                <a:uFillTx/>
                <a:latin typeface="+mn-lt"/>
                <a:ea typeface="+mn-ea"/>
                <a:cs typeface="+mn-cs"/>
                <a:hlinkClick r:id="rId7"/>
              </a:rPr>
              <a:t>TIPS Resources</a:t>
            </a:r>
            <a:endParaRPr kumimoji="0" lang="en-US" altLang="en-US" sz="3200" b="0" i="0" u="none" strike="noStrike" kern="1200" cap="none" spc="0" normalizeH="0" baseline="0" noProof="0">
              <a:ln>
                <a:noFill/>
              </a:ln>
              <a:solidFill>
                <a:schemeClr val="tx1"/>
              </a:solidFill>
              <a:effectLst/>
              <a:uLnTx/>
              <a:uFillTx/>
              <a:latin typeface="+mn-lt"/>
              <a:ea typeface="+mn-ea"/>
              <a:cs typeface="+mn-cs"/>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altLang="en-US" sz="3200" b="0" i="0" u="none" strike="noStrike" kern="1200" cap="none" spc="0" normalizeH="0" baseline="0" noProof="0">
                <a:ln>
                  <a:noFill/>
                </a:ln>
                <a:solidFill>
                  <a:schemeClr val="tx1"/>
                </a:solidFill>
                <a:effectLst/>
                <a:uLnTx/>
                <a:uFillTx/>
                <a:latin typeface="+mn-lt"/>
                <a:ea typeface="+mn-ea"/>
                <a:cs typeface="+mn-cs"/>
                <a:hlinkClick r:id="rId8"/>
              </a:rPr>
              <a:t>TIPS Meeting Videos Including Academics</a:t>
            </a:r>
            <a:endParaRPr kumimoji="0" lang="en-US" altLang="en-US" sz="3200" b="0" i="0" u="none" strike="noStrike" kern="1200" cap="none" spc="0" normalizeH="0" baseline="0" noProof="0">
              <a:ln>
                <a:noFill/>
              </a:ln>
              <a:solidFill>
                <a:schemeClr val="tx1"/>
              </a:solidFill>
              <a:effectLst/>
              <a:uLnTx/>
              <a:uFillTx/>
              <a:latin typeface="+mn-lt"/>
              <a:ea typeface="+mn-ea"/>
              <a:cs typeface="+mn-cs"/>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altLang="en-US" sz="3200" b="0" i="0" u="none" strike="noStrike" kern="1200" cap="none" spc="0" normalizeH="0" baseline="0" noProof="0">
                <a:ln>
                  <a:noFill/>
                </a:ln>
                <a:solidFill>
                  <a:schemeClr val="tx1"/>
                </a:solidFill>
                <a:effectLst/>
                <a:uLnTx/>
                <a:uFillTx/>
                <a:latin typeface="+mn-lt"/>
                <a:ea typeface="+mn-ea"/>
                <a:cs typeface="+mn-cs"/>
                <a:hlinkClick r:id="rId9"/>
              </a:rPr>
              <a:t>VT AOE Comprehensive Needs Assessment Toolkit</a:t>
            </a:r>
            <a:endParaRPr kumimoji="0" lang="en-US" altLang="en-US" sz="32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altLang="en-US" sz="3200" b="0" i="0" u="none" strike="noStrike" kern="1200" cap="none" spc="0" normalizeH="0" baseline="0" noProof="0">
              <a:ln>
                <a:noFill/>
              </a:ln>
              <a:solidFill>
                <a:schemeClr val="tx1"/>
              </a:solidFill>
              <a:effectLst/>
              <a:uLnTx/>
              <a:uFillTx/>
              <a:latin typeface="+mn-lt"/>
              <a:ea typeface="+mn-ea"/>
              <a:cs typeface="+mn-cs"/>
            </a:endParaRPr>
          </a:p>
        </p:txBody>
      </p:sp>
    </p:spTree>
    <p:custDataLst>
      <p:tags r:id="rId10"/>
    </p:custDataLst>
  </p:cSld>
  <p:clrMapOvr>
    <a:masterClrMapping/>
  </p:clrMapOvr>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5169" name="Title 1">
            <a:extLst>
              <a:ext uri="{FF2B5EF4-FFF2-40B4-BE49-F238E27FC236}">
                <a16:creationId xmlns:a16="http://schemas.microsoft.com/office/drawing/2014/main" id="{08AA7459-7256-104C-92DF-4C17809F9A58}"/>
              </a:ext>
            </a:extLst>
          </p:cNvPr>
          <p:cNvSpPr>
            <a:spLocks noGrp="1"/>
          </p:cNvSpPr>
          <p:nvPr>
            <p:ph type="title"/>
            <p:custDataLst>
              <p:tags r:id="rId2"/>
            </p:custDataLst>
          </p:nvPr>
        </p:nvSpPr>
        <p:spPr>
          <a:xfrm>
            <a:off x="628650" y="2765425"/>
            <a:ext cx="7886700" cy="1325563"/>
          </a:xfrm>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defRPr/>
            </a:pPr>
            <a:r>
              <a:rPr kumimoji="0" lang="en-US" sz="6600" b="1" i="0" u="none" strike="noStrike" kern="1200" cap="none" spc="0" normalizeH="0" baseline="0" noProof="0">
                <a:ln>
                  <a:noFill/>
                </a:ln>
                <a:solidFill>
                  <a:schemeClr val="accent6">
                    <a:lumMod val="50000"/>
                  </a:schemeClr>
                </a:solidFill>
                <a:effectLst/>
                <a:uLnTx/>
                <a:uFillTx/>
                <a:latin typeface="+mj-lt"/>
                <a:ea typeface="+mj-ea"/>
                <a:cs typeface="+mj-cs"/>
              </a:rPr>
              <a:t>Questions?</a:t>
            </a:r>
          </a:p>
        </p:txBody>
      </p:sp>
      <p:sp>
        <p:nvSpPr>
          <p:cNvPr id="135170" name="Slide Number Placeholder 3">
            <a:extLst>
              <a:ext uri="{FF2B5EF4-FFF2-40B4-BE49-F238E27FC236}">
                <a16:creationId xmlns:a16="http://schemas.microsoft.com/office/drawing/2014/main" id="{45454779-70CE-504E-A761-6C820D146FB6}"/>
              </a:ext>
            </a:extLst>
          </p:cNvPr>
          <p:cNvSpPr txBox="1">
            <a:spLocks noGrp="1"/>
          </p:cNvSpPr>
          <p:nvPr>
            <p:ph type="sldNum" idx="12"/>
            <p:custDataLst>
              <p:tags r:id="rId3"/>
            </p:custDataLst>
          </p:nvPr>
        </p:nvSpPr>
        <p:spPr>
          <a:xfrm>
            <a:off x="6457950" y="6356350"/>
            <a:ext cx="2057400" cy="365125"/>
          </a:xfrm>
          <a:prstGeom prst="rect">
            <a:avLst/>
          </a:prstGeom>
          <a:noFill/>
        </p:spPr>
        <p:txBody>
          <a:bodyPr vert="horz" lIns="91440" tIns="45720" rIns="91440" bIns="45720" rtlCol="0" anchor="ctr"/>
          <a:lstStyle/>
          <a:p>
            <a:pPr marL="0" marR="0" lvl="0" indent="0" algn="r" defTabSz="457200" rtl="0" eaLnBrk="1" fontAlgn="base" latinLnBrk="0" hangingPunct="1">
              <a:lnSpc>
                <a:spcPct val="100000"/>
              </a:lnSpc>
              <a:spcBef>
                <a:spcPct val="0"/>
              </a:spcBef>
              <a:spcAft>
                <a:spcPct val="0"/>
              </a:spcAft>
              <a:buClrTx/>
              <a:buSzTx/>
              <a:buFontTx/>
              <a:buNone/>
              <a:defRPr/>
            </a:pPr>
            <a:fld id="{DAEA6D45-2D6A-1E44-A262-337D700E947E}" type="slidenum">
              <a:rPr kumimoji="0" lang="en-US" altLang="en-US" sz="900" b="0" i="0" u="none" strike="noStrike" kern="1200" cap="none" spc="0" normalizeH="0" baseline="0" noProof="0" smtClean="0">
                <a:ln>
                  <a:noFill/>
                </a:ln>
                <a:solidFill>
                  <a:schemeClr val="tx1">
                    <a:tint val="75000"/>
                  </a:schemeClr>
                </a:solidFill>
                <a:effectLst/>
                <a:uLnTx/>
                <a:uFillTx/>
                <a:latin typeface="Corbe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defRPr/>
              </a:pPr>
              <a:t>63</a:t>
            </a:fld>
            <a:endParaRPr kumimoji="0" lang="en-US" altLang="en-US" sz="900" b="0" i="0" u="none" strike="noStrike" kern="1200" cap="none" spc="0" normalizeH="0" baseline="0" noProof="0">
              <a:ln>
                <a:noFill/>
              </a:ln>
              <a:solidFill>
                <a:schemeClr val="tx1">
                  <a:tint val="75000"/>
                </a:schemeClr>
              </a:solidFill>
              <a:effectLst/>
              <a:uLnTx/>
              <a:uFillTx/>
              <a:latin typeface="Corbel" charset="0"/>
              <a:ea typeface="ＭＳ Ｐゴシック" charset="-128"/>
              <a:cs typeface="+mn-cs"/>
            </a:endParaRPr>
          </a:p>
        </p:txBody>
      </p:sp>
    </p:spTree>
    <p:custDataLst>
      <p:tags r:id="rId4"/>
    </p:custData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8673" name="Title 1">
            <a:extLst>
              <a:ext uri="{FF2B5EF4-FFF2-40B4-BE49-F238E27FC236}">
                <a16:creationId xmlns:a16="http://schemas.microsoft.com/office/drawing/2014/main" id="{62E9A16E-323E-8649-A67A-3497BA37136C}"/>
              </a:ext>
            </a:extLst>
          </p:cNvPr>
          <p:cNvSpPr>
            <a:spLocks noGrp="1"/>
          </p:cNvSpPr>
          <p:nvPr>
            <p:ph type="title"/>
            <p:custDataLst>
              <p:tags r:id="rId3"/>
            </p:custDataLst>
          </p:nvPr>
        </p:nvSpPr>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ＭＳ Ｐゴシック" panose="020b0600070205080204" pitchFamily="34" charset="-128"/>
                <a:cs typeface="+mj-cs"/>
              </a:rPr>
              <a:t>Sample Outcome Statements</a:t>
            </a:r>
          </a:p>
        </p:txBody>
      </p:sp>
      <p:sp>
        <p:nvSpPr>
          <p:cNvPr id="28674" name="Content Placeholder 2"/>
          <p:cNvSpPr>
            <a:spLocks noGrp="1"/>
          </p:cNvSpPr>
          <p:nvPr>
            <p:ph idx="1"/>
            <p:custDataLst>
              <p:tags r:id="rId4"/>
            </p:custDataLst>
          </p:nvPr>
        </p:nvSpPr>
        <p:spPr>
          <a:xfrm>
            <a:off x="628650" y="1825625"/>
            <a:ext cx="7886700" cy="4351338"/>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marL="0" lvl="0" indent="0">
              <a:buNone/>
            </a:pPr>
            <a:r>
              <a:rPr lang="en-US" altLang="en-US" sz="2800" i="1">
                <a:ea typeface="ＭＳ Ｐゴシック" charset="-128"/>
              </a:rPr>
              <a:t>“</a:t>
            </a:r>
            <a:r>
              <a:rPr lang="en-US" altLang="ja-JP" sz="2800" i="1">
                <a:ea typeface="ＭＳ Ｐゴシック" charset="-128"/>
              </a:rPr>
              <a:t>Given school-wide implementation of PBIS with fidelity, we will decrease the number of student suspensions and expulsions by 10% by the end of the school year.</a:t>
            </a:r>
            <a:r>
              <a:rPr lang="en-US" altLang="en-US" sz="2800" i="1">
                <a:ea typeface="ＭＳ Ｐゴシック" charset="-128"/>
              </a:rPr>
              <a:t>”</a:t>
            </a:r>
            <a:endParaRPr lang="en-US" altLang="ja-JP" sz="2800" i="1">
              <a:ea typeface="ＭＳ Ｐゴシック" charset="-128"/>
            </a:endParaRPr>
          </a:p>
          <a:p>
            <a:pPr marL="0" lvl="0" indent="0">
              <a:buNone/>
            </a:pPr>
            <a:endParaRPr lang="en-US" altLang="en-US" sz="2800" i="1">
              <a:ea typeface="ＭＳ Ｐゴシック" charset="-128"/>
            </a:endParaRPr>
          </a:p>
          <a:p>
            <a:pPr marL="0" lvl="0" indent="0">
              <a:buNone/>
            </a:pPr>
            <a:r>
              <a:rPr lang="en-US" altLang="en-US" sz="2800" i="1">
                <a:ea typeface="ＭＳ Ｐゴシック" charset="-128"/>
              </a:rPr>
              <a:t>“As a result of teaching and rewarding homework completion, students will submit homework on 80% of opportunities across the next quarter.”</a:t>
            </a:r>
            <a:endParaRPr lang="en-US" altLang="en-US" sz="2800" i="1">
              <a:ea typeface="ＭＳ Ｐゴシック" charset="-128"/>
            </a:endParaRPr>
          </a:p>
        </p:txBody>
      </p:sp>
    </p:spTree>
    <p:custDataLst>
      <p:tags r:id="rId5"/>
    </p:custData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0721" name="Title 1">
            <a:extLst>
              <a:ext uri="{FF2B5EF4-FFF2-40B4-BE49-F238E27FC236}">
                <a16:creationId xmlns:a16="http://schemas.microsoft.com/office/drawing/2014/main" id="{34B1A127-5730-064E-ACA9-B6DD811A6353}"/>
              </a:ext>
            </a:extLst>
          </p:cNvPr>
          <p:cNvSpPr>
            <a:spLocks noGrp="1"/>
          </p:cNvSpPr>
          <p:nvPr>
            <p:ph type="title"/>
            <p:custDataLst>
              <p:tags r:id="rId3"/>
            </p:custDataLst>
          </p:nvPr>
        </p:nvSpPr>
        <p:spPr>
          <a:xfrm>
            <a:off x="222250" y="977900"/>
            <a:ext cx="8167688" cy="1358900"/>
          </a:xfrm>
        </p:spPr>
        <p:txBody>
          <a:bodyPr vert="horz" wrap="square" lIns="91440" tIns="45720" rIns="91440" bIns="45720" numCol="1" anchor="ctr" anchorCtr="0" compatLnSpc="1">
            <a:prstTxWarp prst="textNoShape">
              <a:avLst/>
            </a:prstTxWarp>
          </a:bodyPr>
          <a:lstStyle/>
          <a:p>
            <a:pPr marL="0" marR="0" lvl="0" indent="0" algn="l" defTabSz="685800" rtl="0" eaLnBrk="1" fontAlgn="base" latinLnBrk="0" hangingPunct="1">
              <a:lnSpc>
                <a:spcPct val="90000"/>
              </a:lnSpc>
              <a:spcBef>
                <a:spcPct val="0"/>
              </a:spcBef>
              <a:spcAft>
                <a:spcPct val="0"/>
              </a:spcAft>
              <a:buClrTx/>
              <a:buSzTx/>
              <a:buFontTx/>
              <a:buNone/>
              <a:defRPr/>
            </a:pPr>
            <a:r>
              <a:rPr kumimoji="0" lang="en-US" altLang="en-US" sz="4000" b="1" i="0" u="none" strike="noStrike" kern="1200" cap="none" spc="0" normalizeH="0" baseline="0" noProof="0">
                <a:ln>
                  <a:noFill/>
                </a:ln>
                <a:solidFill>
                  <a:schemeClr val="accent6">
                    <a:lumMod val="50000"/>
                  </a:schemeClr>
                </a:solidFill>
                <a:effectLst/>
                <a:uLnTx/>
                <a:uFillTx/>
                <a:latin typeface="+mj-lt"/>
                <a:ea typeface="+mj-ea"/>
                <a:cs typeface="+mj-cs"/>
              </a:rPr>
              <a:t>POLL:</a:t>
            </a:r>
            <a:br>
              <a:rPr kumimoji="0" lang="en-US" altLang="en-US" sz="4000" b="1" i="0" u="none" strike="noStrike" kern="1200" cap="none" spc="0" normalizeH="0" baseline="0" noProof="0">
                <a:ln>
                  <a:noFill/>
                </a:ln>
                <a:solidFill>
                  <a:srgbClr val="006600"/>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To what extent has your </a:t>
            </a:r>
            <a:b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school team identified </a:t>
            </a:r>
            <a:b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br>
            <a:r>
              <a:rPr kumimoji="0" lang="en-US" altLang="en-US" sz="3200" b="1" i="0" u="none" strike="noStrike" kern="1200" cap="none" spc="0" normalizeH="0" baseline="0" noProof="0">
                <a:ln>
                  <a:noFill/>
                </a:ln>
                <a:solidFill>
                  <a:schemeClr val="accent6">
                    <a:lumMod val="50000"/>
                  </a:schemeClr>
                </a:solidFill>
                <a:effectLst/>
                <a:uLnTx/>
                <a:uFillTx/>
                <a:latin typeface="+mj-lt"/>
                <a:ea typeface="+mj-ea"/>
                <a:cs typeface="+mj-cs"/>
              </a:rPr>
              <a:t>specific outcomes for this year?</a:t>
            </a:r>
          </a:p>
        </p:txBody>
      </p:sp>
      <p:sp>
        <p:nvSpPr>
          <p:cNvPr id="30722" name="Content Placeholder 2">
            <a:extLst>
              <a:ext uri="{FF2B5EF4-FFF2-40B4-BE49-F238E27FC236}">
                <a16:creationId xmlns:a16="http://schemas.microsoft.com/office/drawing/2014/main" id="{BF228518-EB53-2E45-BDAC-F5CC475C9591}"/>
              </a:ext>
            </a:extLst>
          </p:cNvPr>
          <p:cNvSpPr>
            <a:spLocks noGrp="1"/>
          </p:cNvSpPr>
          <p:nvPr>
            <p:ph idx="1"/>
            <p:custDataLst>
              <p:tags r:id="rId4"/>
            </p:custDataLst>
          </p:nvPr>
        </p:nvSpPr>
        <p:spPr>
          <a:xfrm>
            <a:off x="0" y="2949575"/>
            <a:ext cx="9144000" cy="4379913"/>
          </a:xfrm>
        </p:spPr>
        <p:txBody>
          <a:bodyPr vert="horz" wrap="square" lIns="91440" tIns="45720" rIns="91440" bIns="45720" numCol="1" anchor="t" anchorCtr="0" compatLnSpc="1">
            <a:prstTxWarp prst="textNoShape">
              <a:avLst/>
            </a:prstTxWarp>
          </a:bodyPr>
          <a:lstStyle/>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We have identified measurable outcomes based on data with specific strategies that we are monitoring </a:t>
            </a: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We have generally defined outcomes with general strategies for change</a:t>
            </a: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We do not have specified outcomes but we know we want to achieve overall behavior improvement </a:t>
            </a: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r>
              <a:rPr kumimoji="0" lang="en-US" altLang="en-US" sz="2900" b="0" i="0" u="none" strike="noStrike" kern="1200" cap="none" spc="0" normalizeH="0" baseline="0" noProof="0">
                <a:ln>
                  <a:noFill/>
                </a:ln>
                <a:solidFill>
                  <a:schemeClr val="tx1"/>
                </a:solidFill>
                <a:effectLst/>
                <a:uLnTx/>
                <a:uFillTx/>
                <a:latin typeface="+mn-lt"/>
                <a:ea typeface="+mn-ea"/>
                <a:cs typeface="+mn-cs"/>
              </a:rPr>
              <a:t>We are not sure what outcomes we want to achieve </a:t>
            </a:r>
          </a:p>
          <a:p>
            <a:pPr marL="342900" marR="0" lvl="1" indent="0" algn="l" defTabSz="685800" rtl="0" eaLnBrk="1" fontAlgn="base" latinLnBrk="0" hangingPunct="1">
              <a:lnSpc>
                <a:spcPct val="90000"/>
              </a:lnSpc>
              <a:spcBef>
                <a:spcPts val="375"/>
              </a:spcBef>
              <a:spcAft>
                <a:spcPct val="0"/>
              </a:spcAft>
              <a:buClrTx/>
              <a:buSzTx/>
              <a:buFont typeface="Arial" panose="020b0604020202020204" pitchFamily="34" charset="0"/>
              <a:buNone/>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a:p>
            <a:pPr marL="857250" marR="0" lvl="1" indent="-514350" algn="l" defTabSz="685800" rtl="0" eaLnBrk="1" fontAlgn="base" latinLnBrk="0" hangingPunct="1">
              <a:lnSpc>
                <a:spcPct val="90000"/>
              </a:lnSpc>
              <a:spcBef>
                <a:spcPts val="375"/>
              </a:spcBef>
              <a:spcAft>
                <a:spcPct val="0"/>
              </a:spcAft>
              <a:buClrTx/>
              <a:buSzTx/>
              <a:buFont typeface="Arial" panose="020b0604020202020204" pitchFamily="34" charset="0"/>
              <a:buAutoNum type="arabicPeriod"/>
              <a:defRPr/>
            </a:pPr>
            <a:endParaRPr kumimoji="0" lang="en-US" altLang="en-US" sz="2900" b="0" i="0" u="none" strike="noStrike" kern="1200" cap="none" spc="0" normalizeH="0" baseline="0" noProof="0">
              <a:ln>
                <a:noFill/>
              </a:ln>
              <a:solidFill>
                <a:srgbClr val="FF0000"/>
              </a:solidFill>
              <a:effectLst/>
              <a:uLnTx/>
              <a:uFillTx/>
              <a:latin typeface="+mn-lt"/>
              <a:ea typeface="+mn-ea"/>
              <a:cs typeface="+mn-cs"/>
            </a:endParaRPr>
          </a:p>
        </p:txBody>
      </p:sp>
      <p:pic>
        <p:nvPicPr>
          <p:cNvPr id="30723" name="Picture 1"/>
          <p:cNvPicPr>
            <a:picLocks noChangeAspect="1"/>
          </p:cNvPicPr>
          <p:nvPr>
            <p:custDataLst>
              <p:tags r:id="rId6"/>
            </p:custDataLst>
          </p:nvPr>
        </p:nvPicPr>
        <p:blipFill>
          <a:blip r:embed="rId5"/>
          <a:stretch>
            <a:fillRect/>
          </a:stretch>
        </p:blipFill>
        <p:spPr>
          <a:xfrm>
            <a:off x="6384925" y="3175"/>
            <a:ext cx="2759075" cy="1970088"/>
          </a:xfrm>
          <a:prstGeom prst="rect">
            <a:avLst/>
          </a:prstGeom>
          <a:noFill/>
          <a:ln>
            <a:noFill/>
            <a:miter lim="800000"/>
          </a:ln>
        </p:spPr>
      </p:pic>
    </p:spTree>
    <p:custDataLst>
      <p:tags r:id="rId7"/>
    </p:custData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2769" name="Title 1"/>
          <p:cNvSpPr>
            <a:spLocks noGrp="1"/>
          </p:cNvSpPr>
          <p:nvPr>
            <p:ph type="title"/>
            <p:custDataLst>
              <p:tags r:id="rId3"/>
            </p:custDataLst>
          </p:nvPr>
        </p:nvSpPr>
        <p:spPr>
          <a:xfrm>
            <a:off x="265113" y="184150"/>
            <a:ext cx="7886700" cy="1325563"/>
          </a:xfrm>
          <a:prstGeom prst="rect">
            <a:avLst/>
          </a:prstGeom>
          <a:noFill/>
          <a:ln>
            <a:miter lim="800000"/>
          </a:ln>
        </p:spPr>
        <p:txBody>
          <a:bodyPr vert="horz" wrap="square" lIns="91440" tIns="45720" rIns="91440" bIns="45720" anchor="ctr" anchorCtr="0">
            <a:noAutofit/>
          </a:bodyPr>
          <a:lstStyle>
            <a:lvl1pPr marL="0" indent="0" algn="l" defTabSz="685800" rtl="0" eaLnBrk="0" fontAlgn="base" hangingPunct="0">
              <a:lnSpc>
                <a:spcPct val="90000"/>
              </a:lnSpc>
              <a:spcBef>
                <a:spcPct val="0"/>
              </a:spcBef>
              <a:spcAft>
                <a:spcPct val="0"/>
              </a:spcAft>
              <a:buClrTx/>
              <a:buSzTx/>
              <a:buFontTx/>
              <a:buNone/>
              <a:defRPr kumimoji="0" lang="en-US" altLang="en-US" sz="3300" b="0" i="0" u="none" kern="1200" baseline="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lang="en-US" altLang="en-US" sz="3300">
                <a:solidFill>
                  <a:schemeClr val="tx1"/>
                </a:solidFill>
                <a:latin typeface="Calibri Light"/>
              </a:defRPr>
            </a:lvl2pPr>
            <a:lvl3pPr algn="l" defTabSz="685800" rtl="0" eaLnBrk="0" fontAlgn="base" hangingPunct="0">
              <a:lnSpc>
                <a:spcPct val="90000"/>
              </a:lnSpc>
              <a:spcBef>
                <a:spcPct val="0"/>
              </a:spcBef>
              <a:spcAft>
                <a:spcPct val="0"/>
              </a:spcAft>
              <a:defRPr lang="en-US" altLang="en-US" sz="3300">
                <a:solidFill>
                  <a:schemeClr val="tx1"/>
                </a:solidFill>
                <a:latin typeface="Calibri Light"/>
              </a:defRPr>
            </a:lvl3pPr>
            <a:lvl4pPr algn="l" defTabSz="685800" rtl="0" eaLnBrk="0" fontAlgn="base" hangingPunct="0">
              <a:lnSpc>
                <a:spcPct val="90000"/>
              </a:lnSpc>
              <a:spcBef>
                <a:spcPct val="0"/>
              </a:spcBef>
              <a:spcAft>
                <a:spcPct val="0"/>
              </a:spcAft>
              <a:defRPr lang="en-US" altLang="en-US" sz="3300">
                <a:solidFill>
                  <a:schemeClr val="tx1"/>
                </a:solidFill>
                <a:latin typeface="Calibri Light"/>
              </a:defRPr>
            </a:lvl4pPr>
            <a:lvl5pPr algn="l" defTabSz="685800" rtl="0" eaLnBrk="0" fontAlgn="base" hangingPunct="0">
              <a:lnSpc>
                <a:spcPct val="90000"/>
              </a:lnSpc>
              <a:spcBef>
                <a:spcPct val="0"/>
              </a:spcBef>
              <a:spcAft>
                <a:spcPct val="0"/>
              </a:spcAft>
              <a:defRPr lang="en-US" altLang="en-US" sz="3300">
                <a:solidFill>
                  <a:schemeClr val="tx1"/>
                </a:solidFill>
                <a:latin typeface="Calibri Light"/>
              </a:defRPr>
            </a:lvl5pPr>
            <a:lvl6pPr marL="457200" algn="l" defTabSz="685800" rtl="0" fontAlgn="base">
              <a:lnSpc>
                <a:spcPct val="90000"/>
              </a:lnSpc>
              <a:spcBef>
                <a:spcPct val="0"/>
              </a:spcBef>
              <a:spcAft>
                <a:spcPct val="0"/>
              </a:spcAft>
              <a:defRPr lang="en-US" altLang="en-US" sz="3300">
                <a:solidFill>
                  <a:schemeClr val="tx1"/>
                </a:solidFill>
                <a:latin typeface="Calibri Light"/>
              </a:defRPr>
            </a:lvl6pPr>
            <a:lvl7pPr marL="914400" algn="l" defTabSz="685800" rtl="0" fontAlgn="base">
              <a:lnSpc>
                <a:spcPct val="90000"/>
              </a:lnSpc>
              <a:spcBef>
                <a:spcPct val="0"/>
              </a:spcBef>
              <a:spcAft>
                <a:spcPct val="0"/>
              </a:spcAft>
              <a:defRPr lang="en-US" altLang="en-US" sz="3300">
                <a:solidFill>
                  <a:schemeClr val="tx1"/>
                </a:solidFill>
                <a:latin typeface="Calibri Light"/>
              </a:defRPr>
            </a:lvl7pPr>
            <a:lvl8pPr marL="1371600" algn="l" defTabSz="685800" rtl="0" fontAlgn="base">
              <a:lnSpc>
                <a:spcPct val="90000"/>
              </a:lnSpc>
              <a:spcBef>
                <a:spcPct val="0"/>
              </a:spcBef>
              <a:spcAft>
                <a:spcPct val="0"/>
              </a:spcAft>
              <a:defRPr lang="en-US" altLang="en-US" sz="3300">
                <a:solidFill>
                  <a:schemeClr val="tx1"/>
                </a:solidFill>
                <a:latin typeface="Calibri Light"/>
              </a:defRPr>
            </a:lvl8pPr>
            <a:lvl9pPr marL="1828800" algn="l" defTabSz="685800" rtl="0" fontAlgn="base">
              <a:lnSpc>
                <a:spcPct val="90000"/>
              </a:lnSpc>
              <a:spcBef>
                <a:spcPct val="0"/>
              </a:spcBef>
              <a:spcAft>
                <a:spcPct val="0"/>
              </a:spcAft>
              <a:defRPr lang="en-US" altLang="en-US" sz="3300">
                <a:solidFill>
                  <a:schemeClr val="tx1"/>
                </a:solidFill>
                <a:latin typeface="Calibri Light"/>
              </a:defRPr>
            </a:lvl9pPr>
          </a:lstStyle>
          <a:p>
            <a:pPr lvl="0" eaLnBrk="1" hangingPunct="1"/>
            <a:r>
              <a:rPr lang="en-US" altLang="en-US" sz="4000" b="1">
                <a:solidFill>
                  <a:srgbClr val="006600"/>
                </a:solidFill>
              </a:rPr>
              <a:t>Using PBIS Data Will Help You:</a:t>
            </a:r>
            <a:endParaRPr lang="en-US" altLang="en-US" sz="4000" b="1">
              <a:solidFill>
                <a:srgbClr val="006600"/>
              </a:solidFill>
            </a:endParaRPr>
          </a:p>
        </p:txBody>
      </p:sp>
      <p:sp>
        <p:nvSpPr>
          <p:cNvPr id="32770" name="Content Placeholder 2"/>
          <p:cNvSpPr>
            <a:spLocks noGrp="1"/>
          </p:cNvSpPr>
          <p:nvPr>
            <p:ph idx="1"/>
            <p:custDataLst>
              <p:tags r:id="rId4"/>
            </p:custDataLst>
          </p:nvPr>
        </p:nvSpPr>
        <p:spPr>
          <a:xfrm>
            <a:off x="265113" y="1512888"/>
            <a:ext cx="7886700" cy="4351337"/>
          </a:xfrm>
          <a:prstGeom prst="rect">
            <a:avLst/>
          </a:prstGeom>
          <a:noFill/>
          <a:ln>
            <a:miter lim="800000"/>
          </a:ln>
        </p:spPr>
        <p:txBody>
          <a:bodyPr vert="horz" wrap="square" lIns="91440" tIns="45720" rIns="91440" bIns="45720" anchor="t" anchorCtr="0">
            <a:no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en-US"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en-US"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lang="en-US" altLang="en-US" sz="1350" kern="1200">
                <a:solidFill>
                  <a:schemeClr val="tx1"/>
                </a:solidFill>
                <a:latin typeface="+mn-lt"/>
                <a:ea typeface="+mn-ea"/>
                <a:cs typeface="+mn-cs"/>
              </a:defRPr>
            </a:lvl9pPr>
          </a:lstStyle>
          <a:p>
            <a:pPr lvl="0" eaLnBrk="1" hangingPunct="1"/>
            <a:r>
              <a:rPr lang="en-US" altLang="en-US" sz="3000"/>
              <a:t> Identify </a:t>
            </a:r>
            <a:r>
              <a:rPr lang="en-US" altLang="en-US" sz="3000" b="1"/>
              <a:t>strengths</a:t>
            </a:r>
            <a:endParaRPr lang="en-US" altLang="en-US" sz="3000" b="1"/>
          </a:p>
          <a:p>
            <a:pPr lvl="0" eaLnBrk="1" hangingPunct="1"/>
            <a:endParaRPr lang="en-US" altLang="en-US" sz="2000"/>
          </a:p>
          <a:p>
            <a:pPr lvl="0" eaLnBrk="1" hangingPunct="1"/>
            <a:r>
              <a:rPr lang="en-US" altLang="en-US" sz="3000"/>
              <a:t> Identify a possible </a:t>
            </a:r>
            <a:r>
              <a:rPr lang="en-US" altLang="en-US" sz="3000" b="1"/>
              <a:t>problem</a:t>
            </a:r>
            <a:endParaRPr lang="en-US" altLang="en-US" sz="3000" b="1"/>
          </a:p>
          <a:p>
            <a:pPr lvl="0" eaLnBrk="1" hangingPunct="1"/>
            <a:endParaRPr lang="en-US" altLang="en-US" sz="2000"/>
          </a:p>
          <a:p>
            <a:pPr lvl="0" eaLnBrk="1" hangingPunct="1"/>
            <a:r>
              <a:rPr lang="en-US" altLang="en-US" sz="3000"/>
              <a:t> Build a </a:t>
            </a:r>
            <a:r>
              <a:rPr lang="en-US" altLang="en-US" sz="3000" b="1"/>
              <a:t>precise “problem statement”</a:t>
            </a:r>
            <a:endParaRPr lang="en-US" altLang="en-US" sz="3000" b="1"/>
          </a:p>
          <a:p>
            <a:pPr lvl="0" eaLnBrk="1" hangingPunct="1"/>
            <a:endParaRPr lang="en-US" altLang="en-US" sz="2000"/>
          </a:p>
          <a:p>
            <a:pPr lvl="0" eaLnBrk="1" hangingPunct="1"/>
            <a:r>
              <a:rPr lang="en-US" altLang="en-US" sz="3000"/>
              <a:t> Select a </a:t>
            </a:r>
            <a:r>
              <a:rPr lang="en-US" altLang="en-US" sz="3000" b="1"/>
              <a:t>solution</a:t>
            </a:r>
            <a:r>
              <a:rPr lang="en-US" altLang="en-US" sz="3000"/>
              <a:t> (intervention)</a:t>
            </a:r>
            <a:endParaRPr lang="en-US" altLang="en-US" sz="3000"/>
          </a:p>
          <a:p>
            <a:pPr lvl="0" eaLnBrk="1" hangingPunct="1"/>
            <a:endParaRPr lang="en-US" altLang="en-US" sz="2000"/>
          </a:p>
          <a:p>
            <a:pPr lvl="0" eaLnBrk="1" hangingPunct="1"/>
            <a:r>
              <a:rPr lang="en-US" altLang="en-US" sz="3000"/>
              <a:t> Assess if a solution is (a) being </a:t>
            </a:r>
            <a:r>
              <a:rPr lang="en-US" altLang="en-US" sz="3000" b="1"/>
              <a:t>implemented </a:t>
            </a:r>
            <a:r>
              <a:rPr lang="en-US" altLang="en-US" sz="3000"/>
              <a:t>and (b) being </a:t>
            </a:r>
            <a:r>
              <a:rPr lang="en-US" altLang="en-US" sz="3000" b="1"/>
              <a:t>effective.</a:t>
            </a:r>
            <a:endParaRPr lang="en-US" altLang="en-US" sz="3000" b="1"/>
          </a:p>
        </p:txBody>
      </p:sp>
    </p:spTree>
    <p:custDataLst>
      <p:tags r:id="rId5"/>
    </p:custDataLst>
  </p:cSld>
  <p:clrMapOvr>
    <a:masterClrMapping/>
  </p:clrMapOvr>
  <p:transition/>
  <p:timing/>
</p:sld>
</file>

<file path=ppt/tags/tag1.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0.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100.xml><?xml version="1.0" encoding="utf-8"?>
<p:tagLst xmlns:p="http://schemas.openxmlformats.org/presentationml/2006/main">
  <p:tag name="PRESENTER_SHAPETEXTINFO" val="&lt;ShapeTextInfo&gt;&lt;TableIndex row=&quot;-1&quot; col=&quot;-1&quot;&gt;&lt;linesCount val=&quot;3&quot; /&gt;&lt;lineCharCount val=&quot;7&quot; /&gt;&lt;lineCharCount val=&quot;22&quot; /&gt;&lt;lineCharCount val=&quot;31&quot; /&gt;&lt;/TableIndex&gt;&lt;/ShapeTextInfo&gt;"/>
</p:tagLst>
</file>

<file path=ppt/tags/tag101.xml><?xml version="1.0" encoding="utf-8"?>
<p:tagLst xmlns:p="http://schemas.openxmlformats.org/presentationml/2006/main">
  <p:tag name="HTML_SHAPEINFO" val="&lt;SlideThumbPath val=&quot;SlideTemp.PNG&quot;/&gt;"/>
</p:tagLst>
</file>

<file path=ppt/tags/tag102.xml><?xml version="1.0" encoding="utf-8"?>
<p:tagLst xmlns:p="http://schemas.openxmlformats.org/presentationml/2006/main">
  <p:tag name="PRESENTER_SHAPEINFO" val="&lt;ThreeDShapeInfo&gt;&lt;uuid val=&quot;{b2e3f42f-9ae9-404c-90fc-7f1ba0c3e8ac}&quot; /&gt;&lt;isInvalidForFieldText val=&quot;0&quot; /&gt;&lt;Image&gt;&lt;filename val=&quot;E:\breeze\content\1108976012\2707112030-1\input\breezo\data\asimages\{b2e3f42f-9ae9-404c-90fc-7f1ba0c3e8ac}.png&quot; /&gt;&lt;left val=&quot;130&quot; /&gt;&lt;top val=&quot;173&quot; /&gt;&lt;width val=&quot;663&quot; /&gt;&lt;height val=&quot;467&quot; /&gt;&lt;hasText val=&quot;1&quot; /&gt;&lt;/Image&gt;&lt;/ThreeDShapeInfo&gt;"/>
</p:tagLst>
</file>

<file path=ppt/tags/tag103.xml><?xml version="1.0" encoding="utf-8"?>
<p:tagLst xmlns:p="http://schemas.openxmlformats.org/presentationml/2006/main">
  <p:tag name="PRESENTER_SHAPEINFO" val="&lt;ThreeDShapeInfo&gt;&lt;uuid val=&quot;{791438a4-be69-41e1-b0ff-02867d63612e}&quot; /&gt;&lt;isInvalidForFieldText val=&quot;0&quot; /&gt;&lt;Image&gt;&lt;filename val=&quot;E:\breeze\content\1108976012\2707112030-1\input\breezo\data\asimages\{791438a4-be69-41e1-b0ff-02867d63612e}.png&quot; /&gt;&lt;left val=&quot;116&quot; /&gt;&lt;top val=&quot;76&quot; /&gt;&lt;width val=&quot;633&quot; /&gt;&lt;height val=&quot;80&quot; /&gt;&lt;hasText val=&quot;1&quot; /&gt;&lt;/Image&gt;&lt;/ThreeDShapeInfo&gt;"/>
  <p:tag name="PRESENTER_SHAPETEXTINFO" val="&lt;ShapeTextInfo&gt;&lt;TableIndex row=&quot;-1&quot; col=&quot;-1&quot;&gt;&lt;linesCount val=&quot;3&quot; /&gt;&lt;lineCharCount val=&quot;1&quot; /&gt;&lt;lineCharCount val=&quot;41&quot; /&gt;&lt;lineCharCount val=&quot;39&quot; /&gt;&lt;/TableIndex&gt;&lt;/ShapeTextInfo&gt;"/>
</p:tagLst>
</file>

<file path=ppt/tags/tag104.xml><?xml version="1.0" encoding="utf-8"?>
<p:tagLst xmlns:p="http://schemas.openxmlformats.org/presentationml/2006/main">
  <p:tag name="HTML_SHAPEINFO" val="&lt;SlideThumbPath val=&quot;SlideTemp.PNG&quot;/&gt;"/>
</p:tagLst>
</file>

<file path=ppt/tags/tag105.xml><?xml version="1.0" encoding="utf-8"?>
<p:tagLst xmlns:p="http://schemas.openxmlformats.org/presentationml/2006/main">
  <p:tag name="PRESENTER_SHAPEINFO" val="&lt;ThreeDShapeInfo&gt;&lt;uuid val=&quot;{4aa25ade-df64-4906-a4f2-d04f64b05ced}&quot; /&gt;&lt;isInvalidForFieldText val=&quot;0&quot; /&gt;&lt;Image&gt;&lt;filename val=&quot;E:\breeze\content\1108976012\2707112030-1\input\breezo\data\asimages\{4aa25ade-df64-4906-a4f2-d04f64b05ced}.png&quot; /&gt;&lt;left val=&quot;356&quot; /&gt;&lt;top val=&quot;56&quot; /&gt;&lt;width val=&quot;243&quot; /&gt;&lt;height val=&quot;43&quot; /&gt;&lt;hasText val=&quot;1&quot; /&gt;&lt;/Image&gt;&lt;/ThreeDShapeInfo&gt;"/>
  <p:tag name="PRESENTER_SHAPETEXTINFO" val="&lt;ShapeTextInfo&gt;&lt;TableIndex row=&quot;-1&quot; col=&quot;-1&quot;&gt;&lt;linesCount val=&quot;1&quot; /&gt;&lt;lineCharCount val=&quot;12&quot; /&gt;&lt;/TableIndex&gt;&lt;/ShapeTextInfo&gt;"/>
</p:tagLst>
</file>

<file path=ppt/tags/tag106.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1a7c16c7-bc1e-4433-acc3-f7bf8cf49fb5}.png&quot; /&gt;&lt;left val=&quot;16&quot; /&gt;&lt;top val=&quot;146&quot; /&gt;&lt;width val=&quot;920&quot; /&gt;&lt;height val=&quot;500&quot; /&gt;&lt;hasText val=&quot;1&quot; /&gt;&lt;/Image&gt;&lt;/ThreeDShapeInfo&gt;"/>
</p:tagLst>
</file>

<file path=ppt/tags/tag107.xml><?xml version="1.0" encoding="utf-8"?>
<p:tagLst xmlns:p="http://schemas.openxmlformats.org/presentationml/2006/main">
  <p:tag name="HTML_SHAPEINFO" val="&lt;SlideThumbPath val=&quot;SlideTemp.PNG&quot;/&gt;"/>
</p:tagLst>
</file>

<file path=ppt/tags/tag108.xml><?xml version="1.0" encoding="utf-8"?>
<p:tagLst xmlns:p="http://schemas.openxmlformats.org/presentationml/2006/main">
  <p:tag name="PRESENTER_SHAPEINFO" val="&lt;ThreeDShapeInfo&gt;&lt;uuid val=&quot;{1f0e9f37-b4aa-4bd5-82ec-bfd31c701dc1}&quot; /&gt;&lt;isInvalidForFieldText val=&quot;0&quot; /&gt;&lt;Image&gt;&lt;filename val=&quot;E:\breeze\content\1108976012\2707112030-1\input\breezo\data\asimages\{1f0e9f37-b4aa-4bd5-82ec-bfd31c701dc1}.png&quot; /&gt;&lt;left val=&quot;870&quot; /&gt;&lt;top val=&quot;683&quot; /&gt;&lt;width val=&quot;17&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109.xml><?xml version="1.0" encoding="utf-8"?>
<p:tagLst xmlns:p="http://schemas.openxmlformats.org/presentationml/2006/main">
  <p:tag name="PRESENTER_SHAPEINFO" val="&lt;ThreeDShapeInfo&gt;&lt;uuid val=&quot;{cc9f40e6-9985-4d6e-b6a1-cb5bb2028244}&quot; /&gt;&lt;isInvalidForFieldText val=&quot;0&quot; /&gt;&lt;Image&gt;&lt;filename val=&quot;E:\breeze\content\1108976012\2707112030-1\input\breezo\data\asimages\{cc9f40e6-9985-4d6e-b6a1-cb5bb2028244}.jpg&quot; /&gt;&lt;left val=&quot;46&quot; /&gt;&lt;top val=&quot;23&quot; /&gt;&lt;width val=&quot;867&quot; /&gt;&lt;height val=&quot;653&quot; /&gt;&lt;hasText val=&quot;1&quot; /&gt;&lt;/Image&gt;&lt;/ThreeDShapeInfo&gt;"/>
</p:tagLst>
</file>

<file path=ppt/tags/tag11.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10.xml><?xml version="1.0" encoding="utf-8"?>
<p:tagLst xmlns:p="http://schemas.openxmlformats.org/presentationml/2006/main">
  <p:tag name="PRESENTER_SHAPEINFO" val="&lt;ThreeDShapeInfo&gt;&lt;uuid val=&quot;{a59b7d15-d9cb-404c-8945-16d22d879807}&quot; /&gt;&lt;isInvalidForFieldText val=&quot;0&quot; /&gt;&lt;Image&gt;&lt;filename val=&quot;E:\breeze\content\1108976012\2707112030-1\input\breezo\data\asimages\{a59b7d15-d9cb-404c-8945-16d22d879807}.png&quot; /&gt;&lt;left val=&quot;20&quot; /&gt;&lt;top val=&quot;683&quot; /&gt;&lt;width val=&quot;923&quot; /&gt;&lt;height val=&quot;30&quot; /&gt;&lt;hasText val=&quot;1&quot; /&gt;&lt;/Image&gt;&lt;/ThreeDShapeInfo&gt;"/>
  <p:tag name="PRESENTER_SHAPETEXTINFO" val="&lt;ShapeTextInfo&gt;&lt;TableIndex row=&quot;-1&quot; col=&quot;-1&quot;&gt;&lt;linesCount val=&quot;1&quot; /&gt;&lt;lineCharCount val=&quot;71&quot; /&gt;&lt;/TableIndex&gt;&lt;/ShapeTextInfo&gt;"/>
</p:tagLst>
</file>

<file path=ppt/tags/tag111.xml><?xml version="1.0" encoding="utf-8"?>
<p:tagLst xmlns:p="http://schemas.openxmlformats.org/presentationml/2006/main">
  <p:tag name="HTML_SHAPEINFO" val="&lt;SlideThumbPath val=&quot;SlideTemp.PNG&quot;/&gt;"/>
</p:tagLst>
</file>

<file path=ppt/tags/tag112.xml><?xml version="1.0" encoding="utf-8"?>
<p:tagLst xmlns:p="http://schemas.openxmlformats.org/presentationml/2006/main">
  <p:tag name="PRESENTER_SHAPEINFO" val="&lt;ThreeDShapeInfo&gt;&lt;uuid val=&quot;{8aea3e7a-9b00-4611-8855-869d8b8ec955}&quot; /&gt;&lt;isInvalidForFieldText val=&quot;0&quot; /&gt;&lt;Image&gt;&lt;filename val=&quot;E:\breeze\content\1108976012\2707112030-1\input\breezo\data\asimages\{8aea3e7a-9b00-4611-8855-869d8b8ec955}.png&quot; /&gt;&lt;left val=&quot;76&quot; /&gt;&lt;top val=&quot;56&quot; /&gt;&lt;width val=&quot;773&quot; /&gt;&lt;height val=&quot;100&quot; /&gt;&lt;hasText val=&quot;1&quot; /&gt;&lt;/Image&gt;&lt;/ThreeDShapeInfo&gt;"/>
  <p:tag name="PRESENTER_SHAPETEXTINFO" val="&lt;ShapeTextInfo&gt;&lt;TableIndex row=&quot;-1&quot; col=&quot;-1&quot;&gt;&lt;linesCount val=&quot;1&quot; /&gt;&lt;lineCharCount val=&quot;40&quot; /&gt;&lt;/TableIndex&gt;&lt;/ShapeTextInfo&gt;"/>
</p:tagLst>
</file>

<file path=ppt/tags/tag113.xml><?xml version="1.0" encoding="utf-8"?>
<p:tagLst xmlns:p="http://schemas.openxmlformats.org/presentationml/2006/main">
  <p:tag name="PRESENTER_SHAPEINFO" val="&lt;ThreeDShapeInfo&gt;&lt;uuid val=&quot;{08941fb8-32cf-4d8f-89ed-d57c58e60b4b}&quot; /&gt;&lt;isInvalidForFieldText val=&quot;0&quot; /&gt;&lt;Image&gt;&lt;filename val=&quot;E:\breeze\content\1108976012\2707112030-1\input\breezo\data\asimages\{08941fb8-32cf-4d8f-89ed-d57c58e60b4b}.png&quot; /&gt;&lt;left val=&quot;66&quot; /&gt;&lt;top val=&quot;203&quot; /&gt;&lt;width val=&quot;583&quot; /&gt;&lt;height val=&quot;297&quot; /&gt;&lt;hasText val=&quot;1&quot; /&gt;&lt;/Image&gt;&lt;/ThreeDShapeInfo&gt;"/>
  <p:tag name="PRESENTER_SHAPETEXTINFO" val="&lt;ShapeTextInfo&gt;&lt;TableIndex row=&quot;-1&quot; col=&quot;-1&quot;&gt;&lt;linesCount val=&quot;5&quot; /&gt;&lt;lineCharCount val=&quot;14&quot; /&gt;&lt;lineCharCount val=&quot;30&quot; /&gt;&lt;lineCharCount val=&quot;20&quot; /&gt;&lt;lineCharCount val=&quot;1&quot; /&gt;&lt;lineCharCount val=&quot;19&quot; /&gt;&lt;/TableIndex&gt;&lt;/ShapeTextInfo&gt;"/>
</p:tagLst>
</file>

<file path=ppt/tags/tag114.xml><?xml version="1.0" encoding="utf-8"?>
<p:tagLst xmlns:p="http://schemas.openxmlformats.org/presentationml/2006/main">
  <p:tag name="PRESENTER_SHAPEINFO" val="&lt;ThreeDShapeInfo&gt;&lt;uuid val=&quot;{3bb2754b-2033-47aa-ba02-5355d8a0cbdd}&quot; /&gt;&lt;isInvalidForFieldText val=&quot;0&quot; /&gt;&lt;Image&gt;&lt;filename val=&quot;E:\breeze\content\1108976012\2707112030-1\input\breezo\data\asimages\{3bb2754b-2033-47aa-ba02-5355d8a0cbdd}.png&quot; /&gt;&lt;left val=&quot;700&quot; /&gt;&lt;top val=&quot;196&quot; /&gt;&lt;width val=&quot;150&quot; /&gt;&lt;height val=&quot;287&quot; /&gt;&lt;hasText val=&quot;1&quot; /&gt;&lt;/Image&gt;&lt;/ThreeDShapeInfo&gt;"/>
  <p:tag name="PRESENTER_SHAPETEXTINFO" val="&lt;ShapeTextInfo&gt;&lt;TableIndex row=&quot;-1&quot; col=&quot;-1&quot;&gt;&lt;linesCount val=&quot;0&quot; /&gt;&lt;/TableIndex&gt;&lt;/ShapeTextInfo&gt;"/>
</p:tagLst>
</file>

<file path=ppt/tags/tag115.xml><?xml version="1.0" encoding="utf-8"?>
<p:tagLst xmlns:p="http://schemas.openxmlformats.org/presentationml/2006/main">
  <p:tag name="PRESENTER_SHAPEINFO" val="&lt;ThreeDShapeInfo&gt;&lt;uuid val=&quot;{832a4564-cfcb-49a4-b932-d95770fa374c}&quot; /&gt;&lt;isInvalidForFieldText val=&quot;0&quot; /&gt;&lt;Image&gt;&lt;filename val=&quot;E:\breeze\content\1108976012\2707112030-1\input\breezo\data\asimages\{832a4564-cfcb-49a4-b932-d95770fa374c}.png&quot; /&gt;&lt;left val=&quot;750&quot; /&gt;&lt;top val=&quot;196&quot; /&gt;&lt;width val=&quot;53&quot; /&gt;&lt;height val=&quot;93&quot; /&gt;&lt;hasText val=&quot;1&quot; /&gt;&lt;/Image&gt;&lt;/ThreeDShapeInfo&gt;"/>
  <p:tag name="PRESENTER_SHAPETEXTINFO" val="&lt;ShapeTextInfo&gt;&lt;TableIndex row=&quot;-1&quot; col=&quot;-1&quot;&gt;&lt;linesCount val=&quot;0&quot; /&gt;&lt;/TableIndex&gt;&lt;/ShapeTextInfo&gt;"/>
</p:tagLst>
</file>

<file path=ppt/tags/tag116.xml><?xml version="1.0" encoding="utf-8"?>
<p:tagLst xmlns:p="http://schemas.openxmlformats.org/presentationml/2006/main">
  <p:tag name="PRESENTER_SHAPEINFO" val="&lt;ThreeDShapeInfo&gt;&lt;uuid val=&quot;{91fc5912-4526-4cb5-876a-2e74121f3d29}&quot; /&gt;&lt;isInvalidForFieldText val=&quot;0&quot; /&gt;&lt;Image&gt;&lt;filename val=&quot;E:\breeze\content\1108976012\2707112030-1\input\breezo\data\asimages\{91fc5912-4526-4cb5-876a-2e74121f3d29}.png&quot; /&gt;&lt;left val=&quot;756&quot; /&gt;&lt;top val=&quot;196&quot; /&gt;&lt;width val=&quot;40&quot; /&gt;&lt;height val=&quot;63&quot; /&gt;&lt;hasText val=&quot;1&quot; /&gt;&lt;/Image&gt;&lt;/ThreeDShapeInfo&gt;"/>
  <p:tag name="PRESENTER_SHAPETEXTINFO" val="&lt;ShapeTextInfo&gt;&lt;TableIndex row=&quot;-1&quot; col=&quot;-1&quot;&gt;&lt;linesCount val=&quot;0&quot; /&gt;&lt;/TableIndex&gt;&lt;/ShapeTextInfo&gt;"/>
</p:tagLst>
</file>

<file path=ppt/tags/tag117.xml><?xml version="1.0" encoding="utf-8"?>
<p:tagLst xmlns:p="http://schemas.openxmlformats.org/presentationml/2006/main">
  <p:tag name="HTML_SHAPEINFO" val="&lt;SlideThumbPath val=&quot;SlideTemp.PNG&quot;/&gt;"/>
</p:tagLst>
</file>

<file path=ppt/tags/tag118.xml><?xml version="1.0" encoding="utf-8"?>
<p:tagLst xmlns:p="http://schemas.openxmlformats.org/presentationml/2006/main">
  <p:tag name="PRESENTER_SHAPEINFO" val="&lt;ThreeDShapeInfo&gt;&lt;uuid val=&quot;{4fee9d8a-94d1-4aa9-a9d5-497fa731819f}&quot; /&gt;&lt;isInvalidForFieldText val=&quot;0&quot; /&gt;&lt;Image&gt;&lt;filename val=&quot;E:\breeze\content\1108976012\2707112030-1\input\breezo\data\asimages\{4fee9d8a-94d1-4aa9-a9d5-497fa731819f}.png&quot; /&gt;&lt;left val=&quot;23&quot; /&gt;&lt;top val=&quot;23&quot; /&gt;&lt;width val=&quot;530&quot; /&gt;&lt;height val=&quot;47&quot; /&gt;&lt;hasText val=&quot;1&quot; /&gt;&lt;/Image&gt;&lt;/ThreeDShapeInfo&gt;"/>
  <p:tag name="PRESENTER_SHAPETEXTINFO" val="&lt;ShapeTextInfo&gt;&lt;TableIndex row=&quot;-1&quot; col=&quot;-1&quot;&gt;&lt;linesCount val=&quot;1&quot; /&gt;&lt;lineCharCount val=&quot;24&quot; /&gt;&lt;/TableIndex&gt;&lt;/ShapeTextInfo&gt;"/>
</p:tagLst>
</file>

<file path=ppt/tags/tag119.xml><?xml version="1.0" encoding="utf-8"?>
<p:tagLst xmlns:p="http://schemas.openxmlformats.org/presentationml/2006/main">
  <p:tag name="PRESENTER_SHAPEINFO" val="&lt;ThreeDShapeInfo&gt;&lt;uuid val=&quot;{b0fa47ee-dfa4-4610-80fc-ecffd79f1d83}&quot; /&gt;&lt;isInvalidForFieldText val=&quot;0&quot; /&gt;&lt;Image&gt;&lt;filename val=&quot;E:\breeze\content\1108976012\2707112030-1\input\breezo\data\asimages\{b0fa47ee-dfa4-4610-80fc-ecffd79f1d83}.png&quot; /&gt;&lt;left val=&quot;223&quot; /&gt;&lt;top val=&quot;103&quot; /&gt;&lt;width val=&quot;530&quot; /&gt;&lt;height val=&quot;587&quot; /&gt;&lt;hasText val=&quot;1&quot; /&gt;&lt;/Image&gt;&lt;/ThreeDShapeInfo&gt;"/>
</p:tagLst>
</file>

<file path=ppt/tags/tag12.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20.xml><?xml version="1.0" encoding="utf-8"?>
<p:tagLst xmlns:p="http://schemas.openxmlformats.org/presentationml/2006/main">
  <p:tag name="PRESENTER_SHAPEINFO" val="&lt;ThreeDShapeInfo&gt;&lt;uuid val=&quot;{7bb7cd70-75be-4d3f-836f-73d527133381}&quot; /&gt;&lt;isInvalidForFieldText val=&quot;0&quot; /&gt;&lt;Image&gt;&lt;filename val=&quot;E:\breeze\content\1108976012\2707112030-1\input\breezo\data\asimages\{7bb7cd70-75be-4d3f-836f-73d527133381}.png&quot; /&gt;&lt;left val=&quot;423&quot; /&gt;&lt;top val=&quot;86&quot; /&gt;&lt;width val=&quot;513&quot; /&gt;&lt;height val=&quot;123&quot; /&gt;&lt;hasText val=&quot;1&quot; /&gt;&lt;/Image&gt;&lt;/ThreeDShapeInfo&gt;"/>
  <p:tag name="PRESENTER_SHAPETEXTINFO" val="&lt;ShapeTextInfo&gt;&lt;TableIndex row=&quot;-1&quot; col=&quot;-1&quot;&gt;&lt;linesCount val=&quot;1&quot; /&gt;&lt;lineCharCount val=&quot;32&quot; /&gt;&lt;/TableIndex&gt;&lt;/ShapeTextInfo&gt;"/>
</p:tagLst>
</file>

<file path=ppt/tags/tag121.xml><?xml version="1.0" encoding="utf-8"?>
<p:tagLst xmlns:p="http://schemas.openxmlformats.org/presentationml/2006/main">
  <p:tag name="PRESENTER_SHAPEINFO" val="&lt;ThreeDShapeInfo&gt;&lt;uuid val=&quot;{57487b06-772a-4e53-b05e-6491faec7ed1}&quot; /&gt;&lt;isInvalidForFieldText val=&quot;0&quot; /&gt;&lt;Image&gt;&lt;filename val=&quot;E:\breeze\content\1108976012\2707112030-1\input\breezo\data\asimages\{57487b06-772a-4e53-b05e-6491faec7ed1}.png&quot; /&gt;&lt;left val=&quot;116&quot; /&gt;&lt;top val=&quot;593&quot; /&gt;&lt;width val=&quot;123&quot; /&gt;&lt;height val=&quot;83&quot; /&gt;&lt;hasText val=&quot;1&quot; /&gt;&lt;/Image&gt;&lt;/ThreeDShapeInfo&gt;"/>
  <p:tag name="PRESENTER_SHAPETEXTINFO" val="&lt;ShapeTextInfo&gt;&lt;TableIndex row=&quot;-1&quot; col=&quot;-1&quot;&gt;&lt;linesCount val=&quot;1&quot; /&gt;&lt;lineCharCount val=&quot;5&quot; /&gt;&lt;/TableIndex&gt;&lt;/ShapeTextInfo&gt;"/>
</p:tagLst>
</file>

<file path=ppt/tags/tag122.xml><?xml version="1.0" encoding="utf-8"?>
<p:tagLst xmlns:p="http://schemas.openxmlformats.org/presentationml/2006/main">
  <p:tag name="PRESENTER_SHAPEINFO" val="&lt;ThreeDShapeInfo&gt;&lt;uuid val=&quot;{04b9e82c-88d1-4da1-844e-276216b767b7}&quot; /&gt;&lt;isInvalidForFieldText val=&quot;0&quot; /&gt;&lt;Image&gt;&lt;filename val=&quot;E:\breeze\content\1108976012\2707112030-1\input\breezo\data\asimages\{04b9e82c-88d1-4da1-844e-276216b767b7}.png&quot; /&gt;&lt;left val=&quot;740&quot; /&gt;&lt;top val=&quot;583&quot; /&gt;&lt;width val=&quot;143&quot; /&gt;&lt;height val=&quot;90&quot; /&gt;&lt;hasText val=&quot;1&quot; /&gt;&lt;/Image&gt;&lt;/ThreeDShapeInfo&gt;"/>
  <p:tag name="PRESENTER_SHAPETEXTINFO" val="&lt;ShapeTextInfo&gt;&lt;TableIndex row=&quot;-1&quot; col=&quot;-1&quot;&gt;&lt;linesCount val=&quot;1&quot; /&gt;&lt;lineCharCount val=&quot;7&quot; /&gt;&lt;/TableIndex&gt;&lt;/ShapeTextInfo&gt;"/>
</p:tagLst>
</file>

<file path=ppt/tags/tag123.xml><?xml version="1.0" encoding="utf-8"?>
<p:tagLst xmlns:p="http://schemas.openxmlformats.org/presentationml/2006/main">
  <p:tag name="PRESENTER_SHAPEINFO" val="&lt;ThreeDShapeInfo&gt;&lt;uuid val=&quot;{ea6dce3b-90d4-4d2c-8b1d-b511fe96b1ec}&quot; /&gt;&lt;isInvalidForFieldText val=&quot;0&quot; /&gt;&lt;Image&gt;&lt;filename val=&quot;E:\breeze\content\1108976012\2707112030-1\input\breezo\data\asimages\{ea6dce3b-90d4-4d2c-8b1d-b511fe96b1ec}.png&quot; /&gt;&lt;left val=&quot;750&quot; /&gt;&lt;top val=&quot;420&quot; /&gt;&lt;width val=&quot;173&quot; /&gt;&lt;height val=&quot;133&quot; /&gt;&lt;hasText val=&quot;1&quot; /&gt;&lt;/Image&gt;&lt;/ThreeDShapeInfo&gt;"/>
  <p:tag name="PRESENTER_SHAPETEXTINFO" val="&lt;ShapeTextInfo&gt;&lt;TableIndex row=&quot;-1&quot; col=&quot;-1&quot;&gt;&lt;linesCount val=&quot;2&quot; /&gt;&lt;lineCharCount val=&quot;9&quot; /&gt;&lt;lineCharCount val=&quot;8&quot; /&gt;&lt;/TableIndex&gt;&lt;/ShapeTextInfo&gt;"/>
</p:tagLst>
</file>

<file path=ppt/tags/tag124.xml><?xml version="1.0" encoding="utf-8"?>
<p:tagLst xmlns:p="http://schemas.openxmlformats.org/presentationml/2006/main">
  <p:tag name="PRESENTER_SHAPEINFO" val="&lt;ThreeDShapeInfo&gt;&lt;uuid val=&quot;{c41a5419-5639-4a86-b8f0-fe705da00369}&quot; /&gt;&lt;isInvalidForFieldText val=&quot;0&quot; /&gt;&lt;Image&gt;&lt;filename val=&quot;E:\breeze\content\1108976012\2707112030-1\input\breezo\data\asimages\{c41a5419-5639-4a86-b8f0-fe705da00369}.png&quot; /&gt;&lt;left val=&quot;30&quot; /&gt;&lt;top val=&quot;426&quot; /&gt;&lt;width val=&quot;213&quot; /&gt;&lt;height val=&quot;113&quot; /&gt;&lt;hasText val=&quot;1&quot; /&gt;&lt;/Image&gt;&lt;/ThreeDShapeInfo&gt;"/>
  <p:tag name="PRESENTER_SHAPETEXTINFO" val="&lt;ShapeTextInfo&gt;&lt;TableIndex row=&quot;-1&quot; col=&quot;-1&quot;&gt;&lt;linesCount val=&quot;1&quot; /&gt;&lt;lineCharCount val=&quot;11&quot; /&gt;&lt;/TableIndex&gt;&lt;/ShapeTextInfo&gt;"/>
</p:tagLst>
</file>

<file path=ppt/tags/tag125.xml><?xml version="1.0" encoding="utf-8"?>
<p:tagLst xmlns:p="http://schemas.openxmlformats.org/presentationml/2006/main">
  <p:tag name="PRESENTER_SHAPEINFO" val="&lt;ThreeDShapeInfo&gt;&lt;uuid val=&quot;{eb18ff2c-0cc1-461d-91e7-69d394fd40af}&quot; /&gt;&lt;isInvalidForFieldText val=&quot;0&quot; /&gt;&lt;Image&gt;&lt;filename val=&quot;E:\breeze\content\1108976012\2707112030-1\input\breezo\data\asimages\{eb18ff2c-0cc1-461d-91e7-69d394fd40af}.png&quot; /&gt;&lt;left val=&quot;743&quot; /&gt;&lt;top val=&quot;283&quot; /&gt;&lt;width val=&quot;157&quot; /&gt;&lt;height val=&quot;93&quot; /&gt;&lt;hasText val=&quot;1&quot; /&gt;&lt;/Image&gt;&lt;/ThreeDShapeInfo&gt;"/>
  <p:tag name="PRESENTER_SHAPETEXTINFO" val="&lt;ShapeTextInfo&gt;&lt;TableIndex row=&quot;-1&quot; col=&quot;-1&quot;&gt;&lt;linesCount val=&quot;1&quot; /&gt;&lt;lineCharCount val=&quot;8&quot; /&gt;&lt;/TableIndex&gt;&lt;/ShapeTextInfo&gt;"/>
</p:tagLst>
</file>

<file path=ppt/tags/tag126.xml><?xml version="1.0" encoding="utf-8"?>
<p:tagLst xmlns:p="http://schemas.openxmlformats.org/presentationml/2006/main">
  <p:tag name="PRESENTER_SHAPEINFO" val="&lt;ThreeDShapeInfo&gt;&lt;uuid val=&quot;{9291ea45-9884-418c-9a2b-309b4b592352}&quot; /&gt;&lt;isInvalidForFieldText val=&quot;0&quot; /&gt;&lt;Image&gt;&lt;filename val=&quot;E:\breeze\content\1108976012\2707112030-1\input\breezo\data\asimages\{9291ea45-9884-418c-9a2b-309b4b592352}.png&quot; /&gt;&lt;left val=&quot;113&quot; /&gt;&lt;top val=&quot;276&quot; /&gt;&lt;width val=&quot;107&quot; /&gt;&lt;height val=&quot;87&quot; /&gt;&lt;hasText val=&quot;1&quot; /&gt;&lt;/Image&gt;&lt;/ThreeDShapeInfo&gt;"/>
  <p:tag name="PRESENTER_SHAPETEXTINFO" val="&lt;ShapeTextInfo&gt;&lt;TableIndex row=&quot;-1&quot; col=&quot;-1&quot;&gt;&lt;linesCount val=&quot;1&quot; /&gt;&lt;lineCharCount val=&quot;4&quot; /&gt;&lt;/TableIndex&gt;&lt;/ShapeTextInfo&gt;"/>
</p:tagLst>
</file>

<file path=ppt/tags/tag127.xml><?xml version="1.0" encoding="utf-8"?>
<p:tagLst xmlns:p="http://schemas.openxmlformats.org/presentationml/2006/main">
  <p:tag name="HTML_SHAPEINFO" val="&lt;SlideThumbPath val=&quot;SlideTemp.PNG&quot;/&gt;"/>
</p:tagLst>
</file>

<file path=ppt/tags/tag128.xml><?xml version="1.0" encoding="utf-8"?>
<p:tagLst xmlns:p="http://schemas.openxmlformats.org/presentationml/2006/main">
  <p:tag name="PRESENTER_SHAPEINFO" val="&lt;ThreeDShapeInfo&gt;&lt;uuid val=&quot;{66656863-5396-45c8-b0cf-550b402f9aa5}&quot; /&gt;&lt;isInvalidForFieldText val=&quot;0&quot; /&gt;&lt;Image&gt;&lt;filename val=&quot;E:\breeze\content\1108976012\2707112030-1\input\breezo\data\asimages\{66656863-5396-45c8-b0cf-550b402f9aa5}.png&quot; /&gt;&lt;left val=&quot;33&quot; /&gt;&lt;top val=&quot;23&quot; /&gt;&lt;width val=&quot;803&quot; /&gt;&lt;height val=&quot;110&quot; /&gt;&lt;hasText val=&quot;1&quot; /&gt;&lt;/Image&gt;&lt;/ThreeDShapeInfo&gt;"/>
  <p:tag name="PRESENTER_SHAPETEXTINFO" val="&lt;ShapeTextInfo&gt;&lt;TableIndex row=&quot;-1&quot; col=&quot;-1&quot;&gt;&lt;linesCount val=&quot;1&quot; /&gt;&lt;lineCharCount val=&quot;67&quot; /&gt;&lt;/TableIndex&gt;&lt;/ShapeTextInfo&gt;"/>
</p:tagLst>
</file>

<file path=ppt/tags/tag129.xml><?xml version="1.0" encoding="utf-8"?>
<p:tagLst xmlns:p="http://schemas.openxmlformats.org/presentationml/2006/main">
  <p:tag name="PRESENTER_SHAPEINFO" val="&lt;ThreeDShapeInfo&gt;&lt;uuid val=&quot;{a7bd4799-4c2c-4ab7-b78f-97edcfec3407}&quot; /&gt;&lt;isInvalidForFieldText val=&quot;0&quot; /&gt;&lt;Image&gt;&lt;filename val=&quot;E:\breeze\content\1108976012\2707112030-1\input\breezo\data\asimages\{a7bd4799-4c2c-4ab7-b78f-97edcfec3407}.png&quot; /&gt;&lt;left val=&quot;533&quot; /&gt;&lt;top val=&quot;306&quot; /&gt;&lt;width val=&quot;327&quot; /&gt;&lt;height val=&quot;217&quot; /&gt;&lt;hasText val=&quot;1&quot; /&gt;&lt;/Image&gt;&lt;/ThreeDShapeInfo&gt;"/>
  <p:tag name="PRESENTER_SHAPETEXTINFO" val="&lt;ShapeTextInfo&gt;&lt;TableIndex row=&quot;-1&quot; col=&quot;-1&quot;&gt;&lt;linesCount val=&quot;0&quot; /&gt;&lt;/TableIndex&gt;&lt;/ShapeTextInfo&gt;"/>
</p:tagLst>
</file>

<file path=ppt/tags/tag13.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30.xml><?xml version="1.0" encoding="utf-8"?>
<p:tagLst xmlns:p="http://schemas.openxmlformats.org/presentationml/2006/main">
  <p:tag name="PRESENTER_SHAPEINFO" val="&lt;ThreeDShapeInfo&gt;&lt;uuid val=&quot;{49221b90-70f2-470d-b90f-decc9129df8f}&quot; /&gt;&lt;isInvalidForFieldText val=&quot;0&quot; /&gt;&lt;Image&gt;&lt;filename val=&quot;E:\breeze\content\1108976012\2707112030-1\input\breezo\data\asimages\{49221b90-70f2-470d-b90f-decc9129df8f}.png&quot; /&gt;&lt;left val=&quot;816&quot; /&gt;&lt;top val=&quot;663&quot; /&gt;&lt;width val=&quot;140&quot; /&gt;&lt;height val=&quot;43&quot; /&gt;&lt;hasText val=&quot;1&quot; /&gt;&lt;/Image&gt;&lt;/ThreeDShapeInfo&gt;"/>
</p:tagLst>
</file>

<file path=ppt/tags/tag131.xml><?xml version="1.0" encoding="utf-8"?>
<p:tagLst xmlns:p="http://schemas.openxmlformats.org/presentationml/2006/main">
  <p:tag name="PRESENTER_SHAPEINFO" val="&lt;ThreeDShapeInfo&gt;&lt;uuid val=&quot;{e93071ee-8676-4247-9dca-9a1be990d91e}&quot; /&gt;&lt;isInvalidForFieldText val=&quot;0&quot; /&gt;&lt;Image&gt;&lt;filename val=&quot;E:\breeze\content\1108976012\2707112030-1\input\breezo\data\asimages\{e93071ee-8676-4247-9dca-9a1be990d91e}.jpg&quot; /&gt;&lt;left val=&quot;3&quot; /&gt;&lt;top val=&quot;176&quot; /&gt;&lt;width val=&quot;957&quot; /&gt;&lt;height val=&quot;483&quot; /&gt;&lt;hasText val=&quot;1&quot; /&gt;&lt;/Image&gt;&lt;/ThreeDShapeInfo&gt;"/>
</p:tagLst>
</file>

<file path=ppt/tags/tag132.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6ce5b019-d54e-4f34-9f72-b90c9b6bf505}.png&quot; /&gt;&lt;left val=&quot;56&quot; /&gt;&lt;top val=&quot;476&quot; /&gt;&lt;width val=&quot;883&quot; /&gt;&lt;height val=&quot;87&quot; /&gt;&lt;hasText val=&quot;1&quot; /&gt;&lt;/Image&gt;&lt;/ThreeDShapeInfo&gt;"/>
</p:tagLst>
</file>

<file path=ppt/tags/tag133.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4.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40abf983-7dcd-4955-9929-3a592d852a39}.png&quot; /&gt;&lt;left val=&quot;836&quot; /&gt;&lt;top val=&quot;230&quot; /&gt;&lt;width val=&quot;103&quot; /&gt;&lt;height val=&quot;253&quot; /&gt;&lt;hasText val=&quot;1&quot; /&gt;&lt;/Image&gt;&lt;/ThreeDShapeInfo&gt;"/>
</p:tagLst>
</file>

<file path=ppt/tags/tag13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36.xml><?xml version="1.0" encoding="utf-8"?>
<p:tagLst xmlns:p="http://schemas.openxmlformats.org/presentationml/2006/main">
  <p:tag name="HTML_SHAPEINFO" val="&lt;SlideThumbPath val=&quot;SlideTemp.PNG&quot;/&gt;"/>
</p:tagLst>
</file>

<file path=ppt/tags/tag137.xml><?xml version="1.0" encoding="utf-8"?>
<p:tagLst xmlns:p="http://schemas.openxmlformats.org/presentationml/2006/main">
  <p:tag name="PRESENTER_SHAPEINFO" val="&lt;ThreeDShapeInfo&gt;&lt;uuid val=&quot;{a4b5fc0e-758a-46e4-a99a-a171d6a82c0b}&quot; /&gt;&lt;isInvalidForFieldText val=&quot;0&quot; /&gt;&lt;Image&gt;&lt;filename val=&quot;E:\breeze\content\1108976012\2707112030-1\input\breezo\data\asimages\{a4b5fc0e-758a-46e4-a99a-a171d6a82c0b}.png&quot; /&gt;&lt;left val=&quot;26&quot; /&gt;&lt;top val=&quot;36&quot; /&gt;&lt;width val=&quot;820&quot; /&gt;&lt;height val=&quot;50&quot; /&gt;&lt;hasText val=&quot;1&quot; /&gt;&lt;/Image&gt;&lt;/ThreeDShapeInfo&gt;"/>
  <p:tag name="PRESENTER_SHAPETEXTINFO" val="&lt;ShapeTextInfo&gt;&lt;TableIndex row=&quot;-1&quot; col=&quot;-1&quot;&gt;&lt;linesCount val=&quot;1&quot; /&gt;&lt;lineCharCount val=&quot;39&quot; /&gt;&lt;/TableIndex&gt;&lt;/ShapeTextInfo&gt;"/>
</p:tagLst>
</file>

<file path=ppt/tags/tag138.xml><?xml version="1.0" encoding="utf-8"?>
<p:tagLst xmlns:p="http://schemas.openxmlformats.org/presentationml/2006/main">
  <p:tag name="PRESENTER_SHAPEINFO" val="&lt;ThreeDShapeInfo&gt;&lt;uuid val=&quot;{7f7baabf-859f-4a21-866c-b318d28ac5a6}&quot; /&gt;&lt;isInvalidForFieldText val=&quot;0&quot; /&gt;&lt;Image&gt;&lt;filename val=&quot;E:\breeze\content\1108976012\2707112030-1\input\breezo\data\asimages\{7f7baabf-859f-4a21-866c-b318d28ac5a6}.png&quot; /&gt;&lt;left val=&quot;33&quot; /&gt;&lt;top val=&quot;210&quot; /&gt;&lt;width val=&quot;630&quot; /&gt;&lt;height val=&quot;427&quot; /&gt;&lt;hasText val=&quot;1&quot; /&gt;&lt;/Image&gt;&lt;/ThreeDShapeInfo&gt;"/>
</p:tagLst>
</file>

<file path=ppt/tags/tag139.xml><?xml version="1.0" encoding="utf-8"?>
<p:tagLst xmlns:p="http://schemas.openxmlformats.org/presentationml/2006/main">
  <p:tag name="PRESENTER_SHAPEINFO" val="&lt;ThreeDShapeInfo&gt;&lt;uuid val=&quot;{e2cf289f-ee4e-4ac3-9257-893c1a8de3f0}&quot; /&gt;&lt;isInvalidForFieldText val=&quot;0&quot; /&gt;&lt;Image&gt;&lt;filename val=&quot;E:\breeze\content\1108976012\2707112030-1\input\breezo\data\asimages\{e2cf289f-ee4e-4ac3-9257-893c1a8de3f0}.png&quot; /&gt;&lt;left val=&quot;80&quot; /&gt;&lt;top val=&quot;230&quot; /&gt;&lt;width val=&quot;280&quot; /&gt;&lt;height val=&quot;107&quot; /&gt;&lt;hasText val=&quot;1&quot; /&gt;&lt;/Image&gt;&lt;/ThreeDShapeInfo&gt;"/>
  <p:tag name="PRESENTER_SHAPETEXTINFO" val="&lt;ShapeTextInfo&gt;&lt;TableIndex row=&quot;-1&quot; col=&quot;-1&quot;&gt;&lt;linesCount val=&quot;2&quot; /&gt;&lt;lineCharCount val=&quot;32&quot; /&gt;&lt;lineCharCount val=&quot;33&quot; /&gt;&lt;/TableIndex&gt;&lt;/ShapeTextInfo&gt;"/>
</p:tagLst>
</file>

<file path=ppt/tags/tag14.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140.xml><?xml version="1.0" encoding="utf-8"?>
<p:tagLst xmlns:p="http://schemas.openxmlformats.org/presentationml/2006/main">
  <p:tag name="PRESENTER_SHAPEINFO" val="&lt;ThreeDShapeInfo&gt;&lt;uuid val=&quot;{e786d547-2ded-49b5-a817-da3b67618774}&quot; /&gt;&lt;isInvalidForFieldText val=&quot;0&quot; /&gt;&lt;Image&gt;&lt;filename val=&quot;E:\breeze\content\1108976012\2707112030-1\input\breezo\data\asimages\{e786d547-2ded-49b5-a817-da3b67618774}.png&quot; /&gt;&lt;left val=&quot;606&quot; /&gt;&lt;top val=&quot;516&quot; /&gt;&lt;width val=&quot;93&quot; /&gt;&lt;height val=&quot;67&quot; /&gt;&lt;hasText val=&quot;1&quot; /&gt;&lt;/Image&gt;&lt;/ThreeDShapeInfo&gt;"/>
  <p:tag name="PRESENTER_SHAPETEXTINFO" val="&lt;ShapeTextInfo&gt;&lt;TableIndex row=&quot;-1&quot; col=&quot;-1&quot;&gt;&lt;linesCount val=&quot;1&quot; /&gt;&lt;lineCharCount val=&quot;58&quot; /&gt;&lt;/TableIndex&gt;&lt;/ShapeTextInfo&gt;"/>
</p:tagLst>
</file>

<file path=ppt/tags/tag141.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e904a761-febc-424f-a833-c8b757e26807}.png&quot; /&gt;&lt;left val=&quot;146&quot; /&gt;&lt;top val=&quot;470&quot; /&gt;&lt;width val=&quot;67&quot; /&gt;&lt;height val=&quot;140&quot; /&gt;&lt;hasText val=&quot;1&quot; /&gt;&lt;/Image&gt;&lt;/ThreeDShapeInfo&gt;"/>
</p:tagLst>
</file>

<file path=ppt/tags/tag14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43.xml><?xml version="1.0" encoding="utf-8"?>
<p:tagLst xmlns:p="http://schemas.openxmlformats.org/presentationml/2006/main">
  <p:tag name="PRESENTER_SHAPEINFO" val="&lt;ThreeDShapeInfo&gt;&lt;uuid val=&quot;{4a636eb4-6ed0-40d2-a33d-c95846c45b57}&quot; /&gt;&lt;isInvalidForFieldText val=&quot;0&quot; /&gt;&lt;Image&gt;&lt;filename val=&quot;E:\breeze\content\1108976012\2707112030-1\input\breezo\data\asimages\{4a636eb4-6ed0-40d2-a33d-c95846c45b57}.png&quot; /&gt;&lt;left val=&quot;663&quot; /&gt;&lt;top val=&quot;256&quot; /&gt;&lt;width val=&quot;273&quot; /&gt;&lt;height val=&quot;227&quot; /&gt;&lt;hasText val=&quot;1&quot; /&gt;&lt;/Image&gt;&lt;/ThreeDShapeInfo&gt;"/>
  <p:tag name="PRESENTER_SHAPETEXTINFO" val="&lt;ShapeTextInfo&gt;&lt;TableIndex row=&quot;-1&quot; col=&quot;-1&quot;&gt;&lt;linesCount val=&quot;1&quot; /&gt;&lt;lineCharCount val=&quot;19&quot; /&gt;&lt;/TableIndex&gt;&lt;/ShapeTextInfo&gt;"/>
</p:tagLst>
</file>

<file path=ppt/tags/tag144.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1c0fdf41-7038-443b-ab47-8e28a6ed083a}.png&quot; /&gt;&lt;left val=&quot;173&quot; /&gt;&lt;top val=&quot;470&quot; /&gt;&lt;width val=&quot;393&quot; /&gt;&lt;height val=&quot;60&quot; /&gt;&lt;hasText val=&quot;1&quot; /&gt;&lt;/Image&gt;&lt;/ThreeDShapeInfo&gt;"/>
</p:tagLst>
</file>

<file path=ppt/tags/tag145.xml><?xml version="1.0" encoding="utf-8"?>
<p:tagLst xmlns:p="http://schemas.openxmlformats.org/presentationml/2006/main">
  <p:tag name="HTML_SHAPEINFO" val="&lt;SlideThumbPath val=&quot;SlideTemp.PNG&quot;/&gt;"/>
</p:tagLst>
</file>

<file path=ppt/tags/tag146.xml><?xml version="1.0" encoding="utf-8"?>
<p:tagLst xmlns:p="http://schemas.openxmlformats.org/presentationml/2006/main">
  <p:tag name="PRESENTER_SHAPEINFO" val="&lt;ThreeDShapeInfo&gt;&lt;uuid val=&quot;{9b823f18-e04a-4f30-95a7-597fbdcbbecd}&quot; /&gt;&lt;isInvalidForFieldText val=&quot;0&quot; /&gt;&lt;Image&gt;&lt;filename val=&quot;E:\breeze\content\1108976012\2707112030-1\input\breezo\data\asimages\{9b823f18-e04a-4f30-95a7-597fbdcbbecd}.png&quot; /&gt;&lt;left val=&quot;46&quot; /&gt;&lt;top val=&quot;50&quot; /&gt;&lt;width val=&quot;800&quot; /&gt;&lt;height val=&quot;120&quot; /&gt;&lt;hasText val=&quot;1&quot; /&gt;&lt;/Image&gt;&lt;/ThreeDShapeInfo&gt;"/>
  <p:tag name="PRESENTER_SHAPETEXTINFO" val="&lt;ShapeTextInfo&gt;&lt;TableIndex row=&quot;-1&quot; col=&quot;-1&quot;&gt;&lt;linesCount val=&quot;1&quot; /&gt;&lt;lineCharCount val=&quot;102&quot; /&gt;&lt;/TableIndex&gt;&lt;/ShapeTextInfo&gt;"/>
</p:tagLst>
</file>

<file path=ppt/tags/tag147.xml><?xml version="1.0" encoding="utf-8"?>
<p:tagLst xmlns:p="http://schemas.openxmlformats.org/presentationml/2006/main">
  <p:tag name="PRESENTER_SHAPEINFO" val="&lt;ThreeDShapeInfo&gt;&lt;uuid val=&quot;{42449925-ad55-4228-a6d0-4d394f298dbc}&quot; /&gt;&lt;isInvalidForFieldText val=&quot;0&quot; /&gt;&lt;Image&gt;&lt;filename val=&quot;E:\breeze\content\1108976012\2707112030-1\input\breezo\data\asimages\{42449925-ad55-4228-a6d0-4d394f298dbc}.png&quot; /&gt;&lt;left val=&quot;0&quot; /&gt;&lt;top val=&quot;220&quot; /&gt;&lt;width val=&quot;960&quot; /&gt;&lt;height val=&quot;397&quot; /&gt;&lt;hasText val=&quot;1&quot; /&gt;&lt;/Image&gt;&lt;/ThreeDShapeInfo&gt;"/>
</p:tagLst>
</file>

<file path=ppt/tags/tag148.xml><?xml version="1.0" encoding="utf-8"?>
<p:tagLst xmlns:p="http://schemas.openxmlformats.org/presentationml/2006/main">
  <p:tag name="HTML_SHAPEINFO" val="&lt;SlideThumbPath val=&quot;SlideTemp.PNG&quot;/&gt;"/>
</p:tagLst>
</file>

<file path=ppt/tags/tag149.xml><?xml version="1.0" encoding="utf-8"?>
<p:tagLst xmlns:p="http://schemas.openxmlformats.org/presentationml/2006/main">
  <p:tag name="PRESENTER_SHAPEINFO" val="&lt;ThreeDShapeInfo&gt;&lt;uuid val=&quot;{ada004a2-40f6-477c-a5c5-9d2a9a7214f4}&quot; /&gt;&lt;isInvalidForFieldText val=&quot;0&quot; /&gt;&lt;Image&gt;&lt;filename val=&quot;E:\breeze\content\1108976012\2707112030-1\input\breezo\data\asimages\{ada004a2-40f6-477c-a5c5-9d2a9a7214f4}.png&quot; /&gt;&lt;left val=&quot;76&quot; /&gt;&lt;top val=&quot;86&quot; /&gt;&lt;width val=&quot;313&quot; /&gt;&lt;height val=&quot;50&quot; /&gt;&lt;hasText val=&quot;1&quot; /&gt;&lt;/Image&gt;&lt;/ThreeDShapeInfo&gt;"/>
  <p:tag name="PRESENTER_SHAPETEXTINFO" val="&lt;ShapeTextInfo&gt;&lt;TableIndex row=&quot;-1&quot; col=&quot;-1&quot;&gt;&lt;linesCount val=&quot;1&quot; /&gt;&lt;lineCharCount val=&quot;15&quot; /&gt;&lt;/TableIndex&gt;&lt;/ShapeTextInfo&gt;"/>
</p:tagLst>
</file>

<file path=ppt/tags/tag1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50.xml><?xml version="1.0" encoding="utf-8"?>
<p:tagLst xmlns:p="http://schemas.openxmlformats.org/presentationml/2006/main">
  <p:tag name="PRESENTER_SHAPEINFO" val="&lt;ThreeDShapeInfo&gt;&lt;uuid val=&quot;{2be5e58c-6a8a-48c6-829b-ec659a57ee6f}&quot; /&gt;&lt;isInvalidForFieldText val=&quot;0&quot; /&gt;&lt;Image&gt;&lt;filename val=&quot;E:\breeze\content\1108976012\2707112030-1\input\breezo\data\asimages\{2be5e58c-6a8a-48c6-829b-ec659a57ee6f}.png&quot; /&gt;&lt;left val=&quot;66&quot; /&gt;&lt;top val=&quot;213&quot; /&gt;&lt;width val=&quot;260&quot; /&gt;&lt;height val=&quot;193&quot; /&gt;&lt;hasText val=&quot;1&quot; /&gt;&lt;/Image&gt;&lt;/ThreeDShapeInfo&gt;"/>
  <p:tag name="PRESENTER_SHAPETEXTINFO" val="&lt;ShapeTextInfo&gt;&lt;TableIndex row=&quot;-1&quot; col=&quot;-1&quot;&gt;&lt;linesCount val=&quot;5&quot; /&gt;&lt;lineCharCount val=&quot;19&quot; /&gt;&lt;lineCharCount val=&quot;21&quot; /&gt;&lt;lineCharCount val=&quot;14&quot; /&gt;&lt;lineCharCount val=&quot;15&quot; /&gt;&lt;lineCharCount val=&quot;21&quot; /&gt;&lt;/TableIndex&gt;&lt;/ShapeTextInfo&gt;"/>
</p:tagLst>
</file>

<file path=ppt/tags/tag151.xml><?xml version="1.0" encoding="utf-8"?>
<p:tagLst xmlns:p="http://schemas.openxmlformats.org/presentationml/2006/main">
  <p:tag name="PRESENTER_SHAPEINFO" val="&lt;ThreeDShapeInfo&gt;&lt;uuid val=&quot;{5c58c820-9198-48e9-adcf-2f1bf5296345}&quot; /&gt;&lt;isInvalidForFieldText val=&quot;0&quot; /&gt;&lt;Image&gt;&lt;filename val=&quot;E:\breeze\content\1108976012\2707112030-1\input\breezo\data\asimages\{5c58c820-9198-48e9-adcf-2f1bf5296345}.png&quot; /&gt;&lt;left val=&quot;426&quot; /&gt;&lt;top val=&quot;16&quot; /&gt;&lt;width val=&quot;513&quot; /&gt;&lt;height val=&quot;250&quot; /&gt;&lt;hasText val=&quot;1&quot; /&gt;&lt;/Image&gt;&lt;/ThreeDShapeInfo&gt;"/>
</p:tagLst>
</file>

<file path=ppt/tags/tag152.xml><?xml version="1.0" encoding="utf-8"?>
<p:tagLst xmlns:p="http://schemas.openxmlformats.org/presentationml/2006/main">
  <p:tag name="PRESENTER_SHAPEINFO" val="&lt;ThreeDShapeInfo&gt;&lt;uuid val=&quot;{707b6b6e-59d7-4225-8046-31023c059106}&quot; /&gt;&lt;isInvalidForFieldText val=&quot;0&quot; /&gt;&lt;Image&gt;&lt;filename val=&quot;E:\breeze\content\1108976012\2707112030-1\input\breezo\data\asimages\{707b6b6e-59d7-4225-8046-31023c059106}.png&quot; /&gt;&lt;left val=&quot;866&quot; /&gt;&lt;top val=&quot;680&quot; /&gt;&lt;width val=&quot;20&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153.xml><?xml version="1.0" encoding="utf-8"?>
<p:tagLst xmlns:p="http://schemas.openxmlformats.org/presentationml/2006/main">
  <p:tag name="PRESENTER_SHAPEINFO" val="&lt;ThreeDShapeInfo&gt;&lt;uuid val=&quot;{82080478-7c86-4950-817a-ffc614618a26}&quot; /&gt;&lt;isInvalidForFieldText val=&quot;0&quot; /&gt;&lt;Image&gt;&lt;filename val=&quot;E:\breeze\content\1108976012\2707112030-1\input\breezo\data\asimages\{82080478-7c86-4950-817a-ffc614618a26}.png&quot; /&gt;&lt;left val=&quot;430&quot; /&gt;&lt;top val=&quot;246&quot; /&gt;&lt;width val=&quot;510&quot; /&gt;&lt;height val=&quot;197&quot; /&gt;&lt;hasText val=&quot;1&quot; /&gt;&lt;/Image&gt;&lt;/ThreeDShapeInfo&gt;"/>
</p:tagLst>
</file>

<file path=ppt/tags/tag154.xml><?xml version="1.0" encoding="utf-8"?>
<p:tagLst xmlns:p="http://schemas.openxmlformats.org/presentationml/2006/main">
  <p:tag name="PRESENTER_SHAPEINFO" val="&lt;ThreeDShapeInfo&gt;&lt;uuid val=&quot;{98b4728a-5a8c-4cce-889e-0dca2cf8fd52}&quot; /&gt;&lt;isInvalidForFieldText val=&quot;0&quot; /&gt;&lt;Image&gt;&lt;filename val=&quot;E:\breeze\content\1108976012\2707112030-1\input\breezo\data\asimages\{98b4728a-5a8c-4cce-889e-0dca2cf8fd52}.png&quot; /&gt;&lt;left val=&quot;436&quot; /&gt;&lt;top val=&quot;413&quot; /&gt;&lt;width val=&quot;503&quot; /&gt;&lt;height val=&quot;150&quot; /&gt;&lt;hasText val=&quot;1&quot; /&gt;&lt;/Image&gt;&lt;/ThreeDShapeInfo&gt;"/>
</p:tagLst>
</file>

<file path=ppt/tags/tag155.xml><?xml version="1.0" encoding="utf-8"?>
<p:tagLst xmlns:p="http://schemas.openxmlformats.org/presentationml/2006/main">
  <p:tag name="PRESENTER_SHAPEINFO" val="&lt;ThreeDShapeInfo&gt;&lt;uuid val=&quot;{2f471ae3-73e7-4de0-9cdf-f217482bc3a9}&quot; /&gt;&lt;isInvalidForFieldText val=&quot;0&quot; /&gt;&lt;Image&gt;&lt;filename val=&quot;E:\breeze\content\1108976012\2707112030-1\input\breezo\data\asimages\{2f471ae3-73e7-4de0-9cdf-f217482bc3a9}.png&quot; /&gt;&lt;left val=&quot;443&quot; /&gt;&lt;top val=&quot;556&quot; /&gt;&lt;width val=&quot;493&quot; /&gt;&lt;height val=&quot;150&quot; /&gt;&lt;hasText val=&quot;1&quot; /&gt;&lt;/Image&gt;&lt;/ThreeDShapeInfo&gt;"/>
</p:tagLst>
</file>

<file path=ppt/tags/tag156.xml><?xml version="1.0" encoding="utf-8"?>
<p:tagLst xmlns:p="http://schemas.openxmlformats.org/presentationml/2006/main">
  <p:tag name="PRESENTER_SHAPEINFO" val="&lt;ThreeDShapeInfo&gt;&lt;uuid val=&quot;{3e0104b3-0d68-404c-8334-2aa1f8ab6286}&quot; /&gt;&lt;isInvalidForFieldText val=&quot;0&quot; /&gt;&lt;Image&gt;&lt;filename val=&quot;E:\breeze\content\1108976012\2707112030-1\input\breezo\data\asimages\{3e0104b3-0d68-404c-8334-2aa1f8ab6286}.png&quot; /&gt;&lt;left val=&quot;23&quot; /&gt;&lt;top val=&quot;526&quot; /&gt;&lt;width val=&quot;420&quot; /&gt;&lt;height val=&quot;170&quot; /&gt;&lt;hasText val=&quot;1&quot; /&gt;&lt;/Image&gt;&lt;/ThreeDShapeInfo&gt;"/>
</p:tagLst>
</file>

<file path=ppt/tags/tag157.xml><?xml version="1.0" encoding="utf-8"?>
<p:tagLst xmlns:p="http://schemas.openxmlformats.org/presentationml/2006/main">
  <p:tag name="HTML_SHAPEINFO" val="&lt;SlideThumbPath val=&quot;SlideTemp.PNG&quot;/&gt;"/>
</p:tagLst>
</file>

<file path=ppt/tags/tag158.xml><?xml version="1.0" encoding="utf-8"?>
<p:tagLst xmlns:p="http://schemas.openxmlformats.org/presentationml/2006/main">
  <p:tag name="PRESENTER_SHAPEINFO" val="&lt;ThreeDShapeInfo&gt;&lt;uuid val=&quot;{cc843bcc-004e-43a3-a1f6-bf877afbab5e}&quot; /&gt;&lt;isInvalidForFieldText val=&quot;0&quot; /&gt;&lt;Image&gt;&lt;filename val=&quot;E:\breeze\content\1108976012\2707112030-1\input\breezo\data\asimages\{cc843bcc-004e-43a3-a1f6-bf877afbab5e}.png&quot; /&gt;&lt;left val=&quot;76&quot; /&gt;&lt;top val=&quot;86&quot; /&gt;&lt;width val=&quot;783&quot; /&gt;&lt;height val=&quot;50&quot; /&gt;&lt;hasText val=&quot;1&quot; /&gt;&lt;/Image&gt;&lt;/ThreeDShapeInfo&gt;"/>
  <p:tag name="PRESENTER_SHAPETEXTINFO" val="&lt;ShapeTextInfo&gt;&lt;TableIndex row=&quot;-1&quot; col=&quot;-1&quot;&gt;&lt;linesCount val=&quot;1&quot; /&gt;&lt;lineCharCount val=&quot;36&quot; /&gt;&lt;/TableIndex&gt;&lt;/ShapeTextInfo&gt;"/>
</p:tagLst>
</file>

<file path=ppt/tags/tag159.xml><?xml version="1.0" encoding="utf-8"?>
<p:tagLst xmlns:p="http://schemas.openxmlformats.org/presentationml/2006/main">
  <p:tag name="PRESENTER_SHAPEINFO" val="&lt;ThreeDShapeInfo&gt;&lt;uuid val=&quot;{bd32c050-6f4a-4c39-b5e4-04392498e75b}&quot; /&gt;&lt;isInvalidForFieldText val=&quot;0&quot; /&gt;&lt;Image&gt;&lt;filename val=&quot;E:\breeze\content\1108976012\2707112030-1\input\breezo\data\asimages\{bd32c050-6f4a-4c39-b5e4-04392498e75b}.png&quot; /&gt;&lt;left val=&quot;73&quot; /&gt;&lt;top val=&quot;163&quot; /&gt;&lt;width val=&quot;363&quot; /&gt;&lt;height val=&quot;393&quot; /&gt;&lt;hasText val=&quot;1&quot; /&gt;&lt;/Image&gt;&lt;/ThreeDShapeInfo&gt;"/>
  <p:tag name="PRESENTER_SHAPETEXTINFO" val="&lt;ShapeTextInfo&gt;&lt;TableIndex row=&quot;-1&quot; col=&quot;-1&quot;&gt;&lt;linesCount val=&quot;7&quot; /&gt;&lt;lineCharCount val=&quot;58&quot; /&gt;&lt;lineCharCount val=&quot;30&quot; /&gt;&lt;lineCharCount val=&quot;25&quot; /&gt;&lt;lineCharCount val=&quot;25&quot; /&gt;&lt;lineCharCount val=&quot;35&quot; /&gt;&lt;lineCharCount val=&quot;33&quot; /&gt;&lt;lineCharCount val=&quot;41&quot; /&gt;&lt;/TableIndex&gt;&lt;/ShapeTextInfo&gt;"/>
</p:tagLst>
</file>

<file path=ppt/tags/tag16.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160.xml><?xml version="1.0" encoding="utf-8"?>
<p:tagLst xmlns:p="http://schemas.openxmlformats.org/presentationml/2006/main">
  <p:tag name="PRESENTER_SHAPEINFO" val="&lt;ThreeDShapeInfo&gt;&lt;uuid val=&quot;{b9d6a421-1e6b-46f1-918c-e5cc7615cba4}&quot; /&gt;&lt;isInvalidForFieldText val=&quot;0&quot; /&gt;&lt;Image&gt;&lt;filename val=&quot;E:\breeze\content\1108976012\2707112030-1\input\breezo\data\asimages\{b9d6a421-1e6b-46f1-918c-e5cc7615cba4}.png&quot; /&gt;&lt;left val=&quot;493&quot; /&gt;&lt;top val=&quot;163&quot; /&gt;&lt;width val=&quot;390&quot; /&gt;&lt;height val=&quot;280&quot; /&gt;&lt;hasText val=&quot;1&quot; /&gt;&lt;/Image&gt;&lt;/ThreeDShapeInfo&gt;"/>
  <p:tag name="PRESENTER_SHAPETEXTINFO" val="&lt;ShapeTextInfo&gt;&lt;TableIndex row=&quot;-1&quot; col=&quot;-1&quot;&gt;&lt;linesCount val=&quot;5&quot; /&gt;&lt;lineCharCount val=&quot;29&quot; /&gt;&lt;lineCharCount val=&quot;1&quot; /&gt;&lt;lineCharCount val=&quot;88&quot; /&gt;&lt;lineCharCount val=&quot;1&quot; /&gt;&lt;lineCharCount val=&quot;49&quot; /&gt;&lt;/TableIndex&gt;&lt;/ShapeTextInfo&gt;"/>
</p:tagLst>
</file>

<file path=ppt/tags/tag161.xml><?xml version="1.0" encoding="utf-8"?>
<p:tagLst xmlns:p="http://schemas.openxmlformats.org/presentationml/2006/main">
  <p:tag name="PRESENTER_SHAPEINFO" val="&lt;ThreeDShapeInfo&gt;&lt;uuid val=&quot;{25e3cba9-4bf9-4f3c-9d07-5815c4301422}&quot; /&gt;&lt;isInvalidForFieldText val=&quot;0&quot; /&gt;&lt;Image&gt;&lt;filename val=&quot;E:\breeze\content\1108976012\2707112030-1\input\breezo\data\asimages\{25e3cba9-4bf9-4f3c-9d07-5815c4301422}.png&quot; /&gt;&lt;left val=&quot;870&quot; /&gt;&lt;top val=&quot;680&quot; /&gt;&lt;width val=&quot;17&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162.xml><?xml version="1.0" encoding="utf-8"?>
<p:tagLst xmlns:p="http://schemas.openxmlformats.org/presentationml/2006/main">
  <p:tag name="HTML_SHAPEINFO" val="&lt;SlideThumbPath val=&quot;SlideTemp.PNG&quot;/&gt;"/>
</p:tagLst>
</file>

<file path=ppt/tags/tag163.xml><?xml version="1.0" encoding="utf-8"?>
<p:tagLst xmlns:p="http://schemas.openxmlformats.org/presentationml/2006/main">
  <p:tag name="PRESENTER_SHAPEINFO" val="&lt;ThreeDShapeInfo&gt;&lt;uuid val=&quot;{d20e45f0-888b-4dbb-9a04-15f22c25bbd4}&quot; /&gt;&lt;isInvalidForFieldText val=&quot;0&quot; /&gt;&lt;Image&gt;&lt;filename val=&quot;E:\breeze\content\1108976012\2707112030-1\input\breezo\data\asimages\{d20e45f0-888b-4dbb-9a04-15f22c25bbd4}.png&quot; /&gt;&lt;left val=&quot;76&quot; /&gt;&lt;top val=&quot;86&quot; /&gt;&lt;width val=&quot;327&quot; /&gt;&lt;height val=&quot;50&quot; /&gt;&lt;hasText val=&quot;1&quot; /&gt;&lt;/Image&gt;&lt;/ThreeDShapeInfo&gt;"/>
  <p:tag name="PRESENTER_SHAPETEXTINFO" val="&lt;ShapeTextInfo&gt;&lt;TableIndex row=&quot;-1&quot; col=&quot;-1&quot;&gt;&lt;linesCount val=&quot;1&quot; /&gt;&lt;lineCharCount val=&quot;15&quot; /&gt;&lt;/TableIndex&gt;&lt;/ShapeTextInfo&gt;"/>
</p:tagLst>
</file>

<file path=ppt/tags/tag164.xml><?xml version="1.0" encoding="utf-8"?>
<p:tagLst xmlns:p="http://schemas.openxmlformats.org/presentationml/2006/main">
  <p:tag name="PRESENTER_SHAPEINFO" val="&lt;ThreeDShapeInfo&gt;&lt;uuid val=&quot;{2e2b89be-c00a-48e1-b96e-10a22f55f9ee}&quot; /&gt;&lt;isInvalidForFieldText val=&quot;0&quot; /&gt;&lt;Image&gt;&lt;filename val=&quot;E:\breeze\content\1108976012\2707112030-1\input\breezo\data\asimages\{2e2b89be-c00a-48e1-b96e-10a22f55f9ee}.jpg&quot; /&gt;&lt;left val=&quot;13&quot; /&gt;&lt;top val=&quot;156&quot; /&gt;&lt;width val=&quot;550&quot; /&gt;&lt;height val=&quot;453&quot; /&gt;&lt;hasText val=&quot;1&quot; /&gt;&lt;/Image&gt;&lt;/ThreeDShapeInfo&gt;"/>
</p:tagLst>
</file>

<file path=ppt/tags/tag165.xml><?xml version="1.0" encoding="utf-8"?>
<p:tagLst xmlns:p="http://schemas.openxmlformats.org/presentationml/2006/main">
  <p:tag name="PRESENTER_SHAPEINFO" val="&lt;ThreeDShapeInfo&gt;&lt;uuid val=&quot;{35560cc4-a39a-4145-adec-1930170d151f}&quot; /&gt;&lt;isInvalidForFieldText val=&quot;0&quot; /&gt;&lt;Image&gt;&lt;filename val=&quot;E:\breeze\content\1108976012\2707112030-1\input\breezo\data\asimages\{35560cc4-a39a-4145-adec-1930170d151f}.jpg&quot; /&gt;&lt;left val=&quot;556&quot; /&gt;&lt;top val=&quot;156&quot; /&gt;&lt;width val=&quot;403&quot; /&gt;&lt;height val=&quot;453&quot; /&gt;&lt;hasText val=&quot;1&quot; /&gt;&lt;/Image&gt;&lt;/ThreeDShapeInfo&gt;"/>
</p:tagLst>
</file>

<file path=ppt/tags/tag166.xml><?xml version="1.0" encoding="utf-8"?>
<p:tagLst xmlns:p="http://schemas.openxmlformats.org/presentationml/2006/main">
  <p:tag name="HTML_SHAPEINFO" val="&lt;SlideThumbPath val=&quot;SlideTemp.PNG&quot;/&gt;"/>
</p:tagLst>
</file>

<file path=ppt/tags/tag167.xml><?xml version="1.0" encoding="utf-8"?>
<p:tagLst xmlns:p="http://schemas.openxmlformats.org/presentationml/2006/main">
  <p:tag name="PRESENTER_SHAPEINFO" val="&lt;ThreeDShapeInfo&gt;&lt;uuid val=&quot;{503276a2-9a39-454d-bb66-1aa85d7050a7}&quot; /&gt;&lt;isInvalidForFieldText val=&quot;0&quot; /&gt;&lt;Image&gt;&lt;filename val=&quot;E:\breeze\content\1108976012\2707112030-1\input\breezo\data\asimages\{503276a2-9a39-454d-bb66-1aa85d7050a7}.png&quot; /&gt;&lt;left val=&quot;56&quot; /&gt;&lt;top val=&quot;120&quot; /&gt;&lt;width val=&quot;430&quot; /&gt;&lt;height val=&quot;37&quot; /&gt;&lt;hasText val=&quot;1&quot; /&gt;&lt;/Image&gt;&lt;/ThreeDShapeInfo&gt;"/>
  <p:tag name="PRESENTER_SHAPETEXTINFO" val="&lt;ShapeTextInfo&gt;&lt;TableIndex row=&quot;-1&quot; col=&quot;-1&quot;&gt;&lt;linesCount val=&quot;1&quot; /&gt;&lt;lineCharCount val=&quot;33&quot; /&gt;&lt;/TableIndex&gt;&lt;/ShapeTextInfo&gt;"/>
</p:tagLst>
</file>

<file path=ppt/tags/tag168.xml><?xml version="1.0" encoding="utf-8"?>
<p:tagLst xmlns:p="http://schemas.openxmlformats.org/presentationml/2006/main">
  <p:tag name="PRESENTER_SHAPEINFO" val="&lt;ThreeDShapeInfo&gt;&lt;uuid val=&quot;{05be2909-a78d-4bc8-8287-e8f9561cdb3a}&quot; /&gt;&lt;isInvalidForFieldText val=&quot;0&quot; /&gt;&lt;Image&gt;&lt;filename val=&quot;E:\breeze\content\1108976012\2707112030-1\input\breezo\data\asimages\{05be2909-a78d-4bc8-8287-e8f9561cdb3a}.png&quot; /&gt;&lt;left val=&quot;73&quot; /&gt;&lt;top val=&quot;176&quot; /&gt;&lt;width val=&quot;840&quot; /&gt;&lt;height val=&quot;427&quot; /&gt;&lt;hasText val=&quot;1&quot; /&gt;&lt;/Image&gt;&lt;/ThreeDShapeInfo&gt;"/>
  <p:tag name="PRESENTER_SHAPETEXTINFO" val="&lt;ShapeTextInfo&gt;&lt;TableIndex row=&quot;-1&quot; col=&quot;-1&quot;&gt;&lt;linesCount val=&quot;6&quot; /&gt;&lt;lineCharCount val=&quot;2&quot; /&gt;&lt;lineCharCount val=&quot;34&quot; /&gt;&lt;lineCharCount val=&quot;94&quot; /&gt;&lt;lineCharCount val=&quot;80&quot; /&gt;&lt;lineCharCount val=&quot;57&quot; /&gt;&lt;lineCharCount val=&quot;73&quot; /&gt;&lt;/TableIndex&gt;&lt;/ShapeTextInfo&gt;"/>
</p:tagLst>
</file>

<file path=ppt/tags/tag169.xml><?xml version="1.0" encoding="utf-8"?>
<p:tagLst xmlns:p="http://schemas.openxmlformats.org/presentationml/2006/main">
  <p:tag name="PRESENTER_SHAPEINFO" val="&lt;ThreeDShapeInfo&gt;&lt;uuid val=&quot;{69c9589f-a39d-4a2b-bd8f-e0145963ebfd}&quot; /&gt;&lt;isInvalidForFieldText val=&quot;0&quot; /&gt;&lt;Image&gt;&lt;filename val=&quot;E:\breeze\content\1108976012\2707112030-1\input\breezo\data\asimages\{69c9589f-a39d-4a2b-bd8f-e0145963ebfd}.png&quot; /&gt;&lt;left val=&quot;56&quot; /&gt;&lt;top val=&quot;663&quot; /&gt;&lt;width val=&quot;720&quot; /&gt;&lt;height val=&quot;23&quot; /&gt;&lt;hasText val=&quot;1&quot; /&gt;&lt;/Image&gt;&lt;/ThreeDShapeInfo&gt;"/>
  <p:tag name="PRESENTER_SHAPETEXTINFO" val="&lt;ShapeTextInfo&gt;&lt;TableIndex row=&quot;-1&quot; col=&quot;-1&quot;&gt;&lt;linesCount val=&quot;1&quot; /&gt;&lt;lineCharCount val=&quot;71&quot; /&gt;&lt;/TableIndex&gt;&lt;/ShapeTextInfo&gt;"/>
</p:tagLst>
</file>

<file path=ppt/tags/tag17.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170.xml><?xml version="1.0" encoding="utf-8"?>
<p:tagLst xmlns:p="http://schemas.openxmlformats.org/presentationml/2006/main">
  <p:tag name="PRESENTER_SHAPEINFO" val="&lt;ThreeDShapeInfo&gt;&lt;uuid val=&quot;{bd746211-c8b9-4376-ac3e-9ba9505527c6}&quot; /&gt;&lt;isInvalidForFieldText val=&quot;0&quot; /&gt;&lt;Image&gt;&lt;filename val=&quot;E:\breeze\content\1108976012\2707112030-1\input\breezo\data\asimages\{bd746211-c8b9-4376-ac3e-9ba9505527c6}.png&quot; /&gt;&lt;left val=&quot;0&quot; /&gt;&lt;top val=&quot;16&quot; /&gt;&lt;width val=&quot;407&quot; /&gt;&lt;height val=&quot;110&quot; /&gt;&lt;hasText val=&quot;1&quot; /&gt;&lt;/Image&gt;&lt;/ThreeDShapeInfo&gt;"/>
  <p:tag name="PRESENTER_SHAPETEXTINFO" val="&lt;ShapeTextInfo&gt;&lt;TableIndex row=&quot;-1&quot; col=&quot;-1&quot;&gt;&lt;linesCount val=&quot;1&quot; /&gt;&lt;lineCharCount val=&quot;18&quot; /&gt;&lt;/TableIndex&gt;&lt;/ShapeTextInfo&gt;"/>
</p:tagLst>
</file>

<file path=ppt/tags/tag171.xml><?xml version="1.0" encoding="utf-8"?>
<p:tagLst xmlns:p="http://schemas.openxmlformats.org/presentationml/2006/main">
  <p:tag name="HTML_SHAPEINFO" val="&lt;SlideThumbPath val=&quot;SlideTemp.PNG&quot;/&gt;"/>
</p:tagLst>
</file>

<file path=ppt/tags/tag172.xml><?xml version="1.0" encoding="utf-8"?>
<p:tagLst xmlns:p="http://schemas.openxmlformats.org/presentationml/2006/main">
  <p:tag name="PRESENTER_SHAPEINFO" val="&lt;ThreeDShapeInfo&gt;&lt;uuid val=&quot;{3bb01aa5-4581-4e85-8f11-b4fe0bdca99c}&quot; /&gt;&lt;isInvalidForFieldText val=&quot;0&quot; /&gt;&lt;Image&gt;&lt;filename val=&quot;E:\breeze\content\1108976012\2707112030-1\input\breezo\data\asimages\{3bb01aa5-4581-4e85-8f11-b4fe0bdca99c}.png&quot; /&gt;&lt;left val=&quot;76&quot; /&gt;&lt;top val=&quot;26&quot; /&gt;&lt;width val=&quot;777&quot; /&gt;&lt;height val=&quot;167&quot; /&gt;&lt;hasText val=&quot;1&quot; /&gt;&lt;/Image&gt;&lt;/ThreeDShapeInfo&gt;"/>
  <p:tag name="PRESENTER_SHAPETEXTINFO" val="&lt;ShapeTextInfo&gt;&lt;TableIndex row=&quot;-1&quot; col=&quot;-1&quot;&gt;&lt;linesCount val=&quot;1&quot; /&gt;&lt;lineCharCount val=&quot;77&quot; /&gt;&lt;/TableIndex&gt;&lt;/ShapeTextInfo&gt;"/>
</p:tagLst>
</file>

<file path=ppt/tags/tag173.xml><?xml version="1.0" encoding="utf-8"?>
<p:tagLst xmlns:p="http://schemas.openxmlformats.org/presentationml/2006/main">
  <p:tag name="PRESENTER_SHAPEINFO" val="&lt;ThreeDShapeInfo&gt;&lt;uuid val=&quot;{073b02df-bf7e-4bba-9a61-24db85237741}&quot; /&gt;&lt;isInvalidForFieldText val=&quot;0&quot; /&gt;&lt;Image&gt;&lt;filename val=&quot;E:\breeze\content\1108976012\2707112030-1\input\breezo\data\asimages\{073b02df-bf7e-4bba-9a61-24db85237741}.png&quot; /&gt;&lt;left val=&quot;60&quot; /&gt;&lt;top val=&quot;233&quot; /&gt;&lt;width val=&quot;420&quot; /&gt;&lt;height val=&quot;307&quot; /&gt;&lt;hasText val=&quot;1&quot; /&gt;&lt;/Image&gt;&lt;/ThreeDShapeInfo&gt;"/>
</p:tagLst>
</file>

<file path=ppt/tags/tag174.xml><?xml version="1.0" encoding="utf-8"?>
<p:tagLst xmlns:p="http://schemas.openxmlformats.org/presentationml/2006/main">
  <p:tag name="PRESENTER_SHAPEINFO" val="&lt;ThreeDShapeInfo&gt;&lt;uuid val=&quot;{cccc2985-3593-44fd-a86c-822bd064eafb}&quot; /&gt;&lt;isInvalidForFieldText val=&quot;0&quot; /&gt;&lt;Image&gt;&lt;filename val=&quot;E:\breeze\content\1108976012\2707112030-1\input\breezo\data\asimages\{cccc2985-3593-44fd-a86c-822bd064eafb}.png&quot; /&gt;&lt;left val=&quot;496&quot; /&gt;&lt;top val=&quot;200&quot; /&gt;&lt;width val=&quot;387&quot; /&gt;&lt;height val=&quot;410&quot; /&gt;&lt;hasText val=&quot;1&quot; /&gt;&lt;/Image&gt;&lt;/ThreeDShapeInfo&gt;"/>
  <p:tag name="PRESENTER_SHAPETEXTINFO" val="&lt;ShapeTextInfo&gt;&lt;TableIndex row=&quot;-1&quot; col=&quot;-1&quot;&gt;&lt;linesCount val=&quot;2&quot; /&gt;&lt;lineCharCount val=&quot;130&quot; /&gt;&lt;lineCharCount val=&quot;75&quot; /&gt;&lt;/TableIndex&gt;&lt;/ShapeTextInfo&gt;"/>
</p:tagLst>
</file>

<file path=ppt/tags/tag175.xml><?xml version="1.0" encoding="utf-8"?>
<p:tagLst xmlns:p="http://schemas.openxmlformats.org/presentationml/2006/main">
  <p:tag name="HTML_SHAPEINFO" val="&lt;SlideThumbPath val=&quot;SlideTemp.PNG&quot;/&gt;"/>
</p:tagLst>
</file>

<file path=ppt/tags/tag176.xml><?xml version="1.0" encoding="utf-8"?>
<p:tagLst xmlns:p="http://schemas.openxmlformats.org/presentationml/2006/main">
  <p:tag name="PRESENTER_SHAPEINFO" val="&lt;ThreeDShapeInfo&gt;&lt;uuid val=&quot;{293f699d-44bf-4161-935f-6d2924aec444}&quot; /&gt;&lt;isInvalidForFieldText val=&quot;0&quot; /&gt;&lt;Image&gt;&lt;filename val=&quot;E:\breeze\content\1108976012\2707112030-1\input\breezo\data\asimages\{293f699d-44bf-4161-935f-6d2924aec444}.png&quot; /&gt;&lt;left val=&quot;23&quot; /&gt;&lt;top val=&quot;30&quot; /&gt;&lt;width val=&quot;910&quot; /&gt;&lt;height val=&quot;47&quot; /&gt;&lt;hasText val=&quot;1&quot; /&gt;&lt;/Image&gt;&lt;/ThreeDShapeInfo&gt;"/>
  <p:tag name="PRESENTER_SHAPETEXTINFO" val="&lt;ShapeTextInfo&gt;&lt;TableIndex row=&quot;-1&quot; col=&quot;-1&quot;&gt;&lt;linesCount val=&quot;1&quot; /&gt;&lt;lineCharCount val=&quot;48&quot; /&gt;&lt;/TableIndex&gt;&lt;/ShapeTextInfo&gt;"/>
</p:tagLst>
</file>

<file path=ppt/tags/tag177.xml><?xml version="1.0" encoding="utf-8"?>
<p:tagLst xmlns:p="http://schemas.openxmlformats.org/presentationml/2006/main">
  <p:tag name="PRESENTER_SHAPEINFO" val="&lt;ThreeDShapeInfo&gt;&lt;uuid val=&quot;{d8827d23-c03c-4c0c-b854-c755b7d9f53b}&quot; /&gt;&lt;isInvalidForFieldText val=&quot;0&quot; /&gt;&lt;Image&gt;&lt;filename val=&quot;E:\breeze\content\1108976012\2707112030-1\input\breezo\data\asimages\{d8827d23-c03c-4c0c-b854-c755b7d9f53b}.png&quot; /&gt;&lt;left val=&quot;36&quot; /&gt;&lt;top val=&quot;116&quot; /&gt;&lt;width val=&quot;903&quot; /&gt;&lt;height val=&quot;573&quot; /&gt;&lt;hasText val=&quot;1&quot; /&gt;&lt;/Image&gt;&lt;/ThreeDShapeInfo&gt;"/>
  <p:tag name="PRESENTER_SHAPETEXTINFO" val="&lt;ShapeTextInfo&gt;&lt;TableIndex row=&quot;1&quot; col=&quot;1&quot;&gt;&lt;linesCount val=&quot;1&quot; /&gt;&lt;lineCharCount val=&quot;55&quot; /&gt;&lt;/TableIndex&gt;&lt;TableIndex row=&quot;1&quot; col=&quot;2&quot;&gt;&lt;linesCount val=&quot;1&quot; /&gt;&lt;lineCharCount val=&quot;70&quot; /&gt;&lt;/TableIndex&gt;&lt;TableIndex row=&quot;2&quot; col=&quot;1&quot;&gt;&lt;linesCount val=&quot;1&quot; /&gt;&lt;lineCharCount val=&quot;53&quot; /&gt;&lt;/TableIndex&gt;&lt;TableIndex row=&quot;2&quot; col=&quot;2&quot;&gt;&lt;linesCount val=&quot;1&quot; /&gt;&lt;lineCharCount val=&quot;42&quot; /&gt;&lt;/TableIndex&gt;&lt;TableIndex row=&quot;3&quot; col=&quot;1&quot;&gt;&lt;linesCount val=&quot;1&quot; /&gt;&lt;lineCharCount val=&quot;73&quot; /&gt;&lt;/TableIndex&gt;&lt;TableIndex row=&quot;3&quot; col=&quot;2&quot;&gt;&lt;linesCount val=&quot;1&quot; /&gt;&lt;lineCharCount val=&quot;75&quot; /&gt;&lt;/TableIndex&gt;&lt;TableIndex row=&quot;4&quot; col=&quot;1&quot;&gt;&lt;linesCount val=&quot;2&quot; /&gt;&lt;lineCharCount val=&quot;68&quot; /&gt;&lt;lineCharCount val=&quot;0&quot; /&gt;&lt;/TableIndex&gt;&lt;TableIndex row=&quot;4&quot; col=&quot;2&quot;&gt;&lt;linesCount val=&quot;1&quot; /&gt;&lt;lineCharCount val=&quot;108&quot; /&gt;&lt;/TableIndex&gt;&lt;TableIndex row=&quot;5&quot; col=&quot;1&quot;&gt;&lt;linesCount val=&quot;2&quot; /&gt;&lt;lineCharCount val=&quot;97&quot; /&gt;&lt;lineCharCount val=&quot;0&quot; /&gt;&lt;/TableIndex&gt;&lt;TableIndex row=&quot;5&quot; col=&quot;2&quot;&gt;&lt;linesCount val=&quot;2&quot; /&gt;&lt;lineCharCount val=&quot;56&quot; /&gt;&lt;lineCharCount val=&quot;0&quot; /&gt;&lt;/TableIndex&gt;&lt;TableIndex row=&quot;6&quot; col=&quot;1&quot;&gt;&lt;linesCount val=&quot;2&quot; /&gt;&lt;lineCharCount val=&quot;63&quot; /&gt;&lt;lineCharCount val=&quot;0&quot; /&gt;&lt;/TableIndex&gt;&lt;TableIndex row=&quot;6&quot; col=&quot;2&quot;&gt;&lt;linesCount val=&quot;2&quot; /&gt;&lt;lineCharCount val=&quot;51&quot; /&gt;&lt;lineCharCount val=&quot;0&quot; /&gt;&lt;/TableIndex&gt;&lt;/ShapeTextInfo&gt;"/>
</p:tagLst>
</file>

<file path=ppt/tags/tag178.xml><?xml version="1.0" encoding="utf-8"?>
<p:tagLst xmlns:p="http://schemas.openxmlformats.org/presentationml/2006/main">
  <p:tag name="HTML_SHAPEINFO" val="&lt;SlideThumbPath val=&quot;SlideTemp.PNG&quot;/&gt;"/>
</p:tagLst>
</file>

<file path=ppt/tags/tag179.xml><?xml version="1.0" encoding="utf-8"?>
<p:tagLst xmlns:p="http://schemas.openxmlformats.org/presentationml/2006/main">
  <p:tag name="PRESENTER_SHAPEINFO" val="&lt;ThreeDShapeInfo&gt;&lt;uuid val=&quot;{8573333c-3353-4e24-abec-b9e5fcff825f}&quot; /&gt;&lt;isInvalidForFieldText val=&quot;0&quot; /&gt;&lt;Image&gt;&lt;filename val=&quot;E:\breeze\content\1108976012\2707112030-1\input\breezo\data\asimages\{8573333c-3353-4e24-abec-b9e5fcff825f}.png&quot; /&gt;&lt;left val=&quot;60&quot; /&gt;&lt;top val=&quot;93&quot; /&gt;&lt;width val=&quot;383&quot; /&gt;&lt;height val=&quot;53&quot; /&gt;&lt;hasText val=&quot;1&quot; /&gt;&lt;/Image&gt;&lt;/ThreeDShapeInfo&gt;"/>
  <p:tag name="PRESENTER_SHAPETEXTINFO" val="&lt;ShapeTextInfo&gt;&lt;TableIndex row=&quot;-1&quot; col=&quot;-1&quot;&gt;&lt;linesCount val=&quot;1&quot; /&gt;&lt;lineCharCount val=&quot;20&quot; /&gt;&lt;/TableIndex&gt;&lt;/ShapeTextInfo&gt;"/>
</p:tagLst>
</file>

<file path=ppt/tags/tag18.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180.xml><?xml version="1.0" encoding="utf-8"?>
<p:tagLst xmlns:p="http://schemas.openxmlformats.org/presentationml/2006/main">
  <p:tag name="PRESENTER_SHAPEINFO" val="&lt;ThreeDShapeInfo&gt;&lt;uuid val=&quot;{d9826e16-9493-46fd-943c-74ddf6d9b1d2}&quot; /&gt;&lt;isInvalidForFieldText val=&quot;0&quot; /&gt;&lt;Image&gt;&lt;filename val=&quot;E:\breeze\content\1108976012\2707112030-1\input\breezo\data\asimages\{d9826e16-9493-46fd-943c-74ddf6d9b1d2}.png&quot; /&gt;&lt;left val=&quot;246&quot; /&gt;&lt;top val=&quot;180&quot; /&gt;&lt;width val=&quot;493&quot; /&gt;&lt;height val=&quot;493&quot; /&gt;&lt;hasText val=&quot;1&quot; /&gt;&lt;/Image&gt;&lt;/ThreeDShapeInfo&gt;"/>
</p:tagLst>
</file>

<file path=ppt/tags/tag181.xml><?xml version="1.0" encoding="utf-8"?>
<p:tagLst xmlns:p="http://schemas.openxmlformats.org/presentationml/2006/main">
  <p:tag name="HTML_SHAPEINFO" val="&lt;SlideThumbPath val=&quot;SlideTemp.PNG&quot;/&gt;"/>
</p:tagLst>
</file>

<file path=ppt/tags/tag182.xml><?xml version="1.0" encoding="utf-8"?>
<p:tagLst xmlns:p="http://schemas.openxmlformats.org/presentationml/2006/main">
  <p:tag name="PRESENTER_SHAPEINFO" val="&lt;ThreeDShapeInfo&gt;&lt;uuid val=&quot;{7a1a136d-ccff-42ce-b6b0-35b23ad7a766}&quot; /&gt;&lt;isInvalidForFieldText val=&quot;0&quot; /&gt;&lt;Image&gt;&lt;filename val=&quot;E:\breeze\content\1108976012\2707112030-1\input\breezo\data\asimages\{7a1a136d-ccff-42ce-b6b0-35b23ad7a766}.png&quot; /&gt;&lt;left val=&quot;40&quot; /&gt;&lt;top val=&quot;63&quot; /&gt;&lt;width val=&quot;883&quot; /&gt;&lt;height val=&quot;120&quot; /&gt;&lt;hasText val=&quot;1&quot; /&gt;&lt;/Image&gt;&lt;/ThreeDShapeInfo&gt;"/>
  <p:tag name="PRESENTER_SHAPETEXTINFO" val="&lt;ShapeTextInfo&gt;&lt;TableIndex row=&quot;-1&quot; col=&quot;-1&quot;&gt;&lt;linesCount val=&quot;1&quot; /&gt;&lt;lineCharCount val=&quot;72&quot; /&gt;&lt;/TableIndex&gt;&lt;/ShapeTextInfo&gt;"/>
</p:tagLst>
</file>

<file path=ppt/tags/tag183.xml><?xml version="1.0" encoding="utf-8"?>
<p:tagLst xmlns:p="http://schemas.openxmlformats.org/presentationml/2006/main">
  <p:tag name="PRESENTER_SHAPEINFO" val="&lt;ThreeDShapeInfo&gt;&lt;uuid val=&quot;{d052d93a-41f3-4f7b-90ab-87773fd0f025}&quot; /&gt;&lt;isInvalidForFieldText val=&quot;0&quot; /&gt;&lt;Image&gt;&lt;filename val=&quot;E:\breeze\content\1108976012\2707112030-1\input\breezo\data\asimages\{d052d93a-41f3-4f7b-90ab-87773fd0f025}.png&quot; /&gt;&lt;left val=&quot;230&quot; /&gt;&lt;top val=&quot;223&quot; /&gt;&lt;width val=&quot;500&quot; /&gt;&lt;height val=&quot;387&quot; /&gt;&lt;hasText val=&quot;1&quot; /&gt;&lt;/Image&gt;&lt;/ThreeDShapeInfo&gt;"/>
</p:tagLst>
</file>

<file path=ppt/tags/tag184.xml><?xml version="1.0" encoding="utf-8"?>
<p:tagLst xmlns:p="http://schemas.openxmlformats.org/presentationml/2006/main">
  <p:tag name="HTML_SHAPEINFO" val="&lt;SlideThumbPath val=&quot;SlideTemp.PNG&quot;/&gt;"/>
</p:tagLst>
</file>

<file path=ppt/tags/tag185.xml><?xml version="1.0" encoding="utf-8"?>
<p:tagLst xmlns:p="http://schemas.openxmlformats.org/presentationml/2006/main">
  <p:tag name="PRESENTER_SHAPEINFO" val="&lt;ThreeDShapeInfo&gt;&lt;uuid val=&quot;{c3cb3bec-f1d7-4a99-9216-253f34c6106a}&quot; /&gt;&lt;isInvalidForFieldText val=&quot;0&quot; /&gt;&lt;Image&gt;&lt;filename val=&quot;E:\breeze\content\1108976012\2707112030-1\input\breezo\data\asimages\{c3cb3bec-f1d7-4a99-9216-253f34c6106a}.png&quot; /&gt;&lt;left val=&quot;0&quot; /&gt;&lt;top val=&quot;6&quot; /&gt;&lt;width val=&quot;953&quot; /&gt;&lt;height val=&quot;713&quot; /&gt;&lt;hasText val=&quot;1&quot; /&gt;&lt;/Image&gt;&lt;/ThreeDShapeInfo&gt;"/>
</p:tagLst>
</file>

<file path=ppt/tags/tag186.xml><?xml version="1.0" encoding="utf-8"?>
<p:tagLst xmlns:p="http://schemas.openxmlformats.org/presentationml/2006/main">
  <p:tag name="HTML_SHAPEINFO" val="&lt;SlideThumbPath val=&quot;SlideTemp.PNG&quot;/&gt;"/>
</p:tagLst>
</file>

<file path=ppt/tags/tag187.xml><?xml version="1.0" encoding="utf-8"?>
<p:tagLst xmlns:p="http://schemas.openxmlformats.org/presentationml/2006/main">
  <p:tag name="PRESENTER_SHAPEINFO" val="&lt;ThreeDShapeInfo&gt;&lt;uuid val=&quot;{754a974c-df0d-4e78-b378-af9893c1ce7c}&quot; /&gt;&lt;isInvalidForFieldText val=&quot;0&quot; /&gt;&lt;Image&gt;&lt;filename val=&quot;E:\breeze\content\1108976012\2707112030-1\input\breezo\data\asimages\{754a974c-df0d-4e78-b378-af9893c1ce7c}.png&quot; /&gt;&lt;left val=&quot;803&quot; /&gt;&lt;top val=&quot;640&quot; /&gt;&lt;width val=&quot;103&quot; /&gt;&lt;height val=&quot;37&quot; /&gt;&lt;hasText val=&quot;1&quot; /&gt;&lt;/Image&gt;&lt;/ThreeDShapeInfo&gt;"/>
</p:tagLst>
</file>

<file path=ppt/tags/tag188.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b0358616-b372-48de-930e-137b5ba75f36}.png&quot; /&gt;&lt;left val=&quot;173&quot; /&gt;&lt;top val=&quot;243&quot; /&gt;&lt;width val=&quot;617&quot; /&gt;&lt;height val=&quot;360&quot; /&gt;&lt;hasText val=&quot;1&quot; /&gt;&lt;/Image&gt;&lt;/ThreeDShapeInfo&gt;"/>
</p:tagLst>
</file>

<file path=ppt/tags/tag189.xml><?xml version="1.0" encoding="utf-8"?>
<p:tagLst xmlns:p="http://schemas.openxmlformats.org/presentationml/2006/main">
  <p:tag name="PRESENTER_SHAPEINFO" val="&lt;ThreeDShapeInfo&gt;&lt;uuid val=&quot;{30cd84cb-00f4-4a25-843d-1b129d68a7ad}&quot; /&gt;&lt;isInvalidForFieldText val=&quot;0&quot; /&gt;&lt;Image&gt;&lt;filename val=&quot;E:\breeze\content\1108976012\2707112030-1\input\breezo\data\asimages\{30cd84cb-00f4-4a25-843d-1b129d68a7ad}.png&quot; /&gt;&lt;left val=&quot;26&quot; /&gt;&lt;top val=&quot;493&quot; /&gt;&lt;width val=&quot;330&quot; /&gt;&lt;height val=&quot;193&quot; /&gt;&lt;hasText val=&quot;1&quot; /&gt;&lt;/Image&gt;&lt;/ThreeDShapeInfo&gt;"/>
  <p:tag name="PRESENTER_SHAPETEXTINFO" val="&lt;ShapeTextInfo&gt;&lt;TableIndex row=&quot;-1&quot; col=&quot;-1&quot;&gt;&lt;linesCount val=&quot;7&quot; /&gt;&lt;lineCharCount val=&quot;28&quot; /&gt;&lt;lineCharCount val=&quot;32&quot; /&gt;&lt;lineCharCount val=&quot;9&quot; /&gt;&lt;lineCharCount val=&quot;10&quot; /&gt;&lt;lineCharCount val=&quot;16&quot; /&gt;&lt;lineCharCount val=&quot;21&quot; /&gt;&lt;lineCharCount val=&quot;10&quot; /&gt;&lt;/TableIndex&gt;&lt;/ShapeTextInfo&gt;"/>
</p:tagLst>
</file>

<file path=ppt/tags/tag1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190.xml><?xml version="1.0" encoding="utf-8"?>
<p:tagLst xmlns:p="http://schemas.openxmlformats.org/presentationml/2006/main">
  <p:tag name="PRESENTER_SHAPEINFO" val="&lt;ThreeDShapeInfo&gt;&lt;uuid val=&quot;{6633fe06-dab2-4610-8318-302845de7401}&quot; /&gt;&lt;isInvalidForFieldText val=&quot;0&quot; /&gt;&lt;Image&gt;&lt;filename val=&quot;E:\breeze\content\1108976012\2707112030-1\input\breezo\data\asimages\{6633fe06-dab2-4610-8318-302845de7401}.png&quot; /&gt;&lt;left val=&quot;726&quot; /&gt;&lt;top val=&quot;193&quot; /&gt;&lt;width val=&quot;203&quot; /&gt;&lt;height val=&quot;223&quot; /&gt;&lt;hasText val=&quot;1&quot; /&gt;&lt;/Image&gt;&lt;/ThreeDShapeInfo&gt;"/>
  <p:tag name="PRESENTER_SHAPETEXTINFO" val="&lt;ShapeTextInfo&gt;&lt;TableIndex row=&quot;-1&quot; col=&quot;-1&quot;&gt;&lt;linesCount val=&quot;7&quot; /&gt;&lt;lineCharCount val=&quot;17&quot; /&gt;&lt;lineCharCount val=&quot;17&quot; /&gt;&lt;lineCharCount val=&quot;20&quot; /&gt;&lt;lineCharCount val=&quot;17&quot; /&gt;&lt;lineCharCount val=&quot;4&quot; /&gt;&lt;lineCharCount val=&quot;4&quot; /&gt;&lt;lineCharCount val=&quot;3&quot; /&gt;&lt;/TableIndex&gt;&lt;/ShapeTextInfo&gt;"/>
</p:tagLst>
</file>

<file path=ppt/tags/tag191.xml><?xml version="1.0" encoding="utf-8"?>
<p:tagLst xmlns:p="http://schemas.openxmlformats.org/presentationml/2006/main">
  <p:tag name="PRESENTER_SHAPEINFO" val="&lt;ThreeDShapeInfo&gt;&lt;uuid val=&quot;{419379f4-1d25-4a51-9a5a-b5d207f2705e}&quot; /&gt;&lt;isInvalidForFieldText val=&quot;0&quot; /&gt;&lt;Image&gt;&lt;filename val=&quot;E:\breeze\content\1108976012\2707112030-1\input\breezo\data\asimages\{419379f4-1d25-4a51-9a5a-b5d207f2705e}.png&quot; /&gt;&lt;left val=&quot;43&quot; /&gt;&lt;top val=&quot;86&quot; /&gt;&lt;width val=&quot;870&quot; /&gt;&lt;height val=&quot;50&quot; /&gt;&lt;hasText val=&quot;1&quot; /&gt;&lt;/Image&gt;&lt;/ThreeDShapeInfo&gt;"/>
  <p:tag name="PRESENTER_SHAPETEXTINFO" val="&lt;ShapeTextInfo&gt;&lt;TableIndex row=&quot;-1&quot; col=&quot;-1&quot;&gt;&lt;linesCount val=&quot;1&quot; /&gt;&lt;lineCharCount val=&quot;39&quot; /&gt;&lt;/TableIndex&gt;&lt;/ShapeTextInfo&gt;"/>
</p:tagLst>
</file>

<file path=ppt/tags/tag192.xml><?xml version="1.0" encoding="utf-8"?>
<p:tagLst xmlns:p="http://schemas.openxmlformats.org/presentationml/2006/main">
  <p:tag name="HTML_SHAPEINFO" val="&lt;SlideThumbPath val=&quot;SlideTemp.PNG&quot;/&gt;"/>
</p:tagLst>
</file>

<file path=ppt/tags/tag193.xml><?xml version="1.0" encoding="utf-8"?>
<p:tagLst xmlns:p="http://schemas.openxmlformats.org/presentationml/2006/main">
  <p:tag name="PRESENTER_SHAPEINFO" val="&lt;ThreeDShapeInfo&gt;&lt;uuid val=&quot;{5f5e601a-7fe3-4832-906d-f431ffe2d254}&quot; /&gt;&lt;isInvalidForFieldText val=&quot;0&quot; /&gt;&lt;Image&gt;&lt;filename val=&quot;E:\breeze\content\1108976012\2707112030-1\input\breezo\data\asimages\{5f5e601a-7fe3-4832-906d-f431ffe2d254}.png&quot; /&gt;&lt;left val=&quot;196&quot; /&gt;&lt;top val=&quot;306&quot; /&gt;&lt;width val=&quot;570&quot; /&gt;&lt;height val=&quot;107&quot; /&gt;&lt;hasText val=&quot;1&quot; /&gt;&lt;/Image&gt;&lt;/ThreeDShapeInfo&gt;"/>
  <p:tag name="PRESENTER_SHAPETEXTINFO" val="&lt;ShapeTextInfo&gt;&lt;TableIndex row=&quot;-1&quot; col=&quot;-1&quot;&gt;&lt;linesCount val=&quot;1&quot; /&gt;&lt;lineCharCount val=&quot;13&quot; /&gt;&lt;/TableIndex&gt;&lt;/ShapeTextInfo&gt;"/>
</p:tagLst>
</file>

<file path=ppt/tags/tag194.xml><?xml version="1.0" encoding="utf-8"?>
<p:tagLst xmlns:p="http://schemas.openxmlformats.org/presentationml/2006/main">
  <p:tag name="HTML_SHAPEINFO" val="&lt;SlideThumbPath val=&quot;SlideTemp.PNG&quot;/&gt;"/>
</p:tagLst>
</file>

<file path=ppt/tags/tag195.xml><?xml version="1.0" encoding="utf-8"?>
<p:tagLst xmlns:p="http://schemas.openxmlformats.org/presentationml/2006/main">
  <p:tag name="PRESENTER_SHAPEINFO" val="&lt;ThreeDShapeInfo&gt;&lt;uuid val=&quot;{ec5aaec7-ec49-478e-af5e-17fdb801cdca}&quot; /&gt;&lt;isInvalidForFieldText val=&quot;0&quot; /&gt;&lt;Image&gt;&lt;filename val=&quot;E:\breeze\content\1108976012\2707112030-1\input\breezo\data\asimages\{ec5aaec7-ec49-478e-af5e-17fdb801cdca}.png&quot; /&gt;&lt;left val=&quot;280&quot; /&gt;&lt;top val=&quot;86&quot; /&gt;&lt;width val=&quot;400&quot; /&gt;&lt;height val=&quot;50&quot; /&gt;&lt;hasText val=&quot;1&quot; /&gt;&lt;/Image&gt;&lt;/ThreeDShapeInfo&gt;"/>
  <p:tag name="PRESENTER_SHAPETEXTINFO" val="&lt;ShapeTextInfo&gt;&lt;TableIndex row=&quot;-1&quot; col=&quot;-1&quot;&gt;&lt;linesCount val=&quot;1&quot; /&gt;&lt;lineCharCount val=&quot;17&quot; /&gt;&lt;/TableIndex&gt;&lt;/ShapeTextInfo&gt;"/>
</p:tagLst>
</file>

<file path=ppt/tags/tag196.xml><?xml version="1.0" encoding="utf-8"?>
<p:tagLst xmlns:p="http://schemas.openxmlformats.org/presentationml/2006/main">
  <p:tag name="PRESENTER_SHAPEINFO" val="&lt;ThreeDShapeInfo&gt;&lt;uuid val=&quot;{a8878ca5-da03-4d8b-b6cb-aae2774614d7}&quot; /&gt;&lt;isInvalidForFieldText val=&quot;0&quot; /&gt;&lt;Image&gt;&lt;filename val=&quot;E:\breeze\content\1108976012\2707112030-1\input\breezo\data\asimages\{a8878ca5-da03-4d8b-b6cb-aae2774614d7}.png&quot; /&gt;&lt;left val=&quot;110&quot; /&gt;&lt;top val=&quot;190&quot; /&gt;&lt;width val=&quot;757&quot; /&gt;&lt;height val=&quot;500&quot; /&gt;&lt;hasText val=&quot;1&quot; /&gt;&lt;/Image&gt;&lt;/ThreeDShapeInfo&gt;"/>
</p:tagLst>
</file>

<file path=ppt/tags/tag197.xml><?xml version="1.0" encoding="utf-8"?>
<p:tagLst xmlns:p="http://schemas.openxmlformats.org/presentationml/2006/main">
  <p:tag name="HTML_SHAPEINFO" val="&lt;SlideThumbPath val=&quot;SlideTemp.PNG&quot;/&gt;"/>
</p:tagLst>
</file>

<file path=ppt/tags/tag198.xml><?xml version="1.0" encoding="utf-8"?>
<p:tagLst xmlns:p="http://schemas.openxmlformats.org/presentationml/2006/main">
  <p:tag name="PRESENTER_SHAPEINFO" val="&lt;ThreeDShapeInfo&gt;&lt;uuid val=&quot;{22414b68-1e3e-4023-9316-4745038c141a}&quot; /&gt;&lt;isInvalidForFieldText val=&quot;0&quot; /&gt;&lt;Image&gt;&lt;filename val=&quot;E:\breeze\content\1108976012\2707112030-1\input\breezo\data\asimages\{22414b68-1e3e-4023-9316-4745038c141a}.png&quot; /&gt;&lt;left val=&quot;73&quot; /&gt;&lt;top val=&quot;86&quot; /&gt;&lt;width val=&quot;627&quot; /&gt;&lt;height val=&quot;50&quot; /&gt;&lt;hasText val=&quot;1&quot; /&gt;&lt;/Image&gt;&lt;/ThreeDShapeInfo&gt;"/>
  <p:tag name="PRESENTER_SHAPETEXTINFO" val="&lt;ShapeTextInfo&gt;&lt;TableIndex row=&quot;-1&quot; col=&quot;-1&quot;&gt;&lt;linesCount val=&quot;1&quot; /&gt;&lt;lineCharCount val=&quot;31&quot; /&gt;&lt;/TableIndex&gt;&lt;/ShapeTextInfo&gt;"/>
</p:tagLst>
</file>

<file path=ppt/tags/tag199.xml><?xml version="1.0" encoding="utf-8"?>
<p:tagLst xmlns:p="http://schemas.openxmlformats.org/presentationml/2006/main">
  <p:tag name="PRESENTER_SHAPEINFO" val="&lt;ThreeDShapeInfo&gt;&lt;uuid val=&quot;{e64e1b42-4d6b-4a29-9fa8-5a5f94ac8d0f}&quot; /&gt;&lt;isInvalidForFieldText val=&quot;0&quot; /&gt;&lt;Image&gt;&lt;filename val=&quot;E:\breeze\content\1108976012\2707112030-1\input\breezo\data\asimages\{e64e1b42-4d6b-4a29-9fa8-5a5f94ac8d0f}.png&quot; /&gt;&lt;left val=&quot;60&quot; /&gt;&lt;top val=&quot;206&quot; /&gt;&lt;width val=&quot;837&quot; /&gt;&lt;height val=&quot;450&quot; /&gt;&lt;hasText val=&quot;1&quot; /&gt;&lt;/Image&gt;&lt;/ThreeDShapeInfo&gt;"/>
  <p:tag name="PRESENTER_SHAPETEXTINFO" val="&lt;ShapeTextInfo&gt;&lt;TableIndex row=&quot;1&quot; col=&quot;1&quot;&gt;&lt;linesCount val=&quot;1&quot; /&gt;&lt;lineCharCount val=&quot;8&quot; /&gt;&lt;/TableIndex&gt;&lt;TableIndex row=&quot;1&quot; col=&quot;2&quot;&gt;&lt;linesCount val=&quot;2&quot; /&gt;&lt;lineCharCount val=&quot;83&quot; /&gt;&lt;lineCharCount val=&quot;1&quot; /&gt;&lt;/TableIndex&gt;&lt;TableIndex row=&quot;2&quot; col=&quot;1&quot;&gt;&lt;linesCount val=&quot;1&quot; /&gt;&lt;lineCharCount val=&quot;7&quot; /&gt;&lt;/TableIndex&gt;&lt;TableIndex row=&quot;2&quot; col=&quot;2&quot;&gt;&lt;linesCount val=&quot;2&quot; /&gt;&lt;lineCharCount val=&quot;26&quot; /&gt;&lt;lineCharCount val=&quot;0&quot; /&gt;&lt;/TableIndex&gt;&lt;TableIndex row=&quot;3&quot; col=&quot;1&quot;&gt;&lt;linesCount val=&quot;1&quot; /&gt;&lt;lineCharCount val=&quot;13&quot; /&gt;&lt;/TableIndex&gt;&lt;TableIndex row=&quot;3&quot; col=&quot;2&quot;&gt;&lt;linesCount val=&quot;1&quot; /&gt;&lt;lineCharCount val=&quot;93&quot; /&gt;&lt;/TableIndex&gt;&lt;TableIndex row=&quot;4&quot; col=&quot;1&quot;&gt;&lt;linesCount val=&quot;1&quot; /&gt;&lt;lineCharCount val=&quot;5&quot; /&gt;&lt;/TableIndex&gt;&lt;TableIndex row=&quot;4&quot; col=&quot;2&quot;&gt;&lt;linesCount val=&quot;1&quot; /&gt;&lt;lineCharCount val=&quot;39&quot; /&gt;&lt;/TableIndex&gt;&lt;/ShapeTextInfo&gt;"/>
</p:tagLst>
</file>

<file path=ppt/tags/tag2.xml><?xml version="1.0" encoding="utf-8"?>
<p:tagLst xmlns:p="http://schemas.openxmlformats.org/presentationml/2006/main">
  <p:tag name="PRESENTER_SHAPETEXTINFO" val="&lt;ShapeTextInfo&gt;&lt;TableIndex row=&quot;-1&quot; col=&quot;-1&quot;&gt;&lt;linesCount val=&quot;1&quot; /&gt;&lt;lineCharCount val=&quot;35&quot; /&gt;&lt;/TableIndex&gt;&lt;/ShapeTextInfo&gt;"/>
</p:tagLst>
</file>

<file path=ppt/tags/tag20.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200.xml><?xml version="1.0" encoding="utf-8"?>
<p:tagLst xmlns:p="http://schemas.openxmlformats.org/presentationml/2006/main">
  <p:tag name="HTML_SHAPEINFO" val="&lt;SlideThumbPath val=&quot;SlideTemp.PNG&quot;/&gt;"/>
</p:tagLst>
</file>

<file path=ppt/tags/tag201.xml><?xml version="1.0" encoding="utf-8"?>
<p:tagLst xmlns:p="http://schemas.openxmlformats.org/presentationml/2006/main">
  <p:tag name="PRESENTER_SHAPEINFO" val="&lt;ThreeDShapeInfo&gt;&lt;uuid val=&quot;{75053fc8-9b1f-4e68-8984-75a90ba02936}&quot; /&gt;&lt;isInvalidForFieldText val=&quot;0&quot; /&gt;&lt;Image&gt;&lt;filename val=&quot;E:\breeze\content\1108976012\2707112030-1\input\breezo\data\asimages\{75053fc8-9b1f-4e68-8984-75a90ba02936}.png&quot; /&gt;&lt;left val=&quot;60&quot; /&gt;&lt;top val=&quot;66&quot; /&gt;&lt;width val=&quot;313&quot; /&gt;&lt;height val=&quot;43&quot; /&gt;&lt;hasText val=&quot;1&quot; /&gt;&lt;/Image&gt;&lt;/ThreeDShapeInfo&gt;"/>
  <p:tag name="PRESENTER_SHAPETEXTINFO" val="&lt;ShapeTextInfo&gt;&lt;TableIndex row=&quot;-1&quot; col=&quot;-1&quot;&gt;&lt;linesCount val=&quot;1&quot; /&gt;&lt;lineCharCount val=&quot;15&quot; /&gt;&lt;/TableIndex&gt;&lt;/ShapeTextInfo&gt;"/>
</p:tagLst>
</file>

<file path=ppt/tags/tag202.xml><?xml version="1.0" encoding="utf-8"?>
<p:tagLst xmlns:p="http://schemas.openxmlformats.org/presentationml/2006/main">
  <p:tag name="PRESENTER_SHAPEINFO" val="&lt;ThreeDShapeInfo&gt;&lt;uuid val=&quot;{23335f0c-25ca-431e-93c9-945dea3ecf5e}&quot; /&gt;&lt;isInvalidForFieldText val=&quot;0&quot; /&gt;&lt;Image&gt;&lt;filename val=&quot;E:\breeze\content\1108976012\2707112030-1\input\breezo\data\asimages\{23335f0c-25ca-431e-93c9-945dea3ecf5e}.png&quot; /&gt;&lt;left val=&quot;63&quot; /&gt;&lt;top val=&quot;180&quot; /&gt;&lt;width val=&quot;827&quot; /&gt;&lt;height val=&quot;353&quot; /&gt;&lt;hasText val=&quot;1&quot; /&gt;&lt;/Image&gt;&lt;/ThreeDShapeInfo&gt;"/>
  <p:tag name="PRESENTER_SHAPETEXTINFO" val="&lt;ShapeTextInfo&gt;&lt;TableIndex row=&quot;-1&quot; col=&quot;-1&quot;&gt;&lt;linesCount val=&quot;9&quot; /&gt;&lt;lineCharCount val=&quot;21&quot; /&gt;&lt;lineCharCount val=&quot;87&quot; /&gt;&lt;lineCharCount val=&quot;20&quot; /&gt;&lt;lineCharCount val=&quot;95&quot; /&gt;&lt;lineCharCount val=&quot;50&quot; /&gt;&lt;lineCharCount val=&quot;23&quot; /&gt;&lt;lineCharCount val=&quot;44&quot; /&gt;&lt;lineCharCount val=&quot;18&quot; /&gt;&lt;lineCharCount val=&quot;71&quot; /&gt;&lt;/TableIndex&gt;&lt;/ShapeTextInfo&gt;"/>
</p:tagLst>
</file>

<file path=ppt/tags/tag203.xml><?xml version="1.0" encoding="utf-8"?>
<p:tagLst xmlns:p="http://schemas.openxmlformats.org/presentationml/2006/main">
  <p:tag name="HTML_SHAPEINFO" val="&lt;SlideThumbPath val=&quot;SlideTemp.PNG&quot;/&gt;"/>
</p:tagLst>
</file>

<file path=ppt/tags/tag204.xml><?xml version="1.0" encoding="utf-8"?>
<p:tagLst xmlns:p="http://schemas.openxmlformats.org/presentationml/2006/main">
  <p:tag name="PRESENTER_SHAPEINFO" val="&lt;ThreeDShapeInfo&gt;&lt;uuid val=&quot;{d6a1c293-c906-4794-b063-0cd3a1379f43}&quot; /&gt;&lt;isInvalidForFieldText val=&quot;0&quot; /&gt;&lt;Image&gt;&lt;filename val=&quot;E:\breeze\content\1108976012\2707112030-1\input\breezo\data\asimages\{d6a1c293-c906-4794-b063-0cd3a1379f43}.png&quot; /&gt;&lt;left val=&quot;70&quot; /&gt;&lt;top val=&quot;186&quot; /&gt;&lt;width val=&quot;297&quot; /&gt;&lt;height val=&quot;227&quot; /&gt;&lt;hasText val=&quot;1&quot; /&gt;&lt;/Image&gt;&lt;/ThreeDShapeInfo&gt;"/>
  <p:tag name="PRESENTER_SHAPETEXTINFO" val="&lt;ShapeTextInfo&gt;&lt;TableIndex row=&quot;-1&quot; col=&quot;-1&quot;&gt;&lt;linesCount val=&quot;3&quot; /&gt;&lt;lineCharCount val=&quot;17&quot; /&gt;&lt;lineCharCount val=&quot;18&quot; /&gt;&lt;lineCharCount val=&quot;18&quot; /&gt;&lt;/TableIndex&gt;&lt;/ShapeTextInfo&gt;"/>
</p:tagLst>
</file>

<file path=ppt/tags/tag205.xml><?xml version="1.0" encoding="utf-8"?>
<p:tagLst xmlns:p="http://schemas.openxmlformats.org/presentationml/2006/main">
  <p:tag name="PRESENTER_SHAPEINFO" val="&lt;ThreeDShapeInfo&gt;&lt;uuid val=&quot;{bde3b040-ea27-4b22-94d3-9bed37a97467}&quot; /&gt;&lt;isInvalidForFieldText val=&quot;0&quot; /&gt;&lt;Image&gt;&lt;filename val=&quot;E:\breeze\content\1108976012\2707112030-1\input\breezo\data\asimages\{bde3b040-ea27-4b22-94d3-9bed37a97467}.png&quot; /&gt;&lt;left val=&quot;56&quot; /&gt;&lt;top val=&quot;70&quot; /&gt;&lt;width val=&quot;197&quot; /&gt;&lt;height val=&quot;40&quot; /&gt;&lt;hasText val=&quot;1&quot; /&gt;&lt;/Image&gt;&lt;/ThreeDShapeInfo&gt;"/>
  <p:tag name="PRESENTER_SHAPETEXTINFO" val="&lt;ShapeTextInfo&gt;&lt;TableIndex row=&quot;-1&quot; col=&quot;-1&quot;&gt;&lt;linesCount val=&quot;1&quot; /&gt;&lt;lineCharCount val=&quot;9&quot; /&gt;&lt;/TableIndex&gt;&lt;/ShapeTextInfo&gt;"/>
</p:tagLst>
</file>

<file path=ppt/tags/tag206.xml><?xml version="1.0" encoding="utf-8"?>
<p:tagLst xmlns:p="http://schemas.openxmlformats.org/presentationml/2006/main">
  <p:tag name="HTML_SHAPEINFO" val="&lt;SlideThumbPath val=&quot;SlideTemp.PNG&quot;/&gt;"/>
</p:tagLst>
</file>

<file path=ppt/tags/tag207.xml><?xml version="1.0" encoding="utf-8"?>
<p:tagLst xmlns:p="http://schemas.openxmlformats.org/presentationml/2006/main">
  <p:tag name="PRESENTER_SHAPEINFO" val="&lt;ThreeDShapeInfo&gt;&lt;uuid val=&quot;{7e934c36-23f5-4dfb-8bc2-1b7bbd1a00b6}&quot; /&gt;&lt;isInvalidForFieldText val=&quot;0&quot; /&gt;&lt;Image&gt;&lt;filename val=&quot;E:\breeze\content\1108976012\2707112030-1\input\breezo\data\asimages\{7e934c36-23f5-4dfb-8bc2-1b7bbd1a00b6}.png&quot; /&gt;&lt;left val=&quot;130&quot; /&gt;&lt;top val=&quot;156&quot; /&gt;&lt;width val=&quot;627&quot; /&gt;&lt;height val=&quot;353&quot; /&gt;&lt;hasText val=&quot;1&quot; /&gt;&lt;/Image&gt;&lt;/ThreeDShapeInfo&gt;"/>
  <p:tag name="PRESENTER_SHAPETEXTINFO" val="&lt;ShapeTextInfo&gt;&lt;TableIndex row=&quot;-1&quot; col=&quot;-1&quot;&gt;&lt;linesCount val=&quot;6&quot; /&gt;&lt;lineCharCount val=&quot;27&quot; /&gt;&lt;lineCharCount val=&quot;17&quot; /&gt;&lt;lineCharCount val=&quot;1&quot; /&gt;&lt;lineCharCount val=&quot;7&quot; /&gt;&lt;lineCharCount val=&quot;10&quot; /&gt;&lt;lineCharCount val=&quot;7&quot; /&gt;&lt;/TableIndex&gt;&lt;/ShapeTextInfo&gt;"/>
</p:tagLst>
</file>

<file path=ppt/tags/tag208.xml><?xml version="1.0" encoding="utf-8"?>
<p:tagLst xmlns:p="http://schemas.openxmlformats.org/presentationml/2006/main">
  <p:tag name="HTML_SHAPEINFO" val="&lt;SlideThumbPath val=&quot;SlideTemp.PNG&quot;/&gt;"/>
</p:tagLst>
</file>

<file path=ppt/tags/tag209.xml><?xml version="1.0" encoding="utf-8"?>
<p:tagLst xmlns:p="http://schemas.openxmlformats.org/presentationml/2006/main">
  <p:tag name="PRESENTER_SHAPEINFO" val="&lt;ThreeDShapeInfo&gt;&lt;uuid val=&quot;{59193564-ba08-4726-996b-c182f7e20579}&quot; /&gt;&lt;isInvalidForFieldText val=&quot;0&quot; /&gt;&lt;Image&gt;&lt;filename val=&quot;E:\breeze\content\1108976012\2707112030-1\input\breezo\data\asimages\{59193564-ba08-4726-996b-c182f7e20579}.png&quot; /&gt;&lt;left val=&quot;40&quot; /&gt;&lt;top val=&quot;60&quot; /&gt;&lt;width val=&quot;457&quot; /&gt;&lt;height val=&quot;50&quot; /&gt;&lt;hasText val=&quot;1&quot; /&gt;&lt;/Image&gt;&lt;/ThreeDShapeInfo&gt;"/>
  <p:tag name="PRESENTER_SHAPETEXTINFO" val="&lt;ShapeTextInfo&gt;&lt;TableIndex row=&quot;-1&quot; col=&quot;-1&quot;&gt;&lt;linesCount val=&quot;1&quot; /&gt;&lt;lineCharCount val=&quot;20&quot; /&gt;&lt;/TableIndex&gt;&lt;/ShapeTextInfo&gt;"/>
</p:tagLst>
</file>

<file path=ppt/tags/tag21.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210.xml><?xml version="1.0" encoding="utf-8"?>
<p:tagLst xmlns:p="http://schemas.openxmlformats.org/presentationml/2006/main">
  <p:tag name="PRESENTER_SHAPEINFO" val="&lt;ThreeDShapeInfo&gt;&lt;uuid val=&quot;{d056242d-5a69-4c5d-ad4e-aeb13c9179cc}&quot; /&gt;&lt;isInvalidForFieldText val=&quot;0&quot; /&gt;&lt;Image&gt;&lt;filename val=&quot;E:\breeze\content\1108976012\2707112030-1\input\breezo\data\asimages\{d056242d-5a69-4c5d-ad4e-aeb13c9179cc}.png&quot; /&gt;&lt;left val=&quot;210&quot; /&gt;&lt;top val=&quot;166&quot; /&gt;&lt;width val=&quot;520&quot; /&gt;&lt;height val=&quot;467&quot; /&gt;&lt;hasText val=&quot;1&quot; /&gt;&lt;/Image&gt;&lt;/ThreeDShapeInfo&gt;"/>
</p:tagLst>
</file>

<file path=ppt/tags/tag211.xml><?xml version="1.0" encoding="utf-8"?>
<p:tagLst xmlns:p="http://schemas.openxmlformats.org/presentationml/2006/main">
  <p:tag name="HTML_SHAPEINFO" val="&lt;SlideThumbPath val=&quot;SlideTemp.PNG&quot;/&gt;"/>
</p:tagLst>
</file>

<file path=ppt/tags/tag212.xml><?xml version="1.0" encoding="utf-8"?>
<p:tagLst xmlns:p="http://schemas.openxmlformats.org/presentationml/2006/main">
  <p:tag name="PRESENTER_SHAPEINFO" val="&lt;ThreeDShapeInfo&gt;&lt;uuid val=&quot;{9efd4e5f-6b67-4923-8656-2e4a0e22bfc5}&quot; /&gt;&lt;isInvalidForFieldText val=&quot;0&quot; /&gt;&lt;Image&gt;&lt;filename val=&quot;E:\breeze\content\1108976012\2707112030-1\input\breezo\data\asimages\{9efd4e5f-6b67-4923-8656-2e4a0e22bfc5}.png&quot; /&gt;&lt;left val=&quot;43&quot; /&gt;&lt;top val=&quot;166&quot; /&gt;&lt;width val=&quot;247&quot; /&gt;&lt;height val=&quot;313&quot; /&gt;&lt;hasText val=&quot;1&quot; /&gt;&lt;/Image&gt;&lt;/ThreeDShapeInfo&gt;"/>
  <p:tag name="PRESENTER_SHAPETEXTINFO" val="&lt;ShapeTextInfo&gt;&lt;TableIndex row=&quot;-1&quot; col=&quot;-1&quot;&gt;&lt;linesCount val=&quot;17&quot; /&gt;&lt;lineCharCount val=&quot;13&quot; /&gt;&lt;lineCharCount val=&quot;1&quot; /&gt;&lt;lineCharCount val=&quot;7&quot; /&gt;&lt;lineCharCount val=&quot;6&quot; /&gt;&lt;lineCharCount val=&quot;15&quot; /&gt;&lt;lineCharCount val=&quot;11&quot; /&gt;&lt;lineCharCount val=&quot;1&quot; /&gt;&lt;lineCharCount val=&quot;8&quot; /&gt;&lt;lineCharCount val=&quot;6&quot; /&gt;&lt;lineCharCount val=&quot;14&quot; /&gt;&lt;lineCharCount val=&quot;11&quot; /&gt;&lt;lineCharCount val=&quot;1&quot; /&gt;&lt;lineCharCount val=&quot;9&quot; /&gt;&lt;lineCharCount val=&quot;6&quot; /&gt;&lt;lineCharCount val=&quot;10&quot; /&gt;&lt;lineCharCount val=&quot;13&quot; /&gt;&lt;lineCharCount val=&quot;11&quot; /&gt;&lt;/TableIndex&gt;&lt;/ShapeTextInfo&gt;"/>
</p:tagLst>
</file>

<file path=ppt/tags/tag213.xml><?xml version="1.0" encoding="utf-8"?>
<p:tagLst xmlns:p="http://schemas.openxmlformats.org/presentationml/2006/main">
  <p:tag name="PRESENTER_SHAPEINFO" val="&lt;ThreeDShapeInfo&gt;&lt;uuid val=&quot;{f306c2d6-bfc8-4aae-ba74-21482ad49435}&quot; /&gt;&lt;isInvalidForFieldText val=&quot;0&quot; /&gt;&lt;Image&gt;&lt;filename val=&quot;E:\breeze\content\1108976012\2707112030-1\input\breezo\data\asimages\{f306c2d6-bfc8-4aae-ba74-21482ad49435}.png&quot; /&gt;&lt;left val=&quot;66&quot; /&gt;&lt;top val=&quot;46&quot; /&gt;&lt;width val=&quot;663&quot; /&gt;&lt;height val=&quot;53&quot; /&gt;&lt;hasText val=&quot;1&quot; /&gt;&lt;/Image&gt;&lt;/ThreeDShapeInfo&gt;"/>
  <p:tag name="PRESENTER_SHAPETEXTINFO" val="&lt;ShapeTextInfo&gt;&lt;TableIndex row=&quot;-1&quot; col=&quot;-1&quot;&gt;&lt;linesCount val=&quot;1&quot; /&gt;&lt;lineCharCount val=&quot;29&quot; /&gt;&lt;/TableIndex&gt;&lt;/ShapeTextInfo&gt;"/>
</p:tagLst>
</file>

<file path=ppt/tags/tag214.xml><?xml version="1.0" encoding="utf-8"?>
<p:tagLst xmlns:p="http://schemas.openxmlformats.org/presentationml/2006/main">
  <p:tag name="PRESENTER_SHAPEINFO" val="&lt;ThreeDShapeInfo&gt;&lt;uuid val=&quot;{10219873-db74-4624-8d0a-97d675068edb}&quot; /&gt;&lt;isInvalidForFieldText val=&quot;0&quot; /&gt;&lt;Image&gt;&lt;filename val=&quot;E:\breeze\content\1108976012\2707112030-1\input\breezo\data\asimages\{10219873-db74-4624-8d0a-97d675068edb}.png&quot; /&gt;&lt;left val=&quot;306&quot; /&gt;&lt;top val=&quot;176&quot; /&gt;&lt;width val=&quot;593&quot; /&gt;&lt;height val=&quot;440&quot; /&gt;&lt;hasText val=&quot;1&quot; /&gt;&lt;/Image&gt;&lt;/ThreeDShapeInfo&gt;"/>
</p:tagLst>
</file>

<file path=ppt/tags/tag215.xml><?xml version="1.0" encoding="utf-8"?>
<p:tagLst xmlns:p="http://schemas.openxmlformats.org/presentationml/2006/main">
  <p:tag name="HTML_SHAPEINFO" val="&lt;SlideThumbPath val=&quot;SlideTemp.PNG&quot;/&gt;"/>
</p:tagLst>
</file>

<file path=ppt/tags/tag216.xml><?xml version="1.0" encoding="utf-8"?>
<p:tagLst xmlns:p="http://schemas.openxmlformats.org/presentationml/2006/main">
  <p:tag name="PRESENTER_SHAPEINFO" val="&lt;ThreeDShapeInfo&gt;&lt;uuid val=&quot;{a595ef11-39e0-4c23-840f-105a461a61d8}&quot; /&gt;&lt;isInvalidForFieldText val=&quot;0&quot; /&gt;&lt;Image&gt;&lt;filename val=&quot;E:\breeze\content\1108976012\2707112030-1\input\breezo\data\asimages\{a595ef11-39e0-4c23-840f-105a461a61d8}.png&quot; /&gt;&lt;left val=&quot;73&quot; /&gt;&lt;top val=&quot;86&quot; /&gt;&lt;width val=&quot;790&quot; /&gt;&lt;height val=&quot;53&quot; /&gt;&lt;hasText val=&quot;1&quot; /&gt;&lt;/Image&gt;&lt;/ThreeDShapeInfo&gt;"/>
  <p:tag name="PRESENTER_SHAPETEXTINFO" val="&lt;ShapeTextInfo&gt;&lt;TableIndex row=&quot;-1&quot; col=&quot;-1&quot;&gt;&lt;linesCount val=&quot;1&quot; /&gt;&lt;lineCharCount val=&quot;37&quot; /&gt;&lt;/TableIndex&gt;&lt;/ShapeTextInfo&gt;"/>
</p:tagLst>
</file>

<file path=ppt/tags/tag217.xml><?xml version="1.0" encoding="utf-8"?>
<p:tagLst xmlns:p="http://schemas.openxmlformats.org/presentationml/2006/main">
  <p:tag name="PRESENTER_SHAPEINFO" val="&lt;ThreeDShapeInfo&gt;&lt;uuid val=&quot;{4ce77fee-04bf-487e-bb8e-bd35f61a686d}&quot; /&gt;&lt;isInvalidForFieldText val=&quot;0&quot; /&gt;&lt;Image&gt;&lt;filename val=&quot;E:\breeze\content\1108976012\2707112030-1\input\breezo\data\asimages\{4ce77fee-04bf-487e-bb8e-bd35f61a686d}.png&quot; /&gt;&lt;left val=&quot;36&quot; /&gt;&lt;top val=&quot;196&quot; /&gt;&lt;width val=&quot;887&quot; /&gt;&lt;height val=&quot;417&quot; /&gt;&lt;hasText val=&quot;1&quot; /&gt;&lt;/Image&gt;&lt;/ThreeDShapeInfo&gt;"/>
  <p:tag name="PRESENTER_SHAPETEXTINFO" val="&lt;ShapeTextInfo&gt;&lt;TableIndex row=&quot;1&quot; col=&quot;1&quot;&gt;&lt;linesCount val=&quot;1&quot; /&gt;&lt;lineCharCount val=&quot;7&quot; /&gt;&lt;/TableIndex&gt;&lt;TableIndex row=&quot;1&quot; col=&quot;2&quot;&gt;&lt;linesCount val=&quot;1&quot; /&gt;&lt;lineCharCount val=&quot;21&quot; /&gt;&lt;/TableIndex&gt;&lt;TableIndex row=&quot;1&quot; col=&quot;3&quot;&gt;&lt;linesCount val=&quot;1&quot; /&gt;&lt;lineCharCount val=&quot;16&quot; /&gt;&lt;/TableIndex&gt;&lt;TableIndex row=&quot;2&quot; col=&quot;1&quot;&gt;&lt;linesCount val=&quot;7&quot; /&gt;&lt;lineCharCount val=&quot;24&quot; /&gt;&lt;lineCharCount val=&quot;184&quot; /&gt;&lt;lineCharCount val=&quot;0&quot; /&gt;&lt;lineCharCount val=&quot;0&quot; /&gt;&lt;lineCharCount val=&quot;0&quot; /&gt;&lt;lineCharCount val=&quot;0&quot; /&gt;&lt;lineCharCount val=&quot;0&quot; /&gt;&lt;/TableIndex&gt;&lt;TableIndex row=&quot;2&quot; col=&quot;2&quot;&gt;&lt;linesCount val=&quot;3&quot; /&gt;&lt;lineCharCount val=&quot;21&quot; /&gt;&lt;lineCharCount val=&quot;15&quot; /&gt;&lt;lineCharCount val=&quot;17&quot; /&gt;&lt;/TableIndex&gt;&lt;TableIndex row=&quot;2&quot; col=&quot;3&quot;&gt;&lt;linesCount val=&quot;3&quot; /&gt;&lt;lineCharCount val=&quot;109&quot; /&gt;&lt;lineCharCount val=&quot;85&quot; /&gt;&lt;lineCharCount val=&quot;204&quot; /&gt;&lt;/TableIndex&gt;&lt;/ShapeTextInfo&gt;"/>
</p:tagLst>
</file>

<file path=ppt/tags/tag218.xml><?xml version="1.0" encoding="utf-8"?>
<p:tagLst xmlns:p="http://schemas.openxmlformats.org/presentationml/2006/main">
  <p:tag name="PRESENTER_SHAPEINFO" val="&lt;ThreeDShapeInfo&gt;&lt;uuid val=&quot;{3e60adcf-0394-422b-9977-4f6fa98dccb1}&quot; /&gt;&lt;isInvalidForFieldText val=&quot;0&quot; /&gt;&lt;Image&gt;&lt;filename val=&quot;E:\breeze\content\1108976012\2707112030-1\input\breezo\data\asimages\{3e60adcf-0394-422b-9977-4f6fa98dccb1}.png&quot; /&gt;&lt;left val=&quot;250&quot; /&gt;&lt;top val=&quot;296&quot; /&gt;&lt;width val=&quot;463&quot; /&gt;&lt;height val=&quot;210&quot; /&gt;&lt;hasText val=&quot;1&quot; /&gt;&lt;/Image&gt;&lt;/ThreeDShapeInfo&gt;"/>
  <p:tag name="PRESENTER_SHAPETEXTINFO" val="&lt;ShapeTextInfo&gt;&lt;TableIndex row=&quot;-1&quot; col=&quot;-1&quot;&gt;&lt;linesCount val=&quot;2&quot; /&gt;&lt;lineCharCount val=&quot;12&quot; /&gt;&lt;lineCharCount val=&quot;105&quot; /&gt;&lt;/TableIndex&gt;&lt;/ShapeTextInfo&gt;"/>
</p:tagLst>
</file>

<file path=ppt/tags/tag219.xml><?xml version="1.0" encoding="utf-8"?>
<p:tagLst xmlns:p="http://schemas.openxmlformats.org/presentationml/2006/main">
  <p:tag name="PRESENTER_SHAPEINFO" val="&lt;ThreeDShapeInfo&gt;&lt;uuid val=&quot;{82918b17-e1ce-4b3b-9159-aa068975f69d}&quot; /&gt;&lt;isInvalidForFieldText val=&quot;0&quot; /&gt;&lt;Image&gt;&lt;filename val=&quot;E:\breeze\content\1108976012\2707112030-1\input\breezo\data\asimages\{82918b17-e1ce-4b3b-9159-aa068975f69d}.png&quot; /&gt;&lt;left val=&quot;900&quot; /&gt;&lt;top val=&quot;563&quot; /&gt;&lt;width val=&quot;53&quot; /&gt;&lt;height val=&quot;50&quot; /&gt;&lt;hasText val=&quot;1&quot; /&gt;&lt;/Image&gt;&lt;/ThreeDShapeInfo&gt;"/>
</p:tagLst>
</file>

<file path=ppt/tags/tag2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20.xml><?xml version="1.0" encoding="utf-8"?>
<p:tagLst xmlns:p="http://schemas.openxmlformats.org/presentationml/2006/main">
  <p:tag name="HTML_SHAPEINFO" val="&lt;SlideThumbPath val=&quot;SlideTemp.PNG&quot;/&gt;"/>
</p:tagLst>
</file>

<file path=ppt/tags/tag221.xml><?xml version="1.0" encoding="utf-8"?>
<p:tagLst xmlns:p="http://schemas.openxmlformats.org/presentationml/2006/main">
  <p:tag name="PRESENTER_SHAPEINFO" val="&lt;ThreeDShapeInfo&gt;&lt;uuid val=&quot;{c89344c3-9fe8-4b5a-9f2c-1c6f600dbd4c}&quot; /&gt;&lt;isInvalidForFieldText val=&quot;0&quot; /&gt;&lt;Image&gt;&lt;filename val=&quot;E:\breeze\content\1108976012\2707112030-1\input\breezo\data\asimages\{c89344c3-9fe8-4b5a-9f2c-1c6f600dbd4c}.png&quot; /&gt;&lt;left val=&quot;73&quot; /&gt;&lt;top val=&quot;86&quot; /&gt;&lt;width val=&quot;627&quot; /&gt;&lt;height val=&quot;50&quot; /&gt;&lt;hasText val=&quot;1&quot; /&gt;&lt;/Image&gt;&lt;/ThreeDShapeInfo&gt;"/>
  <p:tag name="PRESENTER_SHAPETEXTINFO" val="&lt;ShapeTextInfo&gt;&lt;TableIndex row=&quot;-1&quot; col=&quot;-1&quot;&gt;&lt;linesCount val=&quot;1&quot; /&gt;&lt;lineCharCount val=&quot;27&quot; /&gt;&lt;/TableIndex&gt;&lt;/ShapeTextInfo&gt;"/>
</p:tagLst>
</file>

<file path=ppt/tags/tag222.xml><?xml version="1.0" encoding="utf-8"?>
<p:tagLst xmlns:p="http://schemas.openxmlformats.org/presentationml/2006/main">
  <p:tag name="PRESENTER_SHAPEINFO" val="&lt;ThreeDShapeInfo&gt;&lt;uuid val=&quot;{6971d9ff-853d-4eba-a51c-a16de2a7fbeb}&quot; /&gt;&lt;isInvalidForFieldText val=&quot;0&quot; /&gt;&lt;Image&gt;&lt;filename val=&quot;E:\breeze\content\1108976012\2707112030-1\input\breezo\data\asimages\{6971d9ff-853d-4eba-a51c-a16de2a7fbeb}.png&quot; /&gt;&lt;left val=&quot;50&quot; /&gt;&lt;top val=&quot;153&quot; /&gt;&lt;width val=&quot;453&quot; /&gt;&lt;height val=&quot;463&quot; /&gt;&lt;hasText val=&quot;1&quot; /&gt;&lt;/Image&gt;&lt;/ThreeDShapeInfo&gt;"/>
</p:tagLst>
</file>

<file path=ppt/tags/tag223.xml><?xml version="1.0" encoding="utf-8"?>
<p:tagLst xmlns:p="http://schemas.openxmlformats.org/presentationml/2006/main">
  <p:tag name="PRESENTER_SHAPEINFO" val="&lt;ThreeDShapeInfo&gt;&lt;uuid val=&quot;{74835ef9-1b3e-4c89-80e0-3691b3aa1a1d}&quot; /&gt;&lt;isInvalidForFieldText val=&quot;0&quot; /&gt;&lt;Image&gt;&lt;filename val=&quot;E:\breeze\content\1108976012\2707112030-1\input\breezo\data\asimages\{74835ef9-1b3e-4c89-80e0-3691b3aa1a1d}.png&quot; /&gt;&lt;left val=&quot;513&quot; /&gt;&lt;top val=&quot;176&quot; /&gt;&lt;width val=&quot;417&quot; /&gt;&lt;height val=&quot;460&quot; /&gt;&lt;hasText val=&quot;1&quot; /&gt;&lt;/Image&gt;&lt;/ThreeDShapeInfo&gt;"/>
</p:tagLst>
</file>

<file path=ppt/tags/tag224.xml><?xml version="1.0" encoding="utf-8"?>
<p:tagLst xmlns:p="http://schemas.openxmlformats.org/presentationml/2006/main">
  <p:tag name="HTML_SHAPEINFO" val="&lt;SlideThumbPath val=&quot;SlideTemp.PNG&quot;/&gt;"/>
</p:tagLst>
</file>

<file path=ppt/tags/tag225.xml><?xml version="1.0" encoding="utf-8"?>
<p:tagLst xmlns:p="http://schemas.openxmlformats.org/presentationml/2006/main">
  <p:tag name="PRESENTER_SHAPEINFO" val="&lt;ThreeDShapeInfo&gt;&lt;uuid val=&quot;{ea2343b2-9173-4c38-b7de-c9306cc3bfe6}&quot; /&gt;&lt;isInvalidForFieldText val=&quot;0&quot; /&gt;&lt;Image&gt;&lt;filename val=&quot;E:\breeze\content\1108976012\2707112030-1\input\breezo\data\asimages\{ea2343b2-9173-4c38-b7de-c9306cc3bfe6}.png&quot; /&gt;&lt;left val=&quot;870&quot; /&gt;&lt;top val=&quot;683&quot; /&gt;&lt;width val=&quot;17&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226.xml><?xml version="1.0" encoding="utf-8"?>
<p:tagLst xmlns:p="http://schemas.openxmlformats.org/presentationml/2006/main">
  <p:tag name="PRESENTER_SHAPEINFO" val="&lt;ThreeDShapeInfo&gt;&lt;uuid val=&quot;{036daef6-1529-43ef-8f9a-e03241755dd9}&quot; /&gt;&lt;isInvalidForFieldText val=&quot;0&quot; /&gt;&lt;Image&gt;&lt;filename val=&quot;E:\breeze\content\1108976012\2707112030-1\input\breezo\data\asimages\{036daef6-1529-43ef-8f9a-e03241755dd9}.png&quot; /&gt;&lt;left val=&quot;73&quot; /&gt;&lt;top val=&quot;60&quot; /&gt;&lt;width val=&quot;653&quot; /&gt;&lt;height val=&quot;97&quot; /&gt;&lt;hasText val=&quot;1&quot; /&gt;&lt;/Image&gt;&lt;/ThreeDShapeInfo&gt;"/>
  <p:tag name="PRESENTER_SHAPETEXTINFO" val="&lt;ShapeTextInfo&gt;&lt;TableIndex row=&quot;-1&quot; col=&quot;-1&quot;&gt;&lt;linesCount val=&quot;1&quot; /&gt;&lt;lineCharCount val=&quot;47&quot; /&gt;&lt;/TableIndex&gt;&lt;/ShapeTextInfo&gt;"/>
</p:tagLst>
</file>

<file path=ppt/tags/tag227.xml><?xml version="1.0" encoding="utf-8"?>
<p:tagLst xmlns:p="http://schemas.openxmlformats.org/presentationml/2006/main">
  <p:tag name="PRESENTER_SHAPEINFO" val="&lt;ThreeDShapeInfo&gt;&lt;uuid val=&quot;{d430f88c-fd2a-4831-b783-678ad88dc676}&quot; /&gt;&lt;isInvalidForFieldText val=&quot;0&quot; /&gt;&lt;Image&gt;&lt;filename val=&quot;E:\breeze\content\1108976012\2707112030-1\input\breezo\data\asimages\{d430f88c-fd2a-4831-b783-678ad88dc676}.png&quot; /&gt;&lt;left val=&quot;36&quot; /&gt;&lt;top val=&quot;196&quot; /&gt;&lt;width val=&quot;887&quot; /&gt;&lt;height val=&quot;367&quot; /&gt;&lt;hasText val=&quot;1&quot; /&gt;&lt;/Image&gt;&lt;/ThreeDShapeInfo&gt;"/>
  <p:tag name="PRESENTER_SHAPETEXTINFO" val="&lt;ShapeTextInfo&gt;&lt;TableIndex row=&quot;1&quot; col=&quot;1&quot;&gt;&lt;linesCount val=&quot;1&quot; /&gt;&lt;lineCharCount val=&quot;7&quot; /&gt;&lt;/TableIndex&gt;&lt;TableIndex row=&quot;1&quot; col=&quot;2&quot;&gt;&lt;linesCount val=&quot;1&quot; /&gt;&lt;lineCharCount val=&quot;21&quot; /&gt;&lt;/TableIndex&gt;&lt;TableIndex row=&quot;1&quot; col=&quot;3&quot;&gt;&lt;linesCount val=&quot;1&quot; /&gt;&lt;lineCharCount val=&quot;16&quot; /&gt;&lt;/TableIndex&gt;&lt;TableIndex row=&quot;2&quot; col=&quot;1&quot;&gt;&lt;linesCount val=&quot;6&quot; /&gt;&lt;lineCharCount val=&quot;33&quot; /&gt;&lt;lineCharCount val=&quot;131&quot; /&gt;&lt;lineCharCount val=&quot;0&quot; /&gt;&lt;lineCharCount val=&quot;0&quot; /&gt;&lt;lineCharCount val=&quot;0&quot; /&gt;&lt;lineCharCount val=&quot;0&quot; /&gt;&lt;/TableIndex&gt;&lt;TableIndex row=&quot;2&quot; col=&quot;2&quot;&gt;&lt;linesCount val=&quot;2&quot; /&gt;&lt;lineCharCount val=&quot;22&quot; /&gt;&lt;lineCharCount val=&quot;63&quot; /&gt;&lt;/TableIndex&gt;&lt;TableIndex row=&quot;2&quot; col=&quot;3&quot;&gt;&lt;linesCount val=&quot;3&quot; /&gt;&lt;lineCharCount val=&quot;81&quot; /&gt;&lt;lineCharCount val=&quot;83&quot; /&gt;&lt;lineCharCount val=&quot;99&quot; /&gt;&lt;/TableIndex&gt;&lt;/ShapeTextInfo&gt;"/>
</p:tagLst>
</file>

<file path=ppt/tags/tag228.xml><?xml version="1.0" encoding="utf-8"?>
<p:tagLst xmlns:p="http://schemas.openxmlformats.org/presentationml/2006/main">
  <p:tag name="HTML_SHAPEINFO" val="&lt;SlideThumbPath val=&quot;SlideTemp.PNG&quot;/&gt;"/>
</p:tagLst>
</file>

<file path=ppt/tags/tag229.xml><?xml version="1.0" encoding="utf-8"?>
<p:tagLst xmlns:p="http://schemas.openxmlformats.org/presentationml/2006/main">
  <p:tag name="PRESENTER_SHAPEINFO" val="&lt;ThreeDShapeInfo&gt;&lt;uuid val=&quot;{e8133d28-004e-4d12-82fa-ec774abe9952}&quot; /&gt;&lt;isInvalidForFieldText val=&quot;0&quot; /&gt;&lt;Image&gt;&lt;filename val=&quot;E:\breeze\content\1108976012\2707112030-1\input\breezo\data\asimages\{e8133d28-004e-4d12-82fa-ec774abe9952}.png&quot; /&gt;&lt;left val=&quot;13&quot; /&gt;&lt;top val=&quot;50&quot; /&gt;&lt;width val=&quot;933&quot; /&gt;&lt;height val=&quot;563&quot; /&gt;&lt;hasText val=&quot;1&quot; /&gt;&lt;/Image&gt;&lt;/ThreeDShapeInfo&gt;"/>
</p:tagLst>
</file>

<file path=ppt/tags/tag23.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230.xml><?xml version="1.0" encoding="utf-8"?>
<p:tagLst xmlns:p="http://schemas.openxmlformats.org/presentationml/2006/main">
  <p:tag name="PRESENTER_SHAPEINFO" val="&lt;ThreeDShapeInfo&gt;&lt;uuid val=&quot;{4babdfaa-b0db-422d-83d3-0c8b9956e14d}&quot; /&gt;&lt;isInvalidForFieldText val=&quot;0&quot; /&gt;&lt;Image&gt;&lt;filename val=&quot;E:\breeze\content\1108976012\2707112030-1\input\breezo\data\asimages\{4babdfaa-b0db-422d-83d3-0c8b9956e14d}.png&quot; /&gt;&lt;left val=&quot;870&quot; /&gt;&lt;top val=&quot;680&quot; /&gt;&lt;width val=&quot;17&quot; /&gt;&lt;height val=&quot;17&quot; /&gt;&lt;hasText val=&quot;1&quot; /&gt;&lt;/Image&gt;&lt;/ThreeDShapeInfo&gt;"/>
  <p:tag name="PRESENTER_SHAPETEXTINFO" val="&lt;ShapeTextInfo&gt;&lt;TableIndex row=&quot;-1&quot; col=&quot;-1&quot;&gt;&lt;linesCount val=&quot;1&quot; /&gt;&lt;lineCharCount val=&quot;2&quot; /&gt;&lt;/TableIndex&gt;&lt;/ShapeTextInfo&gt;"/>
</p:tagLst>
</file>

<file path=ppt/tags/tag231.xml><?xml version="1.0" encoding="utf-8"?>
<p:tagLst xmlns:p="http://schemas.openxmlformats.org/presentationml/2006/main">
  <p:tag name="HTML_SHAPEINFO" val="&lt;SlideThumbPath val=&quot;SlideTemp.PNG&quot;/&gt;"/>
</p:tagLst>
</file>

<file path=ppt/tags/tag232.xml><?xml version="1.0" encoding="utf-8"?>
<p:tagLst xmlns:p="http://schemas.openxmlformats.org/presentationml/2006/main">
  <p:tag name="PRESENTER_SHAPEINFO" val="&lt;ThreeDShapeInfo&gt;&lt;uuid val=&quot;{a5e7ff12-4496-4b99-baed-77233aead6f5}&quot; /&gt;&lt;isInvalidForFieldText val=&quot;0&quot; /&gt;&lt;Image&gt;&lt;filename val=&quot;E:\breeze\content\1108976012\2707112030-1\input\breezo\data\asimages\{a5e7ff12-4496-4b99-baed-77233aead6f5}.png&quot; /&gt;&lt;left val=&quot;76&quot; /&gt;&lt;top val=&quot;86&quot; /&gt;&lt;width val=&quot;553&quot; /&gt;&lt;height val=&quot;50&quot; /&gt;&lt;hasText val=&quot;1&quot; /&gt;&lt;/Image&gt;&lt;/ThreeDShapeInfo&gt;"/>
  <p:tag name="PRESENTER_SHAPETEXTINFO" val="&lt;ShapeTextInfo&gt;&lt;TableIndex row=&quot;-1&quot; col=&quot;-1&quot;&gt;&lt;linesCount val=&quot;1&quot; /&gt;&lt;lineCharCount val=&quot;24&quot; /&gt;&lt;/TableIndex&gt;&lt;/ShapeTextInfo&gt;"/>
</p:tagLst>
</file>

<file path=ppt/tags/tag233.xml><?xml version="1.0" encoding="utf-8"?>
<p:tagLst xmlns:p="http://schemas.openxmlformats.org/presentationml/2006/main">
  <p:tag name="PRESENTER_SHAPEINFO" val="&lt;ThreeDShapeInfo&gt;&lt;uuid val=&quot;{b1ae7139-0c19-4830-97bf-58a034c82cfd}&quot; /&gt;&lt;isInvalidForFieldText val=&quot;0&quot; /&gt;&lt;Image&gt;&lt;filename val=&quot;E:\breeze\content\1108976012\2707112030-1\input\breezo\data\asimages\{b1ae7139-0c19-4830-97bf-58a034c82cfd}.png&quot; /&gt;&lt;left val=&quot;16&quot; /&gt;&lt;top val=&quot;163&quot; /&gt;&lt;width val=&quot;930&quot; /&gt;&lt;height val=&quot;490&quot; /&gt;&lt;hasText val=&quot;1&quot; /&gt;&lt;/Image&gt;&lt;/ThreeDShapeInfo&gt;"/>
  <p:tag name="PRESENTER_SHAPETEXTINFO" val="&lt;ShapeTextInfo&gt;&lt;TableIndex row=&quot;1&quot; col=&quot;1&quot;&gt;&lt;linesCount val=&quot;1&quot; /&gt;&lt;lineCharCount val=&quot;7&quot; /&gt;&lt;/TableIndex&gt;&lt;TableIndex row=&quot;1&quot; col=&quot;2&quot;&gt;&lt;linesCount val=&quot;1&quot; /&gt;&lt;lineCharCount val=&quot;21&quot; /&gt;&lt;/TableIndex&gt;&lt;TableIndex row=&quot;1&quot; col=&quot;3&quot;&gt;&lt;linesCount val=&quot;1&quot; /&gt;&lt;lineCharCount val=&quot;16&quot; /&gt;&lt;/TableIndex&gt;&lt;TableIndex row=&quot;2&quot; col=&quot;1&quot;&gt;&lt;linesCount val=&quot;2&quot; /&gt;&lt;lineCharCount val=&quot;22&quot; /&gt;&lt;lineCharCount val=&quot;219&quot; /&gt;&lt;/TableIndex&gt;&lt;TableIndex row=&quot;2&quot; col=&quot;2&quot;&gt;&lt;linesCount val=&quot;1&quot; /&gt;&lt;lineCharCount val=&quot;140&quot; /&gt;&lt;/TableIndex&gt;&lt;TableIndex row=&quot;2&quot; col=&quot;3&quot;&gt;&lt;linesCount val=&quot;4&quot; /&gt;&lt;lineCharCount val=&quot;81&quot; /&gt;&lt;lineCharCount val=&quot;174&quot; /&gt;&lt;lineCharCount val=&quot;227&quot; /&gt;&lt;lineCharCount val=&quot;0&quot; /&gt;&lt;/TableIndex&gt;&lt;/ShapeTextInfo&gt;"/>
</p:tagLst>
</file>

<file path=ppt/tags/tag234.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a30ce819-2278-417d-b5b3-cd8fac2687f1}.png&quot; /&gt;&lt;left val=&quot;240&quot; /&gt;&lt;top val=&quot;306&quot; /&gt;&lt;width val=&quot;480&quot; /&gt;&lt;height val=&quot;193&quot; /&gt;&lt;hasText val=&quot;1&quot; /&gt;&lt;/Image&gt;&lt;/ThreeDShapeInfo&gt;"/>
</p:tagLst>
</file>

<file path=ppt/tags/tag235.xml><?xml version="1.0" encoding="utf-8"?>
<p:tagLst xmlns:p="http://schemas.openxmlformats.org/presentationml/2006/main">
  <p:tag name="PRESENTER_SHAPETEXTINFO" val="&lt;ShapeTextInfo&gt;&lt;TableIndex row=&quot;-1&quot; col=&quot;-1&quot;&gt;&lt;linesCount val=&quot;2&quot; /&gt;&lt;lineCharCount val=&quot;11&quot; /&gt;&lt;lineCharCount val=&quot;120&quot; /&gt;&lt;/TableIndex&gt;&lt;/ShapeTextInfo&gt;"/>
</p:tagLst>
</file>

<file path=ppt/tags/tag236.xml><?xml version="1.0" encoding="utf-8"?>
<p:tagLst xmlns:p="http://schemas.openxmlformats.org/presentationml/2006/main">
  <p:tag name="HTML_SHAPEINFO" val="&lt;SlideThumbPath val=&quot;SlideTemp.PNG&quot;/&gt;"/>
</p:tagLst>
</file>

<file path=ppt/tags/tag237.xml><?xml version="1.0" encoding="utf-8"?>
<p:tagLst xmlns:p="http://schemas.openxmlformats.org/presentationml/2006/main">
  <p:tag name="PRESENTER_SHAPEINFO" val="&lt;ThreeDShapeInfo&gt;&lt;uuid val=&quot;{a94a1e80-f1bc-4e5c-82f6-7ed555bd689b}&quot; /&gt;&lt;isInvalidForFieldText val=&quot;0&quot; /&gt;&lt;Image&gt;&lt;filename val=&quot;E:\breeze\content\1108976012\2707112030-1\input\breezo\data\asimages\{a94a1e80-f1bc-4e5c-82f6-7ed555bd689b}.png&quot; /&gt;&lt;left val=&quot;203&quot; /&gt;&lt;top val=&quot;13&quot; /&gt;&lt;width val=&quot;603&quot; /&gt;&lt;height val=&quot;660&quot; /&gt;&lt;hasText val=&quot;1&quot; /&gt;&lt;/Image&gt;&lt;/ThreeDShapeInfo&gt;"/>
</p:tagLst>
</file>

<file path=ppt/tags/tag238.xml><?xml version="1.0" encoding="utf-8"?>
<p:tagLst xmlns:p="http://schemas.openxmlformats.org/presentationml/2006/main">
  <p:tag name="PRESENTER_SHAPEINFO" val="&lt;ThreeDShapeInfo&gt;&lt;uuid val=&quot;{d31530e4-522a-4c34-85e4-c22b0b4e2c68}&quot; /&gt;&lt;isInvalidForFieldText val=&quot;0&quot; /&gt;&lt;Image&gt;&lt;filename val=&quot;E:\breeze\content\1108976012\2707112030-1\input\breezo\data\asimages\{d31530e4-522a-4c34-85e4-c22b0b4e2c68}.png&quot; /&gt;&lt;left val=&quot;870&quot; /&gt;&lt;top val=&quot;680&quot; /&gt;&lt;width val=&quot;17&quot; /&gt;&lt;height val=&quot;17&quot; /&gt;&lt;hasText val=&quot;1&quot; /&gt;&lt;/Image&gt;&lt;/ThreeDShapeInfo&gt;"/>
  <p:tag name="PRESENTER_SHAPETEXTINFO" val="&lt;ShapeTextInfo&gt;&lt;TableIndex row=&quot;-1&quot; col=&quot;-1&quot;&gt;&lt;linesCount val=&quot;1&quot; /&gt;&lt;lineCharCount val=&quot;2&quot; /&gt;&lt;/TableIndex&gt;&lt;/ShapeTextInfo&gt;"/>
</p:tagLst>
</file>

<file path=ppt/tags/tag239.xml><?xml version="1.0" encoding="utf-8"?>
<p:tagLst xmlns:p="http://schemas.openxmlformats.org/presentationml/2006/main">
  <p:tag name="HTML_SHAPEINFO" val="&lt;SlideThumbPath val=&quot;SlideTemp.PNG&quot;/&gt;"/>
</p:tagLst>
</file>

<file path=ppt/tags/tag24.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40.xml><?xml version="1.0" encoding="utf-8"?>
<p:tagLst xmlns:p="http://schemas.openxmlformats.org/presentationml/2006/main">
  <p:tag name="PRESENTER_SHAPEINFO" val="&lt;ThreeDShapeInfo&gt;&lt;uuid val=&quot;{beb85169-814b-41f6-b8c5-d1c580ff3d45}&quot; /&gt;&lt;isInvalidForFieldText val=&quot;0&quot; /&gt;&lt;Image&gt;&lt;filename val=&quot;E:\breeze\content\1108976012\2707112030-1\input\breezo\data\asimages\{beb85169-814b-41f6-b8c5-d1c580ff3d45}.png&quot; /&gt;&lt;left val=&quot;73&quot; /&gt;&lt;top val=&quot;86&quot; /&gt;&lt;width val=&quot;457&quot; /&gt;&lt;height val=&quot;50&quot; /&gt;&lt;hasText val=&quot;1&quot; /&gt;&lt;/Image&gt;&lt;/ThreeDShapeInfo&gt;"/>
  <p:tag name="PRESENTER_SHAPETEXTINFO" val="&lt;ShapeTextInfo&gt;&lt;TableIndex row=&quot;-1&quot; col=&quot;-1&quot;&gt;&lt;linesCount val=&quot;1&quot; /&gt;&lt;lineCharCount val=&quot;20&quot; /&gt;&lt;/TableIndex&gt;&lt;/ShapeTextInfo&gt;"/>
</p:tagLst>
</file>

<file path=ppt/tags/tag241.xml><?xml version="1.0" encoding="utf-8"?>
<p:tagLst xmlns:p="http://schemas.openxmlformats.org/presentationml/2006/main">
  <p:tag name="PRESENTER_SHAPEINFO" val="&lt;ThreeDShapeInfo&gt;&lt;uuid val=&quot;{7048cf73-bff1-4dd9-a203-8e78331adc34}&quot; /&gt;&lt;isInvalidForFieldText val=&quot;0&quot; /&gt;&lt;Image&gt;&lt;filename val=&quot;E:\breeze\content\1108976012\2707112030-1\input\breezo\data\asimages\{7048cf73-bff1-4dd9-a203-8e78331adc34}.png&quot; /&gt;&lt;left val=&quot;76&quot; /&gt;&lt;top val=&quot;146&quot; /&gt;&lt;width val=&quot;787&quot; /&gt;&lt;height val=&quot;497&quot; /&gt;&lt;hasText val=&quot;1&quot; /&gt;&lt;/Image&gt;&lt;/ThreeDShapeInfo&gt;"/>
</p:tagLst>
</file>

<file path=ppt/tags/tag242.xml><?xml version="1.0" encoding="utf-8"?>
<p:tagLst xmlns:p="http://schemas.openxmlformats.org/presentationml/2006/main">
  <p:tag name="HTML_SHAPEINFO" val="&lt;SlideThumbPath val=&quot;SlideTemp.PNG&quot;/&gt;"/>
</p:tagLst>
</file>

<file path=ppt/tags/tag243.xml><?xml version="1.0" encoding="utf-8"?>
<p:tagLst xmlns:p="http://schemas.openxmlformats.org/presentationml/2006/main">
  <p:tag name="PRESENTER_SHAPEINFO" val="&lt;ThreeDShapeInfo&gt;&lt;uuid val=&quot;{f9a0c8fc-673a-411d-bd70-386d06595979}&quot; /&gt;&lt;isInvalidForFieldText val=&quot;0&quot; /&gt;&lt;Image&gt;&lt;filename val=&quot;E:\breeze\content\1108976012\2707112030-1\input\breezo\data\asimages\{f9a0c8fc-673a-411d-bd70-386d06595979}.png&quot; /&gt;&lt;left val=&quot;36&quot; /&gt;&lt;top val=&quot;53&quot; /&gt;&lt;width val=&quot;623&quot; /&gt;&lt;height val=&quot;50&quot; /&gt;&lt;hasText val=&quot;1&quot; /&gt;&lt;/Image&gt;&lt;/ThreeDShapeInfo&gt;"/>
  <p:tag name="PRESENTER_SHAPETEXTINFO" val="&lt;ShapeTextInfo&gt;&lt;TableIndex row=&quot;-1&quot; col=&quot;-1&quot;&gt;&lt;linesCount val=&quot;1&quot; /&gt;&lt;lineCharCount val=&quot;28&quot; /&gt;&lt;/TableIndex&gt;&lt;/ShapeTextInfo&gt;"/>
</p:tagLst>
</file>

<file path=ppt/tags/tag244.xml><?xml version="1.0" encoding="utf-8"?>
<p:tagLst xmlns:p="http://schemas.openxmlformats.org/presentationml/2006/main">
  <p:tag name="PRESENTER_SHAPEINFO" val="&lt;ThreeDShapeInfo&gt;&lt;uuid val=&quot;{cca0d8df-d2f3-485c-8b9f-6f21e9467c25}&quot; /&gt;&lt;isInvalidForFieldText val=&quot;0&quot; /&gt;&lt;Image&gt;&lt;filename val=&quot;E:\breeze\content\1108976012\2707112030-1\input\breezo\data\asimages\{cca0d8df-d2f3-485c-8b9f-6f21e9467c25}.png&quot; /&gt;&lt;left val=&quot;873&quot; /&gt;&lt;top val=&quot;676&quot; /&gt;&lt;width val=&quot;30&quot; /&gt;&lt;height val=&quot;23&quot; /&gt;&lt;hasText val=&quot;1&quot; /&gt;&lt;/Image&gt;&lt;/ThreeDShapeInfo&gt;"/>
  <p:tag name="PRESENTER_SHAPETEXTINFO" val="&lt;ShapeTextInfo&gt;&lt;TableIndex row=&quot;-1&quot; col=&quot;-1&quot;&gt;&lt;linesCount val=&quot;1&quot; /&gt;&lt;lineCharCount val=&quot;2&quot; /&gt;&lt;/TableIndex&gt;&lt;/ShapeTextInfo&gt;"/>
</p:tagLst>
</file>

<file path=ppt/tags/tag245.xml><?xml version="1.0" encoding="utf-8"?>
<p:tagLst xmlns:p="http://schemas.openxmlformats.org/presentationml/2006/main">
  <p:tag name="PRESENTER_SHAPEINFO" val="&lt;ThreeDShapeInfo&gt;&lt;uuid val=&quot;{f1ae3e31-1325-4670-a558-3dc65ad3f06c}&quot; /&gt;&lt;isInvalidForFieldText val=&quot;0&quot; /&gt;&lt;Image&gt;&lt;filename val=&quot;E:\breeze\content\1108976012\2707112030-1\input\breezo\data\asimages\{f1ae3e31-1325-4670-a558-3dc65ad3f06c}.png&quot; /&gt;&lt;left val=&quot;60&quot; /&gt;&lt;top val=&quot;183&quot; /&gt;&lt;width val=&quot;840&quot; /&gt;&lt;height val=&quot;433&quot; /&gt;&lt;hasText val=&quot;1&quot; /&gt;&lt;/Image&gt;&lt;/ThreeDShapeInfo&gt;"/>
  <p:tag name="PRESENTER_SHAPETEXTINFO" val="&lt;ShapeTextInfo&gt;&lt;TableIndex row=&quot;1&quot; col=&quot;1&quot;&gt;&lt;linesCount val=&quot;1&quot; /&gt;&lt;lineCharCount val=&quot;8&quot; /&gt;&lt;/TableIndex&gt;&lt;TableIndex row=&quot;1&quot; col=&quot;2&quot;&gt;&lt;linesCount val=&quot;2&quot; /&gt;&lt;lineCharCount val=&quot;76&quot; /&gt;&lt;lineCharCount val=&quot;25&quot; /&gt;&lt;/TableIndex&gt;&lt;TableIndex row=&quot;2&quot; col=&quot;1&quot;&gt;&lt;linesCount val=&quot;1&quot; /&gt;&lt;lineCharCount val=&quot;7&quot; /&gt;&lt;/TableIndex&gt;&lt;TableIndex row=&quot;2&quot; col=&quot;2&quot;&gt;&lt;linesCount val=&quot;2&quot; /&gt;&lt;lineCharCount val=&quot;6&quot; /&gt;&lt;lineCharCount val=&quot;0&quot; /&gt;&lt;/TableIndex&gt;&lt;TableIndex row=&quot;3&quot; col=&quot;1&quot;&gt;&lt;linesCount val=&quot;1&quot; /&gt;&lt;lineCharCount val=&quot;13&quot; /&gt;&lt;/TableIndex&gt;&lt;TableIndex row=&quot;3&quot; col=&quot;2&quot;&gt;&lt;linesCount val=&quot;2&quot; /&gt;&lt;lineCharCount val=&quot;9&quot; /&gt;&lt;lineCharCount val=&quot;35&quot; /&gt;&lt;/TableIndex&gt;&lt;TableIndex row=&quot;4&quot; col=&quot;1&quot;&gt;&lt;linesCount val=&quot;1&quot; /&gt;&lt;lineCharCount val=&quot;5&quot; /&gt;&lt;/TableIndex&gt;&lt;TableIndex row=&quot;4&quot; col=&quot;2&quot;&gt;&lt;linesCount val=&quot;1&quot; /&gt;&lt;lineCharCount val=&quot;25&quot; /&gt;&lt;/TableIndex&gt;&lt;/ShapeTextInfo&gt;"/>
</p:tagLst>
</file>

<file path=ppt/tags/tag246.xml><?xml version="1.0" encoding="utf-8"?>
<p:tagLst xmlns:p="http://schemas.openxmlformats.org/presentationml/2006/main">
  <p:tag name="HTML_SHAPEINFO" val="&lt;SlideThumbPath val=&quot;SlideTemp.PNG&quot;/&gt;"/>
</p:tagLst>
</file>

<file path=ppt/tags/tag247.xml><?xml version="1.0" encoding="utf-8"?>
<p:tagLst xmlns:p="http://schemas.openxmlformats.org/presentationml/2006/main">
  <p:tag name="PRESENTER_SHAPEINFO" val="&lt;ThreeDShapeInfo&gt;&lt;uuid val=&quot;{38780d54-3fd7-4474-8b24-b7f71d12d2c7}&quot; /&gt;&lt;isInvalidForFieldText val=&quot;0&quot; /&gt;&lt;Image&gt;&lt;filename val=&quot;E:\breeze\content\1108976012\2707112030-1\input\breezo\data\asimages\{38780d54-3fd7-4474-8b24-b7f71d12d2c7}.png&quot; /&gt;&lt;left val=&quot;236&quot; /&gt;&lt;top val=&quot;66&quot; /&gt;&lt;width val=&quot;483&quot; /&gt;&lt;height val=&quot;47&quot; /&gt;&lt;hasText val=&quot;1&quot; /&gt;&lt;/Image&gt;&lt;/ThreeDShapeInfo&gt;"/>
  <p:tag name="PRESENTER_SHAPETEXTINFO" val="&lt;ShapeTextInfo&gt;&lt;TableIndex row=&quot;-1&quot; col=&quot;-1&quot;&gt;&lt;linesCount val=&quot;1&quot; /&gt;&lt;lineCharCount val=&quot;18&quot; /&gt;&lt;/TableIndex&gt;&lt;/ShapeTextInfo&gt;"/>
</p:tagLst>
</file>

<file path=ppt/tags/tag248.xml><?xml version="1.0" encoding="utf-8"?>
<p:tagLst xmlns:p="http://schemas.openxmlformats.org/presentationml/2006/main">
  <p:tag name="PRESENTER_SHAPEINFO" val="&lt;ThreeDShapeInfo&gt;&lt;uuid val=&quot;{63ede818-82d6-4871-b0f4-38e3764a5e1d}&quot; /&gt;&lt;isInvalidForFieldText val=&quot;0&quot; /&gt;&lt;Image&gt;&lt;filename val=&quot;E:\breeze\content\1108976012\2707112030-1\input\breezo\data\asimages\{63ede818-82d6-4871-b0f4-38e3764a5e1d}.png&quot; /&gt;&lt;left val=&quot;60&quot; /&gt;&lt;top val=&quot;180&quot; /&gt;&lt;width val=&quot;727&quot; /&gt;&lt;height val=&quot;157&quot; /&gt;&lt;hasText val=&quot;1&quot; /&gt;&lt;/Image&gt;&lt;/ThreeDShapeInfo&gt;"/>
  <p:tag name="PRESENTER_SHAPETEXTINFO" val="&lt;ShapeTextInfo&gt;&lt;TableIndex row=&quot;-1&quot; col=&quot;-1&quot;&gt;&lt;linesCount val=&quot;2&quot; /&gt;&lt;lineCharCount val=&quot;31&quot; /&gt;&lt;lineCharCount val=&quot;46&quot; /&gt;&lt;/TableIndex&gt;&lt;/ShapeTextInfo&gt;"/>
</p:tagLst>
</file>

<file path=ppt/tags/tag249.xml><?xml version="1.0" encoding="utf-8"?>
<p:tagLst xmlns:p="http://schemas.openxmlformats.org/presentationml/2006/main">
  <p:tag name="HTML_SHAPEINFO" val="&lt;SlideThumbPath val=&quot;SlideTemp.PNG&quot;/&gt;"/>
</p:tagLst>
</file>

<file path=ppt/tags/tag25.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50.xml><?xml version="1.0" encoding="utf-8"?>
<p:tagLst xmlns:p="http://schemas.openxmlformats.org/presentationml/2006/main">
  <p:tag name="PRESENTER_SHAPEINFO" val="&lt;ThreeDShapeInfo&gt;&lt;uuid val=&quot;{e889c047-45e4-446a-b91f-25e0b46259e4}&quot; /&gt;&lt;isInvalidForFieldText val=&quot;0&quot; /&gt;&lt;Image&gt;&lt;filename val=&quot;E:\breeze\content\1108976012\2707112030-1\input\breezo\data\asimages\{e889c047-45e4-446a-b91f-25e0b46259e4}.png&quot; /&gt;&lt;left val=&quot;40&quot; /&gt;&lt;top val=&quot;80&quot; /&gt;&lt;width val=&quot;443&quot; /&gt;&lt;height val=&quot;420&quot; /&gt;&lt;hasText val=&quot;1&quot; /&gt;&lt;/Image&gt;&lt;/ThreeDShapeInfo&gt;"/>
</p:tagLst>
</file>

<file path=ppt/tags/tag251.xml><?xml version="1.0" encoding="utf-8"?>
<p:tagLst xmlns:p="http://schemas.openxmlformats.org/presentationml/2006/main">
  <p:tag name="PRESENTER_SHAPEINFO" val="&lt;ThreeDShapeInfo&gt;&lt;uuid val=&quot;{3218a650-8538-4f8f-a8ce-276dc9b65343}&quot; /&gt;&lt;isInvalidForFieldText val=&quot;0&quot; /&gt;&lt;Image&gt;&lt;filename val=&quot;E:\breeze\content\1108976012\2707112030-1\input\breezo\data\asimages\{3218a650-8538-4f8f-a8ce-276dc9b65343}.png&quot; /&gt;&lt;left val=&quot;493&quot; /&gt;&lt;top val=&quot;80&quot; /&gt;&lt;width val=&quot;453&quot; /&gt;&lt;height val=&quot;420&quot; /&gt;&lt;hasText val=&quot;1&quot; /&gt;&lt;/Image&gt;&lt;/ThreeDShapeInfo&gt;"/>
</p:tagLst>
</file>

<file path=ppt/tags/tag252.xml><?xml version="1.0" encoding="utf-8"?>
<p:tagLst xmlns:p="http://schemas.openxmlformats.org/presentationml/2006/main">
  <p:tag name="PRESENTER_SHAPEINFO" val="&lt;ThreeDShapeInfo&gt;&lt;uuid val=&quot;{e862f880-c7bc-46a3-9b06-d879af6f9666}&quot; /&gt;&lt;isInvalidForFieldText val=&quot;0&quot; /&gt;&lt;Image&gt;&lt;filename val=&quot;E:\breeze\content\1108976012\2707112030-1\input\breezo\data\asimages\{e862f880-c7bc-46a3-9b06-d879af6f9666}.png&quot; /&gt;&lt;left val=&quot;293&quot; /&gt;&lt;top val=&quot;500&quot; /&gt;&lt;width val=&quot;163&quot; /&gt;&lt;height val=&quot;157&quot; /&gt;&lt;hasText val=&quot;1&quot; /&gt;&lt;/Image&gt;&lt;/ThreeDShapeInfo&gt;"/>
</p:tagLst>
</file>

<file path=ppt/tags/tag253.xml><?xml version="1.0" encoding="utf-8"?>
<p:tagLst xmlns:p="http://schemas.openxmlformats.org/presentationml/2006/main">
  <p:tag name="PRESENTER_SHAPEINFO" val="&lt;ThreeDShapeInfo&gt;&lt;uuid val=&quot;{16898690-f5af-4f6e-a1c6-bfefcb28dc1d}&quot; /&gt;&lt;isInvalidForFieldText val=&quot;0&quot; /&gt;&lt;Image&gt;&lt;filename val=&quot;E:\breeze\content\1108976012\2707112030-1\input\breezo\data\asimages\{16898690-f5af-4f6e-a1c6-bfefcb28dc1d}.png&quot; /&gt;&lt;left val=&quot;510&quot; /&gt;&lt;top val=&quot;500&quot; /&gt;&lt;width val=&quot;177&quot; /&gt;&lt;height val=&quot;133&quot; /&gt;&lt;hasText val=&quot;1&quot; /&gt;&lt;/Image&gt;&lt;/ThreeDShapeInfo&gt;"/>
</p:tagLst>
</file>

<file path=ppt/tags/tag254.xml><?xml version="1.0" encoding="utf-8"?>
<p:tagLst xmlns:p="http://schemas.openxmlformats.org/presentationml/2006/main">
  <p:tag name="PRESENTER_SHAPEINFO" val="&lt;ThreeDShapeInfo&gt;&lt;uuid val=&quot;{6af1a44a-f66a-424c-992a-f9671159209c}&quot; /&gt;&lt;isInvalidForFieldText val=&quot;0&quot; /&gt;&lt;Image&gt;&lt;filename val=&quot;E:\breeze\content\1108976012\2707112030-1\input\breezo\data\asimages\{6af1a44a-f66a-424c-992a-f9671159209c}.png&quot; /&gt;&lt;left val=&quot;0&quot; /&gt;&lt;top val=&quot;0&quot; /&gt;&lt;width val=&quot;210&quot; /&gt;&lt;height val=&quot;57&quot; /&gt;&lt;hasText val=&quot;1&quot; /&gt;&lt;/Image&gt;&lt;/ThreeDShapeInfo&gt;"/>
  <p:tag name="PRESENTER_SHAPETEXTINFO" val="&lt;ShapeTextInfo&gt;&lt;TableIndex row=&quot;-1&quot; col=&quot;-1&quot;&gt;&lt;linesCount val=&quot;1&quot; /&gt;&lt;lineCharCount val=&quot;12&quot; /&gt;&lt;/TableIndex&gt;&lt;/ShapeTextInfo&gt;"/>
</p:tagLst>
</file>

<file path=ppt/tags/tag255.xml><?xml version="1.0" encoding="utf-8"?>
<p:tagLst xmlns:p="http://schemas.openxmlformats.org/presentationml/2006/main">
  <p:tag name="HTML_SHAPEINFO" val="&lt;SlideThumbPath val=&quot;SlideTemp.PNG&quot;/&gt;"/>
</p:tagLst>
</file>

<file path=ppt/tags/tag256.xml><?xml version="1.0" encoding="utf-8"?>
<p:tagLst xmlns:p="http://schemas.openxmlformats.org/presentationml/2006/main">
  <p:tag name="PRESENTER_SHAPEINFO" val="&lt;ThreeDShapeInfo&gt;&lt;uuid val=&quot;{1d521dba-9ab1-4af7-b3f1-3c529ae144fc}&quot; /&gt;&lt;isInvalidForFieldText val=&quot;0&quot; /&gt;&lt;Image&gt;&lt;filename val=&quot;E:\breeze\content\1108976012\2707112030-1\input\breezo\data\asimages\{1d521dba-9ab1-4af7-b3f1-3c529ae144fc}.png&quot; /&gt;&lt;left val=&quot;0&quot; /&gt;&lt;top val=&quot;70&quot; /&gt;&lt;width val=&quot;960&quot; /&gt;&lt;height val=&quot;630&quot; /&gt;&lt;hasText val=&quot;1&quot; /&gt;&lt;/Image&gt;&lt;/ThreeDShapeInfo&gt;"/>
</p:tagLst>
</file>

<file path=ppt/tags/tag257.xml><?xml version="1.0" encoding="utf-8"?>
<p:tagLst xmlns:p="http://schemas.openxmlformats.org/presentationml/2006/main">
  <p:tag name="PRESENTER_SHAPEINFO" val="&lt;ThreeDShapeInfo&gt;&lt;uuid val=&quot;{9b90a21f-931e-4383-a688-54066e63c86c}&quot; /&gt;&lt;isInvalidForFieldText val=&quot;0&quot; /&gt;&lt;Image&gt;&lt;filename val=&quot;E:\breeze\content\1108976012\2707112030-1\input\breezo\data\asimages\{9b90a21f-931e-4383-a688-54066e63c86c}.png&quot; /&gt;&lt;left val=&quot;0&quot; /&gt;&lt;top val=&quot;0&quot; /&gt;&lt;width val=&quot;170&quot; /&gt;&lt;height val=&quot;57&quot; /&gt;&lt;hasText val=&quot;1&quot; /&gt;&lt;/Image&gt;&lt;/ThreeDShapeInfo&gt;"/>
  <p:tag name="PRESENTER_SHAPETEXTINFO" val="&lt;ShapeTextInfo&gt;&lt;TableIndex row=&quot;-1&quot; col=&quot;-1&quot;&gt;&lt;linesCount val=&quot;1&quot; /&gt;&lt;lineCharCount val=&quot;9&quot; /&gt;&lt;/TableIndex&gt;&lt;/ShapeTextInfo&gt;"/>
</p:tagLst>
</file>

<file path=ppt/tags/tag258.xml><?xml version="1.0" encoding="utf-8"?>
<p:tagLst xmlns:p="http://schemas.openxmlformats.org/presentationml/2006/main">
  <p:tag name="HTML_SHAPEINFO" val="&lt;SlideThumbPath val=&quot;SlideTemp.PNG&quot;/&gt;"/>
</p:tagLst>
</file>

<file path=ppt/tags/tag25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6.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60.xml><?xml version="1.0" encoding="utf-8"?>
<p:tagLst xmlns:p="http://schemas.openxmlformats.org/presentationml/2006/main">
  <p:tag name="PRESENTER_SHAPEINFO" val="&lt;ThreeDShapeInfo&gt;&lt;uuid val=&quot;{d176c627-fb92-4ada-a6d4-66ed3154e7da}&quot; /&gt;&lt;isInvalidForFieldText val=&quot;0&quot; /&gt;&lt;Image&gt;&lt;filename val=&quot;E:\breeze\content\1108976012\2707112030-1\input\breezo\data\asimages\{d176c627-fb92-4ada-a6d4-66ed3154e7da}.png&quot; /&gt;&lt;left val=&quot;23&quot; /&gt;&lt;top val=&quot;73&quot; /&gt;&lt;width val=&quot;923&quot; /&gt;&lt;height val=&quot;613&quot; /&gt;&lt;hasText val=&quot;1&quot; /&gt;&lt;/Image&gt;&lt;/ThreeDShapeInfo&gt;"/>
</p:tagLst>
</file>

<file path=ppt/tags/tag261.xml><?xml version="1.0" encoding="utf-8"?>
<p:tagLst xmlns:p="http://schemas.openxmlformats.org/presentationml/2006/main">
  <p:tag name="PRESENTER_SHAPEINFO" val="&lt;ThreeDShapeInfo&gt;&lt;uuid val=&quot;{21c846b9-516c-4354-ab64-171ba565249c}&quot; /&gt;&lt;isInvalidForFieldText val=&quot;0&quot; /&gt;&lt;Image&gt;&lt;filename val=&quot;E:\breeze\content\1108976012\2707112030-1\input\breezo\data\asimages\{21c846b9-516c-4354-ab64-171ba565249c}.png&quot; /&gt;&lt;left val=&quot;0&quot; /&gt;&lt;top val=&quot;0&quot; /&gt;&lt;width val=&quot;120&quot; /&gt;&lt;height val=&quot;57&quot; /&gt;&lt;hasText val=&quot;1&quot; /&gt;&lt;/Image&gt;&lt;/ThreeDShapeInfo&gt;"/>
  <p:tag name="PRESENTER_SHAPETEXTINFO" val="&lt;ShapeTextInfo&gt;&lt;TableIndex row=&quot;-1&quot; col=&quot;-1&quot;&gt;&lt;linesCount val=&quot;1&quot; /&gt;&lt;lineCharCount val=&quot;6&quot; /&gt;&lt;/TableIndex&gt;&lt;/ShapeTextInfo&gt;"/>
</p:tagLst>
</file>

<file path=ppt/tags/tag262.xml><?xml version="1.0" encoding="utf-8"?>
<p:tagLst xmlns:p="http://schemas.openxmlformats.org/presentationml/2006/main">
  <p:tag name="HTML_SHAPEINFO" val="&lt;SlideThumbPath val=&quot;SlideTemp.PNG&quot;/&gt;"/>
</p:tagLst>
</file>

<file path=ppt/tags/tag263.xml><?xml version="1.0" encoding="utf-8"?>
<p:tagLst xmlns:p="http://schemas.openxmlformats.org/presentationml/2006/main">
  <p:tag name="PRESENTER_SHAPEINFO" val="&lt;ThreeDShapeInfo&gt;&lt;uuid val=&quot;{284b9165-3fa0-4308-9355-47801e14611b}&quot; /&gt;&lt;isInvalidForFieldText val=&quot;0&quot; /&gt;&lt;Image&gt;&lt;filename val=&quot;E:\breeze\content\1108976012\2707112030-1\input\breezo\data\asimages\{284b9165-3fa0-4308-9355-47801e14611b}.png&quot; /&gt;&lt;left val=&quot;0&quot; /&gt;&lt;top val=&quot;83&quot; /&gt;&lt;width val=&quot;960&quot; /&gt;&lt;height val=&quot;637&quot; /&gt;&lt;hasText val=&quot;1&quot; /&gt;&lt;/Image&gt;&lt;/ThreeDShapeInfo&gt;"/>
</p:tagLst>
</file>

<file path=ppt/tags/tag264.xml><?xml version="1.0" encoding="utf-8"?>
<p:tagLst xmlns:p="http://schemas.openxmlformats.org/presentationml/2006/main">
  <p:tag name="PRESENTER_SHAPEINFO" val="&lt;ThreeDShapeInfo&gt;&lt;uuid val=&quot;{173119d0-a31b-4893-a59a-f6570a3753c6}&quot; /&gt;&lt;isInvalidForFieldText val=&quot;0&quot; /&gt;&lt;Image&gt;&lt;filename val=&quot;E:\breeze\content\1108976012\2707112030-1\input\breezo\data\asimages\{173119d0-a31b-4893-a59a-f6570a3753c6}.png&quot; /&gt;&lt;left val=&quot;193&quot; /&gt;&lt;top val=&quot;23&quot; /&gt;&lt;width val=&quot;570&quot; /&gt;&lt;height val=&quot;53&quot; /&gt;&lt;hasText val=&quot;1&quot; /&gt;&lt;/Image&gt;&lt;/ThreeDShapeInfo&gt;"/>
  <p:tag name="PRESENTER_SHAPETEXTINFO" val="&lt;ShapeTextInfo&gt;&lt;TableIndex row=&quot;-1&quot; col=&quot;-1&quot;&gt;&lt;linesCount val=&quot;1&quot; /&gt;&lt;lineCharCount val=&quot;21&quot; /&gt;&lt;/TableIndex&gt;&lt;/ShapeTextInfo&gt;"/>
</p:tagLst>
</file>

<file path=ppt/tags/tag265.xml><?xml version="1.0" encoding="utf-8"?>
<p:tagLst xmlns:p="http://schemas.openxmlformats.org/presentationml/2006/main">
  <p:tag name="HTML_SHAPEINFO" val="&lt;SlideThumbPath val=&quot;SlideTemp.PNG&quot;/&gt;"/>
</p:tagLst>
</file>

<file path=ppt/tags/tag266.xml><?xml version="1.0" encoding="utf-8"?>
<p:tagLst xmlns:p="http://schemas.openxmlformats.org/presentationml/2006/main">
  <p:tag name="PRESENTER_SHAPEINFO" val="&lt;ThreeDShapeInfo&gt;&lt;uuid val=&quot;{14d9a334-700f-4c0f-8872-216544a5a7f4}&quot; /&gt;&lt;isInvalidForFieldText val=&quot;0&quot; /&gt;&lt;Image&gt;&lt;filename val=&quot;E:\breeze\content\1108976012\2707112030-1\input\breezo\data\asimages\{14d9a334-700f-4c0f-8872-216544a5a7f4}.png&quot; /&gt;&lt;left val=&quot;76&quot; /&gt;&lt;top val=&quot;86&quot; /&gt;&lt;width val=&quot;503&quot; /&gt;&lt;height val=&quot;40&quot; /&gt;&lt;hasText val=&quot;1&quot; /&gt;&lt;/Image&gt;&lt;/ThreeDShapeInfo&gt;"/>
  <p:tag name="PRESENTER_SHAPETEXTINFO" val="&lt;ShapeTextInfo&gt;&lt;TableIndex row=&quot;-1&quot; col=&quot;-1&quot;&gt;&lt;linesCount val=&quot;1&quot; /&gt;&lt;lineCharCount val=&quot;23&quot; /&gt;&lt;/TableIndex&gt;&lt;/ShapeTextInfo&gt;"/>
</p:tagLst>
</file>

<file path=ppt/tags/tag267.xml><?xml version="1.0" encoding="utf-8"?>
<p:tagLst xmlns:p="http://schemas.openxmlformats.org/presentationml/2006/main">
  <p:tag name="PRESENTER_SHAPEINFO" val="&lt;ThreeDShapeInfo&gt;&lt;uuid val=&quot;{cfb6103f-7c54-45ef-96cc-7fcec8fc2c1f}&quot; /&gt;&lt;isInvalidForFieldText val=&quot;0&quot; /&gt;&lt;Image&gt;&lt;filename val=&quot;E:\breeze\content\1108976012\2707112030-1\input\breezo\data\asimages\{cfb6103f-7c54-45ef-96cc-7fcec8fc2c1f}.png&quot; /&gt;&lt;left val=&quot;76&quot; /&gt;&lt;top val=&quot;200&quot; /&gt;&lt;width val=&quot;807&quot; /&gt;&lt;height val=&quot;140&quot; /&gt;&lt;hasText val=&quot;1&quot; /&gt;&lt;/Image&gt;&lt;/ThreeDShapeInfo&gt;"/>
  <p:tag name="PRESENTER_SHAPETEXTINFO" val="&lt;ShapeTextInfo&gt;&lt;TableIndex row=&quot;-1&quot; col=&quot;-1&quot;&gt;&lt;linesCount val=&quot;3&quot; /&gt;&lt;lineCharCount val=&quot;19&quot; /&gt;&lt;lineCharCount val=&quot;1&quot; /&gt;&lt;lineCharCount val=&quot;53&quot; /&gt;&lt;/TableIndex&gt;&lt;/ShapeTextInfo&gt;"/>
</p:tagLst>
</file>

<file path=ppt/tags/tag268.xml><?xml version="1.0" encoding="utf-8"?>
<p:tagLst xmlns:p="http://schemas.openxmlformats.org/presentationml/2006/main">
  <p:tag name="PRESENTER_SHAPEINFO" val="&lt;ThreeDShapeInfo&gt;&lt;uuid val=&quot;{ea8d3e0e-909a-4d81-bcd8-12a9be3d15e2}&quot; /&gt;&lt;isInvalidForFieldText val=&quot;0&quot; /&gt;&lt;Image&gt;&lt;filename val=&quot;E:\breeze\content\1108976012\2707112030-1\input\breezo\data\asimages\{ea8d3e0e-909a-4d81-bcd8-12a9be3d15e2}.png&quot; /&gt;&lt;left val=&quot;870&quot; /&gt;&lt;top val=&quot;680&quot; /&gt;&lt;width val=&quot;17&quot; /&gt;&lt;height val=&quot;17&quot; /&gt;&lt;hasText val=&quot;1&quot; /&gt;&lt;/Image&gt;&lt;/ThreeDShapeInfo&gt;"/>
  <p:tag name="PRESENTER_SHAPETEXTINFO" val="&lt;ShapeTextInfo&gt;&lt;TableIndex row=&quot;-1&quot; col=&quot;-1&quot;&gt;&lt;linesCount val=&quot;1&quot; /&gt;&lt;lineCharCount val=&quot;2&quot; /&gt;&lt;/TableIndex&gt;&lt;/ShapeTextInfo&gt;"/>
</p:tagLst>
</file>

<file path=ppt/tags/tag269.xml><?xml version="1.0" encoding="utf-8"?>
<p:tagLst xmlns:p="http://schemas.openxmlformats.org/presentationml/2006/main">
  <p:tag name="HTML_SHAPEINFO" val="&lt;SlideThumbPath val=&quot;SlideTemp.PNG&quot;/&gt;"/>
</p:tagLst>
</file>

<file path=ppt/tags/tag27.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270.xml><?xml version="1.0" encoding="utf-8"?>
<p:tagLst xmlns:p="http://schemas.openxmlformats.org/presentationml/2006/main">
  <p:tag name="PRESENTER_SHAPEINFO" val="&lt;ThreeDShapeInfo&gt;&lt;uuid val=&quot;{324aaedd-5bf6-4682-9562-940599da8fc1}&quot; /&gt;&lt;isInvalidForFieldText val=&quot;0&quot; /&gt;&lt;Image&gt;&lt;filename val=&quot;E:\breeze\content\1108976012\2707112030-1\input\breezo\data\asimages\{324aaedd-5bf6-4682-9562-940599da8fc1}.png&quot; /&gt;&lt;left val=&quot;226&quot; /&gt;&lt;top val=&quot;63&quot; /&gt;&lt;width val=&quot;507&quot; /&gt;&lt;height val=&quot;47&quot; /&gt;&lt;hasText val=&quot;1&quot; /&gt;&lt;/Image&gt;&lt;/ThreeDShapeInfo&gt;"/>
  <p:tag name="PRESENTER_SHAPETEXTINFO" val="&lt;ShapeTextInfo&gt;&lt;TableIndex row=&quot;-1&quot; col=&quot;-1&quot;&gt;&lt;linesCount val=&quot;1&quot; /&gt;&lt;lineCharCount val=&quot;20&quot; /&gt;&lt;/TableIndex&gt;&lt;/ShapeTextInfo&gt;"/>
</p:tagLst>
</file>

<file path=ppt/tags/tag271.xml><?xml version="1.0" encoding="utf-8"?>
<p:tagLst xmlns:p="http://schemas.openxmlformats.org/presentationml/2006/main">
  <p:tag name="PRESENTER_SHAPEINFO" val="&lt;ThreeDShapeInfo&gt;&lt;uuid val=&quot;{2ca38c2e-6029-43da-a5af-5d3e6dcde0d9}&quot; /&gt;&lt;isInvalidForFieldText val=&quot;0&quot; /&gt;&lt;Image&gt;&lt;filename val=&quot;E:\breeze\content\1108976012\2707112030-1\input\breezo\data\asimages\{2ca38c2e-6029-43da-a5af-5d3e6dcde0d9}.png&quot; /&gt;&lt;left val=&quot;56&quot; /&gt;&lt;top val=&quot;176&quot; /&gt;&lt;width val=&quot;813&quot; /&gt;&lt;height val=&quot;293&quot; /&gt;&lt;hasText val=&quot;1&quot; /&gt;&lt;/Image&gt;&lt;/ThreeDShapeInfo&gt;"/>
  <p:tag name="PRESENTER_SHAPETEXTINFO" val="&lt;ShapeTextInfo&gt;&lt;TableIndex row=&quot;-1&quot; col=&quot;-1&quot;&gt;&lt;linesCount val=&quot;5&quot; /&gt;&lt;lineCharCount val=&quot;40&quot; /&gt;&lt;lineCharCount val=&quot;1&quot; /&gt;&lt;lineCharCount val=&quot;17&quot; /&gt;&lt;lineCharCount val=&quot;1&quot; /&gt;&lt;lineCharCount val=&quot;92&quot; /&gt;&lt;/TableIndex&gt;&lt;/ShapeTextInfo&gt;"/>
</p:tagLst>
</file>

<file path=ppt/tags/tag272.xml><?xml version="1.0" encoding="utf-8"?>
<p:tagLst xmlns:p="http://schemas.openxmlformats.org/presentationml/2006/main">
  <p:tag name="HTML_SHAPEINFO" val="&lt;SlideThumbPath val=&quot;SlideTemp.PNG&quot;/&gt;"/>
</p:tagLst>
</file>

<file path=ppt/tags/tag273.xml><?xml version="1.0" encoding="utf-8"?>
<p:tagLst xmlns:p="http://schemas.openxmlformats.org/presentationml/2006/main">
  <p:tag name="PRESENTER_SHAPEINFO" val="&lt;ThreeDShapeInfo&gt;&lt;uuid val=&quot;{f3cc381b-4494-4b29-8276-fbfb966cfc8c}&quot; /&gt;&lt;isInvalidForFieldText val=&quot;0&quot; /&gt;&lt;Image&gt;&lt;filename val=&quot;E:\breeze\content\1108976012\2707112030-1\input\breezo\data\asimages\{f3cc381b-4494-4b29-8276-fbfb966cfc8c}.png&quot; /&gt;&lt;left val=&quot;76&quot; /&gt;&lt;top val=&quot;66&quot; /&gt;&lt;width val=&quot;410&quot; /&gt;&lt;height val=&quot;50&quot; /&gt;&lt;hasText val=&quot;1&quot; /&gt;&lt;/Image&gt;&lt;/ThreeDShapeInfo&gt;"/>
  <p:tag name="PRESENTER_SHAPETEXTINFO" val="&lt;ShapeTextInfo&gt;&lt;TableIndex row=&quot;-1&quot; col=&quot;-1&quot;&gt;&lt;linesCount val=&quot;1&quot; /&gt;&lt;lineCharCount val=&quot;18&quot; /&gt;&lt;/TableIndex&gt;&lt;/ShapeTextInfo&gt;"/>
</p:tagLst>
</file>

<file path=ppt/tags/tag274.xml><?xml version="1.0" encoding="utf-8"?>
<p:tagLst xmlns:p="http://schemas.openxmlformats.org/presentationml/2006/main">
  <p:tag name="PRESENTER_SHAPEINFO" val="&lt;ThreeDShapeInfo&gt;&lt;uuid val=&quot;{d1e032d0-9c16-4e12-89f9-fddf40042805}&quot; /&gt;&lt;isInvalidForFieldText val=&quot;0&quot; /&gt;&lt;Image&gt;&lt;filename val=&quot;E:\breeze\content\1108976012\2707112030-1\input\breezo\data\asimages\{d1e032d0-9c16-4e12-89f9-fddf40042805}.png&quot; /&gt;&lt;left val=&quot;76&quot; /&gt;&lt;top val=&quot;166&quot; /&gt;&lt;width val=&quot;820&quot; /&gt;&lt;height val=&quot;503&quot; /&gt;&lt;hasText val=&quot;1&quot; /&gt;&lt;/Image&gt;&lt;/ThreeDShapeInfo&gt;"/>
  <p:tag name="PRESENTER_SHAPETEXTINFO" val="&lt;ShapeTextInfo&gt;&lt;TableIndex row=&quot;-1&quot; col=&quot;-1&quot;&gt;&lt;linesCount val=&quot;6&quot; /&gt;&lt;lineCharCount val=&quot;30&quot; /&gt;&lt;lineCharCount val=&quot;82&quot; /&gt;&lt;lineCharCount val=&quot;65&quot; /&gt;&lt;lineCharCount val=&quot;106&quot; /&gt;&lt;lineCharCount val=&quot;45&quot; /&gt;&lt;lineCharCount val=&quot;20&quot; /&gt;&lt;/TableIndex&gt;&lt;/ShapeTextInfo&gt;"/>
</p:tagLst>
</file>

<file path=ppt/tags/tag275.xml><?xml version="1.0" encoding="utf-8"?>
<p:tagLst xmlns:p="http://schemas.openxmlformats.org/presentationml/2006/main">
  <p:tag name="HTML_SHAPEINFO" val="&lt;SlideThumbPath val=&quot;SlideTemp.PNG&quot;/&gt;"/>
</p:tagLst>
</file>

<file path=ppt/tags/tag276.xml><?xml version="1.0" encoding="utf-8"?>
<p:tagLst xmlns:p="http://schemas.openxmlformats.org/presentationml/2006/main">
  <p:tag name="PRESENTER_SHAPEINFO" val="&lt;ThreeDShapeInfo&gt;&lt;uuid val=&quot;{d15b3510-ce38-49c9-aab0-805afb686559}&quot; /&gt;&lt;isInvalidForFieldText val=&quot;0&quot; /&gt;&lt;Image&gt;&lt;filename val=&quot;E:\breeze\content\1108976012\2707112030-1\input\breezo\data\asimages\{d15b3510-ce38-49c9-aab0-805afb686559}.png&quot; /&gt;&lt;left val=&quot;76&quot; /&gt;&lt;top val=&quot;56&quot; /&gt;&lt;width val=&quot;753&quot; /&gt;&lt;height val=&quot;110&quot; /&gt;&lt;hasText val=&quot;1&quot; /&gt;&lt;/Image&gt;&lt;/ThreeDShapeInfo&gt;"/>
  <p:tag name="PRESENTER_SHAPETEXTINFO" val="&lt;ShapeTextInfo&gt;&lt;TableIndex row=&quot;-1&quot; col=&quot;-1&quot;&gt;&lt;linesCount val=&quot;1&quot; /&gt;&lt;lineCharCount val=&quot;71&quot; /&gt;&lt;/TableIndex&gt;&lt;/ShapeTextInfo&gt;"/>
</p:tagLst>
</file>

<file path=ppt/tags/tag277.xml><?xml version="1.0" encoding="utf-8"?>
<p:tagLst xmlns:p="http://schemas.openxmlformats.org/presentationml/2006/main">
  <p:tag name="PRESENTER_SHAPEINFO" val="&lt;ThreeDShapeInfo&gt;&lt;uuid val=&quot;{9c7fccd9-3708-48a7-8028-c164ca83cb41}&quot; /&gt;&lt;isInvalidForFieldText val=&quot;0&quot; /&gt;&lt;Image&gt;&lt;filename val=&quot;E:\breeze\content\1108976012\2707112030-1\input\breezo\data\asimages\{9c7fccd9-3708-48a7-8028-c164ca83cb41}.png&quot; /&gt;&lt;left val=&quot;90&quot; /&gt;&lt;top val=&quot;210&quot; /&gt;&lt;width val=&quot;760&quot; /&gt;&lt;height val=&quot;407&quot; /&gt;&lt;hasText val=&quot;1&quot; /&gt;&lt;/Image&gt;&lt;/ThreeDShapeInfo&gt;"/>
  <p:tag name="PRESENTER_SHAPETEXTINFO" val="&lt;ShapeTextInfo&gt;&lt;TableIndex row=&quot;-1&quot; col=&quot;-1&quot;&gt;&lt;linesCount val=&quot;7&quot; /&gt;&lt;lineCharCount val=&quot;42&quot; /&gt;&lt;lineCharCount val=&quot;46&quot; /&gt;&lt;lineCharCount val=&quot;23&quot; /&gt;&lt;lineCharCount val=&quot;80&quot; /&gt;&lt;lineCharCount val=&quot;26&quot; /&gt;&lt;lineCharCount val=&quot;20&quot; /&gt;&lt;lineCharCount val=&quot;85&quot; /&gt;&lt;/TableIndex&gt;&lt;/ShapeTextInfo&gt;"/>
</p:tagLst>
</file>

<file path=ppt/tags/tag278.xml><?xml version="1.0" encoding="utf-8"?>
<p:tagLst xmlns:p="http://schemas.openxmlformats.org/presentationml/2006/main">
  <p:tag name="HTML_SHAPEINFO" val="&lt;SlideThumbPath val=&quot;SlideTemp.PNG&quot;/&gt;"/>
</p:tagLst>
</file>

<file path=ppt/tags/tag279.xml><?xml version="1.0" encoding="utf-8"?>
<p:tagLst xmlns:p="http://schemas.openxmlformats.org/presentationml/2006/main">
  <p:tag name="PRESENTER_SHAPEINFO" val="&lt;ThreeDShapeInfo&gt;&lt;uuid val=&quot;{a923aa33-1fb0-4df8-8721-db6cbe9953e3}&quot; /&gt;&lt;isInvalidForFieldText val=&quot;0&quot; /&gt;&lt;Image&gt;&lt;filename val=&quot;E:\breeze\content\1108976012\2707112030-1\input\breezo\data\asimages\{a923aa33-1fb0-4df8-8721-db6cbe9953e3}.png&quot; /&gt;&lt;left val=&quot;76&quot; /&gt;&lt;top val=&quot;56&quot; /&gt;&lt;width val=&quot;757&quot; /&gt;&lt;height val=&quot;110&quot; /&gt;&lt;hasText val=&quot;1&quot; /&gt;&lt;/Image&gt;&lt;/ThreeDShapeInfo&gt;"/>
  <p:tag name="PRESENTER_SHAPETEXTINFO" val="&lt;ShapeTextInfo&gt;&lt;TableIndex row=&quot;-1&quot; col=&quot;-1&quot;&gt;&lt;linesCount val=&quot;1&quot; /&gt;&lt;lineCharCount val=&quot;48&quot; /&gt;&lt;/TableIndex&gt;&lt;/ShapeTextInfo&gt;"/>
</p:tagLst>
</file>

<file path=ppt/tags/tag28.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280.xml><?xml version="1.0" encoding="utf-8"?>
<p:tagLst xmlns:p="http://schemas.openxmlformats.org/presentationml/2006/main">
  <p:tag name="HTML_SHAPEINFO" val="&lt;TextEffect&gt;&lt;Image&gt;&lt;filename val=&quot;E:\breeze\content\1108976012\2707112030-1\input\breezo\data\asimages\{f16dab62-5428-4f33-b4c4-18f60673fb8b}_1.png_crop.png&quot; /&gt;&lt;left val=&quot;65&quot; /&gt;&lt;top val=&quot;190&quot; /&gt;&lt;width val=&quot;771&quot; /&gt;&lt;height val=&quot;41&quot; /&gt;&lt;hasText val=&quot;1&quot; /&gt;&lt;paraId val=&quot;1&quot; /&gt;&lt;/Image&gt;&lt;Image&gt;&lt;filename val=&quot;E:\breeze\content\1108976012\2707112030-1\input\breezo\data\asimages\{d60c560c-9031-409f-b9fd-38654b59421b}_1.png_crop.png&quot; /&gt;&lt;left val=&quot;65&quot; /&gt;&lt;top val=&quot;235&quot; /&gt;&lt;width val=&quot;771&quot; /&gt;&lt;height val=&quot;41&quot; /&gt;&lt;hasText val=&quot;1&quot; /&gt;&lt;paraId val=&quot;2&quot; /&gt;&lt;/Image&gt;&lt;Image&gt;&lt;filename val=&quot;E:\breeze\content\1108976012\2707112030-1\input\breezo\data\asimages\{6e2866e3-8faa-4601-bedc-74fef56c5b6a}_1.png_crop.png&quot; /&gt;&lt;left val=&quot;65&quot; /&gt;&lt;top val=&quot;282&quot; /&gt;&lt;width val=&quot;771&quot; /&gt;&lt;height val=&quot;81&quot; /&gt;&lt;hasText val=&quot;1&quot; /&gt;&lt;paraId val=&quot;3&quot; /&gt;&lt;/Image&gt;&lt;Image&gt;&lt;filename val=&quot;E:\breeze\content\1108976012\2707112030-1\input\breezo\data\asimages\{243038ab-780b-4f55-a2a9-362cfdb1b878}_1.png_crop.png&quot; /&gt;&lt;left val=&quot;65&quot; /&gt;&lt;top val=&quot;361&quot; /&gt;&lt;width val=&quot;771&quot; /&gt;&lt;height val=&quot;31&quot; /&gt;&lt;hasText val=&quot;1&quot; /&gt;&lt;paraId val=&quot;4&quot; /&gt;&lt;/Image&gt;&lt;Image&gt;&lt;filename val=&quot;E:\breeze\content\1108976012\2707112030-1\input\breezo\data\asimages\{a13fdc53-9a03-4bb7-83cd-954e25331cb2}_1.png_crop.png&quot; /&gt;&lt;left val=&quot;65&quot; /&gt;&lt;top val=&quot;395&quot; /&gt;&lt;width val=&quot;771&quot; /&gt;&lt;height val=&quot;31&quot; /&gt;&lt;hasText val=&quot;1&quot; /&gt;&lt;paraId val=&quot;5&quot; /&gt;&lt;/Image&gt;&lt;Image&gt;&lt;filename val=&quot;E:\breeze\content\1108976012\2707112030-1\input\breezo\data\asimages\{0aff0205-d2a6-4a27-be2d-cd5948a7efda}_1.png_crop.png&quot; /&gt;&lt;left val=&quot;65&quot; /&gt;&lt;top val=&quot;432&quot; /&gt;&lt;width val=&quot;771&quot; /&gt;&lt;height val=&quot;41&quot; /&gt;&lt;hasText val=&quot;1&quot; /&gt;&lt;paraId val=&quot;6&quot; /&gt;&lt;/Image&gt;&lt;Image&gt;&lt;filename val=&quot;E:\breeze\content\1108976012\2707112030-1\input\breezo\data\asimages\{5e7473b1-17d0-4509-ba28-5fdd819bf7d0}_1.png_crop.png&quot; /&gt;&lt;left val=&quot;65&quot; /&gt;&lt;top val=&quot;479&quot; /&gt;&lt;width val=&quot;771&quot; /&gt;&lt;height val=&quot;121&quot; /&gt;&lt;hasText val=&quot;1&quot; /&gt;&lt;paraId val=&quot;7&quot; /&gt;&lt;/Image&gt;&lt;Image&gt;&lt;filename val=&quot;E:\breeze\content\1108976012\2707112030-1\input\breezo\data\asimages\{d63d7d68-b9e6-4946-83fa-3ccaec8fee34}_1.png_crop.png&quot; /&gt;&lt;left val=&quot;65&quot; /&gt;&lt;top val=&quot;598&quot; /&gt;&lt;width val=&quot;771&quot; /&gt;&lt;height val=&quot;41&quot; /&gt;&lt;hasText val=&quot;1&quot; /&gt;&lt;paraId val=&quot;8&quot; /&gt;&lt;/Image&gt;&lt;Image&gt;&lt;filename val=&quot;E:\breeze\content\1108976012\2707112030-1\input\breezo\data\asimages\{f9e53fc8-c806-427f-9133-c490b6944f30}_1.png_crop.png&quot; /&gt;&lt;left val=&quot;65&quot; /&gt;&lt;top val=&quot;645&quot; /&gt;&lt;width val=&quot;771&quot; /&gt;&lt;height val=&quot;41&quot; /&gt;&lt;hasText val=&quot;1&quot; /&gt;&lt;paraId val=&quot;9&quot; /&gt;&lt;/Image&gt;&lt;/TextEffect&gt;"/>
</p:tagLst>
</file>

<file path=ppt/tags/tag281.xml><?xml version="1.0" encoding="utf-8"?>
<p:tagLst xmlns:p="http://schemas.openxmlformats.org/presentationml/2006/main">
  <p:tag name="HTML_SHAPEINFO" val="&lt;SlideThumbPath val=&quot;SlideTemp.PNG&quot;/&gt;"/>
</p:tagLst>
</file>

<file path=ppt/tags/tag282.xml><?xml version="1.0" encoding="utf-8"?>
<p:tagLst xmlns:p="http://schemas.openxmlformats.org/presentationml/2006/main">
  <p:tag name="PRESENTER_SHAPEINFO" val="&lt;ThreeDShapeInfo&gt;&lt;uuid val=&quot;{43f6e476-983d-4b2d-8e6f-04986d862972}&quot; /&gt;&lt;isInvalidForFieldText val=&quot;0&quot; /&gt;&lt;Image&gt;&lt;filename val=&quot;E:\breeze\content\1108976012\2707112030-1\input\breezo\data\asimages\{43f6e476-983d-4b2d-8e6f-04986d862972}.png&quot; /&gt;&lt;left val=&quot;76&quot; /&gt;&lt;top val=&quot;86&quot; /&gt;&lt;width val=&quot;617&quot; /&gt;&lt;height val=&quot;50&quot; /&gt;&lt;hasText val=&quot;1&quot; /&gt;&lt;/Image&gt;&lt;/ThreeDShapeInfo&gt;"/>
  <p:tag name="PRESENTER_SHAPETEXTINFO" val="&lt;ShapeTextInfo&gt;&lt;TableIndex row=&quot;-1&quot; col=&quot;-1&quot;&gt;&lt;linesCount val=&quot;1&quot; /&gt;&lt;lineCharCount val=&quot;27&quot; /&gt;&lt;/TableIndex&gt;&lt;/ShapeTextInfo&gt;"/>
</p:tagLst>
</file>

<file path=ppt/tags/tag283.xml><?xml version="1.0" encoding="utf-8"?>
<p:tagLst xmlns:p="http://schemas.openxmlformats.org/presentationml/2006/main">
  <p:tag name="PRESENTER_SHAPEINFO" val="&lt;ThreeDShapeInfo&gt;&lt;uuid val=&quot;{caa74a56-69da-4af0-9eb5-5108d59008b1}&quot; /&gt;&lt;isInvalidForFieldText val=&quot;0&quot; /&gt;&lt;Image&gt;&lt;filename val=&quot;E:\breeze\content\1108976012\2707112030-1\input\breezo\data\asimages\{caa74a56-69da-4af0-9eb5-5108d59008b1}.png&quot; /&gt;&lt;left val=&quot;76&quot; /&gt;&lt;top val=&quot;196&quot; /&gt;&lt;width val=&quot;763&quot; /&gt;&lt;height val=&quot;443&quot; /&gt;&lt;hasText val=&quot;1&quot; /&gt;&lt;/Image&gt;&lt;/ThreeDShapeInfo&gt;"/>
  <p:tag name="PRESENTER_SHAPETEXTINFO" val="&lt;ShapeTextInfo&gt;&lt;TableIndex row=&quot;-1&quot; col=&quot;-1&quot;&gt;&lt;linesCount val=&quot;10&quot; /&gt;&lt;lineCharCount val=&quot;47&quot; /&gt;&lt;lineCharCount val=&quot;24&quot; /&gt;&lt;lineCharCount val=&quot;1&quot; /&gt;&lt;lineCharCount val=&quot;42&quot; /&gt;&lt;lineCharCount val=&quot;1&quot; /&gt;&lt;lineCharCount val=&quot;47&quot; /&gt;&lt;lineCharCount val=&quot;31&quot; /&gt;&lt;lineCharCount val=&quot;26&quot; /&gt;&lt;lineCharCount val=&quot;1&quot; /&gt;&lt;lineCharCount val=&quot;25&quot; /&gt;&lt;/TableIndex&gt;&lt;/ShapeTextInfo&gt;"/>
</p:tagLst>
</file>

<file path=ppt/tags/tag284.xml><?xml version="1.0" encoding="utf-8"?>
<p:tagLst xmlns:p="http://schemas.openxmlformats.org/presentationml/2006/main">
  <p:tag name="PRESENTER_SHAPEINFO" val="&lt;ThreeDShapeInfo&gt;&lt;uuid val=&quot;{dec2f3a0-9dde-42f3-bad7-c0dddf77937b}&quot; /&gt;&lt;isInvalidForFieldText val=&quot;0&quot; /&gt;&lt;Image&gt;&lt;filename val=&quot;E:\breeze\content\1108976012\2707112030-1\input\breezo\data\asimages\{dec2f3a0-9dde-42f3-bad7-c0dddf77937b}.png&quot; /&gt;&lt;left val=&quot;870&quot; /&gt;&lt;top val=&quot;680&quot; /&gt;&lt;width val=&quot;17&quot; /&gt;&lt;height val=&quot;13&quot; /&gt;&lt;hasText val=&quot;1&quot; /&gt;&lt;/Image&gt;&lt;/ThreeDShapeInfo&gt;"/>
  <p:tag name="PRESENTER_SHAPETEXTINFO" val="&lt;ShapeTextInfo&gt;&lt;TableIndex row=&quot;-1&quot; col=&quot;-1&quot;&gt;&lt;linesCount val=&quot;1&quot; /&gt;&lt;lineCharCount val=&quot;2&quot; /&gt;&lt;/TableIndex&gt;&lt;/ShapeTextInfo&gt;"/>
</p:tagLst>
</file>

<file path=ppt/tags/tag285.xml><?xml version="1.0" encoding="utf-8"?>
<p:tagLst xmlns:p="http://schemas.openxmlformats.org/presentationml/2006/main">
  <p:tag name="HTML_SHAPEINFO" val="&lt;SlideThumbPath val=&quot;SlideTemp.PNG&quot;/&gt;"/>
</p:tagLst>
</file>

<file path=ppt/tags/tag286.xml><?xml version="1.0" encoding="utf-8"?>
<p:tagLst xmlns:p="http://schemas.openxmlformats.org/presentationml/2006/main">
  <p:tag name="PRESENTER_SHAPEINFO" val="&lt;ThreeDShapeInfo&gt;&lt;uuid val=&quot;{ee2ff916-331d-4c34-95b8-0c109bbc14e2}&quot; /&gt;&lt;isInvalidForFieldText val=&quot;0&quot; /&gt;&lt;Image&gt;&lt;filename val=&quot;E:\breeze\content\1108976012\2707112030-1\input\breezo\data\asimages\{ee2ff916-331d-4c34-95b8-0c109bbc14e2}.png&quot; /&gt;&lt;left val=&quot;76&quot; /&gt;&lt;top val=&quot;86&quot; /&gt;&lt;width val=&quot;217&quot; /&gt;&lt;height val=&quot;40&quot; /&gt;&lt;hasText val=&quot;1&quot; /&gt;&lt;/Image&gt;&lt;/ThreeDShapeInfo&gt;"/>
  <p:tag name="PRESENTER_SHAPETEXTINFO" val="&lt;ShapeTextInfo&gt;&lt;TableIndex row=&quot;-1&quot; col=&quot;-1&quot;&gt;&lt;linesCount val=&quot;1&quot; /&gt;&lt;lineCharCount val=&quot;10&quot; /&gt;&lt;/TableIndex&gt;&lt;/ShapeTextInfo&gt;"/>
</p:tagLst>
</file>

<file path=ppt/tags/tag287.xml><?xml version="1.0" encoding="utf-8"?>
<p:tagLst xmlns:p="http://schemas.openxmlformats.org/presentationml/2006/main">
  <p:tag name="PRESENTER_SHAPEINFO" val="&lt;ThreeDShapeInfo&gt;&lt;uuid val=&quot;{ef88d845-f04e-4ec3-9e17-ec87566136d6}&quot; /&gt;&lt;isInvalidForFieldText val=&quot;0&quot; /&gt;&lt;Image&gt;&lt;filename val=&quot;E:\breeze\content\1108976012\2707112030-1\input\breezo\data\asimages\{ef88d845-f04e-4ec3-9e17-ec87566136d6}.png&quot; /&gt;&lt;left val=&quot;76&quot; /&gt;&lt;top val=&quot;200&quot; /&gt;&lt;width val=&quot;803&quot; /&gt;&lt;height val=&quot;313&quot; /&gt;&lt;hasText val=&quot;1&quot; /&gt;&lt;/Image&gt;&lt;/ThreeDShapeInfo&gt;"/>
  <p:tag name="PRESENTER_SHAPETEXTINFO" val="&lt;ShapeTextInfo&gt;&lt;TableIndex row=&quot;-1&quot; col=&quot;-1&quot;&gt;&lt;linesCount val=&quot;5&quot; /&gt;&lt;lineCharCount val=&quot;51&quot; /&gt;&lt;lineCharCount val=&quot;18&quot; /&gt;&lt;lineCharCount val=&quot;15&quot; /&gt;&lt;lineCharCount val=&quot;40&quot; /&gt;&lt;lineCharCount val=&quot;46&quot; /&gt;&lt;/TableIndex&gt;&lt;/ShapeTextInfo&gt;"/>
</p:tagLst>
</file>

<file path=ppt/tags/tag288.xml><?xml version="1.0" encoding="utf-8"?>
<p:tagLst xmlns:p="http://schemas.openxmlformats.org/presentationml/2006/main">
  <p:tag name="HTML_SHAPEINFO" val="&lt;SlideThumbPath val=&quot;SlideTemp.PNG&quot;/&gt;"/>
</p:tagLst>
</file>

<file path=ppt/tags/tag289.xml><?xml version="1.0" encoding="utf-8"?>
<p:tagLst xmlns:p="http://schemas.openxmlformats.org/presentationml/2006/main">
  <p:tag name="PRESENTER_SHAPEINFO" val="&lt;ThreeDShapeInfo&gt;&lt;uuid val=&quot;{a37c3302-e473-45c7-9505-8918dbab4263}&quot; /&gt;&lt;isInvalidForFieldText val=&quot;0&quot; /&gt;&lt;Image&gt;&lt;filename val=&quot;E:\breeze\content\1108976012\2707112030-1\input\breezo\data\asimages\{a37c3302-e473-45c7-9505-8918dbab4263}.png&quot; /&gt;&lt;left val=&quot;283&quot; /&gt;&lt;top val=&quot;326&quot; /&gt;&lt;width val=&quot;393&quot; /&gt;&lt;height val=&quot;70&quot; /&gt;&lt;hasText val=&quot;1&quot; /&gt;&lt;/Image&gt;&lt;/ThreeDShapeInfo&gt;"/>
  <p:tag name="PRESENTER_SHAPETEXTINFO" val="&lt;ShapeTextInfo&gt;&lt;TableIndex row=&quot;-1&quot; col=&quot;-1&quot;&gt;&lt;linesCount val=&quot;1&quot; /&gt;&lt;lineCharCount val=&quot;10&quot; /&gt;&lt;/TableIndex&gt;&lt;/ShapeTextInfo&gt;"/>
</p:tagLst>
</file>

<file path=ppt/tags/tag29.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290.xml><?xml version="1.0" encoding="utf-8"?>
<p:tagLst xmlns:p="http://schemas.openxmlformats.org/presentationml/2006/main">
  <p:tag name="PRESENTER_SHAPEINFO" val="&lt;ThreeDShapeInfo&gt;&lt;uuid val=&quot;{8408bf5a-2394-4e6a-96f3-ada0815817e3}&quot; /&gt;&lt;isInvalidForFieldText val=&quot;0&quot; /&gt;&lt;Image&gt;&lt;filename val=&quot;E:\breeze\content\1108976012\2707112030-1\input\breezo\data\asimages\{8408bf5a-2394-4e6a-96f3-ada0815817e3}.png&quot; /&gt;&lt;left val=&quot;870&quot; /&gt;&lt;top val=&quot;680&quot; /&gt;&lt;width val=&quot;17&quot; /&gt;&lt;height val=&quot;17&quot; /&gt;&lt;hasText val=&quot;1&quot; /&gt;&lt;/Image&gt;&lt;/ThreeDShapeInfo&gt;"/>
  <p:tag name="PRESENTER_SHAPETEXTINFO" val="&lt;ShapeTextInfo&gt;&lt;TableIndex row=&quot;-1&quot; col=&quot;-1&quot;&gt;&lt;linesCount val=&quot;1&quot; /&gt;&lt;lineCharCount val=&quot;2&quot; /&gt;&lt;/TableIndex&gt;&lt;/ShapeTextInfo&gt;"/>
</p:tagLst>
</file>

<file path=ppt/tags/tag291.xml><?xml version="1.0" encoding="utf-8"?>
<p:tagLst xmlns:p="http://schemas.openxmlformats.org/presentationml/2006/main">
  <p:tag name="HTML_SHAPEINFO" val="&lt;SlideThumbPath val=&quot;SlideTemp.PNG&quot;/&gt;"/>
</p:tagLst>
</file>

<file path=ppt/tags/tag292.xml><?xml version="1.0" encoding="utf-8"?>
<p:tagLst xmlns:p="http://schemas.openxmlformats.org/presentationml/2006/main">
  <p:tag name="AS_NET" val="4.0.30319.42000"/>
  <p:tag name="AS_OS" val="Microsoft Windows NT 6.2.9200.0"/>
  <p:tag name="AS_RELEASE_DATE" val="2019.04.15"/>
  <p:tag name="AS_TITLE" val="Aspose.Slides for .NET 4.0"/>
  <p:tag name="AS_VERSION" val="19.4"/>
</p:tagLst>
</file>

<file path=ppt/tags/tag3.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30.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31.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32.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33.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34.xml><?xml version="1.0" encoding="utf-8"?>
<p:tagLst xmlns:p="http://schemas.openxmlformats.org/presentationml/2006/main">
  <p:tag name="PRESENTER_SHAPEINFO" val="&lt;ThreeDShapeInfo&gt;&lt;uuid val=&quot;{8ff379fc-b980-482a-b0ba-ba639bc69381}&quot; /&gt;&lt;isInvalidForFieldText val=&quot;0&quot; /&gt;&lt;Image&gt;&lt;filename val=&quot;E:\breeze\content\1108976012\2707112030-1\input\breezo\data\asimages\{8ff379fc-b980-482a-b0ba-ba639bc69381}.png&quot; /&gt;&lt;left val=&quot;233&quot; /&gt;&lt;top val=&quot;83&quot; /&gt;&lt;width val=&quot;497&quot; /&gt;&lt;height val=&quot;57&quot; /&gt;&lt;hasText val=&quot;1&quot; /&gt;&lt;/Image&gt;&lt;/ThreeDShapeInfo&gt;"/>
  <p:tag name="PRESENTER_SHAPETEXTINFO" val="&lt;ShapeTextInfo&gt;&lt;TableIndex row=&quot;-1&quot; col=&quot;-1&quot;&gt;&lt;linesCount val=&quot;1&quot; /&gt;&lt;lineCharCount val=&quot;25&quot; /&gt;&lt;/TableIndex&gt;&lt;/ShapeTextInfo&gt;"/>
</p:tagLst>
</file>

<file path=ppt/tags/tag35.xml><?xml version="1.0" encoding="utf-8"?>
<p:tagLst xmlns:p="http://schemas.openxmlformats.org/presentationml/2006/main">
  <p:tag name="PRESENTER_SHAPEINFO" val="&lt;ThreeDShapeInfo&gt;&lt;uuid val=&quot;{f9e9fbf3-fd07-43fe-9b2d-feafe06ccc12}&quot; /&gt;&lt;isInvalidForFieldText val=&quot;0&quot; /&gt;&lt;Image&gt;&lt;filename val=&quot;E:\breeze\content\1108976012\2707112030-1\input\breezo\data\asimages\{f9e9fbf3-fd07-43fe-9b2d-feafe06ccc12}.jpg&quot; /&gt;&lt;left val=&quot;150&quot; /&gt;&lt;top val=&quot;163&quot; /&gt;&lt;width val=&quot;660&quot; /&gt;&lt;height val=&quot;443&quot; /&gt;&lt;hasText val=&quot;1&quot; /&gt;&lt;/Image&gt;&lt;/ThreeDShapeInfo&gt;"/>
</p:tagLst>
</file>

<file path=ppt/tags/tag36.xml><?xml version="1.0" encoding="utf-8"?>
<p:tagLst xmlns:p="http://schemas.openxmlformats.org/presentationml/2006/main">
  <p:tag name="PRESENTER_SHAPEINFO" val="&lt;ThreeDShapeInfo&gt;&lt;uuid val=&quot;{bd30bdbc-dc32-4ab6-89f0-047fea7d40b9}&quot; /&gt;&lt;isInvalidForFieldText val=&quot;0&quot; /&gt;&lt;Image&gt;&lt;filename val=&quot;E:\breeze\content\1108976012\2707112030-1\input\breezo\data\asimages\{bd30bdbc-dc32-4ab6-89f0-047fea7d40b9}.png&quot; /&gt;&lt;left val=&quot;303&quot; /&gt;&lt;top val=&quot;640&quot; /&gt;&lt;width val=&quot;353&quot; /&gt;&lt;height val=&quot;53&quot; /&gt;&lt;hasText val=&quot;1&quot; /&gt;&lt;/Image&gt;&lt;/ThreeDShapeInfo&gt;"/>
  <p:tag name="PRESENTER_SHAPETEXTINFO" val="&lt;ShapeTextInfo&gt;&lt;TableIndex row=&quot;-1&quot; col=&quot;-1&quot;&gt;&lt;linesCount val=&quot;2&quot; /&gt;&lt;lineCharCount val=&quot;36&quot; /&gt;&lt;lineCharCount val=&quot;16&quot; /&gt;&lt;/TableIndex&gt;&lt;/ShapeTextInfo&gt;"/>
</p:tagLst>
</file>

<file path=ppt/tags/tag37.xml><?xml version="1.0" encoding="utf-8"?>
<p:tagLst xmlns:p="http://schemas.openxmlformats.org/presentationml/2006/main">
  <p:tag name="HTML_SHAPEINFO" val="&lt;SlideThumbPath val=&quot;SlideTemp.PNG&quot;/&gt;"/>
</p:tagLst>
</file>

<file path=ppt/tags/tag38.xml><?xml version="1.0" encoding="utf-8"?>
<p:tagLst xmlns:p="http://schemas.openxmlformats.org/presentationml/2006/main">
  <p:tag name="PRESENTER_SHAPEINFO" val="&lt;ThreeDShapeInfo&gt;&lt;uuid val=&quot;{b56505c9-fcb8-4259-9d96-9d349a04bc88}&quot; /&gt;&lt;isInvalidForFieldText val=&quot;0&quot; /&gt;&lt;Image&gt;&lt;filename val=&quot;E:\breeze\content\1108976012\2707112030-1\input\breezo\data\asimages\{b56505c9-fcb8-4259-9d96-9d349a04bc88}.png&quot; /&gt;&lt;left val=&quot;76&quot; /&gt;&lt;top val=&quot;73&quot; /&gt;&lt;width val=&quot;373&quot; /&gt;&lt;height val=&quot;53&quot; /&gt;&lt;hasText val=&quot;1&quot; /&gt;&lt;/Image&gt;&lt;/ThreeDShapeInfo&gt;"/>
  <p:tag name="PRESENTER_SHAPETEXTINFO" val="&lt;ShapeTextInfo&gt;&lt;TableIndex row=&quot;-1&quot; col=&quot;-1&quot;&gt;&lt;linesCount val=&quot;1&quot; /&gt;&lt;lineCharCount val=&quot;17&quot; /&gt;&lt;/TableIndex&gt;&lt;/ShapeTextInfo&gt;"/>
</p:tagLst>
</file>

<file path=ppt/tags/tag39.xml><?xml version="1.0" encoding="utf-8"?>
<p:tagLst xmlns:p="http://schemas.openxmlformats.org/presentationml/2006/main">
  <p:tag name="PRESENTER_SHAPEINFO" val="&lt;ThreeDShapeInfo&gt;&lt;uuid val=&quot;{ada8265c-9319-440f-a15c-fbd8f4c5fbd6}&quot; /&gt;&lt;isInvalidForFieldText val=&quot;0&quot; /&gt;&lt;Image&gt;&lt;filename val=&quot;E:\breeze\content\1108976012\2707112030-1\input\breezo\data\asimages\{ada8265c-9319-440f-a15c-fbd8f4c5fbd6}.png&quot; /&gt;&lt;left val=&quot;56&quot; /&gt;&lt;top val=&quot;173&quot; /&gt;&lt;width val=&quot;737&quot; /&gt;&lt;height val=&quot;183&quot; /&gt;&lt;hasText val=&quot;1&quot; /&gt;&lt;/Image&gt;&lt;/ThreeDShapeInfo&gt;"/>
  <p:tag name="PRESENTER_SHAPETEXTINFO" val="&lt;ShapeTextInfo&gt;&lt;TableIndex row=&quot;-1&quot; col=&quot;-1&quot;&gt;&lt;linesCount val=&quot;3&quot; /&gt;&lt;lineCharCount val=&quot;25&quot; /&gt;&lt;lineCharCount val=&quot;30&quot; /&gt;&lt;lineCharCount val=&quot;69&quot; /&gt;&lt;/TableIndex&gt;&lt;/ShapeTextInfo&gt;"/>
</p:tagLst>
</file>

<file path=ppt/tags/tag4.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40.xml><?xml version="1.0" encoding="utf-8"?>
<p:tagLst xmlns:p="http://schemas.openxmlformats.org/presentationml/2006/main">
  <p:tag name="HTML_SHAPEINFO" val="&lt;SlideThumbPath val=&quot;SlideTemp.PNG&quot;/&gt;"/>
</p:tagLst>
</file>

<file path=ppt/tags/tag41.xml><?xml version="1.0" encoding="utf-8"?>
<p:tagLst xmlns:p="http://schemas.openxmlformats.org/presentationml/2006/main">
  <p:tag name="PRESENTER_SHAPEINFO" val="&lt;ThreeDShapeInfo&gt;&lt;uuid val=&quot;{732bfc82-5c54-43f1-9ba7-6b1698a57fe0}&quot; /&gt;&lt;isInvalidForFieldText val=&quot;0&quot; /&gt;&lt;Image&gt;&lt;filename val=&quot;E:\breeze\content\1108976012\2707112030-1\input\breezo\data\asimages\{732bfc82-5c54-43f1-9ba7-6b1698a57fe0}.png&quot; /&gt;&lt;left val=&quot;30&quot; /&gt;&lt;top val=&quot;60&quot; /&gt;&lt;width val=&quot;563&quot; /&gt;&lt;height val=&quot;187&quot; /&gt;&lt;hasText val=&quot;1&quot; /&gt;&lt;/Image&gt;&lt;/ThreeDShapeInfo&gt;"/>
  <p:tag name="PRESENTER_SHAPETEXTINFO" val="&lt;ShapeTextInfo&gt;&lt;TableIndex row=&quot;-1&quot; col=&quot;-1&quot;&gt;&lt;linesCount val=&quot;1&quot; /&gt;&lt;lineCharCount val=&quot;95&quot; /&gt;&lt;/TableIndex&gt;&lt;/ShapeTextInfo&gt;"/>
</p:tagLst>
</file>

<file path=ppt/tags/tag42.xml><?xml version="1.0" encoding="utf-8"?>
<p:tagLst xmlns:p="http://schemas.openxmlformats.org/presentationml/2006/main">
  <p:tag name="PRESENTER_SHAPEINFO" val="&lt;ThreeDShapeInfo&gt;&lt;uuid val=&quot;{c3f657d5-5776-43e5-876f-76f4bce2eb04}&quot; /&gt;&lt;isInvalidForFieldText val=&quot;0&quot; /&gt;&lt;Image&gt;&lt;filename val=&quot;E:\breeze\content\1108976012\2707112030-1\input\breezo\data\asimages\{c3f657d5-5776-43e5-876f-76f4bce2eb04}.png&quot; /&gt;&lt;left val=&quot;43&quot; /&gt;&lt;top val=&quot;283&quot; /&gt;&lt;width val=&quot;830&quot; /&gt;&lt;height val=&quot;263&quot; /&gt;&lt;hasText val=&quot;1&quot; /&gt;&lt;/Image&gt;&lt;/ThreeDShapeInfo&gt;"/>
  <p:tag name="PRESENTER_SHAPETEXTINFO" val="&lt;ShapeTextInfo&gt;&lt;TableIndex row=&quot;-1&quot; col=&quot;-1&quot;&gt;&lt;linesCount val=&quot;8&quot; /&gt;&lt;lineCharCount val=&quot;84&quot; /&gt;&lt;lineCharCount val=&quot;58&quot; /&gt;&lt;lineCharCount val=&quot;47&quot; /&gt;&lt;lineCharCount val=&quot;37&quot; /&gt;&lt;lineCharCount val=&quot;1&quot; /&gt;&lt;lineCharCount val=&quot;1&quot; /&gt;&lt;lineCharCount val=&quot;1&quot; /&gt;&lt;lineCharCount val=&quot;1&quot; /&gt;&lt;/TableIndex&gt;&lt;/ShapeTextInfo&gt;"/>
</p:tagLst>
</file>

<file path=ppt/tags/tag43.xml><?xml version="1.0" encoding="utf-8"?>
<p:tagLst xmlns:p="http://schemas.openxmlformats.org/presentationml/2006/main">
  <p:tag name="PRESENTER_SHAPEINFO" val="&lt;ThreeDShapeInfo&gt;&lt;uuid val=&quot;{6ce8c65d-e8e0-4263-b1c9-05d3f1d503c3}&quot; /&gt;&lt;isInvalidForFieldText val=&quot;0&quot; /&gt;&lt;Image&gt;&lt;filename val=&quot;E:\breeze\content\1108976012\2707112030-1\input\breezo\data\asimages\{6ce8c65d-e8e0-4263-b1c9-05d3f1d503c3}.jpg&quot; /&gt;&lt;left val=&quot;670&quot; /&gt;&lt;top val=&quot;0&quot; /&gt;&lt;width val=&quot;290&quot; /&gt;&lt;height val=&quot;210&quot; /&gt;&lt;hasText val=&quot;1&quot; /&gt;&lt;/Image&gt;&lt;/ThreeDShapeInfo&gt;"/>
</p:tagLst>
</file>

<file path=ppt/tags/tag44.xml><?xml version="1.0" encoding="utf-8"?>
<p:tagLst xmlns:p="http://schemas.openxmlformats.org/presentationml/2006/main">
  <p:tag name="HTML_SHAPEINFO" val="&lt;SlideThumbPath val=&quot;SlideTemp.PNG&quot;/&gt;"/>
</p:tagLst>
</file>

<file path=ppt/tags/tag45.xml><?xml version="1.0" encoding="utf-8"?>
<p:tagLst xmlns:p="http://schemas.openxmlformats.org/presentationml/2006/main">
  <p:tag name="PRESENTER_SHAPEINFO" val="&lt;ThreeDShapeInfo&gt;&lt;uuid val=&quot;{395e1b02-e32a-471c-982a-02ea3d4722cf}&quot; /&gt;&lt;isInvalidForFieldText val=&quot;0&quot; /&gt;&lt;Image&gt;&lt;filename val=&quot;E:\breeze\content\1108976012\2707112030-1\input\breezo\data\asimages\{395e1b02-e32a-471c-982a-02ea3d4722cf}.png&quot; /&gt;&lt;left val=&quot;53&quot; /&gt;&lt;top val=&quot;56&quot; /&gt;&lt;width val=&quot;170&quot; /&gt;&lt;height val=&quot;47&quot; /&gt;&lt;hasText val=&quot;1&quot; /&gt;&lt;/Image&gt;&lt;/ThreeDShapeInfo&gt;"/>
  <p:tag name="PRESENTER_SHAPETEXTINFO" val="&lt;ShapeTextInfo&gt;&lt;TableIndex row=&quot;-1&quot; col=&quot;-1&quot;&gt;&lt;linesCount val=&quot;1&quot; /&gt;&lt;lineCharCount val=&quot;7&quot; /&gt;&lt;/TableIndex&gt;&lt;/ShapeTextInfo&gt;"/>
</p:tagLst>
</file>

<file path=ppt/tags/tag46.xml><?xml version="1.0" encoding="utf-8"?>
<p:tagLst xmlns:p="http://schemas.openxmlformats.org/presentationml/2006/main">
  <p:tag name="PRESENTER_SHAPEINFO" val="&lt;ThreeDShapeInfo&gt;&lt;uuid val=&quot;{a82d2d8b-cc06-4a03-b9e3-70db8e0c378b}&quot; /&gt;&lt;isInvalidForFieldText val=&quot;0&quot; /&gt;&lt;Image&gt;&lt;filename val=&quot;E:\breeze\content\1108976012\2707112030-1\input\breezo\data\asimages\{a82d2d8b-cc06-4a03-b9e3-70db8e0c378b}.png&quot; /&gt;&lt;left val=&quot;40&quot; /&gt;&lt;top val=&quot;156&quot; /&gt;&lt;width val=&quot;500&quot; /&gt;&lt;height val=&quot;443&quot; /&gt;&lt;hasText val=&quot;1&quot; /&gt;&lt;/Image&gt;&lt;/ThreeDShapeInfo&gt;"/>
  <p:tag name="PRESENTER_SHAPETEXTINFO" val="&lt;ShapeTextInfo&gt;&lt;TableIndex row=&quot;-1&quot; col=&quot;-1&quot;&gt;&lt;linesCount val=&quot;5&quot; /&gt;&lt;lineCharCount val=&quot;80&quot; /&gt;&lt;lineCharCount val=&quot;1&quot; /&gt;&lt;lineCharCount val=&quot;110&quot; /&gt;&lt;lineCharCount val=&quot;1&quot; /&gt;&lt;lineCharCount val=&quot;57&quot; /&gt;&lt;/TableIndex&gt;&lt;/ShapeTextInfo&gt;"/>
</p:tagLst>
</file>

<file path=ppt/tags/tag47.xml><?xml version="1.0" encoding="utf-8"?>
<p:tagLst xmlns:p="http://schemas.openxmlformats.org/presentationml/2006/main">
  <p:tag name="PRESENTER_SHAPEINFO" val="&lt;ThreeDShapeInfo&gt;&lt;uuid val=&quot;{53340c62-2bef-42d3-b6c3-b89cdcca7321}&quot; /&gt;&lt;isInvalidForFieldText val=&quot;0&quot; /&gt;&lt;Image&gt;&lt;filename val=&quot;E:\breeze\content\1108976012\2707112030-1\input\breezo\data\asimages\{53340c62-2bef-42d3-b6c3-b89cdcca7321}.png&quot; /&gt;&lt;left val=&quot;593&quot; /&gt;&lt;top val=&quot;143&quot; /&gt;&lt;width val=&quot;330&quot; /&gt;&lt;height val=&quot;237&quot; /&gt;&lt;hasText val=&quot;1&quot; /&gt;&lt;/Image&gt;&lt;/ThreeDShapeInfo&gt;"/>
</p:tagLst>
</file>

<file path=ppt/tags/tag48.xml><?xml version="1.0" encoding="utf-8"?>
<p:tagLst xmlns:p="http://schemas.openxmlformats.org/presentationml/2006/main">
  <p:tag name="PRESENTER_SHAPEINFO" val="&lt;ThreeDShapeInfo&gt;&lt;uuid val=&quot;{b5853021-9751-4b80-9494-0a75ad65860c}&quot; /&gt;&lt;isInvalidForFieldText val=&quot;0&quot; /&gt;&lt;Image&gt;&lt;filename val=&quot;E:\breeze\content\1108976012\2707112030-1\input\breezo\data\asimages\{b5853021-9751-4b80-9494-0a75ad65860c}.png&quot; /&gt;&lt;left val=&quot;556&quot; /&gt;&lt;top val=&quot;423&quot; /&gt;&lt;width val=&quot;383&quot; /&gt;&lt;height val=&quot;210&quot; /&gt;&lt;hasText val=&quot;1&quot; /&gt;&lt;/Image&gt;&lt;/ThreeDShapeInfo&gt;"/>
</p:tagLst>
</file>

<file path=ppt/tags/tag49.xml><?xml version="1.0" encoding="utf-8"?>
<p:tagLst xmlns:p="http://schemas.openxmlformats.org/presentationml/2006/main">
  <p:tag name="HTML_SHAPEINFO" val="&lt;SlideThumbPath val=&quot;SlideTemp.PNG&quot;/&gt;"/>
</p:tagLst>
</file>

<file path=ppt/tags/tag5.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50.xml><?xml version="1.0" encoding="utf-8"?>
<p:tagLst xmlns:p="http://schemas.openxmlformats.org/presentationml/2006/main">
  <p:tag name="PRESENTER_SHAPEINFO" val="&lt;ThreeDShapeInfo&gt;&lt;uuid val=&quot;{203551bf-d1fa-4a1d-8d91-081c728828fe}&quot; /&gt;&lt;isInvalidForFieldText val=&quot;0&quot; /&gt;&lt;Image&gt;&lt;filename val=&quot;E:\breeze\content\1108976012\2707112030-1\input\breezo\data\asimages\{203551bf-d1fa-4a1d-8d91-081c728828fe}.png&quot; /&gt;&lt;left val=&quot;73&quot; /&gt;&lt;top val=&quot;53&quot; /&gt;&lt;width val=&quot;163&quot; /&gt;&lt;height val=&quot;50&quot; /&gt;&lt;hasText val=&quot;1&quot; /&gt;&lt;/Image&gt;&lt;/ThreeDShapeInfo&gt;"/>
  <p:tag name="PRESENTER_SHAPETEXTINFO" val="&lt;ShapeTextInfo&gt;&lt;TableIndex row=&quot;-1&quot; col=&quot;-1&quot;&gt;&lt;linesCount val=&quot;1&quot; /&gt;&lt;lineCharCount val=&quot;6&quot; /&gt;&lt;/TableIndex&gt;&lt;/ShapeTextInfo&gt;"/>
</p:tagLst>
</file>

<file path=ppt/tags/tag51.xml><?xml version="1.0" encoding="utf-8"?>
<p:tagLst xmlns:p="http://schemas.openxmlformats.org/presentationml/2006/main">
  <p:tag name="PRESENTER_SHAPEINFO" val="&lt;ThreeDShapeInfo&gt;&lt;uuid val=&quot;{d0286d6b-7fb6-45dc-a53c-94b6552415a7}&quot; /&gt;&lt;isInvalidForFieldText val=&quot;0&quot; /&gt;&lt;Image&gt;&lt;filename val=&quot;E:\breeze\content\1108976012\2707112030-1\input\breezo\data\asimages\{d0286d6b-7fb6-45dc-a53c-94b6552415a7}.png&quot; /&gt;&lt;left val=&quot;76&quot; /&gt;&lt;top val=&quot;186&quot; /&gt;&lt;width val=&quot;790&quot; /&gt;&lt;height val=&quot;330&quot; /&gt;&lt;hasText val=&quot;1&quot; /&gt;&lt;/Image&gt;&lt;/ThreeDShapeInfo&gt;"/>
  <p:tag name="PRESENTER_SHAPETEXTINFO" val="&lt;ShapeTextInfo&gt;&lt;TableIndex row=&quot;-1&quot; col=&quot;-1&quot;&gt;&lt;linesCount val=&quot;7&quot; /&gt;&lt;lineCharCount val=&quot;31&quot; /&gt;&lt;lineCharCount val=&quot;30&quot; /&gt;&lt;lineCharCount val=&quot;37&quot; /&gt;&lt;lineCharCount val=&quot;68&quot; /&gt;&lt;lineCharCount val=&quot;43&quot; /&gt;&lt;lineCharCount val=&quot;22&quot; /&gt;&lt;lineCharCount val=&quot;1&quot; /&gt;&lt;/TableIndex&gt;&lt;/ShapeTextInfo&gt;"/>
</p:tagLst>
</file>

<file path=ppt/tags/tag52.xml><?xml version="1.0" encoding="utf-8"?>
<p:tagLst xmlns:p="http://schemas.openxmlformats.org/presentationml/2006/main">
  <p:tag name="HTML_SHAPEINFO" val="&lt;SlideThumbPath val=&quot;SlideTemp.PNG&quot;/&gt;"/>
</p:tagLst>
</file>

<file path=ppt/tags/tag53.xml><?xml version="1.0" encoding="utf-8"?>
<p:tagLst xmlns:p="http://schemas.openxmlformats.org/presentationml/2006/main">
  <p:tag name="PRESENTER_SHAPEINFO" val="&lt;ThreeDShapeInfo&gt;&lt;uuid val=&quot;{0a640e62-be0c-4960-92d4-df2c2e75518b}&quot; /&gt;&lt;isInvalidForFieldText val=&quot;0&quot; /&gt;&lt;Image&gt;&lt;filename val=&quot;E:\breeze\content\1108976012\2707112030-1\input\breezo\data\asimages\{0a640e62-be0c-4960-92d4-df2c2e75518b}.png&quot; /&gt;&lt;left val=&quot;76&quot; /&gt;&lt;top val=&quot;86&quot; /&gt;&lt;width val=&quot;440&quot; /&gt;&lt;height val=&quot;40&quot; /&gt;&lt;hasText val=&quot;1&quot; /&gt;&lt;/Image&gt;&lt;/ThreeDShapeInfo&gt;"/>
  <p:tag name="PRESENTER_SHAPETEXTINFO" val="&lt;ShapeTextInfo&gt;&lt;TableIndex row=&quot;-1&quot; col=&quot;-1&quot;&gt;&lt;linesCount val=&quot;1&quot; /&gt;&lt;lineCharCount val=&quot;19&quot; /&gt;&lt;/TableIndex&gt;&lt;/ShapeTextInfo&gt;"/>
</p:tagLst>
</file>

<file path=ppt/tags/tag54.xml><?xml version="1.0" encoding="utf-8"?>
<p:tagLst xmlns:p="http://schemas.openxmlformats.org/presentationml/2006/main">
  <p:tag name="PRESENTER_SHAPEINFO" val="&lt;ThreeDShapeInfo&gt;&lt;uuid val=&quot;{374fa2bc-1740-4233-ac01-5d026b8be10c}&quot; /&gt;&lt;isInvalidForFieldText val=&quot;0&quot; /&gt;&lt;Image&gt;&lt;filename val=&quot;E:\breeze\content\1108976012\2707112030-1\input\breezo\data\asimages\{374fa2bc-1740-4233-ac01-5d026b8be10c}.png&quot; /&gt;&lt;left val=&quot;80&quot; /&gt;&lt;top val=&quot;200&quot; /&gt;&lt;width val=&quot;800&quot; /&gt;&lt;height val=&quot;90&quot; /&gt;&lt;hasText val=&quot;1&quot; /&gt;&lt;/Image&gt;&lt;/ThreeDShapeInfo&gt;"/>
  <p:tag name="PRESENTER_SHAPETEXTINFO" val="&lt;ShapeTextInfo&gt;&lt;TableIndex row=&quot;-1&quot; col=&quot;-1&quot;&gt;&lt;linesCount val=&quot;1&quot; /&gt;&lt;lineCharCount val=&quot;87&quot; /&gt;&lt;/TableIndex&gt;&lt;/ShapeTextInfo&gt;"/>
</p:tagLst>
</file>

<file path=ppt/tags/tag55.xml><?xml version="1.0" encoding="utf-8"?>
<p:tagLst xmlns:p="http://schemas.openxmlformats.org/presentationml/2006/main">
  <p:tag name="PRESENTER_SHAPEINFO" val="&lt;ThreeDShapeInfo&gt;&lt;uuid val=&quot;{f1e594a5-0c00-4ee9-b057-29479a3915be}&quot; /&gt;&lt;isInvalidForFieldText val=&quot;0&quot; /&gt;&lt;Image&gt;&lt;filename val=&quot;E:\breeze\content\1108976012\2707112030-1\input\breezo\data\asimages\{f1e594a5-0c00-4ee9-b057-29479a3915be}.png&quot; /&gt;&lt;left val=&quot;260&quot; /&gt;&lt;top val=&quot;323&quot; /&gt;&lt;width val=&quot;440&quot; /&gt;&lt;height val=&quot;280&quot; /&gt;&lt;hasText val=&quot;1&quot; /&gt;&lt;/Image&gt;&lt;/ThreeDShapeInfo&gt;"/>
</p:tagLst>
</file>

<file path=ppt/tags/tag56.xml><?xml version="1.0" encoding="utf-8"?>
<p:tagLst xmlns:p="http://schemas.openxmlformats.org/presentationml/2006/main">
  <p:tag name="HTML_SHAPEINFO" val="&lt;SlideThumbPath val=&quot;SlideTemp.PNG&quot;/&gt;"/>
</p:tagLst>
</file>

<file path=ppt/tags/tag57.xml><?xml version="1.0" encoding="utf-8"?>
<p:tagLst xmlns:p="http://schemas.openxmlformats.org/presentationml/2006/main">
  <p:tag name="PRESENTER_SHAPEINFO" val="&lt;ThreeDShapeInfo&gt;&lt;uuid val=&quot;{9688061a-6e13-4436-aa7e-25ab592407d6}&quot; /&gt;&lt;isInvalidForFieldText val=&quot;0&quot; /&gt;&lt;Image&gt;&lt;filename val=&quot;E:\breeze\content\1108976012\2707112030-1\input\breezo\data\asimages\{9688061a-6e13-4436-aa7e-25ab592407d6}.png&quot; /&gt;&lt;left val=&quot;76&quot; /&gt;&lt;top val=&quot;86&quot; /&gt;&lt;width val=&quot;620&quot; /&gt;&lt;height val=&quot;50&quot; /&gt;&lt;hasText val=&quot;1&quot; /&gt;&lt;/Image&gt;&lt;/ThreeDShapeInfo&gt;"/>
  <p:tag name="PRESENTER_SHAPETEXTINFO" val="&lt;ShapeTextInfo&gt;&lt;TableIndex row=&quot;-1&quot; col=&quot;-1&quot;&gt;&lt;linesCount val=&quot;1&quot; /&gt;&lt;lineCharCount val=&quot;25&quot; /&gt;&lt;/TableIndex&gt;&lt;/ShapeTextInfo&gt;"/>
</p:tagLst>
</file>

<file path=ppt/tags/tag58.xml><?xml version="1.0" encoding="utf-8"?>
<p:tagLst xmlns:p="http://schemas.openxmlformats.org/presentationml/2006/main">
  <p:tag name="PRESENTER_SHAPEINFO" val="&lt;ThreeDShapeInfo&gt;&lt;uuid val=&quot;{d3dada29-71c8-4b53-a493-d0ae4092296f}&quot; /&gt;&lt;isInvalidForFieldText val=&quot;0&quot; /&gt;&lt;Image&gt;&lt;filename val=&quot;E:\breeze\content\1108976012\2707112030-1\input\breezo\data\asimages\{d3dada29-71c8-4b53-a493-d0ae4092296f}.png&quot; /&gt;&lt;left val=&quot;70&quot; /&gt;&lt;top val=&quot;200&quot; /&gt;&lt;width val=&quot;800&quot; /&gt;&lt;height val=&quot;340&quot; /&gt;&lt;hasText val=&quot;1&quot; /&gt;&lt;/Image&gt;&lt;/ThreeDShapeInfo&gt;"/>
  <p:tag name="PRESENTER_SHAPETEXTINFO" val="&lt;ShapeTextInfo&gt;&lt;TableIndex row=&quot;-1&quot; col=&quot;-1&quot;&gt;&lt;linesCount val=&quot;3&quot; /&gt;&lt;lineCharCount val=&quot;162&quot; /&gt;&lt;lineCharCount val=&quot;1&quot; /&gt;&lt;lineCharCount val=&quot;139&quot; /&gt;&lt;/TableIndex&gt;&lt;/ShapeTextInfo&gt;"/>
</p:tagLst>
</file>

<file path=ppt/tags/tag59.xml><?xml version="1.0" encoding="utf-8"?>
<p:tagLst xmlns:p="http://schemas.openxmlformats.org/presentationml/2006/main">
  <p:tag name="HTML_SHAPEINFO" val="&lt;SlideThumbPath val=&quot;SlideTemp.PNG&quot;/&gt;"/>
</p:tagLst>
</file>

<file path=ppt/tags/tag6.xml><?xml version="1.0" encoding="utf-8"?>
<p:tagLst xmlns:p="http://schemas.openxmlformats.org/presentationml/2006/main">
  <p:tag name="PRESENTER_SHAPETEXTINFO" val="&lt;ShapeTextInfo&gt;&lt;TableIndex row=&quot;-1&quot; col=&quot;-1&quot;&gt;&lt;linesCount val=&quot;1&quot; /&gt;&lt;lineCharCount val=&quot;32&quot; /&gt;&lt;/TableIndex&gt;&lt;/ShapeTextInfo&gt;"/>
</p:tagLst>
</file>

<file path=ppt/tags/tag60.xml><?xml version="1.0" encoding="utf-8"?>
<p:tagLst xmlns:p="http://schemas.openxmlformats.org/presentationml/2006/main">
  <p:tag name="PRESENTER_SHAPEINFO" val="&lt;ThreeDShapeInfo&gt;&lt;uuid val=&quot;{35022dc8-ad5b-4346-b267-65dac23ab9cf}&quot; /&gt;&lt;isInvalidForFieldText val=&quot;0&quot; /&gt;&lt;Image&gt;&lt;filename val=&quot;E:\breeze\content\1108976012\2707112030-1\input\breezo\data\asimages\{35022dc8-ad5b-4346-b267-65dac23ab9cf}.png&quot; /&gt;&lt;left val=&quot;30&quot; /&gt;&lt;top val=&quot;83&quot; /&gt;&lt;width val=&quot;543&quot; /&gt;&lt;height val=&quot;190&quot; /&gt;&lt;hasText val=&quot;1&quot; /&gt;&lt;/Image&gt;&lt;/ThreeDShapeInfo&gt;"/>
  <p:tag name="PRESENTER_SHAPETEXTINFO" val="&lt;ShapeTextInfo&gt;&lt;TableIndex row=&quot;-1&quot; col=&quot;-1&quot;&gt;&lt;linesCount val=&quot;1&quot; /&gt;&lt;lineCharCount val=&quot;87&quot; /&gt;&lt;/TableIndex&gt;&lt;/ShapeTextInfo&gt;"/>
</p:tagLst>
</file>

<file path=ppt/tags/tag61.xml><?xml version="1.0" encoding="utf-8"?>
<p:tagLst xmlns:p="http://schemas.openxmlformats.org/presentationml/2006/main">
  <p:tag name="PRESENTER_SHAPEINFO" val="&lt;ThreeDShapeInfo&gt;&lt;uuid val=&quot;{57c626f3-e6d0-4130-911a-6efeb5f97078}&quot; /&gt;&lt;isInvalidForFieldText val=&quot;0&quot; /&gt;&lt;Image&gt;&lt;filename val=&quot;E:\breeze\content\1108976012\2707112030-1\input\breezo\data\asimages\{57c626f3-e6d0-4130-911a-6efeb5f97078}.png&quot; /&gt;&lt;left val=&quot;43&quot; /&gt;&lt;top val=&quot;320&quot; /&gt;&lt;width val=&quot;883&quot; /&gt;&lt;height val=&quot;297&quot; /&gt;&lt;hasText val=&quot;1&quot; /&gt;&lt;/Image&gt;&lt;/ThreeDShapeInfo&gt;"/>
  <p:tag name="PRESENTER_SHAPETEXTINFO" val="&lt;ShapeTextInfo&gt;&lt;TableIndex row=&quot;-1&quot; col=&quot;-1&quot;&gt;&lt;linesCount val=&quot;8&quot; /&gt;&lt;lineCharCount val=&quot;102&quot; /&gt;&lt;lineCharCount val=&quot;70&quot; /&gt;&lt;lineCharCount val=&quot;95&quot; /&gt;&lt;lineCharCount val=&quot;50&quot; /&gt;&lt;lineCharCount val=&quot;1&quot; /&gt;&lt;lineCharCount val=&quot;1&quot; /&gt;&lt;lineCharCount val=&quot;1&quot; /&gt;&lt;lineCharCount val=&quot;1&quot; /&gt;&lt;/TableIndex&gt;&lt;/ShapeTextInfo&gt;"/>
</p:tagLst>
</file>

<file path=ppt/tags/tag62.xml><?xml version="1.0" encoding="utf-8"?>
<p:tagLst xmlns:p="http://schemas.openxmlformats.org/presentationml/2006/main">
  <p:tag name="PRESENTER_SHAPEINFO" val="&lt;ThreeDShapeInfo&gt;&lt;uuid val=&quot;{d6bdad3e-303d-4d5c-9f55-6dfa94da1cfd}&quot; /&gt;&lt;isInvalidForFieldText val=&quot;0&quot; /&gt;&lt;Image&gt;&lt;filename val=&quot;E:\breeze\content\1108976012\2707112030-1\input\breezo\data\asimages\{d6bdad3e-303d-4d5c-9f55-6dfa94da1cfd}.jpg&quot; /&gt;&lt;left val=&quot;670&quot; /&gt;&lt;top val=&quot;0&quot; /&gt;&lt;width val=&quot;290&quot; /&gt;&lt;height val=&quot;210&quot; /&gt;&lt;hasText val=&quot;1&quot; /&gt;&lt;/Image&gt;&lt;/ThreeDShapeInfo&gt;"/>
</p:tagLst>
</file>

<file path=ppt/tags/tag63.xml><?xml version="1.0" encoding="utf-8"?>
<p:tagLst xmlns:p="http://schemas.openxmlformats.org/presentationml/2006/main">
  <p:tag name="HTML_SHAPEINFO" val="&lt;SlideThumbPath val=&quot;SlideTemp.PNG&quot;/&gt;"/>
</p:tagLst>
</file>

<file path=ppt/tags/tag64.xml><?xml version="1.0" encoding="utf-8"?>
<p:tagLst xmlns:p="http://schemas.openxmlformats.org/presentationml/2006/main">
  <p:tag name="PRESENTER_SHAPEINFO" val="&lt;ThreeDShapeInfo&gt;&lt;uuid val=&quot;{5e01e5d4-44ff-4fc8-9f07-e8f817a692fc}&quot; /&gt;&lt;isInvalidForFieldText val=&quot;0&quot; /&gt;&lt;Image&gt;&lt;filename val=&quot;E:\breeze\content\1108976012\2707112030-1\input\breezo\data\asimages\{5e01e5d4-44ff-4fc8-9f07-e8f817a692fc}.png&quot; /&gt;&lt;left val=&quot;40&quot; /&gt;&lt;top val=&quot;66&quot; /&gt;&lt;width val=&quot;640&quot; /&gt;&lt;height val=&quot;50&quot; /&gt;&lt;hasText val=&quot;1&quot; /&gt;&lt;/Image&gt;&lt;/ThreeDShapeInfo&gt;"/>
  <p:tag name="PRESENTER_SHAPETEXTINFO" val="&lt;ShapeTextInfo&gt;&lt;TableIndex row=&quot;-1&quot; col=&quot;-1&quot;&gt;&lt;linesCount val=&quot;1&quot; /&gt;&lt;lineCharCount val=&quot;30&quot; /&gt;&lt;/TableIndex&gt;&lt;/ShapeTextInfo&gt;"/>
</p:tagLst>
</file>

<file path=ppt/tags/tag65.xml><?xml version="1.0" encoding="utf-8"?>
<p:tagLst xmlns:p="http://schemas.openxmlformats.org/presentationml/2006/main">
  <p:tag name="PRESENTER_SHAPEINFO" val="&lt;ThreeDShapeInfo&gt;&lt;uuid val=&quot;{945dafdc-0084-4fd5-9e6e-f683dab291d7}&quot; /&gt;&lt;isInvalidForFieldText val=&quot;0&quot; /&gt;&lt;Image&gt;&lt;filename val=&quot;E:\breeze\content\1108976012\2707112030-1\input\breezo\data\asimages\{945dafdc-0084-4fd5-9e6e-f683dab291d7}.png&quot; /&gt;&lt;left val=&quot;36&quot; /&gt;&lt;top val=&quot;166&quot; /&gt;&lt;width val=&quot;750&quot; /&gt;&lt;height val=&quot;457&quot; /&gt;&lt;hasText val=&quot;1&quot; /&gt;&lt;/Image&gt;&lt;/ThreeDShapeInfo&gt;"/>
  <p:tag name="PRESENTER_SHAPETEXTINFO" val="&lt;ShapeTextInfo&gt;&lt;TableIndex row=&quot;-1&quot; col=&quot;-1&quot;&gt;&lt;linesCount val=&quot;9&quot; /&gt;&lt;lineCharCount val=&quot;20&quot; /&gt;&lt;lineCharCount val=&quot;1&quot; /&gt;&lt;lineCharCount val=&quot;29&quot; /&gt;&lt;lineCharCount val=&quot;1&quot; /&gt;&lt;lineCharCount val=&quot;37&quot; /&gt;&lt;lineCharCount val=&quot;1&quot; /&gt;&lt;lineCharCount val=&quot;34&quot; /&gt;&lt;lineCharCount val=&quot;1&quot; /&gt;&lt;lineCharCount val=&quot;71&quot; /&gt;&lt;/TableIndex&gt;&lt;/ShapeTextInfo&gt;"/>
</p:tagLst>
</file>

<file path=ppt/tags/tag66.xml><?xml version="1.0" encoding="utf-8"?>
<p:tagLst xmlns:p="http://schemas.openxmlformats.org/presentationml/2006/main">
  <p:tag name="HTML_SHAPEINFO" val="&lt;SlideThumbPath val=&quot;SlideTemp.PNG&quot;/&gt;"/>
</p:tagLst>
</file>

<file path=ppt/tags/tag67.xml><?xml version="1.0" encoding="utf-8"?>
<p:tagLst xmlns:p="http://schemas.openxmlformats.org/presentationml/2006/main">
  <p:tag name="PRESENTER_SHAPEINFO" val="&lt;ThreeDShapeInfo&gt;&lt;uuid val=&quot;{0145b7f1-985e-41dc-b4c3-d9350a8961ff}&quot; /&gt;&lt;isInvalidForFieldText val=&quot;0&quot; /&gt;&lt;Image&gt;&lt;filename val=&quot;E:\breeze\content\1108976012\2707112030-1\input\breezo\data\asimages\{0145b7f1-985e-41dc-b4c3-d9350a8961ff}.png&quot; /&gt;&lt;left val=&quot;30&quot; /&gt;&lt;top val=&quot;56&quot; /&gt;&lt;width val=&quot;550&quot; /&gt;&lt;height val=&quot;50&quot; /&gt;&lt;hasText val=&quot;1&quot; /&gt;&lt;/Image&gt;&lt;/ThreeDShapeInfo&gt;"/>
  <p:tag name="PRESENTER_SHAPETEXTINFO" val="&lt;ShapeTextInfo&gt;&lt;TableIndex row=&quot;-1&quot; col=&quot;-1&quot;&gt;&lt;linesCount val=&quot;1&quot; /&gt;&lt;lineCharCount val=&quot;25&quot; /&gt;&lt;/TableIndex&gt;&lt;/ShapeTextInfo&gt;"/>
</p:tagLst>
</file>

<file path=ppt/tags/tag68.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f63f4d8c-1222-4306-8403-cd122e442637}.png&quot; /&gt;&lt;left val=&quot;286&quot; /&gt;&lt;top val=&quot;116&quot; /&gt;&lt;width val=&quot;673&quot; /&gt;&lt;height val=&quot;590&quot; /&gt;&lt;hasText val=&quot;1&quot; /&gt;&lt;/Image&gt;&lt;/ThreeDShapeInfo&gt;"/>
</p:tagLst>
</file>

<file path=ppt/tags/tag6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xml><?xml version="1.0" encoding="utf-8"?>
<p:tagLst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70.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1.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72.xml><?xml version="1.0" encoding="utf-8"?>
<p:tagLst xmlns:p="http://schemas.openxmlformats.org/presentationml/2006/main">
  <p:tag name="PRESENTER_SHAPEINFO" val="&lt;ThreeDShapeInfo&gt;&lt;uuid val=&quot;{635e9594-2e38-42c3-9e2b-d1e338aa6895}&quot; /&gt;&lt;isInvalidForFieldText val=&quot;0&quot; /&gt;&lt;Image&gt;&lt;filename val=&quot;E:\breeze\content\1108976012\2707112030-1\input\breezo\data\asimages\{635e9594-2e38-42c3-9e2b-d1e338aa6895}.png&quot; /&gt;&lt;left val=&quot;33&quot; /&gt;&lt;top val=&quot;416&quot; /&gt;&lt;width val=&quot;250&quot; /&gt;&lt;height val=&quot;283&quot; /&gt;&lt;hasText val=&quot;1&quot; /&gt;&lt;/Image&gt;&lt;/ThreeDShapeInfo&gt;"/>
  <p:tag name="PRESENTER_SHAPETEXTINFO" val="&lt;ShapeTextInfo&gt;&lt;TableIndex row=&quot;-1&quot; col=&quot;-1&quot;&gt;&lt;linesCount val=&quot;9&quot; /&gt;&lt;lineCharCount val=&quot;11&quot; /&gt;&lt;lineCharCount val=&quot;4&quot; /&gt;&lt;lineCharCount val=&quot;5&quot; /&gt;&lt;lineCharCount val=&quot;6&quot; /&gt;&lt;lineCharCount val=&quot;12&quot; /&gt;&lt;lineCharCount val=&quot;8&quot; /&gt;&lt;lineCharCount val=&quot;33&quot; /&gt;&lt;lineCharCount val=&quot;16&quot; /&gt;&lt;lineCharCount val=&quot;18&quot; /&gt;&lt;/TableIndex&gt;&lt;/ShapeTextInfo&gt;"/>
</p:tagLst>
</file>

<file path=ppt/tags/tag73.xml><?xml version="1.0" encoding="utf-8"?>
<p:tagLst xmlns:p="http://schemas.openxmlformats.org/presentationml/2006/main">
  <p:tag name="PRESENTER_SHAPEINFO" val="&lt;ThreeDShapeInfo&gt;&lt;uuid val=&quot;{3b3f9923-e734-4b60-94a1-a25b7d1f4aaf}&quot; /&gt;&lt;isInvalidForFieldText val=&quot;0&quot; /&gt;&lt;Image&gt;&lt;filename val=&quot;E:\breeze\content\1108976012\2707112030-1\input\breezo\data\asimages\{3b3f9923-e734-4b60-94a1-a25b7d1f4aaf}.png&quot; /&gt;&lt;left val=&quot;196&quot; /&gt;&lt;top val=&quot;276&quot; /&gt;&lt;width val=&quot;223&quot; /&gt;&lt;height val=&quot;170&quot; /&gt;&lt;hasText val=&quot;1&quot; /&gt;&lt;/Image&gt;&lt;/ThreeDShapeInfo&gt;"/>
  <p:tag name="PRESENTER_SHAPETEXTINFO" val="&lt;ShapeTextInfo&gt;&lt;TableIndex row=&quot;-1&quot; col=&quot;-1&quot;&gt;&lt;linesCount val=&quot;7&quot; /&gt;&lt;lineCharCount val=&quot;10&quot; /&gt;&lt;lineCharCount val=&quot;4&quot; /&gt;&lt;lineCharCount val=&quot;10&quot; /&gt;&lt;lineCharCount val=&quot;4&quot; /&gt;&lt;lineCharCount val=&quot;8&quot; /&gt;&lt;lineCharCount val=&quot;20&quot; /&gt;&lt;lineCharCount val=&quot;1&quot; /&gt;&lt;/TableIndex&gt;&lt;/ShapeTextInfo&gt;"/>
</p:tagLst>
</file>

<file path=ppt/tags/tag74.xml><?xml version="1.0" encoding="utf-8"?>
<p:tagLst xmlns:p="http://schemas.openxmlformats.org/presentationml/2006/main">
  <p:tag name="PRESENTER_SHAPEINFO" val="&lt;ThreeDShapeInfo&gt;&lt;uuid val=&quot;{4cd6fc5a-adcc-4a03-b24b-2606c388c269}&quot; /&gt;&lt;isInvalidForFieldText val=&quot;0&quot; /&gt;&lt;Image&gt;&lt;filename val=&quot;E:\breeze\content\1108976012\2707112030-1\input\breezo\data\asimages\{4cd6fc5a-adcc-4a03-b24b-2606c388c269}.png&quot; /&gt;&lt;left val=&quot;380&quot; /&gt;&lt;top val=&quot;126&quot; /&gt;&lt;width val=&quot;117&quot; /&gt;&lt;height val=&quot;140&quot; /&gt;&lt;hasText val=&quot;1&quot; /&gt;&lt;/Image&gt;&lt;/ThreeDShapeInfo&gt;"/>
  <p:tag name="PRESENTER_SHAPETEXTINFO" val="&lt;ShapeTextInfo&gt;&lt;TableIndex row=&quot;-1&quot; col=&quot;-1&quot;&gt;&lt;linesCount val=&quot;5&quot; /&gt;&lt;lineCharCount val=&quot;11&quot; /&gt;&lt;lineCharCount val=&quot;4&quot; /&gt;&lt;lineCharCount val=&quot;7&quot; /&gt;&lt;lineCharCount val=&quot;4&quot; /&gt;&lt;lineCharCount val=&quot;8&quot; /&gt;&lt;/TableIndex&gt;&lt;/ShapeTextInfo&gt;"/>
</p:tagLst>
</file>

<file path=ppt/tags/tag75.xml><?xml version="1.0" encoding="utf-8"?>
<p:tagLst xmlns:p="http://schemas.openxmlformats.org/presentationml/2006/main">
  <p:tag name="HTML_SHAPEINFO" val="&lt;SlideThumbPath val=&quot;SlideTemp.PNG&quot;/&gt;"/>
</p:tagLst>
</file>

<file path=ppt/tags/tag76.xml><?xml version="1.0" encoding="utf-8"?>
<p:tagLst xmlns:p="http://schemas.openxmlformats.org/presentationml/2006/main">
  <p:tag name="PRESENTER_SHAPEINFO" val="&lt;ThreeDShapeInfo&gt;&lt;uuid val=&quot;{07619711-000d-4598-bdba-8182078fcc29}&quot; /&gt;&lt;isInvalidForFieldText val=&quot;0&quot; /&gt;&lt;Image&gt;&lt;filename val=&quot;E:\breeze\content\1108976012\2707112030-1\input\breezo\data\asimages\{07619711-000d-4598-bdba-8182078fcc29}.png&quot; /&gt;&lt;left val=&quot;76&quot; /&gt;&lt;top val=&quot;86&quot; /&gt;&lt;width val=&quot;440&quot; /&gt;&lt;height val=&quot;50&quot; /&gt;&lt;hasText val=&quot;1&quot; /&gt;&lt;/Image&gt;&lt;/ThreeDShapeInfo&gt;"/>
  <p:tag name="PRESENTER_SHAPETEXTINFO" val="&lt;ShapeTextInfo&gt;&lt;TableIndex row=&quot;-1&quot; col=&quot;-1&quot;&gt;&lt;linesCount val=&quot;1&quot; /&gt;&lt;lineCharCount val=&quot;20&quot; /&gt;&lt;/TableIndex&gt;&lt;/ShapeTextInfo&gt;"/>
</p:tagLst>
</file>

<file path=ppt/tags/tag77.xml><?xml version="1.0" encoding="utf-8"?>
<p:tagLst xmlns:p="http://schemas.openxmlformats.org/presentationml/2006/main">
  <p:tag name="PRESENTER_SHAPEINFO" val="&lt;ThreeDShapeInfo&gt;&lt;uuid val=&quot;{32d10e79-338a-4a35-8834-b6b3448ae1b4}&quot; /&gt;&lt;isInvalidForFieldText val=&quot;0&quot; /&gt;&lt;Image&gt;&lt;filename val=&quot;E:\breeze\content\1108976012\2707112030-1\input\breezo\data\asimages\{32d10e79-338a-4a35-8834-b6b3448ae1b4}.png&quot; /&gt;&lt;left val=&quot;76&quot; /&gt;&lt;top val=&quot;186&quot; /&gt;&lt;width val=&quot;837&quot; /&gt;&lt;height val=&quot;240&quot; /&gt;&lt;hasText val=&quot;1&quot; /&gt;&lt;/Image&gt;&lt;/ThreeDShapeInfo&gt;"/>
  <p:tag name="PRESENTER_SHAPETEXTINFO" val="&lt;ShapeTextInfo&gt;&lt;TableIndex row=&quot;-1&quot; col=&quot;-1&quot;&gt;&lt;linesCount val=&quot;5&quot; /&gt;&lt;lineCharCount val=&quot;34&quot; /&gt;&lt;lineCharCount val=&quot;29&quot; /&gt;&lt;lineCharCount val=&quot;53&quot; /&gt;&lt;lineCharCount val=&quot;55&quot; /&gt;&lt;lineCharCount val=&quot;34&quot; /&gt;&lt;/TableIndex&gt;&lt;/ShapeTextInfo&gt;"/>
</p:tagLst>
</file>

<file path=ppt/tags/tag78.xml><?xml version="1.0" encoding="utf-8"?>
<p:tagLst xmlns:p="http://schemas.openxmlformats.org/presentationml/2006/main">
  <p:tag name="HTML_SHAPEINFO" val="&lt;SlideThumbPath val=&quot;SlideTemp.PNG&quot;/&gt;"/>
</p:tagLst>
</file>

<file path=ppt/tags/tag79.xml><?xml version="1.0" encoding="utf-8"?>
<p:tagLst xmlns:p="http://schemas.openxmlformats.org/presentationml/2006/main">
  <p:tag name="PRESENTER_SHAPEINFO" val="&lt;ThreeDShapeInfo&gt;&lt;uuid val=&quot;{bed5825a-3a7f-430c-a72c-774b0a2c513a}&quot; /&gt;&lt;isInvalidForFieldText val=&quot;0&quot; /&gt;&lt;Image&gt;&lt;filename val=&quot;E:\breeze\content\1108976012\2707112030-1\input\breezo\data\asimages\{bed5825a-3a7f-430c-a72c-774b0a2c513a}.png&quot; /&gt;&lt;left val=&quot;263&quot; /&gt;&lt;top val=&quot;36&quot; /&gt;&lt;width val=&quot;433&quot; /&gt;&lt;height val=&quot;100&quot; /&gt;&lt;hasText val=&quot;1&quot; /&gt;&lt;/Image&gt;&lt;/ThreeDShapeInfo&gt;"/>
  <p:tag name="PRESENTER_SHAPETEXTINFO" val="&lt;ShapeTextInfo&gt;&lt;TableIndex row=&quot;-1&quot; col=&quot;-1&quot;&gt;&lt;linesCount val=&quot;1&quot; /&gt;&lt;lineCharCount val=&quot;42&quot; /&gt;&lt;/TableIndex&gt;&lt;/ShapeTextInfo&gt;"/>
</p:tagLst>
</file>

<file path=ppt/tags/tag8.xml><?xml version="1.0" encoding="utf-8"?>
<p:tagLst xmlns:p="http://schemas.openxmlformats.org/presentationml/2006/main">
  <p:tag name="PRESENTER_SHAPETEXTINFO" val="&lt;ShapeTextInfo&gt;&lt;TableIndex row=&quot;-1&quot; col=&quot;-1&quot;&gt;&lt;linesCount val=&quot;1&quot; /&gt;&lt;lineCharCount val=&quot;1&quot; /&gt;&lt;/TableIndex&gt;&lt;/ShapeTextInfo&gt;"/>
</p:tagLst>
</file>

<file path=ppt/tags/tag80.xml><?xml version="1.0" encoding="utf-8"?>
<p:tagLst xmlns:p="http://schemas.openxmlformats.org/presentationml/2006/main">
  <p:tag name="PRESENTER_SHAPEINFO" val="&lt;ThreeDShapeInfo&gt;&lt;uuid val=&quot;{c98bae8a-7a80-41d1-8222-384cd8f839a9}&quot; /&gt;&lt;isInvalidForFieldText val=&quot;0&quot; /&gt;&lt;Image&gt;&lt;filename val=&quot;E:\breeze\content\1108976012\2707112030-1\input\breezo\data\asimages\{c98bae8a-7a80-41d1-8222-384cd8f839a9}.jpg&quot; /&gt;&lt;left val=&quot;53&quot; /&gt;&lt;top val=&quot;166&quot; /&gt;&lt;width val=&quot;597&quot; /&gt;&lt;height val=&quot;333&quot; /&gt;&lt;hasText val=&quot;1&quot; /&gt;&lt;/Image&gt;&lt;/ThreeDShapeInfo&gt;"/>
</p:tagLst>
</file>

<file path=ppt/tags/tag81.xml><?xml version="1.0" encoding="utf-8"?>
<p:tagLst xmlns:p="http://schemas.openxmlformats.org/presentationml/2006/main">
  <p:tag name="PRESENTER_SHAPEINFO" val="&lt;ThreeDShapeInfo&gt;&lt;uuid val=&quot;{b6708b36-e8b6-48b2-809a-6565a1900fb0}&quot; /&gt;&lt;isInvalidForFieldText val=&quot;0&quot; /&gt;&lt;Image&gt;&lt;filename val=&quot;E:\breeze\content\1108976012\2707112030-1\input\breezo\data\asimages\{b6708b36-e8b6-48b2-809a-6565a1900fb0}.jpg&quot; /&gt;&lt;left val=&quot;423&quot; /&gt;&lt;top val=&quot;423&quot; /&gt;&lt;width val=&quot;527&quot; /&gt;&lt;height val=&quot;297&quot; /&gt;&lt;hasText val=&quot;1&quot; /&gt;&lt;/Image&gt;&lt;/ThreeDShapeInfo&gt;"/>
</p:tagLst>
</file>

<file path=ppt/tags/tag82.xml><?xml version="1.0" encoding="utf-8"?>
<p:tagLst xmlns:p="http://schemas.openxmlformats.org/presentationml/2006/main">
  <p:tag name="PRESENTER_SHAPEINFO" val="&lt;ThreeDShapeInfo&gt;&lt;uuid val=&quot;{c61ea84e-7c74-4909-a0dd-cdb33925435a}&quot; /&gt;&lt;isInvalidForFieldText val=&quot;0&quot; /&gt;&lt;Image&gt;&lt;filename val=&quot;E:\breeze\content\1108976012\2707112030-1\input\breezo\data\asimages\{c61ea84e-7c74-4909-a0dd-cdb33925435a}.jpg&quot; /&gt;&lt;left val=&quot;10&quot; /&gt;&lt;top val=&quot;576&quot; /&gt;&lt;width val=&quot;407&quot; /&gt;&lt;height val=&quot;143&quot; /&gt;&lt;hasText val=&quot;1&quot; /&gt;&lt;/Image&gt;&lt;/ThreeDShapeInfo&gt;"/>
</p:tagLst>
</file>

<file path=ppt/tags/tag83.xml><?xml version="1.0" encoding="utf-8"?>
<p:tagLst xmlns:p="http://schemas.openxmlformats.org/presentationml/2006/main">
  <p:tag name="HTML_SHAPEINFO" val="&lt;SlideThumbPath val=&quot;SlideTemp.PNG&quot;/&gt;"/>
</p:tagLst>
</file>

<file path=ppt/tags/tag84.xml><?xml version="1.0" encoding="utf-8"?>
<p:tagLst xmlns:p="http://schemas.openxmlformats.org/presentationml/2006/main">
  <p:tag name="PRESENTER_SHAPEINFO" val="&lt;ThreeDShapeInfo&gt;&lt;uuid val=&quot;{653ddcde-1b6c-4f93-8532-f1c616ece8a4}&quot; /&gt;&lt;isInvalidForFieldText val=&quot;0&quot; /&gt;&lt;Image&gt;&lt;filename val=&quot;E:\breeze\content\1108976012\2707112030-1\input\breezo\data\asimages\{653ddcde-1b6c-4f93-8532-f1c616ece8a4}.png&quot; /&gt;&lt;left val=&quot;36&quot; /&gt;&lt;top val=&quot;30&quot; /&gt;&lt;width val=&quot;770&quot; /&gt;&lt;height val=&quot;50&quot; /&gt;&lt;hasText val=&quot;1&quot; /&gt;&lt;/Image&gt;&lt;/ThreeDShapeInfo&gt;"/>
  <p:tag name="PRESENTER_SHAPETEXTINFO" val="&lt;ShapeTextInfo&gt;&lt;TableIndex row=&quot;-1&quot; col=&quot;-1&quot;&gt;&lt;linesCount val=&quot;1&quot; /&gt;&lt;lineCharCount val=&quot;37&quot; /&gt;&lt;/TableIndex&gt;&lt;/ShapeTextInfo&gt;"/>
</p:tagLst>
</file>

<file path=ppt/tags/tag85.xml><?xml version="1.0" encoding="utf-8"?>
<p:tagLst xmlns:p="http://schemas.openxmlformats.org/presentationml/2006/main">
  <p:tag name="PRESENTER_SHAPEINFO" val="&lt;ThreeDShapeInfo&gt;&lt;uuid val=&quot;{a3ae2041-f2d7-4801-ac1a-b9e76dc5b870}&quot; /&gt;&lt;isInvalidForFieldText val=&quot;0&quot; /&gt;&lt;Image&gt;&lt;filename val=&quot;E:\breeze\content\1108976012\2707112030-1\input\breezo\data\asimages\{a3ae2041-f2d7-4801-ac1a-b9e76dc5b870}.png&quot; /&gt;&lt;left val=&quot;70&quot; /&gt;&lt;top val=&quot;110&quot; /&gt;&lt;width val=&quot;830&quot; /&gt;&lt;height val=&quot;250&quot; /&gt;&lt;hasText val=&quot;1&quot; /&gt;&lt;/Image&gt;&lt;/ThreeDShapeInfo&gt;"/>
  <p:tag name="PRESENTER_SHAPETEXTINFO" val="&lt;ShapeTextInfo&gt;&lt;TableIndex row=&quot;-1&quot; col=&quot;-1&quot;&gt;&lt;linesCount val=&quot;6&quot; /&gt;&lt;lineCharCount val=&quot;57&quot; /&gt;&lt;lineCharCount val=&quot;89&quot; /&gt;&lt;lineCharCount val=&quot;61&quot; /&gt;&lt;lineCharCount val=&quot;34&quot; /&gt;&lt;lineCharCount val=&quot;43&quot; /&gt;&lt;lineCharCount val=&quot;59&quot; /&gt;&lt;/TableIndex&gt;&lt;/ShapeTextInfo&gt;"/>
</p:tagLst>
</file>

<file path=ppt/tags/tag86.xml><?xml version="1.0" encoding="utf-8"?>
<p:tagLst xmlns:p="http://schemas.openxmlformats.org/presentationml/2006/main">
  <p:tag name="PRESENTER_SHAPEINFO" val="&lt;ThreeDShapeInfo&gt;&lt;uuid val=&quot;{ee697abb-63d8-485c-9714-330100c0227d}&quot; /&gt;&lt;isInvalidForFieldText val=&quot;0&quot; /&gt;&lt;Image&gt;&lt;filename val=&quot;E:\breeze\content\1108976012\2707112030-1\input\breezo\data\asimages\{ee697abb-63d8-485c-9714-330100c0227d}.jpg&quot; /&gt;&lt;left val=&quot;136&quot; /&gt;&lt;top val=&quot;423&quot; /&gt;&lt;width val=&quot;673&quot; /&gt;&lt;height val=&quot;277&quot; /&gt;&lt;hasText val=&quot;1&quot; /&gt;&lt;/Image&gt;&lt;/ThreeDShapeInfo&gt;"/>
</p:tagLst>
</file>

<file path=ppt/tags/tag87.xml><?xml version="1.0" encoding="utf-8"?>
<p:tagLst xmlns:p="http://schemas.openxmlformats.org/presentationml/2006/main">
  <p:tag name="HTML_SHAPEINFO" val="&lt;SlideThumbPath val=&quot;SlideTemp.PNG&quot;/&gt;"/>
</p:tagLst>
</file>

<file path=ppt/tags/tag88.xml><?xml version="1.0" encoding="utf-8"?>
<p:tagLst xmlns:p="http://schemas.openxmlformats.org/presentationml/2006/main">
  <p:tag name="PRESENTER_SHAPEINFO" val="&lt;ThreeDShapeInfo&gt;&lt;uuid val=&quot;{211986dc-5902-4259-9ff5-63de79c914f2}&quot; /&gt;&lt;isInvalidForFieldText val=&quot;0&quot; /&gt;&lt;Image&gt;&lt;filename val=&quot;E:\breeze\content\1108976012\2707112030-1\input\breezo\data\asimages\{211986dc-5902-4259-9ff5-63de79c914f2}.png&quot; /&gt;&lt;left val=&quot;66&quot; /&gt;&lt;top val=&quot;40&quot; /&gt;&lt;width val=&quot;773&quot; /&gt;&lt;height val=&quot;107&quot; /&gt;&lt;hasText val=&quot;1&quot; /&gt;&lt;/Image&gt;&lt;/ThreeDShapeInfo&gt;"/>
  <p:tag name="PRESENTER_SHAPETEXTINFO" val="&lt;ShapeTextInfo&gt;&lt;TableIndex row=&quot;-1&quot; col=&quot;-1&quot;&gt;&lt;linesCount val=&quot;1&quot; /&gt;&lt;lineCharCount val=&quot;46&quot; /&gt;&lt;/TableIndex&gt;&lt;/ShapeTextInfo&gt;"/>
</p:tagLst>
</file>

<file path=ppt/tags/tag89.xml><?xml version="1.0" encoding="utf-8"?>
<p:tagLst xmlns:p="http://schemas.openxmlformats.org/presentationml/2006/main">
  <p:tag name="PRESENTER_SHAPEINFO" val="&lt;ThreeDShapeInfo&gt;&lt;uuid val=&quot;{f0546713-f1bf-4516-a500-105d4095942c}&quot; /&gt;&lt;isInvalidForFieldText val=&quot;0&quot; /&gt;&lt;Image&gt;&lt;filename val=&quot;E:\breeze\content\1108976012\2707112030-1\input\breezo\data\asimages\{f0546713-f1bf-4516-a500-105d4095942c}.png&quot; /&gt;&lt;left val=&quot;86&quot; /&gt;&lt;top val=&quot;170&quot; /&gt;&lt;width val=&quot;817&quot; /&gt;&lt;height val=&quot;213&quot; /&gt;&lt;hasText val=&quot;1&quot; /&gt;&lt;/Image&gt;&lt;/ThreeDShapeInfo&gt;"/>
  <p:tag name="PRESENTER_SHAPETEXTINFO" val="&lt;ShapeTextInfo&gt;&lt;TableIndex row=&quot;-1&quot; col=&quot;-1&quot;&gt;&lt;linesCount val=&quot;4&quot; /&gt;&lt;lineCharCount val=&quot;78&quot; /&gt;&lt;lineCharCount val=&quot;61&quot; /&gt;&lt;lineCharCount val=&quot;73&quot; /&gt;&lt;lineCharCount val=&quot;69&quot; /&gt;&lt;/TableIndex&gt;&lt;/ShapeTextInfo&gt;"/>
</p:tagLst>
</file>

<file path=ppt/tags/tag9.xml><?xml version="1.0" encoding="utf-8"?>
<p:tagLst xmlns:p="http://schemas.openxmlformats.org/presentationml/2006/main">
  <p:tag name="PRESENTER_SHAPETEXTINFO" val="&lt;ShapeTextInfo&gt;&lt;TableIndex row=&quot;-1&quot; col=&quot;-1&quot;&gt;&lt;linesCount val=&quot;0&quot; /&gt;&lt;/TableIndex&gt;&lt;/ShapeTextInfo&gt;"/>
</p:tagLst>
</file>

<file path=ppt/tags/tag90.xml><?xml version="1.0" encoding="utf-8"?>
<p:tagLst xmlns:p="http://schemas.openxmlformats.org/presentationml/2006/main">
  <p:tag name="PRESENTER_SHAPEINFO" val="&lt;ThreeDShapeInfo&gt;&lt;uuid val=&quot;{e161fa36-7f9d-4c47-9cc2-64dbab539510}&quot; /&gt;&lt;isInvalidForFieldText val=&quot;0&quot; /&gt;&lt;Image&gt;&lt;filename val=&quot;E:\breeze\content\1108976012\2707112030-1\input\breezo\data\asimages\{e161fa36-7f9d-4c47-9cc2-64dbab539510}.jpg&quot; /&gt;&lt;left val=&quot;136&quot; /&gt;&lt;top val=&quot;420&quot; /&gt;&lt;width val=&quot;673&quot; /&gt;&lt;height val=&quot;277&quot; /&gt;&lt;hasText val=&quot;1&quot; /&gt;&lt;/Image&gt;&lt;/ThreeDShapeInfo&gt;"/>
</p:tagLst>
</file>

<file path=ppt/tags/tag91.xml><?xml version="1.0" encoding="utf-8"?>
<p:tagLst xmlns:p="http://schemas.openxmlformats.org/presentationml/2006/main">
  <p:tag name="HTML_SHAPEINFO" val="&lt;SlideThumbPath val=&quot;SlideTemp.PNG&quot;/&gt;"/>
</p:tagLst>
</file>

<file path=ppt/tags/tag92.xml><?xml version="1.0" encoding="utf-8"?>
<p:tagLst xmlns:p="http://schemas.openxmlformats.org/presentationml/2006/main">
  <p:tag name="PRESENTER_SHAPEINFO" val="&lt;ThreeDShapeInfo&gt;&lt;uuid val=&quot;{b6bad59c-6638-454e-80fc-f7c314c2e59f}&quot; /&gt;&lt;isInvalidForFieldText val=&quot;0&quot; /&gt;&lt;Image&gt;&lt;filename val=&quot;E:\breeze\content\1108976012\2707112030-1\input\breezo\data\asimages\{b6bad59c-6638-454e-80fc-f7c314c2e59f}.png&quot; /&gt;&lt;left val=&quot;76&quot; /&gt;&lt;top val=&quot;46&quot; /&gt;&lt;width val=&quot;547&quot; /&gt;&lt;height val=&quot;143&quot; /&gt;&lt;hasText val=&quot;1&quot; /&gt;&lt;/Image&gt;&lt;/ThreeDShapeInfo&gt;"/>
  <p:tag name="PRESENTER_SHAPETEXTINFO" val="&lt;ShapeTextInfo&gt;&lt;TableIndex row=&quot;-1&quot; col=&quot;-1&quot;&gt;&lt;linesCount val=&quot;1&quot; /&gt;&lt;lineCharCount val=&quot;89&quot; /&gt;&lt;/TableIndex&gt;&lt;/ShapeTextInfo&gt;"/>
</p:tagLst>
</file>

<file path=ppt/tags/tag93.xml><?xml version="1.0" encoding="utf-8"?>
<p:tagLst xmlns:p="http://schemas.openxmlformats.org/presentationml/2006/main">
  <p:tag name="PRESENTER_SHAPEINFO" val="&lt;ThreeDShapeInfo&gt;&lt;uuid val=&quot;{ec98b848-8274-4ed0-bfaa-b0305306430c}&quot; /&gt;&lt;isInvalidForFieldText val=&quot;0&quot; /&gt;&lt;Image&gt;&lt;filename val=&quot;E:\breeze\content\1108976012\2707112030-1\input\breezo\data\asimages\{ec98b848-8274-4ed0-bfaa-b0305306430c}.png&quot; /&gt;&lt;left val=&quot;73&quot; /&gt;&lt;top val=&quot;230&quot; /&gt;&lt;width val=&quot;807&quot; /&gt;&lt;height val=&quot;340&quot; /&gt;&lt;hasText val=&quot;1&quot; /&gt;&lt;/Image&gt;&lt;/ThreeDShapeInfo&gt;"/>
  <p:tag name="PRESENTER_SHAPETEXTINFO" val="&lt;ShapeTextInfo&gt;&lt;TableIndex row=&quot;-1&quot; col=&quot;-1&quot;&gt;&lt;linesCount val=&quot;4&quot; /&gt;&lt;lineCharCount val=&quot;88&quot; /&gt;&lt;lineCharCount val=&quot;122&quot; /&gt;&lt;lineCharCount val=&quot;78&quot; /&gt;&lt;lineCharCount val=&quot;156&quot; /&gt;&lt;/TableIndex&gt;&lt;/ShapeTextInfo&gt;"/>
</p:tagLst>
</file>

<file path=ppt/tags/tag94.xml><?xml version="1.0" encoding="utf-8"?>
<p:tagLst xmlns:p="http://schemas.openxmlformats.org/presentationml/2006/main">
  <p:tag name="PRESENTER_SHAPEINFO" val="&lt;ThreeDShapeInfo&gt;&lt;uuid val=&quot;{e4702eb6-aa1c-4791-8870-ba2d6d7c68fc}&quot; /&gt;&lt;isInvalidForFieldText val=&quot;0&quot; /&gt;&lt;Image&gt;&lt;filename val=&quot;E:\breeze\content\1108976012\2707112030-1\input\breezo\data\asimages\{e4702eb6-aa1c-4791-8870-ba2d6d7c68fc}.jpg&quot; /&gt;&lt;left val=&quot;670&quot; /&gt;&lt;top val=&quot;0&quot; /&gt;&lt;width val=&quot;290&quot; /&gt;&lt;height val=&quot;210&quot; /&gt;&lt;hasText val=&quot;1&quot; /&gt;&lt;/Image&gt;&lt;/ThreeDShapeInfo&gt;"/>
</p:tagLst>
</file>

<file path=ppt/tags/tag95.xml><?xml version="1.0" encoding="utf-8"?>
<p:tagLst xmlns:p="http://schemas.openxmlformats.org/presentationml/2006/main">
  <p:tag name="HTML_SHAPEINFO" val="&lt;SlideThumbPath val=&quot;SlideTemp.PNG&quot;/&gt;"/>
</p:tagLst>
</file>

<file path=ppt/tags/tag96.xml><?xml version="1.0" encoding="utf-8"?>
<p:tagLst xmlns:p="http://schemas.openxmlformats.org/presentationml/2006/main">
  <p:tag name="PRESENTER_SHAPEINFO" val="&lt;ThreeDShapeInfo&gt;&lt;uuid val=&quot;{653ee7d8-9cf4-45f2-8657-467267093fe7}&quot; /&gt;&lt;isInvalidForFieldText val=&quot;0&quot; /&gt;&lt;Image&gt;&lt;filename val=&quot;E:\breeze\content\1108976012\2707112030-1\input\breezo\data\asimages\{653ee7d8-9cf4-45f2-8657-467267093fe7}.png&quot; /&gt;&lt;left val=&quot;40&quot; /&gt;&lt;top val=&quot;26&quot; /&gt;&lt;width val=&quot;910&quot; /&gt;&lt;height val=&quot;167&quot; /&gt;&lt;hasText val=&quot;1&quot; /&gt;&lt;/Image&gt;&lt;/ThreeDShapeInfo&gt;"/>
  <p:tag name="PRESENTER_SHAPETEXTINFO" val="&lt;ShapeTextInfo&gt;&lt;TableIndex row=&quot;-1&quot; col=&quot;-1&quot;&gt;&lt;linesCount val=&quot;1&quot; /&gt;&lt;lineCharCount val=&quot;98&quot; /&gt;&lt;/TableIndex&gt;&lt;/ShapeTextInfo&gt;"/>
</p:tagLst>
</file>

<file path=ppt/tags/tag97.xml><?xml version="1.0" encoding="utf-8"?>
<p:tagLst xmlns:p="http://schemas.openxmlformats.org/presentationml/2006/main">
  <p:tag name="PRESENTER_SHAPEINFO" val="&lt;ThreeDShapeInfo&gt;&lt;uuid val=&quot;&quot; /&gt;&lt;isInvalidForFieldText val=&quot;0&quot; /&gt;&lt;Image&gt;&lt;filename val=&quot;E:\breeze\content\1108976012\2707112030-1\input\breezo\data\asimages\{7551f440-50be-4246-9f8c-3f06d2110fbe}.png&quot; /&gt;&lt;left val=&quot;43&quot; /&gt;&lt;top val=&quot;206&quot; /&gt;&lt;width val=&quot;877&quot; /&gt;&lt;height val=&quot;473&quot; /&gt;&lt;hasText val=&quot;1&quot; /&gt;&lt;/Image&gt;&lt;/ThreeDShapeInfo&gt;"/>
</p:tagLst>
</file>

<file path=ppt/tags/tag98.xml><?xml version="1.0" encoding="utf-8"?>
<p:tagLst xmlns:p="http://schemas.openxmlformats.org/presentationml/2006/main">
  <p:tag name="PRESENTER_SHAPETEXTINFO" val="&lt;ShapeTextInfo&gt;&lt;TableIndex row=&quot;-1&quot; col=&quot;-1&quot;&gt;&lt;linesCount val=&quot;3&quot; /&gt;&lt;lineCharCount val=&quot;8&quot; /&gt;&lt;lineCharCount val=&quot;28&quot; /&gt;&lt;lineCharCount val=&quot;52&quot; /&gt;&lt;/TableIndex&gt;&lt;/ShapeTextInfo&gt;"/>
</p:tagLst>
</file>

<file path=ppt/tags/tag99.xml><?xml version="1.0" encoding="utf-8"?>
<p:tagLst xmlns:p="http://schemas.openxmlformats.org/presentationml/2006/main">
  <p:tag name="PRESENTER_SHAPETEXTINFO" val="&lt;ShapeTextInfo&gt;&lt;TableIndex row=&quot;-1&quot; col=&quot;-1&quot;&gt;&lt;linesCount val=&quot;7&quot; /&gt;&lt;lineCharCount val=&quot;8&quot; /&gt;&lt;lineCharCount val=&quot;29&quot; /&gt;&lt;lineCharCount val=&quot;12&quot; /&gt;&lt;lineCharCount val=&quot;34&quot; /&gt;&lt;lineCharCount val=&quot;18&quot; /&gt;&lt;lineCharCount val=&quot;32&quot; /&gt;&lt;lineCharCount val=&quot;1&quot; /&gt;&lt;/TableIndex&gt;&lt;/ShapeTextInfo&gt;"/>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288</Paragraphs>
  <Slides>63</Slides>
  <Notes>56</Notes>
  <TotalTime>7760</TotalTime>
  <HiddenSlides>0</HiddenSlides>
  <MMClips>0</MMClips>
  <ScaleCrop>0</ScaleCrop>
  <HeadingPairs>
    <vt:vector baseType="variant" size="6">
      <vt:variant>
        <vt:lpstr>Fonts used</vt:lpstr>
      </vt:variant>
      <vt:variant>
        <vt:i4>15</vt:i4>
      </vt:variant>
      <vt:variant>
        <vt:lpstr>Theme</vt:lpstr>
      </vt:variant>
      <vt:variant>
        <vt:i4>1</vt:i4>
      </vt:variant>
      <vt:variant>
        <vt:lpstr>Slide Titles</vt:lpstr>
      </vt:variant>
      <vt:variant>
        <vt:i4>63</vt:i4>
      </vt:variant>
    </vt:vector>
  </HeadingPairs>
  <TitlesOfParts>
    <vt:vector baseType="lpstr" size="79">
      <vt:lpstr>Arial</vt:lpstr>
      <vt:lpstr>Calibri Light</vt:lpstr>
      <vt:lpstr>Calibri</vt:lpstr>
      <vt:lpstr>Corbel</vt:lpstr>
      <vt:lpstr>ＭＳ Ｐゴシック</vt:lpstr>
      <vt:lpstr>Times</vt:lpstr>
      <vt:lpstr>Wingdings 2</vt:lpstr>
      <vt:lpstr>Times New Roman</vt:lpstr>
      <vt:lpstr>Segoe</vt:lpstr>
      <vt:lpstr>Mangal</vt:lpstr>
      <vt:lpstr>Wingdings</vt:lpstr>
      <vt:lpstr>Century Gothic</vt:lpstr>
      <vt:lpstr>Trebuchet MS</vt:lpstr>
      <vt:lpstr>Georgia</vt:lpstr>
      <vt:lpstr>Yu Gothic</vt:lpstr>
      <vt:lpstr>Office Theme</vt:lpstr>
      <vt:lpstr>Facilitating Data Days</vt:lpstr>
      <vt:lpstr>Webinar Logistics</vt:lpstr>
      <vt:lpstr>POLL:How would you best describe your school’s data-based decision-making so far this year?</vt:lpstr>
      <vt:lpstr>Purpose</vt:lpstr>
      <vt:lpstr>Agenda</vt:lpstr>
      <vt:lpstr>Start with Outcomes</vt:lpstr>
      <vt:lpstr>Sample Outcome Statements</vt:lpstr>
      <vt:lpstr>POLL:To what extent has your school team identified specific outcomes for this year?</vt:lpstr>
      <vt:lpstr>Using PBIS Data Will Help You:</vt:lpstr>
      <vt:lpstr>Types of Data to Consider</vt:lpstr>
      <vt:lpstr>Big Ideas About Data</vt:lpstr>
      <vt:lpstr>Characteristics of an Effective Data Team</vt:lpstr>
      <vt:lpstr>Data Analyst: Role &amp; Responsibilities</vt:lpstr>
      <vt:lpstr>Data Analyst: Role &amp; Responsibilities (cont’d)</vt:lpstr>
      <vt:lpstr>POLL: To what extent does someone serve as data analyst in your PBIS planning meetings?</vt:lpstr>
      <vt:lpstr>Effective meetings extend before and after the actual meeting time. Other key roles are necessary!</vt:lpstr>
      <vt:lpstr>PowerPoint Presentation</vt:lpstr>
      <vt:lpstr>TIPS Offers:</vt:lpstr>
      <vt:lpstr>PowerPoint Presentation</vt:lpstr>
      <vt:lpstr>Decision-Making Can Occur at Many Levels</vt:lpstr>
      <vt:lpstr>SWIS Big 7: Core Reports</vt:lpstr>
      <vt:lpstr>Using the Referrals by Student Report as a Universal Screening Tool</vt:lpstr>
      <vt:lpstr>PowerPoint Presentation</vt:lpstr>
      <vt:lpstr>Great Article on the “October Catch”:https://www.pbisapps.org/community/Pages/The-October-Catch.aspx</vt:lpstr>
      <vt:lpstr>CICO - Reports:</vt:lpstr>
      <vt:lpstr>Do you have decision rules for CICO?</vt:lpstr>
      <vt:lpstr>I-SWIS Reports:</vt:lpstr>
      <vt:lpstr>TIPS Problem-Solving “Mantra”</vt:lpstr>
      <vt:lpstr>Why Does the Problem Exist &amp; What Can We Do About It? (hypothesis &amp; solution)</vt:lpstr>
      <vt:lpstr>Solution Development for Disruption in Cafeteria</vt:lpstr>
      <vt:lpstr>…include logistics:</vt:lpstr>
      <vt:lpstr>Is Our Plan Being Implemented &amp; Is It Working? (evaluate &amp; revise plan)</vt:lpstr>
      <vt:lpstr>PowerPoint Presentation</vt:lpstr>
      <vt:lpstr>Decision Making for Quality Improvement</vt:lpstr>
      <vt:lpstr>Fidelity Data</vt:lpstr>
      <vt:lpstr>www.pbisapps.org </vt:lpstr>
      <vt:lpstr>Tiered Fidelity Inventory (TFI)</vt:lpstr>
      <vt:lpstr>Uses of the TFI</vt:lpstr>
      <vt:lpstr>TFI Items</vt:lpstr>
      <vt:lpstr>PowerPoint Presentation</vt:lpstr>
      <vt:lpstr>Example Scale Report</vt:lpstr>
      <vt:lpstr>Sub-Subscale and Item Reports</vt:lpstr>
      <vt:lpstr>TFI Item 1.3: Behavioral Expectations</vt:lpstr>
      <vt:lpstr>TFI Walkthrough: Appendix A</vt:lpstr>
      <vt:lpstr>TFI Item 2.5: Options for Tier II Interventions</vt:lpstr>
      <vt:lpstr>PowerPoint Presentation</vt:lpstr>
      <vt:lpstr>3.4 Student Support Team</vt:lpstr>
      <vt:lpstr>PowerPoint Presentation</vt:lpstr>
      <vt:lpstr>Action Planning Form</vt:lpstr>
      <vt:lpstr>Self-Assessment Survey (SAS)</vt:lpstr>
      <vt:lpstr>Two Main Questions</vt:lpstr>
      <vt:lpstr>PowerPoint Presentation</vt:lpstr>
      <vt:lpstr>PowerPoint Presentation</vt:lpstr>
      <vt:lpstr>PowerPoint Presentation</vt:lpstr>
      <vt:lpstr>PowerPoint Presentation</vt:lpstr>
      <vt:lpstr>Other Tools to Consider</vt:lpstr>
      <vt:lpstr>For More Information</vt:lpstr>
      <vt:lpstr>Ways to Share Data</vt:lpstr>
      <vt:lpstr>Responsibilities for Facilitating Data Review and Improvement Planning:</vt:lpstr>
      <vt:lpstr>General Recommendations for PBIS Decision-Making</vt:lpstr>
      <vt:lpstr>Upcoming Relevant Trainings</vt:lpstr>
      <vt:lpstr>Resources </vt:lpstr>
      <vt:lpstr>Questions?</vt:lpstr>
    </vt:vector>
  </TitlesOfParts>
  <LinksUpToDate>0</LinksUpToDate>
  <SharedDoc>0</SharedDoc>
  <HyperlinksChanged>0</HyperlinksChanged>
  <Application>Aspose.Slides for .NET</Application>
  <AppVersion>19.0400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 VTPBiS School and SU/SD Coordinators Webinar:  Facilitating Data Days</dc:title>
  <dc:creator>Cassandra Townshend</dc:creator>
  <cp:lastModifiedBy> </cp:lastModifiedBy>
  <cp:revision>105</cp:revision>
  <dcterms:created xsi:type="dcterms:W3CDTF">2014-05-26T23:16:50Z</dcterms:created>
  <dcterms:modified xsi:type="dcterms:W3CDTF">2019-11-06T19:31:42Z</dcterms:modified>
</cp:coreProperties>
</file>