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1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2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4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2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60.xml" ContentType="application/vnd.openxmlformats-officedocument.presentationml.tags+xml"/>
  <Override PartName="/ppt/notesSlides/notesSlide31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3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33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67" r:id="rId1"/>
  </p:sldMasterIdLst>
  <p:notesMasterIdLst>
    <p:notesMasterId r:id="rId41"/>
  </p:notesMasterIdLst>
  <p:handoutMasterIdLst>
    <p:handoutMasterId r:id="rId42"/>
  </p:handoutMasterIdLst>
  <p:sldIdLst>
    <p:sldId id="474" r:id="rId2"/>
    <p:sldId id="256" r:id="rId3"/>
    <p:sldId id="644" r:id="rId4"/>
    <p:sldId id="1600" r:id="rId5"/>
    <p:sldId id="1202" r:id="rId6"/>
    <p:sldId id="612" r:id="rId7"/>
    <p:sldId id="259" r:id="rId8"/>
    <p:sldId id="272" r:id="rId9"/>
    <p:sldId id="483" r:id="rId10"/>
    <p:sldId id="484" r:id="rId11"/>
    <p:sldId id="1585" r:id="rId12"/>
    <p:sldId id="401" r:id="rId13"/>
    <p:sldId id="362" r:id="rId14"/>
    <p:sldId id="262" r:id="rId15"/>
    <p:sldId id="511" r:id="rId16"/>
    <p:sldId id="600" r:id="rId17"/>
    <p:sldId id="622" r:id="rId18"/>
    <p:sldId id="639" r:id="rId19"/>
    <p:sldId id="1586" r:id="rId20"/>
    <p:sldId id="447" r:id="rId21"/>
    <p:sldId id="1596" r:id="rId22"/>
    <p:sldId id="625" r:id="rId23"/>
    <p:sldId id="608" r:id="rId24"/>
    <p:sldId id="512" r:id="rId25"/>
    <p:sldId id="506" r:id="rId26"/>
    <p:sldId id="643" r:id="rId27"/>
    <p:sldId id="620" r:id="rId28"/>
    <p:sldId id="516" r:id="rId29"/>
    <p:sldId id="519" r:id="rId30"/>
    <p:sldId id="3699" r:id="rId31"/>
    <p:sldId id="3698" r:id="rId32"/>
    <p:sldId id="1599" r:id="rId33"/>
    <p:sldId id="1591" r:id="rId34"/>
    <p:sldId id="636" r:id="rId35"/>
    <p:sldId id="546" r:id="rId36"/>
    <p:sldId id="277" r:id="rId37"/>
    <p:sldId id="551" r:id="rId38"/>
    <p:sldId id="1595" r:id="rId39"/>
    <p:sldId id="638" r:id="rId40"/>
  </p:sldIdLst>
  <p:sldSz cx="9144000" cy="6858000" type="screen4x3"/>
  <p:notesSz cx="6858000" cy="9296400"/>
  <p:custDataLst>
    <p:tags r:id="rId43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  <a:ea typeface="ＭＳ Ｐゴシック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  <a:ea typeface="ＭＳ Ｐゴシック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  <a:ea typeface="ＭＳ Ｐゴシック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  <a:ea typeface="ＭＳ Ｐゴシック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/>
        <a:ea typeface="ＭＳ Ｐゴシック" charset="-128"/>
      </a:defRPr>
    </a:lvl5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ym Asam" initials="KA" lastIdx="36" clrIdx="0">
    <p:extLst>
      <p:ext uri="{19B8F6BF-5375-455C-9EA6-DF929625EA0E}">
        <p15:presenceInfo xmlns:p15="http://schemas.microsoft.com/office/powerpoint/2012/main" userId="S-1-5-21-3051653715-1862364139-1610000301-1744" providerId="AD"/>
      </p:ext>
    </p:extLst>
  </p:cmAuthor>
  <p:cmAuthor id="2" name=" " initials="" lastIdx="12" clrIdx="1">
    <p:extLst>
      <p:ext uri="{19B8F6BF-5375-455C-9EA6-DF929625EA0E}">
        <p15:presenceInfo xmlns:p15="http://schemas.microsoft.com/office/powerpoint/2012/main" userId="S::sherry.schoenberg@UVM.edu::f6171bcc-0a7a-44c5-bc1c-6ff67a25c3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86"/>
    <p:restoredTop sz="89127" autoAdjust="0"/>
  </p:normalViewPr>
  <p:slideViewPr>
    <p:cSldViewPr>
      <p:cViewPr varScale="1">
        <p:scale>
          <a:sx n="65" d="100"/>
          <a:sy n="65" d="100"/>
        </p:scale>
        <p:origin x="1038" y="6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1890" y="-447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C245F8-D051-45A9-9866-B12B1BD22194}" type="doc">
      <dgm:prSet loTypeId="urn:microsoft.com/office/officeart/2005/8/layout/target1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3520E0-1D36-4737-B371-33F8E13EF870}">
      <dgm:prSet phldrT="[Text]" custT="1"/>
      <dgm:spPr/>
      <dgm:t>
        <a:bodyPr/>
        <a:lstStyle/>
        <a:p>
          <a:r>
            <a:rPr lang="en-US" sz="2400"/>
            <a:t>ED &lt;1%</a:t>
          </a:r>
        </a:p>
      </dgm:t>
    </dgm:pt>
    <dgm:pt modelId="{5EDEC8FE-88FF-4201-A13F-895780ABE10E}" type="parTrans" cxnId="{C739214C-072A-4BFB-836C-79EBF003958A}">
      <dgm:prSet/>
      <dgm:spPr/>
      <dgm:t>
        <a:bodyPr/>
        <a:lstStyle/>
        <a:p>
          <a:endParaRPr lang="en-US"/>
        </a:p>
      </dgm:t>
    </dgm:pt>
    <dgm:pt modelId="{C2EEA5EF-263E-478C-91AC-7494728BD4E6}" type="sibTrans" cxnId="{C739214C-072A-4BFB-836C-79EBF003958A}">
      <dgm:prSet/>
      <dgm:spPr/>
      <dgm:t>
        <a:bodyPr/>
        <a:lstStyle/>
        <a:p>
          <a:endParaRPr lang="en-US"/>
        </a:p>
      </dgm:t>
    </dgm:pt>
    <dgm:pt modelId="{EDE20376-FE05-4A1C-90FA-9C33B62012B4}">
      <dgm:prSet phldrT="[Text]" custT="1"/>
      <dgm:spPr/>
      <dgm:t>
        <a:bodyPr/>
        <a:lstStyle/>
        <a:p>
          <a:r>
            <a:rPr lang="en-US" sz="2400"/>
            <a:t>EBD 12-20%</a:t>
          </a:r>
        </a:p>
      </dgm:t>
    </dgm:pt>
    <dgm:pt modelId="{AD7528A0-E56A-469B-84F7-870E41599666}" type="parTrans" cxnId="{30F91050-9333-45C1-AE50-979CFA1E0184}">
      <dgm:prSet/>
      <dgm:spPr/>
      <dgm:t>
        <a:bodyPr/>
        <a:lstStyle/>
        <a:p>
          <a:endParaRPr lang="en-US"/>
        </a:p>
      </dgm:t>
    </dgm:pt>
    <dgm:pt modelId="{0D3A6E3B-C00F-49CC-9C10-76184F774A43}" type="sibTrans" cxnId="{30F91050-9333-45C1-AE50-979CFA1E0184}">
      <dgm:prSet/>
      <dgm:spPr/>
      <dgm:t>
        <a:bodyPr/>
        <a:lstStyle/>
        <a:p>
          <a:endParaRPr lang="en-US"/>
        </a:p>
      </dgm:t>
    </dgm:pt>
    <dgm:pt modelId="{63D8F321-4D6F-4C87-BC4F-1D9AE918ED37}" type="pres">
      <dgm:prSet presAssocID="{7AC245F8-D051-45A9-9866-B12B1BD22194}" presName="composite" presStyleCnt="0">
        <dgm:presLayoutVars>
          <dgm:chMax val="5"/>
          <dgm:dir/>
          <dgm:resizeHandles val="exact"/>
        </dgm:presLayoutVars>
      </dgm:prSet>
      <dgm:spPr/>
    </dgm:pt>
    <dgm:pt modelId="{6625C065-9CCB-4478-B8B3-41238F5B4862}" type="pres">
      <dgm:prSet presAssocID="{B93520E0-1D36-4737-B371-33F8E13EF870}" presName="circle1" presStyleLbl="lnNode1" presStyleIdx="0" presStyleCnt="2" custLinFactNeighborX="7387" custLinFactNeighborY="-5060"/>
      <dgm:spPr>
        <a:solidFill>
          <a:srgbClr val="FFFF00"/>
        </a:solidFill>
      </dgm:spPr>
    </dgm:pt>
    <dgm:pt modelId="{98BEF41C-5B07-4278-A012-D820FB1EAE95}" type="pres">
      <dgm:prSet presAssocID="{B93520E0-1D36-4737-B371-33F8E13EF870}" presName="text1" presStyleLbl="revTx" presStyleIdx="0" presStyleCnt="2" custScaleX="211723" custScaleY="64934" custLinFactNeighborX="20328" custLinFactNeighborY="-2923">
        <dgm:presLayoutVars>
          <dgm:bulletEnabled val="1"/>
        </dgm:presLayoutVars>
      </dgm:prSet>
      <dgm:spPr/>
    </dgm:pt>
    <dgm:pt modelId="{F85020AF-8515-406B-B6E1-03CC05B4F8F1}" type="pres">
      <dgm:prSet presAssocID="{B93520E0-1D36-4737-B371-33F8E13EF870}" presName="line1" presStyleLbl="callout" presStyleIdx="0" presStyleCnt="4" custLinFactY="71955" custLinFactNeighborX="-71914" custLinFactNeighborY="100000"/>
      <dgm:spPr>
        <a:ln w="38100"/>
      </dgm:spPr>
    </dgm:pt>
    <dgm:pt modelId="{5D5127DC-F990-4D10-A3ED-83F4E4094D01}" type="pres">
      <dgm:prSet presAssocID="{B93520E0-1D36-4737-B371-33F8E13EF870}" presName="d1" presStyleLbl="callout" presStyleIdx="1" presStyleCnt="4" custScaleX="80232" custScaleY="93939" custLinFactNeighborX="-6384" custLinFactNeighborY="3644"/>
      <dgm:spPr>
        <a:ln w="38100"/>
      </dgm:spPr>
    </dgm:pt>
    <dgm:pt modelId="{E2AD58FC-D3A4-4404-B3F3-516FAB1C8940}" type="pres">
      <dgm:prSet presAssocID="{EDE20376-FE05-4A1C-90FA-9C33B62012B4}" presName="circle2" presStyleLbl="lnNode1" presStyleIdx="1" presStyleCnt="2" custLinFactNeighborX="1194" custLinFactNeighborY="-1880"/>
      <dgm:spPr>
        <a:solidFill>
          <a:srgbClr val="7030A0"/>
        </a:solidFill>
      </dgm:spPr>
    </dgm:pt>
    <dgm:pt modelId="{9CA21573-BB90-49A1-BE64-A9D7A2BF3678}" type="pres">
      <dgm:prSet presAssocID="{EDE20376-FE05-4A1C-90FA-9C33B62012B4}" presName="text2" presStyleLbl="revTx" presStyleIdx="1" presStyleCnt="2" custScaleX="245307" custLinFactNeighborX="54945" custLinFactNeighborY="-12216">
        <dgm:presLayoutVars>
          <dgm:bulletEnabled val="1"/>
        </dgm:presLayoutVars>
      </dgm:prSet>
      <dgm:spPr/>
    </dgm:pt>
    <dgm:pt modelId="{1E4DC311-4D49-4A44-8224-A248A07C0CCA}" type="pres">
      <dgm:prSet presAssocID="{EDE20376-FE05-4A1C-90FA-9C33B62012B4}" presName="line2" presStyleLbl="callout" presStyleIdx="2" presStyleCnt="4"/>
      <dgm:spPr>
        <a:ln w="38100"/>
      </dgm:spPr>
    </dgm:pt>
    <dgm:pt modelId="{37C521DE-E66D-4861-A4AE-F1EF4BACE376}" type="pres">
      <dgm:prSet presAssocID="{EDE20376-FE05-4A1C-90FA-9C33B62012B4}" presName="d2" presStyleLbl="callout" presStyleIdx="3" presStyleCnt="4"/>
      <dgm:spPr>
        <a:ln w="38100"/>
      </dgm:spPr>
    </dgm:pt>
  </dgm:ptLst>
  <dgm:cxnLst>
    <dgm:cxn modelId="{77A83348-65B3-4211-A742-FDCB82F1DAC1}" type="presOf" srcId="{7AC245F8-D051-45A9-9866-B12B1BD22194}" destId="{63D8F321-4D6F-4C87-BC4F-1D9AE918ED37}" srcOrd="0" destOrd="0" presId="urn:microsoft.com/office/officeart/2005/8/layout/target1"/>
    <dgm:cxn modelId="{DDA6504B-E367-4CE3-910A-7B694A4C551E}" type="presOf" srcId="{EDE20376-FE05-4A1C-90FA-9C33B62012B4}" destId="{9CA21573-BB90-49A1-BE64-A9D7A2BF3678}" srcOrd="0" destOrd="0" presId="urn:microsoft.com/office/officeart/2005/8/layout/target1"/>
    <dgm:cxn modelId="{C739214C-072A-4BFB-836C-79EBF003958A}" srcId="{7AC245F8-D051-45A9-9866-B12B1BD22194}" destId="{B93520E0-1D36-4737-B371-33F8E13EF870}" srcOrd="0" destOrd="0" parTransId="{5EDEC8FE-88FF-4201-A13F-895780ABE10E}" sibTransId="{C2EEA5EF-263E-478C-91AC-7494728BD4E6}"/>
    <dgm:cxn modelId="{30F91050-9333-45C1-AE50-979CFA1E0184}" srcId="{7AC245F8-D051-45A9-9866-B12B1BD22194}" destId="{EDE20376-FE05-4A1C-90FA-9C33B62012B4}" srcOrd="1" destOrd="0" parTransId="{AD7528A0-E56A-469B-84F7-870E41599666}" sibTransId="{0D3A6E3B-C00F-49CC-9C10-76184F774A43}"/>
    <dgm:cxn modelId="{2E2E5EA2-C257-4627-A38B-C65C1D25918C}" type="presOf" srcId="{B93520E0-1D36-4737-B371-33F8E13EF870}" destId="{98BEF41C-5B07-4278-A012-D820FB1EAE95}" srcOrd="0" destOrd="0" presId="urn:microsoft.com/office/officeart/2005/8/layout/target1"/>
    <dgm:cxn modelId="{6AF4005B-B993-4DF8-B527-529D25AA249B}" type="presParOf" srcId="{63D8F321-4D6F-4C87-BC4F-1D9AE918ED37}" destId="{6625C065-9CCB-4478-B8B3-41238F5B4862}" srcOrd="0" destOrd="0" presId="urn:microsoft.com/office/officeart/2005/8/layout/target1"/>
    <dgm:cxn modelId="{EBA5E856-E1D6-4455-ACAF-12E454B755B4}" type="presParOf" srcId="{63D8F321-4D6F-4C87-BC4F-1D9AE918ED37}" destId="{98BEF41C-5B07-4278-A012-D820FB1EAE95}" srcOrd="1" destOrd="0" presId="urn:microsoft.com/office/officeart/2005/8/layout/target1"/>
    <dgm:cxn modelId="{A3A309DE-5F92-4B29-ACAE-4B711C16DCAE}" type="presParOf" srcId="{63D8F321-4D6F-4C87-BC4F-1D9AE918ED37}" destId="{F85020AF-8515-406B-B6E1-03CC05B4F8F1}" srcOrd="2" destOrd="0" presId="urn:microsoft.com/office/officeart/2005/8/layout/target1"/>
    <dgm:cxn modelId="{BB5E13D5-10E2-4E29-B3F7-1182E7692B38}" type="presParOf" srcId="{63D8F321-4D6F-4C87-BC4F-1D9AE918ED37}" destId="{5D5127DC-F990-4D10-A3ED-83F4E4094D01}" srcOrd="3" destOrd="0" presId="urn:microsoft.com/office/officeart/2005/8/layout/target1"/>
    <dgm:cxn modelId="{88A36DFB-93EF-4920-ADF5-5CBF96B1CB04}" type="presParOf" srcId="{63D8F321-4D6F-4C87-BC4F-1D9AE918ED37}" destId="{E2AD58FC-D3A4-4404-B3F3-516FAB1C8940}" srcOrd="4" destOrd="0" presId="urn:microsoft.com/office/officeart/2005/8/layout/target1"/>
    <dgm:cxn modelId="{A10E7DAE-14D5-43CE-8FDE-383DDACC0F17}" type="presParOf" srcId="{63D8F321-4D6F-4C87-BC4F-1D9AE918ED37}" destId="{9CA21573-BB90-49A1-BE64-A9D7A2BF3678}" srcOrd="5" destOrd="0" presId="urn:microsoft.com/office/officeart/2005/8/layout/target1"/>
    <dgm:cxn modelId="{02DDD146-CF20-473A-94CD-7DCF7E347B07}" type="presParOf" srcId="{63D8F321-4D6F-4C87-BC4F-1D9AE918ED37}" destId="{1E4DC311-4D49-4A44-8224-A248A07C0CCA}" srcOrd="6" destOrd="0" presId="urn:microsoft.com/office/officeart/2005/8/layout/target1"/>
    <dgm:cxn modelId="{523F7470-25B5-4106-9B64-54CF2C79300B}" type="presParOf" srcId="{63D8F321-4D6F-4C87-BC4F-1D9AE918ED37}" destId="{37C521DE-E66D-4861-A4AE-F1EF4BACE376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4B85FC-1682-434C-B5D0-A92D09AD92C3}" type="doc">
      <dgm:prSet loTypeId="urn:microsoft.com/office/officeart/2005/8/layout/default#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F818C0F-923B-0B44-B80C-33A84CAAD55F}" type="parTrans" cxnId="{FA5044DF-AA3A-4EC7-BCA1-EC608E86AF17}">
      <dgm:prSet/>
      <dgm:spPr/>
      <dgm:t>
        <a:bodyPr/>
        <a:lstStyle/>
        <a:p>
          <a:endParaRPr lang="en-US"/>
        </a:p>
      </dgm:t>
    </dgm:pt>
    <dgm:pt modelId="{71ADB79E-7545-9C48-B698-A5484A3EFC79}">
      <dgm:prSet custT="1"/>
      <dgm:spPr>
        <a:solidFill>
          <a:srgbClr val="FFC000">
            <a:alpha val="40000"/>
          </a:srgbClr>
        </a:solidFill>
      </dgm:spPr>
      <dgm:t>
        <a:bodyPr/>
        <a:lstStyle/>
        <a:p>
          <a:pPr rtl="0"/>
          <a:r>
            <a:rPr lang="en-US" sz="2000">
              <a:solidFill>
                <a:schemeClr val="tx1"/>
              </a:solidFill>
            </a:rPr>
            <a:t>Poor grades </a:t>
          </a:r>
        </a:p>
      </dgm:t>
    </dgm:pt>
    <dgm:pt modelId="{84F9D224-D025-4D44-927C-21002557145B}" type="sibTrans" cxnId="{FA5044DF-AA3A-4EC7-BCA1-EC608E86AF17}">
      <dgm:prSet/>
      <dgm:spPr/>
      <dgm:t>
        <a:bodyPr/>
        <a:lstStyle/>
        <a:p>
          <a:endParaRPr lang="en-US"/>
        </a:p>
      </dgm:t>
    </dgm:pt>
    <dgm:pt modelId="{631E614C-F4C2-8E44-88DD-887A9ECCEDCA}" type="parTrans" cxnId="{6AA29656-F344-41A3-A9FF-EE4FF27AA50E}">
      <dgm:prSet/>
      <dgm:spPr/>
      <dgm:t>
        <a:bodyPr/>
        <a:lstStyle/>
        <a:p>
          <a:endParaRPr lang="en-US"/>
        </a:p>
      </dgm:t>
    </dgm:pt>
    <dgm:pt modelId="{691177B5-3997-3A4B-A9C8-6F0E45AB8974}">
      <dgm:prSet custT="1"/>
      <dgm:spPr>
        <a:solidFill>
          <a:srgbClr val="FFC000">
            <a:alpha val="40000"/>
          </a:srgbClr>
        </a:solidFill>
      </dgm:spPr>
      <dgm:t>
        <a:bodyPr/>
        <a:lstStyle/>
        <a:p>
          <a:pPr rtl="0"/>
          <a:r>
            <a:rPr lang="en-US" sz="2000">
              <a:solidFill>
                <a:schemeClr val="tx1"/>
              </a:solidFill>
            </a:rPr>
            <a:t>Impaired personal relationships </a:t>
          </a:r>
        </a:p>
      </dgm:t>
    </dgm:pt>
    <dgm:pt modelId="{F34371BC-C5C2-FD43-B55D-92C3245F36C6}" type="sibTrans" cxnId="{6AA29656-F344-41A3-A9FF-EE4FF27AA50E}">
      <dgm:prSet/>
      <dgm:spPr/>
      <dgm:t>
        <a:bodyPr/>
        <a:lstStyle/>
        <a:p>
          <a:endParaRPr lang="en-US"/>
        </a:p>
      </dgm:t>
    </dgm:pt>
    <dgm:pt modelId="{339AD407-9C97-B341-8011-FC3248231AED}" type="parTrans" cxnId="{FB956BFE-E5F0-4284-A50B-AD4E8F5F9EF7}">
      <dgm:prSet/>
      <dgm:spPr/>
      <dgm:t>
        <a:bodyPr/>
        <a:lstStyle/>
        <a:p>
          <a:endParaRPr lang="en-US"/>
        </a:p>
      </dgm:t>
    </dgm:pt>
    <dgm:pt modelId="{434ACAE2-C919-174F-A0B6-F0AD707741B7}">
      <dgm:prSet custT="1"/>
      <dgm:spPr>
        <a:solidFill>
          <a:srgbClr val="FFC000">
            <a:alpha val="40000"/>
          </a:srgbClr>
        </a:solidFill>
      </dgm:spPr>
      <dgm:t>
        <a:bodyPr/>
        <a:lstStyle/>
        <a:p>
          <a:pPr rtl="0"/>
          <a:r>
            <a:rPr lang="en-US" sz="2000">
              <a:solidFill>
                <a:schemeClr val="tx1"/>
              </a:solidFill>
            </a:rPr>
            <a:t>High school dropout </a:t>
          </a:r>
        </a:p>
      </dgm:t>
    </dgm:pt>
    <dgm:pt modelId="{EA7351AF-2EB6-3943-B686-FEFDEA31A532}" type="sibTrans" cxnId="{FB956BFE-E5F0-4284-A50B-AD4E8F5F9EF7}">
      <dgm:prSet/>
      <dgm:spPr/>
      <dgm:t>
        <a:bodyPr/>
        <a:lstStyle/>
        <a:p>
          <a:endParaRPr lang="en-US"/>
        </a:p>
      </dgm:t>
    </dgm:pt>
    <dgm:pt modelId="{AD597F37-A4A3-8B42-9767-5FD989FEC845}" type="parTrans" cxnId="{C8E8DB92-6719-4B00-A47A-4DE5CA987120}">
      <dgm:prSet/>
      <dgm:spPr/>
      <dgm:t>
        <a:bodyPr/>
        <a:lstStyle/>
        <a:p>
          <a:endParaRPr lang="en-US"/>
        </a:p>
      </dgm:t>
    </dgm:pt>
    <dgm:pt modelId="{6C3B3F83-7506-4B40-AE41-E4608A93CCA3}">
      <dgm:prSet custT="1"/>
      <dgm:spPr>
        <a:solidFill>
          <a:srgbClr val="FFC000">
            <a:alpha val="40000"/>
          </a:srgbClr>
        </a:solidFill>
      </dgm:spPr>
      <dgm:t>
        <a:bodyPr/>
        <a:lstStyle/>
        <a:p>
          <a:pPr rtl="0"/>
          <a:r>
            <a:rPr lang="en-US" sz="2000">
              <a:solidFill>
                <a:schemeClr val="tx1"/>
              </a:solidFill>
            </a:rPr>
            <a:t>Unemployment</a:t>
          </a:r>
        </a:p>
      </dgm:t>
    </dgm:pt>
    <dgm:pt modelId="{D57CAD01-1468-1145-B248-31ED3E2FA381}" type="sibTrans" cxnId="{C8E8DB92-6719-4B00-A47A-4DE5CA987120}">
      <dgm:prSet/>
      <dgm:spPr/>
      <dgm:t>
        <a:bodyPr/>
        <a:lstStyle/>
        <a:p>
          <a:endParaRPr lang="en-US"/>
        </a:p>
      </dgm:t>
    </dgm:pt>
    <dgm:pt modelId="{AA7744DA-5E5B-294F-8B07-C24BC6AB768E}" type="parTrans" cxnId="{17461F5F-E7B3-44E4-B65E-6F181B1B35E2}">
      <dgm:prSet/>
      <dgm:spPr/>
      <dgm:t>
        <a:bodyPr/>
        <a:lstStyle/>
        <a:p>
          <a:endParaRPr lang="en-US"/>
        </a:p>
      </dgm:t>
    </dgm:pt>
    <dgm:pt modelId="{737E96D3-6464-3A49-B0B5-B56845D1587D}">
      <dgm:prSet custT="1"/>
      <dgm:spPr>
        <a:solidFill>
          <a:srgbClr val="FFC000">
            <a:alpha val="40000"/>
          </a:srgbClr>
        </a:solidFill>
      </dgm:spPr>
      <dgm:t>
        <a:bodyPr/>
        <a:lstStyle/>
        <a:p>
          <a:pPr rtl="0"/>
          <a:r>
            <a:rPr lang="en-US" sz="2000">
              <a:solidFill>
                <a:schemeClr val="tx1"/>
              </a:solidFill>
            </a:rPr>
            <a:t>Incarceration </a:t>
          </a:r>
        </a:p>
      </dgm:t>
    </dgm:pt>
    <dgm:pt modelId="{45B1E46F-6DC7-8C4C-A944-6F8A59B6E7B3}" type="sibTrans" cxnId="{17461F5F-E7B3-44E4-B65E-6F181B1B35E2}">
      <dgm:prSet/>
      <dgm:spPr/>
      <dgm:t>
        <a:bodyPr/>
        <a:lstStyle/>
        <a:p>
          <a:endParaRPr lang="en-US"/>
        </a:p>
      </dgm:t>
    </dgm:pt>
    <dgm:pt modelId="{A415492F-FB37-8648-852F-F21B20B29A60}" type="parTrans" cxnId="{AE375C59-6AE8-4241-BFCF-AB11472C8173}">
      <dgm:prSet/>
      <dgm:spPr/>
      <dgm:t>
        <a:bodyPr/>
        <a:lstStyle/>
        <a:p>
          <a:endParaRPr lang="en-US"/>
        </a:p>
      </dgm:t>
    </dgm:pt>
    <dgm:pt modelId="{29744D64-F258-7843-83CA-0F293E505AF4}">
      <dgm:prSet custT="1"/>
      <dgm:spPr>
        <a:solidFill>
          <a:srgbClr val="FFC000">
            <a:alpha val="40000"/>
          </a:srgbClr>
        </a:solidFill>
      </dgm:spPr>
      <dgm:t>
        <a:bodyPr/>
        <a:lstStyle/>
        <a:p>
          <a:pPr rtl="0"/>
          <a:r>
            <a:rPr lang="en-US" sz="2000">
              <a:solidFill>
                <a:schemeClr val="tx1"/>
              </a:solidFill>
            </a:rPr>
            <a:t>Substance abuse </a:t>
          </a:r>
        </a:p>
      </dgm:t>
    </dgm:pt>
    <dgm:pt modelId="{DFBACB8B-C859-8641-99CF-00D714895DBB}" type="sibTrans" cxnId="{AE375C59-6AE8-4241-BFCF-AB11472C8173}">
      <dgm:prSet/>
      <dgm:spPr/>
      <dgm:t>
        <a:bodyPr/>
        <a:lstStyle/>
        <a:p>
          <a:endParaRPr lang="en-US"/>
        </a:p>
      </dgm:t>
    </dgm:pt>
    <dgm:pt modelId="{8E11D94B-9DF7-444F-9EC1-58E36386950C}" type="parTrans" cxnId="{9E4F8946-6527-49CB-8DF5-31AEA7932EB1}">
      <dgm:prSet/>
      <dgm:spPr/>
      <dgm:t>
        <a:bodyPr/>
        <a:lstStyle/>
        <a:p>
          <a:endParaRPr lang="en-US"/>
        </a:p>
      </dgm:t>
    </dgm:pt>
    <dgm:pt modelId="{9A4A536E-B653-144A-A23F-7E7CC61854E1}">
      <dgm:prSet custT="1"/>
      <dgm:spPr>
        <a:solidFill>
          <a:srgbClr val="FFC000">
            <a:alpha val="40000"/>
          </a:srgbClr>
        </a:solidFill>
      </dgm:spPr>
      <dgm:t>
        <a:bodyPr/>
        <a:lstStyle/>
        <a:p>
          <a:pPr rtl="0"/>
          <a:r>
            <a:rPr lang="en-US" sz="2000">
              <a:solidFill>
                <a:schemeClr val="tx1"/>
              </a:solidFill>
            </a:rPr>
            <a:t>Suicide</a:t>
          </a:r>
        </a:p>
      </dgm:t>
    </dgm:pt>
    <dgm:pt modelId="{D268458B-8370-D246-9F5B-64BDC15F110A}" type="sibTrans" cxnId="{9E4F8946-6527-49CB-8DF5-31AEA7932EB1}">
      <dgm:prSet/>
      <dgm:spPr/>
      <dgm:t>
        <a:bodyPr/>
        <a:lstStyle/>
        <a:p>
          <a:endParaRPr lang="en-US"/>
        </a:p>
      </dgm:t>
    </dgm:pt>
    <dgm:pt modelId="{05143A6D-3634-A942-842E-C383D40EE760}" type="pres">
      <dgm:prSet presAssocID="{684B85FC-1682-434C-B5D0-A92D09AD92C3}" presName="diagram" presStyleCnt="0">
        <dgm:presLayoutVars>
          <dgm:dir/>
          <dgm:resizeHandles val="exact"/>
        </dgm:presLayoutVars>
      </dgm:prSet>
      <dgm:spPr/>
    </dgm:pt>
    <dgm:pt modelId="{F9348454-0B78-9443-ACF0-6BB68EFFCB95}" type="pres">
      <dgm:prSet presAssocID="{71ADB79E-7545-9C48-B698-A5484A3EFC79}" presName="node" presStyleLbl="node1" presStyleIdx="0" presStyleCnt="7">
        <dgm:presLayoutVars>
          <dgm:bulletEnabled val="1"/>
        </dgm:presLayoutVars>
      </dgm:prSet>
      <dgm:spPr/>
    </dgm:pt>
    <dgm:pt modelId="{90D00F73-13AD-2E42-8139-0BF2971FE1F7}" type="pres">
      <dgm:prSet presAssocID="{84F9D224-D025-4D44-927C-21002557145B}" presName="sibTrans" presStyleCnt="0"/>
      <dgm:spPr/>
    </dgm:pt>
    <dgm:pt modelId="{89A2C70F-2DD5-7E4D-A290-67693AA2B600}" type="pres">
      <dgm:prSet presAssocID="{691177B5-3997-3A4B-A9C8-6F0E45AB8974}" presName="node" presStyleLbl="node1" presStyleIdx="1" presStyleCnt="7">
        <dgm:presLayoutVars>
          <dgm:bulletEnabled val="1"/>
        </dgm:presLayoutVars>
      </dgm:prSet>
      <dgm:spPr/>
    </dgm:pt>
    <dgm:pt modelId="{4CCF68BB-F844-1445-B2B2-A24B780F08C9}" type="pres">
      <dgm:prSet presAssocID="{F34371BC-C5C2-FD43-B55D-92C3245F36C6}" presName="sibTrans" presStyleCnt="0"/>
      <dgm:spPr/>
    </dgm:pt>
    <dgm:pt modelId="{9C40AE89-96F1-2A45-91C2-AEB742371423}" type="pres">
      <dgm:prSet presAssocID="{434ACAE2-C919-174F-A0B6-F0AD707741B7}" presName="node" presStyleLbl="node1" presStyleIdx="2" presStyleCnt="7">
        <dgm:presLayoutVars>
          <dgm:bulletEnabled val="1"/>
        </dgm:presLayoutVars>
      </dgm:prSet>
      <dgm:spPr/>
    </dgm:pt>
    <dgm:pt modelId="{2D1CA0FD-0D99-7F4D-90C7-2A07108EFC5A}" type="pres">
      <dgm:prSet presAssocID="{EA7351AF-2EB6-3943-B686-FEFDEA31A532}" presName="sibTrans" presStyleCnt="0"/>
      <dgm:spPr/>
    </dgm:pt>
    <dgm:pt modelId="{1DFFBA6D-A405-794C-B6F7-010ABA56483A}" type="pres">
      <dgm:prSet presAssocID="{6C3B3F83-7506-4B40-AE41-E4608A93CCA3}" presName="node" presStyleLbl="node1" presStyleIdx="3" presStyleCnt="7" custScaleX="91948">
        <dgm:presLayoutVars>
          <dgm:bulletEnabled val="1"/>
        </dgm:presLayoutVars>
      </dgm:prSet>
      <dgm:spPr/>
    </dgm:pt>
    <dgm:pt modelId="{0D997559-A577-3C4A-8D71-1EBCF9852A5A}" type="pres">
      <dgm:prSet presAssocID="{D57CAD01-1468-1145-B248-31ED3E2FA381}" presName="sibTrans" presStyleCnt="0"/>
      <dgm:spPr/>
    </dgm:pt>
    <dgm:pt modelId="{91D72EDC-C473-0242-ABF4-4B0FD57A2742}" type="pres">
      <dgm:prSet presAssocID="{737E96D3-6464-3A49-B0B5-B56845D1587D}" presName="node" presStyleLbl="node1" presStyleIdx="4" presStyleCnt="7">
        <dgm:presLayoutVars>
          <dgm:bulletEnabled val="1"/>
        </dgm:presLayoutVars>
      </dgm:prSet>
      <dgm:spPr/>
    </dgm:pt>
    <dgm:pt modelId="{C2250575-48CB-7A4A-9295-79182CBCE1AB}" type="pres">
      <dgm:prSet presAssocID="{45B1E46F-6DC7-8C4C-A944-6F8A59B6E7B3}" presName="sibTrans" presStyleCnt="0"/>
      <dgm:spPr/>
    </dgm:pt>
    <dgm:pt modelId="{DEE7AEED-7397-5D4E-8A99-A7FD3D56D5A3}" type="pres">
      <dgm:prSet presAssocID="{29744D64-F258-7843-83CA-0F293E505AF4}" presName="node" presStyleLbl="node1" presStyleIdx="5" presStyleCnt="7">
        <dgm:presLayoutVars>
          <dgm:bulletEnabled val="1"/>
        </dgm:presLayoutVars>
      </dgm:prSet>
      <dgm:spPr/>
    </dgm:pt>
    <dgm:pt modelId="{D92CA4FE-586F-F74E-8524-BF3078DBB421}" type="pres">
      <dgm:prSet presAssocID="{DFBACB8B-C859-8641-99CF-00D714895DBB}" presName="sibTrans" presStyleCnt="0"/>
      <dgm:spPr/>
    </dgm:pt>
    <dgm:pt modelId="{D5ADED6D-49EB-AF4B-A211-3E8931BA0C25}" type="pres">
      <dgm:prSet presAssocID="{9A4A536E-B653-144A-A23F-7E7CC61854E1}" presName="node" presStyleLbl="node1" presStyleIdx="6" presStyleCnt="7">
        <dgm:presLayoutVars>
          <dgm:bulletEnabled val="1"/>
        </dgm:presLayoutVars>
      </dgm:prSet>
      <dgm:spPr/>
    </dgm:pt>
  </dgm:ptLst>
  <dgm:cxnLst>
    <dgm:cxn modelId="{B9552D30-2EFD-48A6-AB48-A75A5C8D3A96}" type="presOf" srcId="{737E96D3-6464-3A49-B0B5-B56845D1587D}" destId="{91D72EDC-C473-0242-ABF4-4B0FD57A2742}" srcOrd="0" destOrd="0" presId="urn:microsoft.com/office/officeart/2005/8/layout/default#1"/>
    <dgm:cxn modelId="{17461F5F-E7B3-44E4-B65E-6F181B1B35E2}" srcId="{684B85FC-1682-434C-B5D0-A92D09AD92C3}" destId="{737E96D3-6464-3A49-B0B5-B56845D1587D}" srcOrd="4" destOrd="0" parTransId="{AA7744DA-5E5B-294F-8B07-C24BC6AB768E}" sibTransId="{45B1E46F-6DC7-8C4C-A944-6F8A59B6E7B3}"/>
    <dgm:cxn modelId="{0EED8861-A5D0-49DF-B120-ED862974B3D4}" type="presOf" srcId="{434ACAE2-C919-174F-A0B6-F0AD707741B7}" destId="{9C40AE89-96F1-2A45-91C2-AEB742371423}" srcOrd="0" destOrd="0" presId="urn:microsoft.com/office/officeart/2005/8/layout/default#1"/>
    <dgm:cxn modelId="{9E4F8946-6527-49CB-8DF5-31AEA7932EB1}" srcId="{684B85FC-1682-434C-B5D0-A92D09AD92C3}" destId="{9A4A536E-B653-144A-A23F-7E7CC61854E1}" srcOrd="6" destOrd="0" parTransId="{8E11D94B-9DF7-444F-9EC1-58E36386950C}" sibTransId="{D268458B-8370-D246-9F5B-64BDC15F110A}"/>
    <dgm:cxn modelId="{AD76E54D-18DB-4EC5-A470-6D8CF895D1C7}" type="presOf" srcId="{29744D64-F258-7843-83CA-0F293E505AF4}" destId="{DEE7AEED-7397-5D4E-8A99-A7FD3D56D5A3}" srcOrd="0" destOrd="0" presId="urn:microsoft.com/office/officeart/2005/8/layout/default#1"/>
    <dgm:cxn modelId="{04B3F954-22AC-41B6-8E43-2D03C1E3487C}" type="presOf" srcId="{9A4A536E-B653-144A-A23F-7E7CC61854E1}" destId="{D5ADED6D-49EB-AF4B-A211-3E8931BA0C25}" srcOrd="0" destOrd="0" presId="urn:microsoft.com/office/officeart/2005/8/layout/default#1"/>
    <dgm:cxn modelId="{6AA29656-F344-41A3-A9FF-EE4FF27AA50E}" srcId="{684B85FC-1682-434C-B5D0-A92D09AD92C3}" destId="{691177B5-3997-3A4B-A9C8-6F0E45AB8974}" srcOrd="1" destOrd="0" parTransId="{631E614C-F4C2-8E44-88DD-887A9ECCEDCA}" sibTransId="{F34371BC-C5C2-FD43-B55D-92C3245F36C6}"/>
    <dgm:cxn modelId="{AE375C59-6AE8-4241-BFCF-AB11472C8173}" srcId="{684B85FC-1682-434C-B5D0-A92D09AD92C3}" destId="{29744D64-F258-7843-83CA-0F293E505AF4}" srcOrd="5" destOrd="0" parTransId="{A415492F-FB37-8648-852F-F21B20B29A60}" sibTransId="{DFBACB8B-C859-8641-99CF-00D714895DBB}"/>
    <dgm:cxn modelId="{4CC2CB89-3FD9-412F-A1CE-F662F71EB7AE}" type="presOf" srcId="{6C3B3F83-7506-4B40-AE41-E4608A93CCA3}" destId="{1DFFBA6D-A405-794C-B6F7-010ABA56483A}" srcOrd="0" destOrd="0" presId="urn:microsoft.com/office/officeart/2005/8/layout/default#1"/>
    <dgm:cxn modelId="{B7CFAE8B-0E1E-4B56-878E-9042B4DDB139}" type="presOf" srcId="{71ADB79E-7545-9C48-B698-A5484A3EFC79}" destId="{F9348454-0B78-9443-ACF0-6BB68EFFCB95}" srcOrd="0" destOrd="0" presId="urn:microsoft.com/office/officeart/2005/8/layout/default#1"/>
    <dgm:cxn modelId="{C8E8DB92-6719-4B00-A47A-4DE5CA987120}" srcId="{684B85FC-1682-434C-B5D0-A92D09AD92C3}" destId="{6C3B3F83-7506-4B40-AE41-E4608A93CCA3}" srcOrd="3" destOrd="0" parTransId="{AD597F37-A4A3-8B42-9767-5FD989FEC845}" sibTransId="{D57CAD01-1468-1145-B248-31ED3E2FA381}"/>
    <dgm:cxn modelId="{25F145DA-CC86-4B9C-B4D1-4AF929C00E84}" type="presOf" srcId="{691177B5-3997-3A4B-A9C8-6F0E45AB8974}" destId="{89A2C70F-2DD5-7E4D-A290-67693AA2B600}" srcOrd="0" destOrd="0" presId="urn:microsoft.com/office/officeart/2005/8/layout/default#1"/>
    <dgm:cxn modelId="{A1865CDC-5517-4518-90D7-8A411425FABA}" type="presOf" srcId="{684B85FC-1682-434C-B5D0-A92D09AD92C3}" destId="{05143A6D-3634-A942-842E-C383D40EE760}" srcOrd="0" destOrd="0" presId="urn:microsoft.com/office/officeart/2005/8/layout/default#1"/>
    <dgm:cxn modelId="{FA5044DF-AA3A-4EC7-BCA1-EC608E86AF17}" srcId="{684B85FC-1682-434C-B5D0-A92D09AD92C3}" destId="{71ADB79E-7545-9C48-B698-A5484A3EFC79}" srcOrd="0" destOrd="0" parTransId="{9F818C0F-923B-0B44-B80C-33A84CAAD55F}" sibTransId="{84F9D224-D025-4D44-927C-21002557145B}"/>
    <dgm:cxn modelId="{FB956BFE-E5F0-4284-A50B-AD4E8F5F9EF7}" srcId="{684B85FC-1682-434C-B5D0-A92D09AD92C3}" destId="{434ACAE2-C919-174F-A0B6-F0AD707741B7}" srcOrd="2" destOrd="0" parTransId="{339AD407-9C97-B341-8011-FC3248231AED}" sibTransId="{EA7351AF-2EB6-3943-B686-FEFDEA31A532}"/>
    <dgm:cxn modelId="{B162BFA7-2A3C-4DFB-B3B8-4C40A7524380}" type="presParOf" srcId="{05143A6D-3634-A942-842E-C383D40EE760}" destId="{F9348454-0B78-9443-ACF0-6BB68EFFCB95}" srcOrd="0" destOrd="0" presId="urn:microsoft.com/office/officeart/2005/8/layout/default#1"/>
    <dgm:cxn modelId="{4734BDF8-F378-4DBB-B55F-6C3B6825344F}" type="presParOf" srcId="{05143A6D-3634-A942-842E-C383D40EE760}" destId="{90D00F73-13AD-2E42-8139-0BF2971FE1F7}" srcOrd="1" destOrd="0" presId="urn:microsoft.com/office/officeart/2005/8/layout/default#1"/>
    <dgm:cxn modelId="{E375A578-0739-4A45-A486-95405B9625E5}" type="presParOf" srcId="{05143A6D-3634-A942-842E-C383D40EE760}" destId="{89A2C70F-2DD5-7E4D-A290-67693AA2B600}" srcOrd="2" destOrd="0" presId="urn:microsoft.com/office/officeart/2005/8/layout/default#1"/>
    <dgm:cxn modelId="{5840BAC2-6222-4A57-BAB7-39F0EA0B19A0}" type="presParOf" srcId="{05143A6D-3634-A942-842E-C383D40EE760}" destId="{4CCF68BB-F844-1445-B2B2-A24B780F08C9}" srcOrd="3" destOrd="0" presId="urn:microsoft.com/office/officeart/2005/8/layout/default#1"/>
    <dgm:cxn modelId="{FBFBF571-09C3-4545-9CA1-2AF09917CFD5}" type="presParOf" srcId="{05143A6D-3634-A942-842E-C383D40EE760}" destId="{9C40AE89-96F1-2A45-91C2-AEB742371423}" srcOrd="4" destOrd="0" presId="urn:microsoft.com/office/officeart/2005/8/layout/default#1"/>
    <dgm:cxn modelId="{BC178934-AD59-40D3-A79A-DB1D8594E1AA}" type="presParOf" srcId="{05143A6D-3634-A942-842E-C383D40EE760}" destId="{2D1CA0FD-0D99-7F4D-90C7-2A07108EFC5A}" srcOrd="5" destOrd="0" presId="urn:microsoft.com/office/officeart/2005/8/layout/default#1"/>
    <dgm:cxn modelId="{81D4469C-1DC1-4326-8F44-E5092AC9B756}" type="presParOf" srcId="{05143A6D-3634-A942-842E-C383D40EE760}" destId="{1DFFBA6D-A405-794C-B6F7-010ABA56483A}" srcOrd="6" destOrd="0" presId="urn:microsoft.com/office/officeart/2005/8/layout/default#1"/>
    <dgm:cxn modelId="{236DF900-B9BE-4CB5-B745-89F60762A102}" type="presParOf" srcId="{05143A6D-3634-A942-842E-C383D40EE760}" destId="{0D997559-A577-3C4A-8D71-1EBCF9852A5A}" srcOrd="7" destOrd="0" presId="urn:microsoft.com/office/officeart/2005/8/layout/default#1"/>
    <dgm:cxn modelId="{DCAC4B4A-FC13-464A-924C-2BEBB48C0D2E}" type="presParOf" srcId="{05143A6D-3634-A942-842E-C383D40EE760}" destId="{91D72EDC-C473-0242-ABF4-4B0FD57A2742}" srcOrd="8" destOrd="0" presId="urn:microsoft.com/office/officeart/2005/8/layout/default#1"/>
    <dgm:cxn modelId="{6FFD870E-012D-402C-96D9-5D5CC5CDE710}" type="presParOf" srcId="{05143A6D-3634-A942-842E-C383D40EE760}" destId="{C2250575-48CB-7A4A-9295-79182CBCE1AB}" srcOrd="9" destOrd="0" presId="urn:microsoft.com/office/officeart/2005/8/layout/default#1"/>
    <dgm:cxn modelId="{EFD98F65-6BF6-43AD-9BA0-858D14E9F539}" type="presParOf" srcId="{05143A6D-3634-A942-842E-C383D40EE760}" destId="{DEE7AEED-7397-5D4E-8A99-A7FD3D56D5A3}" srcOrd="10" destOrd="0" presId="urn:microsoft.com/office/officeart/2005/8/layout/default#1"/>
    <dgm:cxn modelId="{04473671-45F0-4F8A-A297-7807275802DC}" type="presParOf" srcId="{05143A6D-3634-A942-842E-C383D40EE760}" destId="{D92CA4FE-586F-F74E-8524-BF3078DBB421}" srcOrd="11" destOrd="0" presId="urn:microsoft.com/office/officeart/2005/8/layout/default#1"/>
    <dgm:cxn modelId="{96C851E4-8AF3-4A04-9785-9BFCE8114EA2}" type="presParOf" srcId="{05143A6D-3634-A942-842E-C383D40EE760}" destId="{D5ADED6D-49EB-AF4B-A211-3E8931BA0C25}" srcOrd="1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main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2D6D04-4103-5E41-994F-662AC10B835B}" type="doc">
      <dgm:prSet loTypeId="urn:microsoft.com/office/officeart/2009/3/layout/PlusandMinus" loCatId="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FD61074-42D2-DC49-9A10-14D8F546B25A}" type="parTrans" cxnId="{293F936C-AE37-4CE6-AE4F-8984BC5F716C}">
      <dgm:prSet/>
      <dgm:spPr/>
      <dgm:t>
        <a:bodyPr/>
        <a:lstStyle/>
        <a:p>
          <a:endParaRPr lang="en-US"/>
        </a:p>
      </dgm:t>
    </dgm:pt>
    <dgm:pt modelId="{463EFA04-8986-904F-8CFA-7A98506C6A92}">
      <dgm:prSet/>
      <dgm:spPr/>
      <dgm:t>
        <a:bodyPr/>
        <a:lstStyle/>
        <a:p>
          <a:pPr algn="ctr" rtl="0"/>
          <a:r>
            <a:rPr lang="en-US" i="1"/>
            <a:t>Students with externalizing problems?</a:t>
          </a:r>
        </a:p>
      </dgm:t>
    </dgm:pt>
    <dgm:pt modelId="{97C9569D-378E-B141-BFB9-7106953AC2CB}" type="sibTrans" cxnId="{293F936C-AE37-4CE6-AE4F-8984BC5F716C}">
      <dgm:prSet/>
      <dgm:spPr/>
      <dgm:t>
        <a:bodyPr/>
        <a:lstStyle/>
        <a:p>
          <a:endParaRPr lang="en-US"/>
        </a:p>
      </dgm:t>
    </dgm:pt>
    <dgm:pt modelId="{698A995B-4AAC-1346-8049-E90A6A138BC1}" type="parTrans" cxnId="{F7184A60-2A0E-4389-A5D7-B295DC80A67A}">
      <dgm:prSet/>
      <dgm:spPr/>
      <dgm:t>
        <a:bodyPr/>
        <a:lstStyle/>
        <a:p>
          <a:endParaRPr lang="en-US"/>
        </a:p>
      </dgm:t>
    </dgm:pt>
    <dgm:pt modelId="{89580DE2-DD53-D048-993C-51444ADD94F1}">
      <dgm:prSet/>
      <dgm:spPr/>
      <dgm:t>
        <a:bodyPr/>
        <a:lstStyle/>
        <a:p>
          <a:pPr algn="ctr" rtl="0"/>
          <a:r>
            <a:rPr lang="en-US" i="1"/>
            <a:t>Students with internalizing problems?</a:t>
          </a:r>
        </a:p>
      </dgm:t>
    </dgm:pt>
    <dgm:pt modelId="{CFACD95B-EA5E-AE49-B286-12DC26F88C66}" type="sibTrans" cxnId="{F7184A60-2A0E-4389-A5D7-B295DC80A67A}">
      <dgm:prSet/>
      <dgm:spPr/>
      <dgm:t>
        <a:bodyPr/>
        <a:lstStyle/>
        <a:p>
          <a:endParaRPr lang="en-US"/>
        </a:p>
      </dgm:t>
    </dgm:pt>
    <dgm:pt modelId="{AFE94976-055F-224C-A9DB-5BDF24B65B1B}" type="pres">
      <dgm:prSet presAssocID="{222D6D04-4103-5E41-994F-662AC10B835B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478123C1-62EA-5B46-AD36-695076903377}" type="pres">
      <dgm:prSet presAssocID="{222D6D04-4103-5E41-994F-662AC10B835B}" presName="Background" presStyleLbl="bgImgPlace1" presStyleIdx="0" presStyleCnt="1"/>
      <dgm:spPr/>
    </dgm:pt>
    <dgm:pt modelId="{8CBC3834-B7C7-3149-AC0F-390B8EA3C3C3}" type="pres">
      <dgm:prSet presAssocID="{222D6D04-4103-5E41-994F-662AC10B835B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F516A352-3AFA-D34B-AF0B-40194A9EA239}" type="pres">
      <dgm:prSet presAssocID="{222D6D04-4103-5E41-994F-662AC10B835B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1D5E70E5-3B4B-DA49-8306-22C299126561}" type="pres">
      <dgm:prSet presAssocID="{222D6D04-4103-5E41-994F-662AC10B835B}" presName="Plus" presStyleLbl="alignNode1" presStyleIdx="0" presStyleCnt="2"/>
      <dgm:spPr/>
    </dgm:pt>
    <dgm:pt modelId="{1B8DE7F3-05B3-3B42-B421-35DC473B01C2}" type="pres">
      <dgm:prSet presAssocID="{222D6D04-4103-5E41-994F-662AC10B835B}" presName="Minus" presStyleLbl="alignNode1" presStyleIdx="1" presStyleCnt="2"/>
      <dgm:spPr>
        <a:solidFill>
          <a:srgbClr val="FF0000"/>
        </a:solidFill>
      </dgm:spPr>
    </dgm:pt>
    <dgm:pt modelId="{CABA5A01-B0B9-584E-A39F-D88AC1873165}" type="pres">
      <dgm:prSet presAssocID="{222D6D04-4103-5E41-994F-662AC10B835B}" presName="Divider" presStyleLbl="parChTrans1D1" presStyleIdx="0" presStyleCnt="1"/>
      <dgm:spPr/>
    </dgm:pt>
  </dgm:ptLst>
  <dgm:cxnLst>
    <dgm:cxn modelId="{8EBB6E5D-BFB0-4E6F-B780-62A047431013}" type="presOf" srcId="{222D6D04-4103-5E41-994F-662AC10B835B}" destId="{AFE94976-055F-224C-A9DB-5BDF24B65B1B}" srcOrd="0" destOrd="0" presId="urn:microsoft.com/office/officeart/2009/3/layout/PlusandMinus"/>
    <dgm:cxn modelId="{F7184A60-2A0E-4389-A5D7-B295DC80A67A}" srcId="{222D6D04-4103-5E41-994F-662AC10B835B}" destId="{89580DE2-DD53-D048-993C-51444ADD94F1}" srcOrd="1" destOrd="0" parTransId="{698A995B-4AAC-1346-8049-E90A6A138BC1}" sibTransId="{CFACD95B-EA5E-AE49-B286-12DC26F88C66}"/>
    <dgm:cxn modelId="{293F936C-AE37-4CE6-AE4F-8984BC5F716C}" srcId="{222D6D04-4103-5E41-994F-662AC10B835B}" destId="{463EFA04-8986-904F-8CFA-7A98506C6A92}" srcOrd="0" destOrd="0" parTransId="{BFD61074-42D2-DC49-9A10-14D8F546B25A}" sibTransId="{97C9569D-378E-B141-BFB9-7106953AC2CB}"/>
    <dgm:cxn modelId="{37F5E0A2-6D41-41A3-8732-1504C7BE3B75}" type="presOf" srcId="{89580DE2-DD53-D048-993C-51444ADD94F1}" destId="{F516A352-3AFA-D34B-AF0B-40194A9EA239}" srcOrd="0" destOrd="0" presId="urn:microsoft.com/office/officeart/2009/3/layout/PlusandMinus"/>
    <dgm:cxn modelId="{6BD1D7CF-5E18-46C5-9C9C-40BABEC3DEF1}" type="presOf" srcId="{463EFA04-8986-904F-8CFA-7A98506C6A92}" destId="{8CBC3834-B7C7-3149-AC0F-390B8EA3C3C3}" srcOrd="0" destOrd="0" presId="urn:microsoft.com/office/officeart/2009/3/layout/PlusandMinus"/>
    <dgm:cxn modelId="{14582084-44B0-48A2-86EF-4179157755C6}" type="presParOf" srcId="{AFE94976-055F-224C-A9DB-5BDF24B65B1B}" destId="{478123C1-62EA-5B46-AD36-695076903377}" srcOrd="0" destOrd="0" presId="urn:microsoft.com/office/officeart/2009/3/layout/PlusandMinus"/>
    <dgm:cxn modelId="{259DCC3E-4396-413C-83EB-9548C30B78A5}" type="presParOf" srcId="{AFE94976-055F-224C-A9DB-5BDF24B65B1B}" destId="{8CBC3834-B7C7-3149-AC0F-390B8EA3C3C3}" srcOrd="1" destOrd="0" presId="urn:microsoft.com/office/officeart/2009/3/layout/PlusandMinus"/>
    <dgm:cxn modelId="{94E2E1E7-693A-49FB-B954-951B4403DF2B}" type="presParOf" srcId="{AFE94976-055F-224C-A9DB-5BDF24B65B1B}" destId="{F516A352-3AFA-D34B-AF0B-40194A9EA239}" srcOrd="2" destOrd="0" presId="urn:microsoft.com/office/officeart/2009/3/layout/PlusandMinus"/>
    <dgm:cxn modelId="{4B66281E-13E9-4356-84A9-D7D5677E7887}" type="presParOf" srcId="{AFE94976-055F-224C-A9DB-5BDF24B65B1B}" destId="{1D5E70E5-3B4B-DA49-8306-22C299126561}" srcOrd="3" destOrd="0" presId="urn:microsoft.com/office/officeart/2009/3/layout/PlusandMinus"/>
    <dgm:cxn modelId="{5567417E-ED3A-48F0-AE04-4FB85782AF1B}" type="presParOf" srcId="{AFE94976-055F-224C-A9DB-5BDF24B65B1B}" destId="{1B8DE7F3-05B3-3B42-B421-35DC473B01C2}" srcOrd="4" destOrd="0" presId="urn:microsoft.com/office/officeart/2009/3/layout/PlusandMinus"/>
    <dgm:cxn modelId="{652B8166-999B-4106-A0A8-9FB6BCC6B42D}" type="presParOf" srcId="{AFE94976-055F-224C-A9DB-5BDF24B65B1B}" destId="{CABA5A01-B0B9-584E-A39F-D88AC1873165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main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40BAB6-085A-064C-99EF-FD813D57D537}" type="doc">
      <dgm:prSet loTypeId="urn:microsoft.com/office/officeart/2005/8/layout/hierarchy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96B0E2-FF4C-A547-9956-0833F6582C5C}" type="parTrans" cxnId="{0E66B894-2AF2-4645-868C-F258EAA4D119}">
      <dgm:prSet/>
      <dgm:spPr/>
      <dgm:t>
        <a:bodyPr/>
        <a:lstStyle/>
        <a:p>
          <a:endParaRPr lang="en-US"/>
        </a:p>
      </dgm:t>
    </dgm:pt>
    <dgm:pt modelId="{A019169F-1EFB-EF47-8A85-50C5E9DAE4FE}">
      <dgm:prSet phldrT="[Text]"/>
      <dgm:spPr/>
      <dgm:t>
        <a:bodyPr/>
        <a:lstStyle/>
        <a:p>
          <a:r>
            <a:rPr lang="en-US"/>
            <a:t>Universal Screen</a:t>
          </a:r>
        </a:p>
      </dgm:t>
    </dgm:pt>
    <dgm:pt modelId="{9BF96775-1F5A-DB42-91CE-2D537B14F74C}" type="parTrans" cxnId="{8E06083C-F2D4-4923-A07C-10736F445FC8}">
      <dgm:prSet/>
      <dgm:spPr/>
      <dgm:t>
        <a:bodyPr/>
        <a:lstStyle/>
        <a:p>
          <a:endParaRPr lang="en-US"/>
        </a:p>
      </dgm:t>
    </dgm:pt>
    <dgm:pt modelId="{794EC229-DA41-FE42-8919-39F183AA29CB}">
      <dgm:prSet phldrT="[Text]"/>
      <dgm:spPr/>
      <dgm:t>
        <a:bodyPr/>
        <a:lstStyle/>
        <a:p>
          <a:r>
            <a:rPr lang="en-US" i="1"/>
            <a:t>Elevated? </a:t>
          </a:r>
          <a:r>
            <a:rPr lang="en-US"/>
            <a:t>Screen #2</a:t>
          </a:r>
        </a:p>
      </dgm:t>
    </dgm:pt>
    <dgm:pt modelId="{0C41F78C-2EDD-8A4C-AD5E-29CFC76F05EB}" type="parTrans" cxnId="{D0922C0F-8B6C-4505-A326-06BB137EC547}">
      <dgm:prSet/>
      <dgm:spPr/>
      <dgm:t>
        <a:bodyPr/>
        <a:lstStyle/>
        <a:p>
          <a:endParaRPr lang="en-US"/>
        </a:p>
      </dgm:t>
    </dgm:pt>
    <dgm:pt modelId="{F5B595CA-BCBA-4B4B-A548-8565AAD0E867}">
      <dgm:prSet phldrT="[Text]"/>
      <dgm:spPr/>
      <dgm:t>
        <a:bodyPr/>
        <a:lstStyle/>
        <a:p>
          <a:r>
            <a:rPr lang="en-US" i="1" dirty="0"/>
            <a:t>Elevated? </a:t>
          </a:r>
          <a:r>
            <a:rPr lang="en-US" dirty="0"/>
            <a:t>Request for assistance</a:t>
          </a:r>
        </a:p>
      </dgm:t>
    </dgm:pt>
    <dgm:pt modelId="{5393EB4B-21CC-0049-8340-2FECA7FCBC91}" type="sibTrans" cxnId="{D0922C0F-8B6C-4505-A326-06BB137EC547}">
      <dgm:prSet/>
      <dgm:spPr/>
      <dgm:t>
        <a:bodyPr/>
        <a:lstStyle/>
        <a:p>
          <a:endParaRPr lang="en-US"/>
        </a:p>
      </dgm:t>
    </dgm:pt>
    <dgm:pt modelId="{B59B0577-9162-C140-A983-41F51E2885D2}" type="parTrans" cxnId="{32A8D1BD-6B09-4269-BF84-4745B183F7E3}">
      <dgm:prSet/>
      <dgm:spPr/>
      <dgm:t>
        <a:bodyPr/>
        <a:lstStyle/>
        <a:p>
          <a:endParaRPr lang="en-US"/>
        </a:p>
      </dgm:t>
    </dgm:pt>
    <dgm:pt modelId="{4D58EAB1-5472-6945-B90C-13892A5C8CAD}">
      <dgm:prSet phldrT="[Text]"/>
      <dgm:spPr/>
      <dgm:t>
        <a:bodyPr/>
        <a:lstStyle/>
        <a:p>
          <a:r>
            <a:rPr lang="en-US" i="1"/>
            <a:t>Not elevated? </a:t>
          </a:r>
          <a:r>
            <a:rPr lang="en-US"/>
            <a:t>Done.</a:t>
          </a:r>
        </a:p>
      </dgm:t>
    </dgm:pt>
    <dgm:pt modelId="{DCDBB0C9-CD63-6445-ACB1-862844976116}" type="sibTrans" cxnId="{32A8D1BD-6B09-4269-BF84-4745B183F7E3}">
      <dgm:prSet/>
      <dgm:spPr/>
      <dgm:t>
        <a:bodyPr/>
        <a:lstStyle/>
        <a:p>
          <a:endParaRPr lang="en-US"/>
        </a:p>
      </dgm:t>
    </dgm:pt>
    <dgm:pt modelId="{D1FDBD54-BBF2-2948-A70C-C06E4EBF0E23}" type="sibTrans" cxnId="{8E06083C-F2D4-4923-A07C-10736F445FC8}">
      <dgm:prSet/>
      <dgm:spPr/>
      <dgm:t>
        <a:bodyPr/>
        <a:lstStyle/>
        <a:p>
          <a:endParaRPr lang="en-US"/>
        </a:p>
      </dgm:t>
    </dgm:pt>
    <dgm:pt modelId="{3291A838-27FD-DE4F-B956-B97FD7B624CB}" type="parTrans" cxnId="{C8C2BFE5-3491-4731-8A27-D96E88A1A5CF}">
      <dgm:prSet/>
      <dgm:spPr/>
      <dgm:t>
        <a:bodyPr/>
        <a:lstStyle/>
        <a:p>
          <a:endParaRPr lang="en-US"/>
        </a:p>
      </dgm:t>
    </dgm:pt>
    <dgm:pt modelId="{E039DBC0-9B07-014A-888E-644CAB5AB70F}">
      <dgm:prSet phldrT="[Text]"/>
      <dgm:spPr/>
      <dgm:t>
        <a:bodyPr/>
        <a:lstStyle/>
        <a:p>
          <a:r>
            <a:rPr lang="en-US" i="1"/>
            <a:t>Not elevated?</a:t>
          </a:r>
          <a:r>
            <a:rPr lang="en-US"/>
            <a:t> Done.</a:t>
          </a:r>
        </a:p>
      </dgm:t>
    </dgm:pt>
    <dgm:pt modelId="{BEC96215-5A00-BD43-A700-DE4AE3FE142E}" type="sibTrans" cxnId="{C8C2BFE5-3491-4731-8A27-D96E88A1A5CF}">
      <dgm:prSet/>
      <dgm:spPr/>
      <dgm:t>
        <a:bodyPr/>
        <a:lstStyle/>
        <a:p>
          <a:endParaRPr lang="en-US"/>
        </a:p>
      </dgm:t>
    </dgm:pt>
    <dgm:pt modelId="{F5BD4DF5-0C23-B24C-9F57-48DFE05D65DE}" type="sibTrans" cxnId="{0E66B894-2AF2-4645-868C-F258EAA4D119}">
      <dgm:prSet/>
      <dgm:spPr/>
      <dgm:t>
        <a:bodyPr/>
        <a:lstStyle/>
        <a:p>
          <a:endParaRPr lang="en-US"/>
        </a:p>
      </dgm:t>
    </dgm:pt>
    <dgm:pt modelId="{36289A75-1F88-3648-A0E6-BCDE69543618}" type="parTrans" cxnId="{B74693C9-3E28-43C7-8C43-EA416DEFDA96}">
      <dgm:prSet/>
      <dgm:spPr/>
      <dgm:t>
        <a:bodyPr/>
        <a:lstStyle/>
        <a:p>
          <a:endParaRPr lang="en-US"/>
        </a:p>
      </dgm:t>
    </dgm:pt>
    <dgm:pt modelId="{FB1BD2D0-AE7D-C649-98D9-4E7C27DFF3D0}">
      <dgm:prSet phldrT="[Text]"/>
      <dgm:spPr/>
      <dgm:t>
        <a:bodyPr/>
        <a:lstStyle/>
        <a:p>
          <a:r>
            <a:rPr lang="en-US"/>
            <a:t>Stage 1</a:t>
          </a:r>
        </a:p>
      </dgm:t>
    </dgm:pt>
    <dgm:pt modelId="{5B6E3104-B515-6840-8508-8932FA48D6A2}" type="sibTrans" cxnId="{B74693C9-3E28-43C7-8C43-EA416DEFDA96}">
      <dgm:prSet/>
      <dgm:spPr/>
      <dgm:t>
        <a:bodyPr/>
        <a:lstStyle/>
        <a:p>
          <a:endParaRPr lang="en-US"/>
        </a:p>
      </dgm:t>
    </dgm:pt>
    <dgm:pt modelId="{B077924B-ACCB-6443-83C2-8FCC160D6B45}" type="parTrans" cxnId="{F703541A-68D9-4642-BD5A-D2FE38159D3B}">
      <dgm:prSet/>
      <dgm:spPr/>
      <dgm:t>
        <a:bodyPr/>
        <a:lstStyle/>
        <a:p>
          <a:endParaRPr lang="en-US"/>
        </a:p>
      </dgm:t>
    </dgm:pt>
    <dgm:pt modelId="{93688AB7-383B-3E46-8D78-F00BC07033AC}">
      <dgm:prSet phldrT="[Text]"/>
      <dgm:spPr/>
      <dgm:t>
        <a:bodyPr/>
        <a:lstStyle/>
        <a:p>
          <a:r>
            <a:rPr lang="en-US"/>
            <a:t>Stage 2</a:t>
          </a:r>
        </a:p>
      </dgm:t>
    </dgm:pt>
    <dgm:pt modelId="{44179037-47F4-8A4F-AA0E-D3D7DBBFBFA2}" type="sibTrans" cxnId="{F703541A-68D9-4642-BD5A-D2FE38159D3B}">
      <dgm:prSet/>
      <dgm:spPr/>
      <dgm:t>
        <a:bodyPr/>
        <a:lstStyle/>
        <a:p>
          <a:endParaRPr lang="en-US"/>
        </a:p>
      </dgm:t>
    </dgm:pt>
    <dgm:pt modelId="{A9364C52-B212-8E4A-B4C1-12D117605D04}" type="parTrans" cxnId="{A2AD7513-17E9-4C7C-A477-9D3B29DB2878}">
      <dgm:prSet/>
      <dgm:spPr/>
      <dgm:t>
        <a:bodyPr/>
        <a:lstStyle/>
        <a:p>
          <a:endParaRPr lang="en-US"/>
        </a:p>
      </dgm:t>
    </dgm:pt>
    <dgm:pt modelId="{1D52F6FD-B950-E344-B300-F7B5B660768A}">
      <dgm:prSet phldrT="[Text]"/>
      <dgm:spPr/>
      <dgm:t>
        <a:bodyPr/>
        <a:lstStyle/>
        <a:p>
          <a:r>
            <a:rPr lang="en-US"/>
            <a:t>Stage 3</a:t>
          </a:r>
        </a:p>
      </dgm:t>
    </dgm:pt>
    <dgm:pt modelId="{C2470234-D2BC-C549-9F84-7E3E8158924F}" type="sibTrans" cxnId="{A2AD7513-17E9-4C7C-A477-9D3B29DB2878}">
      <dgm:prSet/>
      <dgm:spPr/>
      <dgm:t>
        <a:bodyPr/>
        <a:lstStyle/>
        <a:p>
          <a:endParaRPr lang="en-US"/>
        </a:p>
      </dgm:t>
    </dgm:pt>
    <dgm:pt modelId="{E39C8F07-69D8-7C41-8B67-14DAA57F486A}" type="pres">
      <dgm:prSet presAssocID="{9E40BAB6-085A-064C-99EF-FD813D57D537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3DE8F90-3FB7-F049-BEC7-51B8BBE48F23}" type="pres">
      <dgm:prSet presAssocID="{9E40BAB6-085A-064C-99EF-FD813D57D537}" presName="hierFlow" presStyleCnt="0"/>
      <dgm:spPr/>
    </dgm:pt>
    <dgm:pt modelId="{4A63183F-0D50-644D-A54C-8531255C54C2}" type="pres">
      <dgm:prSet presAssocID="{9E40BAB6-085A-064C-99EF-FD813D57D537}" presName="firstBuf" presStyleCnt="0"/>
      <dgm:spPr/>
    </dgm:pt>
    <dgm:pt modelId="{F725BB61-ADB0-1344-849F-A82CAEF5A93A}" type="pres">
      <dgm:prSet presAssocID="{9E40BAB6-085A-064C-99EF-FD813D57D537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45262A1-1494-F241-9597-A4EAD8A8CEA4}" type="pres">
      <dgm:prSet presAssocID="{A019169F-1EFB-EF47-8A85-50C5E9DAE4FE}" presName="Name14" presStyleCnt="0"/>
      <dgm:spPr/>
    </dgm:pt>
    <dgm:pt modelId="{2FD0922C-7143-5444-810E-8DF2E747262F}" type="pres">
      <dgm:prSet presAssocID="{A019169F-1EFB-EF47-8A85-50C5E9DAE4FE}" presName="level1Shape" presStyleLbl="node0" presStyleIdx="0" presStyleCnt="1">
        <dgm:presLayoutVars>
          <dgm:chPref val="3"/>
        </dgm:presLayoutVars>
      </dgm:prSet>
      <dgm:spPr/>
    </dgm:pt>
    <dgm:pt modelId="{F428145E-4D61-A84A-AF60-07663D200369}" type="pres">
      <dgm:prSet presAssocID="{A019169F-1EFB-EF47-8A85-50C5E9DAE4FE}" presName="hierChild2" presStyleCnt="0"/>
      <dgm:spPr/>
    </dgm:pt>
    <dgm:pt modelId="{5FC23FC6-A1C3-2048-91D5-EA0174C9C070}" type="pres">
      <dgm:prSet presAssocID="{9BF96775-1F5A-DB42-91CE-2D537B14F74C}" presName="Name19" presStyleLbl="parChTrans1D2" presStyleIdx="0" presStyleCnt="2"/>
      <dgm:spPr/>
    </dgm:pt>
    <dgm:pt modelId="{C33B1A19-14A7-E941-94AA-ED7B040E57C5}" type="pres">
      <dgm:prSet presAssocID="{794EC229-DA41-FE42-8919-39F183AA29CB}" presName="Name21" presStyleCnt="0"/>
      <dgm:spPr/>
    </dgm:pt>
    <dgm:pt modelId="{EF05B41D-5093-814E-97CA-1EAB359D9EFA}" type="pres">
      <dgm:prSet presAssocID="{794EC229-DA41-FE42-8919-39F183AA29CB}" presName="level2Shape" presStyleLbl="node2" presStyleIdx="0" presStyleCnt="2"/>
      <dgm:spPr/>
    </dgm:pt>
    <dgm:pt modelId="{BAD7DF23-8C24-824F-A25F-565A6656ED5D}" type="pres">
      <dgm:prSet presAssocID="{794EC229-DA41-FE42-8919-39F183AA29CB}" presName="hierChild3" presStyleCnt="0"/>
      <dgm:spPr/>
    </dgm:pt>
    <dgm:pt modelId="{8233689C-E927-DD49-B950-1D994C90FD97}" type="pres">
      <dgm:prSet presAssocID="{0C41F78C-2EDD-8A4C-AD5E-29CFC76F05EB}" presName="Name19" presStyleLbl="parChTrans1D3" presStyleIdx="0" presStyleCnt="2"/>
      <dgm:spPr/>
    </dgm:pt>
    <dgm:pt modelId="{C59EAA69-629A-2942-BF80-5FF5170C99B3}" type="pres">
      <dgm:prSet presAssocID="{F5B595CA-BCBA-4B4B-A548-8565AAD0E867}" presName="Name21" presStyleCnt="0"/>
      <dgm:spPr/>
    </dgm:pt>
    <dgm:pt modelId="{A3CD14FD-DA56-354A-913E-C349BFAB2B93}" type="pres">
      <dgm:prSet presAssocID="{F5B595CA-BCBA-4B4B-A548-8565AAD0E867}" presName="level2Shape" presStyleLbl="node3" presStyleIdx="0" presStyleCnt="2"/>
      <dgm:spPr/>
    </dgm:pt>
    <dgm:pt modelId="{F1B55B0F-88D7-2F41-A92B-F6AD5F70E18C}" type="pres">
      <dgm:prSet presAssocID="{F5B595CA-BCBA-4B4B-A548-8565AAD0E867}" presName="hierChild3" presStyleCnt="0"/>
      <dgm:spPr/>
    </dgm:pt>
    <dgm:pt modelId="{6C3D6387-59EB-284B-B920-3069A3AD69A7}" type="pres">
      <dgm:prSet presAssocID="{B59B0577-9162-C140-A983-41F51E2885D2}" presName="Name19" presStyleLbl="parChTrans1D3" presStyleIdx="1" presStyleCnt="2"/>
      <dgm:spPr/>
    </dgm:pt>
    <dgm:pt modelId="{2B708FA9-3460-344A-BF04-051B623D6C41}" type="pres">
      <dgm:prSet presAssocID="{4D58EAB1-5472-6945-B90C-13892A5C8CAD}" presName="Name21" presStyleCnt="0"/>
      <dgm:spPr/>
    </dgm:pt>
    <dgm:pt modelId="{B02EB177-E4D2-0B42-B7BF-3C563F41743E}" type="pres">
      <dgm:prSet presAssocID="{4D58EAB1-5472-6945-B90C-13892A5C8CAD}" presName="level2Shape" presStyleLbl="node3" presStyleIdx="1" presStyleCnt="2"/>
      <dgm:spPr/>
    </dgm:pt>
    <dgm:pt modelId="{77930C33-9511-E54A-ACEC-C93598E0C39B}" type="pres">
      <dgm:prSet presAssocID="{4D58EAB1-5472-6945-B90C-13892A5C8CAD}" presName="hierChild3" presStyleCnt="0"/>
      <dgm:spPr/>
    </dgm:pt>
    <dgm:pt modelId="{60FE70C4-D016-BC4E-ACE7-FFA8222AFF28}" type="pres">
      <dgm:prSet presAssocID="{3291A838-27FD-DE4F-B956-B97FD7B624CB}" presName="Name19" presStyleLbl="parChTrans1D2" presStyleIdx="1" presStyleCnt="2"/>
      <dgm:spPr/>
    </dgm:pt>
    <dgm:pt modelId="{D292AC62-2AC0-7A4C-B0F6-DDB6910A3B8A}" type="pres">
      <dgm:prSet presAssocID="{E039DBC0-9B07-014A-888E-644CAB5AB70F}" presName="Name21" presStyleCnt="0"/>
      <dgm:spPr/>
    </dgm:pt>
    <dgm:pt modelId="{61BE8D1D-3DBD-E442-A587-BE221E4F7F0F}" type="pres">
      <dgm:prSet presAssocID="{E039DBC0-9B07-014A-888E-644CAB5AB70F}" presName="level2Shape" presStyleLbl="node2" presStyleIdx="1" presStyleCnt="2"/>
      <dgm:spPr/>
    </dgm:pt>
    <dgm:pt modelId="{D990EE0C-CD9C-F241-8368-EE1834DFE485}" type="pres">
      <dgm:prSet presAssocID="{E039DBC0-9B07-014A-888E-644CAB5AB70F}" presName="hierChild3" presStyleCnt="0"/>
      <dgm:spPr/>
    </dgm:pt>
    <dgm:pt modelId="{D1BFFCB0-8751-E747-88DE-6ACAD67EC19A}" type="pres">
      <dgm:prSet presAssocID="{9E40BAB6-085A-064C-99EF-FD813D57D537}" presName="bgShapesFlow" presStyleCnt="0"/>
      <dgm:spPr/>
    </dgm:pt>
    <dgm:pt modelId="{1F91AB01-96CD-3E4D-AAD4-957C1ED0835D}" type="pres">
      <dgm:prSet presAssocID="{FB1BD2D0-AE7D-C649-98D9-4E7C27DFF3D0}" presName="rectComp" presStyleCnt="0"/>
      <dgm:spPr/>
    </dgm:pt>
    <dgm:pt modelId="{DD4BEC00-4670-4143-A6D0-8177C0755AD7}" type="pres">
      <dgm:prSet presAssocID="{FB1BD2D0-AE7D-C649-98D9-4E7C27DFF3D0}" presName="bgRect" presStyleLbl="bgShp" presStyleIdx="0" presStyleCnt="3"/>
      <dgm:spPr/>
    </dgm:pt>
    <dgm:pt modelId="{4E286146-0DC5-D24A-ACC7-12648A035C3E}" type="pres">
      <dgm:prSet presAssocID="{FB1BD2D0-AE7D-C649-98D9-4E7C27DFF3D0}" presName="bgRectTx" presStyleLbl="bgShp" presStyleIdx="0" presStyleCnt="3">
        <dgm:presLayoutVars>
          <dgm:bulletEnabled val="1"/>
        </dgm:presLayoutVars>
      </dgm:prSet>
      <dgm:spPr/>
    </dgm:pt>
    <dgm:pt modelId="{D69ED8E0-5151-4A43-848C-FF62C43E573F}" type="pres">
      <dgm:prSet presAssocID="{FB1BD2D0-AE7D-C649-98D9-4E7C27DFF3D0}" presName="spComp" presStyleCnt="0"/>
      <dgm:spPr/>
    </dgm:pt>
    <dgm:pt modelId="{F387831E-BC7F-2140-9019-35FA26E27EC9}" type="pres">
      <dgm:prSet presAssocID="{FB1BD2D0-AE7D-C649-98D9-4E7C27DFF3D0}" presName="vSp" presStyleCnt="0"/>
      <dgm:spPr/>
    </dgm:pt>
    <dgm:pt modelId="{EDC594E1-F36E-4F45-A01D-79062634E386}" type="pres">
      <dgm:prSet presAssocID="{93688AB7-383B-3E46-8D78-F00BC07033AC}" presName="rectComp" presStyleCnt="0"/>
      <dgm:spPr/>
    </dgm:pt>
    <dgm:pt modelId="{4C25DD6C-6258-5245-9112-7E9940018FD6}" type="pres">
      <dgm:prSet presAssocID="{93688AB7-383B-3E46-8D78-F00BC07033AC}" presName="bgRect" presStyleLbl="bgShp" presStyleIdx="1" presStyleCnt="3"/>
      <dgm:spPr/>
    </dgm:pt>
    <dgm:pt modelId="{9F09E227-FC95-2F4B-9480-0D18F06AF1B9}" type="pres">
      <dgm:prSet presAssocID="{93688AB7-383B-3E46-8D78-F00BC07033AC}" presName="bgRectTx" presStyleLbl="bgShp" presStyleIdx="1" presStyleCnt="3">
        <dgm:presLayoutVars>
          <dgm:bulletEnabled val="1"/>
        </dgm:presLayoutVars>
      </dgm:prSet>
      <dgm:spPr/>
    </dgm:pt>
    <dgm:pt modelId="{AA5E31F9-C10E-3142-AD9F-AA98A0F37A42}" type="pres">
      <dgm:prSet presAssocID="{93688AB7-383B-3E46-8D78-F00BC07033AC}" presName="spComp" presStyleCnt="0"/>
      <dgm:spPr/>
    </dgm:pt>
    <dgm:pt modelId="{240B02D3-7D92-F044-B84B-4FCF7282BA19}" type="pres">
      <dgm:prSet presAssocID="{93688AB7-383B-3E46-8D78-F00BC07033AC}" presName="vSp" presStyleCnt="0"/>
      <dgm:spPr/>
    </dgm:pt>
    <dgm:pt modelId="{0F04AE5E-9689-4F44-935A-F33CFADEF731}" type="pres">
      <dgm:prSet presAssocID="{1D52F6FD-B950-E344-B300-F7B5B660768A}" presName="rectComp" presStyleCnt="0"/>
      <dgm:spPr/>
    </dgm:pt>
    <dgm:pt modelId="{C165098E-8C13-3D4D-A564-2C0CA14DBBEB}" type="pres">
      <dgm:prSet presAssocID="{1D52F6FD-B950-E344-B300-F7B5B660768A}" presName="bgRect" presStyleLbl="bgShp" presStyleIdx="2" presStyleCnt="3"/>
      <dgm:spPr/>
    </dgm:pt>
    <dgm:pt modelId="{46DBF91F-C3BF-3C45-8299-92D1C8996636}" type="pres">
      <dgm:prSet presAssocID="{1D52F6FD-B950-E344-B300-F7B5B660768A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D0922C0F-8B6C-4505-A326-06BB137EC547}" srcId="{794EC229-DA41-FE42-8919-39F183AA29CB}" destId="{F5B595CA-BCBA-4B4B-A548-8565AAD0E867}" srcOrd="0" destOrd="0" parTransId="{0C41F78C-2EDD-8A4C-AD5E-29CFC76F05EB}" sibTransId="{5393EB4B-21CC-0049-8340-2FECA7FCBC91}"/>
    <dgm:cxn modelId="{A2AD7513-17E9-4C7C-A477-9D3B29DB2878}" srcId="{9E40BAB6-085A-064C-99EF-FD813D57D537}" destId="{1D52F6FD-B950-E344-B300-F7B5B660768A}" srcOrd="3" destOrd="0" parTransId="{A9364C52-B212-8E4A-B4C1-12D117605D04}" sibTransId="{C2470234-D2BC-C549-9F84-7E3E8158924F}"/>
    <dgm:cxn modelId="{1EF90718-7717-4A08-9DA5-418C20ADE7BD}" type="presOf" srcId="{1D52F6FD-B950-E344-B300-F7B5B660768A}" destId="{46DBF91F-C3BF-3C45-8299-92D1C8996636}" srcOrd="1" destOrd="0" presId="urn:microsoft.com/office/officeart/2005/8/layout/hierarchy6"/>
    <dgm:cxn modelId="{F703541A-68D9-4642-BD5A-D2FE38159D3B}" srcId="{9E40BAB6-085A-064C-99EF-FD813D57D537}" destId="{93688AB7-383B-3E46-8D78-F00BC07033AC}" srcOrd="2" destOrd="0" parTransId="{B077924B-ACCB-6443-83C2-8FCC160D6B45}" sibTransId="{44179037-47F4-8A4F-AA0E-D3D7DBBFBFA2}"/>
    <dgm:cxn modelId="{4762B01B-80B2-424B-B4D7-AE42CEA3805D}" type="presOf" srcId="{F5B595CA-BCBA-4B4B-A548-8565AAD0E867}" destId="{A3CD14FD-DA56-354A-913E-C349BFAB2B93}" srcOrd="0" destOrd="0" presId="urn:microsoft.com/office/officeart/2005/8/layout/hierarchy6"/>
    <dgm:cxn modelId="{4AB6CC33-8D10-40B0-8724-F89D8FB20DBC}" type="presOf" srcId="{FB1BD2D0-AE7D-C649-98D9-4E7C27DFF3D0}" destId="{DD4BEC00-4670-4143-A6D0-8177C0755AD7}" srcOrd="0" destOrd="0" presId="urn:microsoft.com/office/officeart/2005/8/layout/hierarchy6"/>
    <dgm:cxn modelId="{8E06083C-F2D4-4923-A07C-10736F445FC8}" srcId="{A019169F-1EFB-EF47-8A85-50C5E9DAE4FE}" destId="{794EC229-DA41-FE42-8919-39F183AA29CB}" srcOrd="0" destOrd="0" parTransId="{9BF96775-1F5A-DB42-91CE-2D537B14F74C}" sibTransId="{D1FDBD54-BBF2-2948-A70C-C06E4EBF0E23}"/>
    <dgm:cxn modelId="{ED405E6A-29F0-45D2-84CD-D36C2C4A9DCF}" type="presOf" srcId="{3291A838-27FD-DE4F-B956-B97FD7B624CB}" destId="{60FE70C4-D016-BC4E-ACE7-FFA8222AFF28}" srcOrd="0" destOrd="0" presId="urn:microsoft.com/office/officeart/2005/8/layout/hierarchy6"/>
    <dgm:cxn modelId="{BABFD554-A41C-4DC7-8CEA-7B6D10BCEF5C}" type="presOf" srcId="{93688AB7-383B-3E46-8D78-F00BC07033AC}" destId="{9F09E227-FC95-2F4B-9480-0D18F06AF1B9}" srcOrd="1" destOrd="0" presId="urn:microsoft.com/office/officeart/2005/8/layout/hierarchy6"/>
    <dgm:cxn modelId="{E2C27358-88AF-4DE1-B152-AA0B1E9CF754}" type="presOf" srcId="{FB1BD2D0-AE7D-C649-98D9-4E7C27DFF3D0}" destId="{4E286146-0DC5-D24A-ACC7-12648A035C3E}" srcOrd="1" destOrd="0" presId="urn:microsoft.com/office/officeart/2005/8/layout/hierarchy6"/>
    <dgm:cxn modelId="{0E66B894-2AF2-4645-868C-F258EAA4D119}" srcId="{9E40BAB6-085A-064C-99EF-FD813D57D537}" destId="{A019169F-1EFB-EF47-8A85-50C5E9DAE4FE}" srcOrd="0" destOrd="0" parTransId="{2D96B0E2-FF4C-A547-9956-0833F6582C5C}" sibTransId="{F5BD4DF5-0C23-B24C-9F57-48DFE05D65DE}"/>
    <dgm:cxn modelId="{604CF396-AD53-4686-9C87-E80557D57E30}" type="presOf" srcId="{9E40BAB6-085A-064C-99EF-FD813D57D537}" destId="{E39C8F07-69D8-7C41-8B67-14DAA57F486A}" srcOrd="0" destOrd="0" presId="urn:microsoft.com/office/officeart/2005/8/layout/hierarchy6"/>
    <dgm:cxn modelId="{907C8A98-5E18-4A97-94DA-CDCB2D8E867A}" type="presOf" srcId="{A019169F-1EFB-EF47-8A85-50C5E9DAE4FE}" destId="{2FD0922C-7143-5444-810E-8DF2E747262F}" srcOrd="0" destOrd="0" presId="urn:microsoft.com/office/officeart/2005/8/layout/hierarchy6"/>
    <dgm:cxn modelId="{6234F59A-5F9D-4B8E-8A6F-14BD8473E8E3}" type="presOf" srcId="{9BF96775-1F5A-DB42-91CE-2D537B14F74C}" destId="{5FC23FC6-A1C3-2048-91D5-EA0174C9C070}" srcOrd="0" destOrd="0" presId="urn:microsoft.com/office/officeart/2005/8/layout/hierarchy6"/>
    <dgm:cxn modelId="{D1D94EB2-A676-409C-BF8A-9E7E2BD21474}" type="presOf" srcId="{0C41F78C-2EDD-8A4C-AD5E-29CFC76F05EB}" destId="{8233689C-E927-DD49-B950-1D994C90FD97}" srcOrd="0" destOrd="0" presId="urn:microsoft.com/office/officeart/2005/8/layout/hierarchy6"/>
    <dgm:cxn modelId="{4F3C2EBD-C2A4-489F-81FD-C50A81955279}" type="presOf" srcId="{B59B0577-9162-C140-A983-41F51E2885D2}" destId="{6C3D6387-59EB-284B-B920-3069A3AD69A7}" srcOrd="0" destOrd="0" presId="urn:microsoft.com/office/officeart/2005/8/layout/hierarchy6"/>
    <dgm:cxn modelId="{32A8D1BD-6B09-4269-BF84-4745B183F7E3}" srcId="{794EC229-DA41-FE42-8919-39F183AA29CB}" destId="{4D58EAB1-5472-6945-B90C-13892A5C8CAD}" srcOrd="1" destOrd="0" parTransId="{B59B0577-9162-C140-A983-41F51E2885D2}" sibTransId="{DCDBB0C9-CD63-6445-ACB1-862844976116}"/>
    <dgm:cxn modelId="{F084EBC4-C73E-4100-AC22-BC7F410757D4}" type="presOf" srcId="{794EC229-DA41-FE42-8919-39F183AA29CB}" destId="{EF05B41D-5093-814E-97CA-1EAB359D9EFA}" srcOrd="0" destOrd="0" presId="urn:microsoft.com/office/officeart/2005/8/layout/hierarchy6"/>
    <dgm:cxn modelId="{B74693C9-3E28-43C7-8C43-EA416DEFDA96}" srcId="{9E40BAB6-085A-064C-99EF-FD813D57D537}" destId="{FB1BD2D0-AE7D-C649-98D9-4E7C27DFF3D0}" srcOrd="1" destOrd="0" parTransId="{36289A75-1F88-3648-A0E6-BCDE69543618}" sibTransId="{5B6E3104-B515-6840-8508-8932FA48D6A2}"/>
    <dgm:cxn modelId="{967D65E2-6D04-4D8D-8581-60631087B791}" type="presOf" srcId="{93688AB7-383B-3E46-8D78-F00BC07033AC}" destId="{4C25DD6C-6258-5245-9112-7E9940018FD6}" srcOrd="0" destOrd="0" presId="urn:microsoft.com/office/officeart/2005/8/layout/hierarchy6"/>
    <dgm:cxn modelId="{C8C2BFE5-3491-4731-8A27-D96E88A1A5CF}" srcId="{A019169F-1EFB-EF47-8A85-50C5E9DAE4FE}" destId="{E039DBC0-9B07-014A-888E-644CAB5AB70F}" srcOrd="1" destOrd="0" parTransId="{3291A838-27FD-DE4F-B956-B97FD7B624CB}" sibTransId="{BEC96215-5A00-BD43-A700-DE4AE3FE142E}"/>
    <dgm:cxn modelId="{2C5730EC-932D-48F9-BCD9-9185FB828B85}" type="presOf" srcId="{4D58EAB1-5472-6945-B90C-13892A5C8CAD}" destId="{B02EB177-E4D2-0B42-B7BF-3C563F41743E}" srcOrd="0" destOrd="0" presId="urn:microsoft.com/office/officeart/2005/8/layout/hierarchy6"/>
    <dgm:cxn modelId="{A9B505F1-6CCE-4C51-97E5-B55C81BC77E3}" type="presOf" srcId="{1D52F6FD-B950-E344-B300-F7B5B660768A}" destId="{C165098E-8C13-3D4D-A564-2C0CA14DBBEB}" srcOrd="0" destOrd="0" presId="urn:microsoft.com/office/officeart/2005/8/layout/hierarchy6"/>
    <dgm:cxn modelId="{744CEFF4-6939-4C26-915E-8A5858E02DED}" type="presOf" srcId="{E039DBC0-9B07-014A-888E-644CAB5AB70F}" destId="{61BE8D1D-3DBD-E442-A587-BE221E4F7F0F}" srcOrd="0" destOrd="0" presId="urn:microsoft.com/office/officeart/2005/8/layout/hierarchy6"/>
    <dgm:cxn modelId="{B984F7D6-1ED9-49AC-BCB0-9740152EDDA6}" type="presParOf" srcId="{E39C8F07-69D8-7C41-8B67-14DAA57F486A}" destId="{F3DE8F90-3FB7-F049-BEC7-51B8BBE48F23}" srcOrd="0" destOrd="0" presId="urn:microsoft.com/office/officeart/2005/8/layout/hierarchy6"/>
    <dgm:cxn modelId="{C7FC09D2-DE7A-4674-B75A-B5F36B5D7842}" type="presParOf" srcId="{F3DE8F90-3FB7-F049-BEC7-51B8BBE48F23}" destId="{4A63183F-0D50-644D-A54C-8531255C54C2}" srcOrd="0" destOrd="0" presId="urn:microsoft.com/office/officeart/2005/8/layout/hierarchy6"/>
    <dgm:cxn modelId="{32B470C2-6365-482F-85C3-47D986CF7322}" type="presParOf" srcId="{F3DE8F90-3FB7-F049-BEC7-51B8BBE48F23}" destId="{F725BB61-ADB0-1344-849F-A82CAEF5A93A}" srcOrd="1" destOrd="0" presId="urn:microsoft.com/office/officeart/2005/8/layout/hierarchy6"/>
    <dgm:cxn modelId="{4B26BA1B-9FD6-42BB-9527-0AA46156A749}" type="presParOf" srcId="{F725BB61-ADB0-1344-849F-A82CAEF5A93A}" destId="{645262A1-1494-F241-9597-A4EAD8A8CEA4}" srcOrd="0" destOrd="0" presId="urn:microsoft.com/office/officeart/2005/8/layout/hierarchy6"/>
    <dgm:cxn modelId="{FE881033-4DD3-426C-AC8E-2948F56252FB}" type="presParOf" srcId="{645262A1-1494-F241-9597-A4EAD8A8CEA4}" destId="{2FD0922C-7143-5444-810E-8DF2E747262F}" srcOrd="0" destOrd="0" presId="urn:microsoft.com/office/officeart/2005/8/layout/hierarchy6"/>
    <dgm:cxn modelId="{81458A36-3603-40FD-9150-F076DAD0964F}" type="presParOf" srcId="{645262A1-1494-F241-9597-A4EAD8A8CEA4}" destId="{F428145E-4D61-A84A-AF60-07663D200369}" srcOrd="1" destOrd="0" presId="urn:microsoft.com/office/officeart/2005/8/layout/hierarchy6"/>
    <dgm:cxn modelId="{048B3657-9BE1-4559-BB64-6C611A6C888A}" type="presParOf" srcId="{F428145E-4D61-A84A-AF60-07663D200369}" destId="{5FC23FC6-A1C3-2048-91D5-EA0174C9C070}" srcOrd="0" destOrd="0" presId="urn:microsoft.com/office/officeart/2005/8/layout/hierarchy6"/>
    <dgm:cxn modelId="{0329A4BA-A8E7-4B44-BA0A-A3E5C5F0152A}" type="presParOf" srcId="{F428145E-4D61-A84A-AF60-07663D200369}" destId="{C33B1A19-14A7-E941-94AA-ED7B040E57C5}" srcOrd="1" destOrd="0" presId="urn:microsoft.com/office/officeart/2005/8/layout/hierarchy6"/>
    <dgm:cxn modelId="{F5125F14-C448-4333-86AD-DA7B1B919611}" type="presParOf" srcId="{C33B1A19-14A7-E941-94AA-ED7B040E57C5}" destId="{EF05B41D-5093-814E-97CA-1EAB359D9EFA}" srcOrd="0" destOrd="0" presId="urn:microsoft.com/office/officeart/2005/8/layout/hierarchy6"/>
    <dgm:cxn modelId="{BE192DF5-A0A3-42E1-ABE6-8AA28B04811F}" type="presParOf" srcId="{C33B1A19-14A7-E941-94AA-ED7B040E57C5}" destId="{BAD7DF23-8C24-824F-A25F-565A6656ED5D}" srcOrd="1" destOrd="0" presId="urn:microsoft.com/office/officeart/2005/8/layout/hierarchy6"/>
    <dgm:cxn modelId="{D1F54BD4-9FFB-4462-AF06-F0D28015DC00}" type="presParOf" srcId="{BAD7DF23-8C24-824F-A25F-565A6656ED5D}" destId="{8233689C-E927-DD49-B950-1D994C90FD97}" srcOrd="0" destOrd="0" presId="urn:microsoft.com/office/officeart/2005/8/layout/hierarchy6"/>
    <dgm:cxn modelId="{78C681EA-B850-4BC3-A5C1-48551B58CE02}" type="presParOf" srcId="{BAD7DF23-8C24-824F-A25F-565A6656ED5D}" destId="{C59EAA69-629A-2942-BF80-5FF5170C99B3}" srcOrd="1" destOrd="0" presId="urn:microsoft.com/office/officeart/2005/8/layout/hierarchy6"/>
    <dgm:cxn modelId="{D3686921-A0FD-4148-A9D9-6221CB53CBEE}" type="presParOf" srcId="{C59EAA69-629A-2942-BF80-5FF5170C99B3}" destId="{A3CD14FD-DA56-354A-913E-C349BFAB2B93}" srcOrd="0" destOrd="0" presId="urn:microsoft.com/office/officeart/2005/8/layout/hierarchy6"/>
    <dgm:cxn modelId="{FB8EE22B-5C01-4B33-A49E-CAB412E3ED92}" type="presParOf" srcId="{C59EAA69-629A-2942-BF80-5FF5170C99B3}" destId="{F1B55B0F-88D7-2F41-A92B-F6AD5F70E18C}" srcOrd="1" destOrd="0" presId="urn:microsoft.com/office/officeart/2005/8/layout/hierarchy6"/>
    <dgm:cxn modelId="{DD7647A6-5F0E-41A0-AD87-B1CB9BE4A9A8}" type="presParOf" srcId="{BAD7DF23-8C24-824F-A25F-565A6656ED5D}" destId="{6C3D6387-59EB-284B-B920-3069A3AD69A7}" srcOrd="2" destOrd="0" presId="urn:microsoft.com/office/officeart/2005/8/layout/hierarchy6"/>
    <dgm:cxn modelId="{2BBA0725-4140-43A4-9599-9A7991954E8C}" type="presParOf" srcId="{BAD7DF23-8C24-824F-A25F-565A6656ED5D}" destId="{2B708FA9-3460-344A-BF04-051B623D6C41}" srcOrd="3" destOrd="0" presId="urn:microsoft.com/office/officeart/2005/8/layout/hierarchy6"/>
    <dgm:cxn modelId="{0EA62861-7640-44D6-871B-DC0EBAA793AA}" type="presParOf" srcId="{2B708FA9-3460-344A-BF04-051B623D6C41}" destId="{B02EB177-E4D2-0B42-B7BF-3C563F41743E}" srcOrd="0" destOrd="0" presId="urn:microsoft.com/office/officeart/2005/8/layout/hierarchy6"/>
    <dgm:cxn modelId="{701D3418-B6FF-438C-9BD1-AD80B0A09D77}" type="presParOf" srcId="{2B708FA9-3460-344A-BF04-051B623D6C41}" destId="{77930C33-9511-E54A-ACEC-C93598E0C39B}" srcOrd="1" destOrd="0" presId="urn:microsoft.com/office/officeart/2005/8/layout/hierarchy6"/>
    <dgm:cxn modelId="{A37BC933-29C8-4F98-8765-FB6A5605BB09}" type="presParOf" srcId="{F428145E-4D61-A84A-AF60-07663D200369}" destId="{60FE70C4-D016-BC4E-ACE7-FFA8222AFF28}" srcOrd="2" destOrd="0" presId="urn:microsoft.com/office/officeart/2005/8/layout/hierarchy6"/>
    <dgm:cxn modelId="{C0B81FCD-69A2-47B6-9019-2419AEADDDBC}" type="presParOf" srcId="{F428145E-4D61-A84A-AF60-07663D200369}" destId="{D292AC62-2AC0-7A4C-B0F6-DDB6910A3B8A}" srcOrd="3" destOrd="0" presId="urn:microsoft.com/office/officeart/2005/8/layout/hierarchy6"/>
    <dgm:cxn modelId="{6D0B3B01-46A2-44D2-8DB5-B4A1B295F89F}" type="presParOf" srcId="{D292AC62-2AC0-7A4C-B0F6-DDB6910A3B8A}" destId="{61BE8D1D-3DBD-E442-A587-BE221E4F7F0F}" srcOrd="0" destOrd="0" presId="urn:microsoft.com/office/officeart/2005/8/layout/hierarchy6"/>
    <dgm:cxn modelId="{C451F6CD-39BD-4BE4-A1AB-31BBF95B9E26}" type="presParOf" srcId="{D292AC62-2AC0-7A4C-B0F6-DDB6910A3B8A}" destId="{D990EE0C-CD9C-F241-8368-EE1834DFE485}" srcOrd="1" destOrd="0" presId="urn:microsoft.com/office/officeart/2005/8/layout/hierarchy6"/>
    <dgm:cxn modelId="{F06DA2D6-ED3E-4628-BB84-5DA3B047D4E1}" type="presParOf" srcId="{E39C8F07-69D8-7C41-8B67-14DAA57F486A}" destId="{D1BFFCB0-8751-E747-88DE-6ACAD67EC19A}" srcOrd="1" destOrd="0" presId="urn:microsoft.com/office/officeart/2005/8/layout/hierarchy6"/>
    <dgm:cxn modelId="{7D8C120E-1F27-491C-ABA9-605673E1B4FB}" type="presParOf" srcId="{D1BFFCB0-8751-E747-88DE-6ACAD67EC19A}" destId="{1F91AB01-96CD-3E4D-AAD4-957C1ED0835D}" srcOrd="0" destOrd="0" presId="urn:microsoft.com/office/officeart/2005/8/layout/hierarchy6"/>
    <dgm:cxn modelId="{C7DA8C25-13A3-4AC4-8C99-4B37DA9BE6AE}" type="presParOf" srcId="{1F91AB01-96CD-3E4D-AAD4-957C1ED0835D}" destId="{DD4BEC00-4670-4143-A6D0-8177C0755AD7}" srcOrd="0" destOrd="0" presId="urn:microsoft.com/office/officeart/2005/8/layout/hierarchy6"/>
    <dgm:cxn modelId="{884CC75E-8205-43E1-9060-B8E4A76B71F1}" type="presParOf" srcId="{1F91AB01-96CD-3E4D-AAD4-957C1ED0835D}" destId="{4E286146-0DC5-D24A-ACC7-12648A035C3E}" srcOrd="1" destOrd="0" presId="urn:microsoft.com/office/officeart/2005/8/layout/hierarchy6"/>
    <dgm:cxn modelId="{C3B19AB0-CF78-480A-8C78-A99A8AA4008B}" type="presParOf" srcId="{D1BFFCB0-8751-E747-88DE-6ACAD67EC19A}" destId="{D69ED8E0-5151-4A43-848C-FF62C43E573F}" srcOrd="1" destOrd="0" presId="urn:microsoft.com/office/officeart/2005/8/layout/hierarchy6"/>
    <dgm:cxn modelId="{DF7F0500-369F-4BF1-8631-0D321EA90300}" type="presParOf" srcId="{D69ED8E0-5151-4A43-848C-FF62C43E573F}" destId="{F387831E-BC7F-2140-9019-35FA26E27EC9}" srcOrd="0" destOrd="0" presId="urn:microsoft.com/office/officeart/2005/8/layout/hierarchy6"/>
    <dgm:cxn modelId="{B5FA494D-DA9F-4836-B2E3-F9287265ECF4}" type="presParOf" srcId="{D1BFFCB0-8751-E747-88DE-6ACAD67EC19A}" destId="{EDC594E1-F36E-4F45-A01D-79062634E386}" srcOrd="2" destOrd="0" presId="urn:microsoft.com/office/officeart/2005/8/layout/hierarchy6"/>
    <dgm:cxn modelId="{4E921FC3-43DE-4FFB-B439-59EDB7C269F9}" type="presParOf" srcId="{EDC594E1-F36E-4F45-A01D-79062634E386}" destId="{4C25DD6C-6258-5245-9112-7E9940018FD6}" srcOrd="0" destOrd="0" presId="urn:microsoft.com/office/officeart/2005/8/layout/hierarchy6"/>
    <dgm:cxn modelId="{785BE861-5A9B-4F14-BD1D-A215838BECCC}" type="presParOf" srcId="{EDC594E1-F36E-4F45-A01D-79062634E386}" destId="{9F09E227-FC95-2F4B-9480-0D18F06AF1B9}" srcOrd="1" destOrd="0" presId="urn:microsoft.com/office/officeart/2005/8/layout/hierarchy6"/>
    <dgm:cxn modelId="{98F224FE-E7D3-42F3-9095-CA46A182878F}" type="presParOf" srcId="{D1BFFCB0-8751-E747-88DE-6ACAD67EC19A}" destId="{AA5E31F9-C10E-3142-AD9F-AA98A0F37A42}" srcOrd="3" destOrd="0" presId="urn:microsoft.com/office/officeart/2005/8/layout/hierarchy6"/>
    <dgm:cxn modelId="{B2289395-873F-4356-AD26-310C5BCA4F35}" type="presParOf" srcId="{AA5E31F9-C10E-3142-AD9F-AA98A0F37A42}" destId="{240B02D3-7D92-F044-B84B-4FCF7282BA19}" srcOrd="0" destOrd="0" presId="urn:microsoft.com/office/officeart/2005/8/layout/hierarchy6"/>
    <dgm:cxn modelId="{06A0DD69-F8C1-41E3-A295-4B48BAD4CFC0}" type="presParOf" srcId="{D1BFFCB0-8751-E747-88DE-6ACAD67EC19A}" destId="{0F04AE5E-9689-4F44-935A-F33CFADEF731}" srcOrd="4" destOrd="0" presId="urn:microsoft.com/office/officeart/2005/8/layout/hierarchy6"/>
    <dgm:cxn modelId="{07897DCC-83FF-455F-99E9-A6B52D842A77}" type="presParOf" srcId="{0F04AE5E-9689-4F44-935A-F33CFADEF731}" destId="{C165098E-8C13-3D4D-A564-2C0CA14DBBEB}" srcOrd="0" destOrd="0" presId="urn:microsoft.com/office/officeart/2005/8/layout/hierarchy6"/>
    <dgm:cxn modelId="{282E765B-4378-4028-ACB1-EE234959C5A1}" type="presParOf" srcId="{0F04AE5E-9689-4F44-935A-F33CFADEF731}" destId="{46DBF91F-C3BF-3C45-8299-92D1C899663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main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242727-1472-5549-8023-2EAD6086D8B4}" type="doc">
      <dgm:prSet loTypeId="urn:microsoft.com/office/officeart/2005/8/layout/b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8C5A7D-1556-8C42-8A5D-327DB88D8864}" type="parTrans" cxnId="{71DC6571-917B-4EEE-8F47-43360B4E2494}">
      <dgm:prSet/>
      <dgm:spPr/>
      <dgm:t>
        <a:bodyPr/>
        <a:lstStyle/>
        <a:p>
          <a:endParaRPr lang="en-US"/>
        </a:p>
      </dgm:t>
    </dgm:pt>
    <dgm:pt modelId="{3E8B132F-7BF3-A448-A976-0DD91E33D33B}">
      <dgm:prSet phldrT="[Text]"/>
      <dgm:spPr/>
      <dgm:t>
        <a:bodyPr/>
        <a:lstStyle/>
        <a:p>
          <a:r>
            <a:rPr lang="en-US" dirty="0"/>
            <a:t>Identified as priority</a:t>
          </a:r>
        </a:p>
      </dgm:t>
    </dgm:pt>
    <dgm:pt modelId="{88A4F8EC-EBF4-1C48-8D32-7572DEFCAD53}" type="sibTrans" cxnId="{71DC6571-917B-4EEE-8F47-43360B4E2494}">
      <dgm:prSet/>
      <dgm:spPr/>
      <dgm:t>
        <a:bodyPr/>
        <a:lstStyle/>
        <a:p>
          <a:endParaRPr lang="en-US"/>
        </a:p>
      </dgm:t>
    </dgm:pt>
    <dgm:pt modelId="{72E77B81-827C-9843-8E7C-C2FE0BCF17FA}" type="parTrans" cxnId="{9DFFDF5D-3889-4EF8-819E-D1EEEFB906BB}">
      <dgm:prSet/>
      <dgm:spPr/>
      <dgm:t>
        <a:bodyPr/>
        <a:lstStyle/>
        <a:p>
          <a:endParaRPr lang="en-US"/>
        </a:p>
      </dgm:t>
    </dgm:pt>
    <dgm:pt modelId="{C6067434-83DD-F94C-AC73-434E6D1F4180}">
      <dgm:prSet phldrT="[Text]"/>
      <dgm:spPr/>
      <dgm:t>
        <a:bodyPr/>
        <a:lstStyle/>
        <a:p>
          <a:r>
            <a:rPr lang="en-US" dirty="0"/>
            <a:t>Resources secured</a:t>
          </a:r>
        </a:p>
      </dgm:t>
    </dgm:pt>
    <dgm:pt modelId="{4730554C-8F07-014A-A878-F1FE4D6BE1C8}" type="sibTrans" cxnId="{9DFFDF5D-3889-4EF8-819E-D1EEEFB906BB}">
      <dgm:prSet/>
      <dgm:spPr/>
      <dgm:t>
        <a:bodyPr/>
        <a:lstStyle/>
        <a:p>
          <a:endParaRPr lang="en-US"/>
        </a:p>
      </dgm:t>
    </dgm:pt>
    <dgm:pt modelId="{4D3843BA-43D1-7E4F-8E9D-1A30E0C54E89}" type="parTrans" cxnId="{4A479CAB-E506-4FCF-8AE9-C593690274B7}">
      <dgm:prSet/>
      <dgm:spPr/>
      <dgm:t>
        <a:bodyPr/>
        <a:lstStyle/>
        <a:p>
          <a:endParaRPr lang="en-US"/>
        </a:p>
      </dgm:t>
    </dgm:pt>
    <dgm:pt modelId="{341C6E2B-A1C0-3949-9804-4D14DF91EE90}">
      <dgm:prSet phldrT="[Text]"/>
      <dgm:spPr/>
      <dgm:t>
        <a:bodyPr/>
        <a:lstStyle/>
        <a:p>
          <a:r>
            <a:rPr lang="en-US" dirty="0"/>
            <a:t>Team in place</a:t>
          </a:r>
        </a:p>
      </dgm:t>
    </dgm:pt>
    <dgm:pt modelId="{C7FA756F-8973-124C-BC8F-6CD6785FB48B}" type="sibTrans" cxnId="{4A479CAB-E506-4FCF-8AE9-C593690274B7}">
      <dgm:prSet/>
      <dgm:spPr/>
      <dgm:t>
        <a:bodyPr/>
        <a:lstStyle/>
        <a:p>
          <a:endParaRPr lang="en-US"/>
        </a:p>
      </dgm:t>
    </dgm:pt>
    <dgm:pt modelId="{29BBFCA7-D278-D242-A205-C632BD46BB92}" type="parTrans" cxnId="{AF0A52F6-9F9B-4D39-92F1-2B6FB357C755}">
      <dgm:prSet/>
      <dgm:spPr/>
      <dgm:t>
        <a:bodyPr/>
        <a:lstStyle/>
        <a:p>
          <a:endParaRPr lang="en-US"/>
        </a:p>
      </dgm:t>
    </dgm:pt>
    <dgm:pt modelId="{9D71C0ED-3B8D-214D-8753-210746BFFD3A}">
      <dgm:prSet phldrT="[Text]"/>
      <dgm:spPr/>
      <dgm:t>
        <a:bodyPr/>
        <a:lstStyle/>
        <a:p>
          <a:r>
            <a:rPr lang="en-US" dirty="0"/>
            <a:t>SEB curriculum in place</a:t>
          </a:r>
        </a:p>
      </dgm:t>
    </dgm:pt>
    <dgm:pt modelId="{3BD42239-6C69-4241-89B3-F80B0FE80E24}" type="sibTrans" cxnId="{AF0A52F6-9F9B-4D39-92F1-2B6FB357C755}">
      <dgm:prSet/>
      <dgm:spPr/>
      <dgm:t>
        <a:bodyPr/>
        <a:lstStyle/>
        <a:p>
          <a:endParaRPr lang="en-US"/>
        </a:p>
      </dgm:t>
    </dgm:pt>
    <dgm:pt modelId="{8D4231BA-038E-6448-9820-CDE67F32466B}" type="parTrans" cxnId="{AA78E69D-2417-4345-B666-7334CE335BCD}">
      <dgm:prSet/>
      <dgm:spPr/>
      <dgm:t>
        <a:bodyPr/>
        <a:lstStyle/>
        <a:p>
          <a:endParaRPr lang="en-US"/>
        </a:p>
      </dgm:t>
    </dgm:pt>
    <dgm:pt modelId="{B5F0AB21-7FA0-B44A-BC13-27C77A637BE9}">
      <dgm:prSet phldrT="[Text]"/>
      <dgm:spPr/>
      <dgm:t>
        <a:bodyPr/>
        <a:lstStyle/>
        <a:p>
          <a:r>
            <a:rPr lang="en-US" dirty="0"/>
            <a:t>Families informed</a:t>
          </a:r>
        </a:p>
      </dgm:t>
    </dgm:pt>
    <dgm:pt modelId="{962983D3-BDC9-1049-B47B-6FBEC52ED814}" type="sibTrans" cxnId="{AA78E69D-2417-4345-B666-7334CE335BCD}">
      <dgm:prSet/>
      <dgm:spPr/>
      <dgm:t>
        <a:bodyPr/>
        <a:lstStyle/>
        <a:p>
          <a:endParaRPr lang="en-US"/>
        </a:p>
      </dgm:t>
    </dgm:pt>
    <dgm:pt modelId="{E538D6A8-80E9-AD42-B526-C1AEB5BE81B8}" type="parTrans" cxnId="{434A2182-9005-405F-A238-91DF31419B7A}">
      <dgm:prSet/>
      <dgm:spPr/>
      <dgm:t>
        <a:bodyPr/>
        <a:lstStyle/>
        <a:p>
          <a:endParaRPr lang="en-US"/>
        </a:p>
      </dgm:t>
    </dgm:pt>
    <dgm:pt modelId="{1455BEF1-D3EA-AE40-9E22-960E32D35CEF}">
      <dgm:prSet phldrT="[Text]"/>
      <dgm:spPr/>
      <dgm:t>
        <a:bodyPr/>
        <a:lstStyle/>
        <a:p>
          <a:r>
            <a:rPr lang="en-US" dirty="0"/>
            <a:t>Ethical/legal – </a:t>
          </a:r>
        </a:p>
        <a:p>
          <a:r>
            <a:rPr lang="en-US" dirty="0"/>
            <a:t>Policies/procedures</a:t>
          </a:r>
        </a:p>
      </dgm:t>
    </dgm:pt>
    <dgm:pt modelId="{3427C616-6DFB-244F-808E-A0F7E7AE5F48}" type="sibTrans" cxnId="{434A2182-9005-405F-A238-91DF31419B7A}">
      <dgm:prSet/>
      <dgm:spPr/>
      <dgm:t>
        <a:bodyPr/>
        <a:lstStyle/>
        <a:p>
          <a:endParaRPr lang="en-US"/>
        </a:p>
      </dgm:t>
    </dgm:pt>
    <dgm:pt modelId="{165554F8-D057-5841-ADA5-3A11B4C9165A}" type="parTrans" cxnId="{FA22EA58-D652-43D1-BA87-8E6EA6471B7C}">
      <dgm:prSet/>
      <dgm:spPr/>
      <dgm:t>
        <a:bodyPr/>
        <a:lstStyle/>
        <a:p>
          <a:endParaRPr lang="en-US"/>
        </a:p>
      </dgm:t>
    </dgm:pt>
    <dgm:pt modelId="{AAD4702F-F480-E34A-9F56-6D3B099632A5}">
      <dgm:prSet phldrT="[Text]"/>
      <dgm:spPr/>
      <dgm:t>
        <a:bodyPr/>
        <a:lstStyle/>
        <a:p>
          <a:r>
            <a:rPr lang="en-US" dirty="0"/>
            <a:t>Process for selecting screener</a:t>
          </a:r>
        </a:p>
      </dgm:t>
    </dgm:pt>
    <dgm:pt modelId="{88196408-81C2-E241-9D9B-89ECA7E83E76}" type="sibTrans" cxnId="{FA22EA58-D652-43D1-BA87-8E6EA6471B7C}">
      <dgm:prSet/>
      <dgm:spPr/>
      <dgm:t>
        <a:bodyPr/>
        <a:lstStyle/>
        <a:p>
          <a:endParaRPr lang="en-US"/>
        </a:p>
      </dgm:t>
    </dgm:pt>
    <dgm:pt modelId="{0FFB1A76-44DC-1746-923D-B891B222DA77}" type="parTrans" cxnId="{1AB93F81-E5FB-4041-8326-F1DA96D952DF}">
      <dgm:prSet/>
      <dgm:spPr/>
      <dgm:t>
        <a:bodyPr/>
        <a:lstStyle/>
        <a:p>
          <a:endParaRPr lang="en-US"/>
        </a:p>
      </dgm:t>
    </dgm:pt>
    <dgm:pt modelId="{7F77B15D-0129-D945-A07B-6160F385E115}">
      <dgm:prSet phldrT="[Text]"/>
      <dgm:spPr/>
      <dgm:t>
        <a:bodyPr/>
        <a:lstStyle/>
        <a:p>
          <a:r>
            <a:rPr lang="en-US" dirty="0"/>
            <a:t>Tier 1 interventions with fidelity</a:t>
          </a:r>
        </a:p>
      </dgm:t>
    </dgm:pt>
    <dgm:pt modelId="{F197E544-A429-0A4D-98B4-9E2DBE0E785C}" type="sibTrans" cxnId="{1AB93F81-E5FB-4041-8326-F1DA96D952DF}">
      <dgm:prSet/>
      <dgm:spPr/>
      <dgm:t>
        <a:bodyPr/>
        <a:lstStyle/>
        <a:p>
          <a:endParaRPr lang="en-US"/>
        </a:p>
      </dgm:t>
    </dgm:pt>
    <dgm:pt modelId="{6459D529-7FEE-924C-8008-00151C7686F6}" type="parTrans" cxnId="{5E633C06-5FCA-401B-AFA0-556DA358E402}">
      <dgm:prSet/>
      <dgm:spPr/>
      <dgm:t>
        <a:bodyPr/>
        <a:lstStyle/>
        <a:p>
          <a:endParaRPr lang="en-US"/>
        </a:p>
      </dgm:t>
    </dgm:pt>
    <dgm:pt modelId="{AF91000B-BB1E-5B42-ACF0-FE46C9D31501}">
      <dgm:prSet phldrT="[Text]"/>
      <dgm:spPr/>
      <dgm:t>
        <a:bodyPr/>
        <a:lstStyle/>
        <a:p>
          <a:r>
            <a:rPr lang="en-US" dirty="0"/>
            <a:t>EST ready to act on data</a:t>
          </a:r>
        </a:p>
      </dgm:t>
    </dgm:pt>
    <dgm:pt modelId="{92EE0438-7B5E-D14F-B3B8-6A4F1FD2356B}" type="sibTrans" cxnId="{5E633C06-5FCA-401B-AFA0-556DA358E402}">
      <dgm:prSet/>
      <dgm:spPr/>
      <dgm:t>
        <a:bodyPr/>
        <a:lstStyle/>
        <a:p>
          <a:endParaRPr lang="en-US"/>
        </a:p>
      </dgm:t>
    </dgm:pt>
    <dgm:pt modelId="{8078C685-8DB1-C148-9DC4-25F17B8650B8}" type="parTrans" cxnId="{6F4DEDE7-713E-4DA5-9F8B-A7523E774535}">
      <dgm:prSet/>
      <dgm:spPr/>
      <dgm:t>
        <a:bodyPr/>
        <a:lstStyle/>
        <a:p>
          <a:endParaRPr lang="en-US"/>
        </a:p>
      </dgm:t>
    </dgm:pt>
    <dgm:pt modelId="{556407B6-1490-134F-B69F-824E16DEF25A}">
      <dgm:prSet phldrT="[Text]"/>
      <dgm:spPr/>
      <dgm:t>
        <a:bodyPr/>
        <a:lstStyle/>
        <a:p>
          <a:r>
            <a:rPr lang="en-US" dirty="0"/>
            <a:t>Interventions</a:t>
          </a:r>
          <a:r>
            <a:rPr lang="en-US" baseline="0" dirty="0"/>
            <a:t> implemented</a:t>
          </a:r>
          <a:endParaRPr lang="en-US" dirty="0"/>
        </a:p>
      </dgm:t>
    </dgm:pt>
    <dgm:pt modelId="{1CD45836-3625-6C42-8088-4B2BDD1A1A1B}" type="sibTrans" cxnId="{6F4DEDE7-713E-4DA5-9F8B-A7523E774535}">
      <dgm:prSet/>
      <dgm:spPr/>
      <dgm:t>
        <a:bodyPr/>
        <a:lstStyle/>
        <a:p>
          <a:endParaRPr lang="en-US"/>
        </a:p>
      </dgm:t>
    </dgm:pt>
    <dgm:pt modelId="{CAE894C0-2992-B445-B41F-2F18D796B2D5}" type="parTrans" cxnId="{86234044-9787-4517-9BAD-D506C7694955}">
      <dgm:prSet/>
      <dgm:spPr/>
      <dgm:t>
        <a:bodyPr/>
        <a:lstStyle/>
        <a:p>
          <a:endParaRPr lang="en-US"/>
        </a:p>
      </dgm:t>
    </dgm:pt>
    <dgm:pt modelId="{022306F7-864F-454B-9DF6-6B5F5B5ABBB4}">
      <dgm:prSet phldrT="[Text]"/>
      <dgm:spPr/>
      <dgm:t>
        <a:bodyPr/>
        <a:lstStyle/>
        <a:p>
          <a:r>
            <a:rPr lang="en-US" dirty="0"/>
            <a:t>Roll-out</a:t>
          </a:r>
        </a:p>
      </dgm:t>
    </dgm:pt>
    <dgm:pt modelId="{677202CF-33F8-4949-BF5D-16D7741B24F3}" type="sibTrans" cxnId="{86234044-9787-4517-9BAD-D506C7694955}">
      <dgm:prSet/>
      <dgm:spPr/>
      <dgm:t>
        <a:bodyPr/>
        <a:lstStyle/>
        <a:p>
          <a:endParaRPr lang="en-US"/>
        </a:p>
      </dgm:t>
    </dgm:pt>
    <dgm:pt modelId="{F2477588-AFAF-984E-B3D6-BFAE81C72059}" type="parTrans" cxnId="{5C9F6969-0C38-4757-BE14-401AFA421C56}">
      <dgm:prSet/>
      <dgm:spPr/>
      <dgm:t>
        <a:bodyPr/>
        <a:lstStyle/>
        <a:p>
          <a:endParaRPr lang="en-US"/>
        </a:p>
      </dgm:t>
    </dgm:pt>
    <dgm:pt modelId="{9BB5AB80-DB25-9C4B-8E10-6482C493364D}">
      <dgm:prSet phldrT="[Text]"/>
      <dgm:spPr/>
      <dgm:t>
        <a:bodyPr/>
        <a:lstStyle/>
        <a:p>
          <a:r>
            <a:rPr lang="en-US" dirty="0"/>
            <a:t>Commitment to continued inquiry</a:t>
          </a:r>
        </a:p>
      </dgm:t>
    </dgm:pt>
    <dgm:pt modelId="{05EB3DEF-BF53-3C4A-B29B-29C345C7BB7E}" type="sibTrans" cxnId="{5C9F6969-0C38-4757-BE14-401AFA421C56}">
      <dgm:prSet/>
      <dgm:spPr/>
      <dgm:t>
        <a:bodyPr/>
        <a:lstStyle/>
        <a:p>
          <a:endParaRPr lang="en-US"/>
        </a:p>
      </dgm:t>
    </dgm:pt>
    <dgm:pt modelId="{0020CF9F-0FB4-9241-8CB1-F72D1EEBA5EC}" type="pres">
      <dgm:prSet presAssocID="{74242727-1472-5549-8023-2EAD6086D8B4}" presName="Name0" presStyleCnt="0">
        <dgm:presLayoutVars>
          <dgm:dir/>
          <dgm:resizeHandles/>
        </dgm:presLayoutVars>
      </dgm:prSet>
      <dgm:spPr/>
    </dgm:pt>
    <dgm:pt modelId="{89B11455-3DD1-914F-B116-7E077CC325AD}" type="pres">
      <dgm:prSet presAssocID="{3E8B132F-7BF3-A448-A976-0DD91E33D33B}" presName="compNode" presStyleCnt="0"/>
      <dgm:spPr/>
    </dgm:pt>
    <dgm:pt modelId="{F41590D6-1692-104C-B6DE-EB35287D849E}" type="pres">
      <dgm:prSet presAssocID="{3E8B132F-7BF3-A448-A976-0DD91E33D33B}" presName="dummyConnPt" presStyleCnt="0"/>
      <dgm:spPr/>
    </dgm:pt>
    <dgm:pt modelId="{D9EED998-6002-0941-966A-BFEBEE13F83D}" type="pres">
      <dgm:prSet presAssocID="{3E8B132F-7BF3-A448-A976-0DD91E33D33B}" presName="node" presStyleLbl="node1" presStyleIdx="0" presStyleCnt="12">
        <dgm:presLayoutVars>
          <dgm:bulletEnabled val="1"/>
        </dgm:presLayoutVars>
      </dgm:prSet>
      <dgm:spPr/>
    </dgm:pt>
    <dgm:pt modelId="{C7F62FB2-4EFA-234A-BA7C-86DF2F3C2033}" type="pres">
      <dgm:prSet presAssocID="{88A4F8EC-EBF4-1C48-8D32-7572DEFCAD53}" presName="sibTrans" presStyleLbl="bgSibTrans2D1" presStyleIdx="0" presStyleCnt="11"/>
      <dgm:spPr/>
    </dgm:pt>
    <dgm:pt modelId="{D9F6488C-F064-5343-8F77-EECAA4953F44}" type="pres">
      <dgm:prSet presAssocID="{C6067434-83DD-F94C-AC73-434E6D1F4180}" presName="compNode" presStyleCnt="0"/>
      <dgm:spPr/>
    </dgm:pt>
    <dgm:pt modelId="{5993E029-4652-904C-8A43-F65968C268F8}" type="pres">
      <dgm:prSet presAssocID="{C6067434-83DD-F94C-AC73-434E6D1F4180}" presName="dummyConnPt" presStyleCnt="0"/>
      <dgm:spPr/>
    </dgm:pt>
    <dgm:pt modelId="{95A2D8CA-DA30-4F42-BB9A-D48345D70A01}" type="pres">
      <dgm:prSet presAssocID="{C6067434-83DD-F94C-AC73-434E6D1F4180}" presName="node" presStyleLbl="node1" presStyleIdx="1" presStyleCnt="12">
        <dgm:presLayoutVars>
          <dgm:bulletEnabled val="1"/>
        </dgm:presLayoutVars>
      </dgm:prSet>
      <dgm:spPr/>
    </dgm:pt>
    <dgm:pt modelId="{4599EF80-54DB-D842-937C-E0D0FB6F4CD1}" type="pres">
      <dgm:prSet presAssocID="{4730554C-8F07-014A-A878-F1FE4D6BE1C8}" presName="sibTrans" presStyleLbl="bgSibTrans2D1" presStyleIdx="1" presStyleCnt="11"/>
      <dgm:spPr/>
    </dgm:pt>
    <dgm:pt modelId="{9C5C90B5-CA07-414E-8CDA-87A635A76A7A}" type="pres">
      <dgm:prSet presAssocID="{341C6E2B-A1C0-3949-9804-4D14DF91EE90}" presName="compNode" presStyleCnt="0"/>
      <dgm:spPr/>
    </dgm:pt>
    <dgm:pt modelId="{4EC209AC-DB9F-5241-9BCB-CE1E88C94F79}" type="pres">
      <dgm:prSet presAssocID="{341C6E2B-A1C0-3949-9804-4D14DF91EE90}" presName="dummyConnPt" presStyleCnt="0"/>
      <dgm:spPr/>
    </dgm:pt>
    <dgm:pt modelId="{32536A5F-3C25-A34D-9DE4-D17ACD031BED}" type="pres">
      <dgm:prSet presAssocID="{341C6E2B-A1C0-3949-9804-4D14DF91EE90}" presName="node" presStyleLbl="node1" presStyleIdx="2" presStyleCnt="12">
        <dgm:presLayoutVars>
          <dgm:bulletEnabled val="1"/>
        </dgm:presLayoutVars>
      </dgm:prSet>
      <dgm:spPr/>
    </dgm:pt>
    <dgm:pt modelId="{7EBE8E21-5E7C-7448-A948-25BCC09E9A73}" type="pres">
      <dgm:prSet presAssocID="{C7FA756F-8973-124C-BC8F-6CD6785FB48B}" presName="sibTrans" presStyleLbl="bgSibTrans2D1" presStyleIdx="2" presStyleCnt="11"/>
      <dgm:spPr/>
    </dgm:pt>
    <dgm:pt modelId="{CCD1290C-D8AF-B049-82D6-D30AC2EB2F86}" type="pres">
      <dgm:prSet presAssocID="{9D71C0ED-3B8D-214D-8753-210746BFFD3A}" presName="compNode" presStyleCnt="0"/>
      <dgm:spPr/>
    </dgm:pt>
    <dgm:pt modelId="{56FF7D8C-72DE-3D46-B23B-EAE2B3364C91}" type="pres">
      <dgm:prSet presAssocID="{9D71C0ED-3B8D-214D-8753-210746BFFD3A}" presName="dummyConnPt" presStyleCnt="0"/>
      <dgm:spPr/>
    </dgm:pt>
    <dgm:pt modelId="{8454E156-2A65-1E4F-91C9-FFCD8FF85043}" type="pres">
      <dgm:prSet presAssocID="{9D71C0ED-3B8D-214D-8753-210746BFFD3A}" presName="node" presStyleLbl="node1" presStyleIdx="3" presStyleCnt="12">
        <dgm:presLayoutVars>
          <dgm:bulletEnabled val="1"/>
        </dgm:presLayoutVars>
      </dgm:prSet>
      <dgm:spPr/>
    </dgm:pt>
    <dgm:pt modelId="{4F7FB994-6612-144F-BF5F-862F380FBABB}" type="pres">
      <dgm:prSet presAssocID="{3BD42239-6C69-4241-89B3-F80B0FE80E24}" presName="sibTrans" presStyleLbl="bgSibTrans2D1" presStyleIdx="3" presStyleCnt="11"/>
      <dgm:spPr/>
    </dgm:pt>
    <dgm:pt modelId="{BBA44C78-8763-9D4D-B094-A131C21CBA56}" type="pres">
      <dgm:prSet presAssocID="{B5F0AB21-7FA0-B44A-BC13-27C77A637BE9}" presName="compNode" presStyleCnt="0"/>
      <dgm:spPr/>
    </dgm:pt>
    <dgm:pt modelId="{AA5886F7-37FC-1E4C-BFC7-36DA1AB870CE}" type="pres">
      <dgm:prSet presAssocID="{B5F0AB21-7FA0-B44A-BC13-27C77A637BE9}" presName="dummyConnPt" presStyleCnt="0"/>
      <dgm:spPr/>
    </dgm:pt>
    <dgm:pt modelId="{8CB2AD5A-B892-7743-9E48-9EB92C882311}" type="pres">
      <dgm:prSet presAssocID="{B5F0AB21-7FA0-B44A-BC13-27C77A637BE9}" presName="node" presStyleLbl="node1" presStyleIdx="4" presStyleCnt="12">
        <dgm:presLayoutVars>
          <dgm:bulletEnabled val="1"/>
        </dgm:presLayoutVars>
      </dgm:prSet>
      <dgm:spPr/>
    </dgm:pt>
    <dgm:pt modelId="{DD85E760-CE77-3145-B8C1-7CBDA2218326}" type="pres">
      <dgm:prSet presAssocID="{962983D3-BDC9-1049-B47B-6FBEC52ED814}" presName="sibTrans" presStyleLbl="bgSibTrans2D1" presStyleIdx="4" presStyleCnt="11"/>
      <dgm:spPr/>
    </dgm:pt>
    <dgm:pt modelId="{6772B2AF-6A72-D443-97CF-B471E9FC531C}" type="pres">
      <dgm:prSet presAssocID="{1455BEF1-D3EA-AE40-9E22-960E32D35CEF}" presName="compNode" presStyleCnt="0"/>
      <dgm:spPr/>
    </dgm:pt>
    <dgm:pt modelId="{6328BAC2-F6B6-1C4B-BB2E-4D4299CD8F99}" type="pres">
      <dgm:prSet presAssocID="{1455BEF1-D3EA-AE40-9E22-960E32D35CEF}" presName="dummyConnPt" presStyleCnt="0"/>
      <dgm:spPr/>
    </dgm:pt>
    <dgm:pt modelId="{36CCB9BD-B081-3A43-A91F-463DD305E6B4}" type="pres">
      <dgm:prSet presAssocID="{1455BEF1-D3EA-AE40-9E22-960E32D35CEF}" presName="node" presStyleLbl="node1" presStyleIdx="5" presStyleCnt="12">
        <dgm:presLayoutVars>
          <dgm:bulletEnabled val="1"/>
        </dgm:presLayoutVars>
      </dgm:prSet>
      <dgm:spPr/>
    </dgm:pt>
    <dgm:pt modelId="{EF4578B1-5C8B-024F-A49F-FE19BC78E7B2}" type="pres">
      <dgm:prSet presAssocID="{3427C616-6DFB-244F-808E-A0F7E7AE5F48}" presName="sibTrans" presStyleLbl="bgSibTrans2D1" presStyleIdx="5" presStyleCnt="11"/>
      <dgm:spPr/>
    </dgm:pt>
    <dgm:pt modelId="{30DAF27F-773E-3A4E-AA02-707E4C0CE13F}" type="pres">
      <dgm:prSet presAssocID="{AAD4702F-F480-E34A-9F56-6D3B099632A5}" presName="compNode" presStyleCnt="0"/>
      <dgm:spPr/>
    </dgm:pt>
    <dgm:pt modelId="{075F4EB8-4562-9A4A-B722-A2778E2E0400}" type="pres">
      <dgm:prSet presAssocID="{AAD4702F-F480-E34A-9F56-6D3B099632A5}" presName="dummyConnPt" presStyleCnt="0"/>
      <dgm:spPr/>
    </dgm:pt>
    <dgm:pt modelId="{8483D06D-B5F9-F240-8854-BD3CCAC6C5CE}" type="pres">
      <dgm:prSet presAssocID="{AAD4702F-F480-E34A-9F56-6D3B099632A5}" presName="node" presStyleLbl="node1" presStyleIdx="6" presStyleCnt="12">
        <dgm:presLayoutVars>
          <dgm:bulletEnabled val="1"/>
        </dgm:presLayoutVars>
      </dgm:prSet>
      <dgm:spPr/>
    </dgm:pt>
    <dgm:pt modelId="{9356F21C-8B5A-3746-BAED-54DA2C0B1FBE}" type="pres">
      <dgm:prSet presAssocID="{88196408-81C2-E241-9D9B-89ECA7E83E76}" presName="sibTrans" presStyleLbl="bgSibTrans2D1" presStyleIdx="6" presStyleCnt="11"/>
      <dgm:spPr/>
    </dgm:pt>
    <dgm:pt modelId="{7979D347-8A9A-5445-AF8F-B599E2D9DFDF}" type="pres">
      <dgm:prSet presAssocID="{7F77B15D-0129-D945-A07B-6160F385E115}" presName="compNode" presStyleCnt="0"/>
      <dgm:spPr/>
    </dgm:pt>
    <dgm:pt modelId="{83AE5585-379D-EE4A-A395-E69EEBD16AFC}" type="pres">
      <dgm:prSet presAssocID="{7F77B15D-0129-D945-A07B-6160F385E115}" presName="dummyConnPt" presStyleCnt="0"/>
      <dgm:spPr/>
    </dgm:pt>
    <dgm:pt modelId="{C99162C7-113B-8E4B-9F2C-B657D2CBCA76}" type="pres">
      <dgm:prSet presAssocID="{7F77B15D-0129-D945-A07B-6160F385E115}" presName="node" presStyleLbl="node1" presStyleIdx="7" presStyleCnt="12">
        <dgm:presLayoutVars>
          <dgm:bulletEnabled val="1"/>
        </dgm:presLayoutVars>
      </dgm:prSet>
      <dgm:spPr/>
    </dgm:pt>
    <dgm:pt modelId="{CABE6FFD-F2E5-914A-92DF-5394F1BF7197}" type="pres">
      <dgm:prSet presAssocID="{F197E544-A429-0A4D-98B4-9E2DBE0E785C}" presName="sibTrans" presStyleLbl="bgSibTrans2D1" presStyleIdx="7" presStyleCnt="11"/>
      <dgm:spPr/>
    </dgm:pt>
    <dgm:pt modelId="{A4F79F89-6A33-9042-8CF9-31F1578BD17F}" type="pres">
      <dgm:prSet presAssocID="{AF91000B-BB1E-5B42-ACF0-FE46C9D31501}" presName="compNode" presStyleCnt="0"/>
      <dgm:spPr/>
    </dgm:pt>
    <dgm:pt modelId="{3B4FDCC7-A16A-444A-9703-86729857B975}" type="pres">
      <dgm:prSet presAssocID="{AF91000B-BB1E-5B42-ACF0-FE46C9D31501}" presName="dummyConnPt" presStyleCnt="0"/>
      <dgm:spPr/>
    </dgm:pt>
    <dgm:pt modelId="{D919FB60-2EF2-6C4E-A060-6B758D95B9A7}" type="pres">
      <dgm:prSet presAssocID="{AF91000B-BB1E-5B42-ACF0-FE46C9D31501}" presName="node" presStyleLbl="node1" presStyleIdx="8" presStyleCnt="12">
        <dgm:presLayoutVars>
          <dgm:bulletEnabled val="1"/>
        </dgm:presLayoutVars>
      </dgm:prSet>
      <dgm:spPr/>
    </dgm:pt>
    <dgm:pt modelId="{0B56E043-8C48-1A4F-9FD6-F00473972CA3}" type="pres">
      <dgm:prSet presAssocID="{92EE0438-7B5E-D14F-B3B8-6A4F1FD2356B}" presName="sibTrans" presStyleLbl="bgSibTrans2D1" presStyleIdx="8" presStyleCnt="11"/>
      <dgm:spPr/>
    </dgm:pt>
    <dgm:pt modelId="{A70AF5BF-C6AE-8E47-B7ED-EEE3243FF782}" type="pres">
      <dgm:prSet presAssocID="{556407B6-1490-134F-B69F-824E16DEF25A}" presName="compNode" presStyleCnt="0"/>
      <dgm:spPr/>
    </dgm:pt>
    <dgm:pt modelId="{D166572E-2106-C44B-AF2E-2577AF84ED89}" type="pres">
      <dgm:prSet presAssocID="{556407B6-1490-134F-B69F-824E16DEF25A}" presName="dummyConnPt" presStyleCnt="0"/>
      <dgm:spPr/>
    </dgm:pt>
    <dgm:pt modelId="{6F487FCB-084F-8447-AFCD-F572EA572CF0}" type="pres">
      <dgm:prSet presAssocID="{556407B6-1490-134F-B69F-824E16DEF25A}" presName="node" presStyleLbl="node1" presStyleIdx="9" presStyleCnt="12">
        <dgm:presLayoutVars>
          <dgm:bulletEnabled val="1"/>
        </dgm:presLayoutVars>
      </dgm:prSet>
      <dgm:spPr/>
    </dgm:pt>
    <dgm:pt modelId="{945623C9-36D1-264E-9F6F-009C70EB6188}" type="pres">
      <dgm:prSet presAssocID="{1CD45836-3625-6C42-8088-4B2BDD1A1A1B}" presName="sibTrans" presStyleLbl="bgSibTrans2D1" presStyleIdx="9" presStyleCnt="11"/>
      <dgm:spPr/>
    </dgm:pt>
    <dgm:pt modelId="{2401BA5C-279C-F44F-BE8C-8D7289905D23}" type="pres">
      <dgm:prSet presAssocID="{022306F7-864F-454B-9DF6-6B5F5B5ABBB4}" presName="compNode" presStyleCnt="0"/>
      <dgm:spPr/>
    </dgm:pt>
    <dgm:pt modelId="{E672B761-F601-7749-94BD-E3055155C459}" type="pres">
      <dgm:prSet presAssocID="{022306F7-864F-454B-9DF6-6B5F5B5ABBB4}" presName="dummyConnPt" presStyleCnt="0"/>
      <dgm:spPr/>
    </dgm:pt>
    <dgm:pt modelId="{80715228-5F30-BD41-BCF1-1FC31613F772}" type="pres">
      <dgm:prSet presAssocID="{022306F7-864F-454B-9DF6-6B5F5B5ABBB4}" presName="node" presStyleLbl="node1" presStyleIdx="10" presStyleCnt="12">
        <dgm:presLayoutVars>
          <dgm:bulletEnabled val="1"/>
        </dgm:presLayoutVars>
      </dgm:prSet>
      <dgm:spPr/>
    </dgm:pt>
    <dgm:pt modelId="{F85F7C6C-7DFA-8543-9DD3-202CC708E52F}" type="pres">
      <dgm:prSet presAssocID="{677202CF-33F8-4949-BF5D-16D7741B24F3}" presName="sibTrans" presStyleLbl="bgSibTrans2D1" presStyleIdx="10" presStyleCnt="11"/>
      <dgm:spPr/>
    </dgm:pt>
    <dgm:pt modelId="{7A5226DE-879A-B44C-8378-D59E0C5319BD}" type="pres">
      <dgm:prSet presAssocID="{9BB5AB80-DB25-9C4B-8E10-6482C493364D}" presName="compNode" presStyleCnt="0"/>
      <dgm:spPr/>
    </dgm:pt>
    <dgm:pt modelId="{513CD8DE-6BAB-1F4F-994B-E3E70D1EA7C6}" type="pres">
      <dgm:prSet presAssocID="{9BB5AB80-DB25-9C4B-8E10-6482C493364D}" presName="dummyConnPt" presStyleCnt="0"/>
      <dgm:spPr/>
    </dgm:pt>
    <dgm:pt modelId="{50C887CD-56AB-0241-A90C-68E742D247E6}" type="pres">
      <dgm:prSet presAssocID="{9BB5AB80-DB25-9C4B-8E10-6482C493364D}" presName="node" presStyleLbl="node1" presStyleIdx="11" presStyleCnt="12">
        <dgm:presLayoutVars>
          <dgm:bulletEnabled val="1"/>
        </dgm:presLayoutVars>
      </dgm:prSet>
      <dgm:spPr/>
    </dgm:pt>
  </dgm:ptLst>
  <dgm:cxnLst>
    <dgm:cxn modelId="{5E633C06-5FCA-401B-AFA0-556DA358E402}" srcId="{74242727-1472-5549-8023-2EAD6086D8B4}" destId="{AF91000B-BB1E-5B42-ACF0-FE46C9D31501}" srcOrd="8" destOrd="0" parTransId="{6459D529-7FEE-924C-8008-00151C7686F6}" sibTransId="{92EE0438-7B5E-D14F-B3B8-6A4F1FD2356B}"/>
    <dgm:cxn modelId="{738DDD17-D3FA-4D7A-B1C3-601DBC0481EE}" type="presOf" srcId="{88A4F8EC-EBF4-1C48-8D32-7572DEFCAD53}" destId="{C7F62FB2-4EFA-234A-BA7C-86DF2F3C2033}" srcOrd="0" destOrd="0" presId="urn:microsoft.com/office/officeart/2005/8/layout/bProcess4"/>
    <dgm:cxn modelId="{E4A0E917-24B5-468A-98D1-51AA02744D6A}" type="presOf" srcId="{AAD4702F-F480-E34A-9F56-6D3B099632A5}" destId="{8483D06D-B5F9-F240-8854-BD3CCAC6C5CE}" srcOrd="0" destOrd="0" presId="urn:microsoft.com/office/officeart/2005/8/layout/bProcess4"/>
    <dgm:cxn modelId="{9B250E1A-1FB5-4A2C-B211-4AF9576C9ECC}" type="presOf" srcId="{AF91000B-BB1E-5B42-ACF0-FE46C9D31501}" destId="{D919FB60-2EF2-6C4E-A060-6B758D95B9A7}" srcOrd="0" destOrd="0" presId="urn:microsoft.com/office/officeart/2005/8/layout/bProcess4"/>
    <dgm:cxn modelId="{B9A4D52E-0B8E-4B38-AC38-4C93C4BB75B6}" type="presOf" srcId="{88196408-81C2-E241-9D9B-89ECA7E83E76}" destId="{9356F21C-8B5A-3746-BAED-54DA2C0B1FBE}" srcOrd="0" destOrd="0" presId="urn:microsoft.com/office/officeart/2005/8/layout/bProcess4"/>
    <dgm:cxn modelId="{DB7DEC39-5048-4809-BF4E-A3A7E5C27045}" type="presOf" srcId="{F197E544-A429-0A4D-98B4-9E2DBE0E785C}" destId="{CABE6FFD-F2E5-914A-92DF-5394F1BF7197}" srcOrd="0" destOrd="0" presId="urn:microsoft.com/office/officeart/2005/8/layout/bProcess4"/>
    <dgm:cxn modelId="{D2A4DD3D-CDF4-438A-BD82-58B089B666E3}" type="presOf" srcId="{7F77B15D-0129-D945-A07B-6160F385E115}" destId="{C99162C7-113B-8E4B-9F2C-B657D2CBCA76}" srcOrd="0" destOrd="0" presId="urn:microsoft.com/office/officeart/2005/8/layout/bProcess4"/>
    <dgm:cxn modelId="{E8576C3E-D922-481E-BF8D-64F7D4FDD985}" type="presOf" srcId="{3E8B132F-7BF3-A448-A976-0DD91E33D33B}" destId="{D9EED998-6002-0941-966A-BFEBEE13F83D}" srcOrd="0" destOrd="0" presId="urn:microsoft.com/office/officeart/2005/8/layout/bProcess4"/>
    <dgm:cxn modelId="{9DFFDF5D-3889-4EF8-819E-D1EEEFB906BB}" srcId="{74242727-1472-5549-8023-2EAD6086D8B4}" destId="{C6067434-83DD-F94C-AC73-434E6D1F4180}" srcOrd="1" destOrd="0" parTransId="{72E77B81-827C-9843-8E7C-C2FE0BCF17FA}" sibTransId="{4730554C-8F07-014A-A878-F1FE4D6BE1C8}"/>
    <dgm:cxn modelId="{89B9B641-BDAF-416D-9193-DE59FE6BD3E5}" type="presOf" srcId="{3427C616-6DFB-244F-808E-A0F7E7AE5F48}" destId="{EF4578B1-5C8B-024F-A49F-FE19BC78E7B2}" srcOrd="0" destOrd="0" presId="urn:microsoft.com/office/officeart/2005/8/layout/bProcess4"/>
    <dgm:cxn modelId="{86234044-9787-4517-9BAD-D506C7694955}" srcId="{74242727-1472-5549-8023-2EAD6086D8B4}" destId="{022306F7-864F-454B-9DF6-6B5F5B5ABBB4}" srcOrd="10" destOrd="0" parTransId="{CAE894C0-2992-B445-B41F-2F18D796B2D5}" sibTransId="{677202CF-33F8-4949-BF5D-16D7741B24F3}"/>
    <dgm:cxn modelId="{5C9F6969-0C38-4757-BE14-401AFA421C56}" srcId="{74242727-1472-5549-8023-2EAD6086D8B4}" destId="{9BB5AB80-DB25-9C4B-8E10-6482C493364D}" srcOrd="11" destOrd="0" parTransId="{F2477588-AFAF-984E-B3D6-BFAE81C72059}" sibTransId="{05EB3DEF-BF53-3C4A-B29B-29C345C7BB7E}"/>
    <dgm:cxn modelId="{CE5EE64A-3772-4443-8E03-2F4F27CEF0D2}" type="presOf" srcId="{C7FA756F-8973-124C-BC8F-6CD6785FB48B}" destId="{7EBE8E21-5E7C-7448-A948-25BCC09E9A73}" srcOrd="0" destOrd="0" presId="urn:microsoft.com/office/officeart/2005/8/layout/bProcess4"/>
    <dgm:cxn modelId="{849B4371-2171-469A-A9AD-3B48ACE31D5A}" type="presOf" srcId="{4730554C-8F07-014A-A878-F1FE4D6BE1C8}" destId="{4599EF80-54DB-D842-937C-E0D0FB6F4CD1}" srcOrd="0" destOrd="0" presId="urn:microsoft.com/office/officeart/2005/8/layout/bProcess4"/>
    <dgm:cxn modelId="{71DC6571-917B-4EEE-8F47-43360B4E2494}" srcId="{74242727-1472-5549-8023-2EAD6086D8B4}" destId="{3E8B132F-7BF3-A448-A976-0DD91E33D33B}" srcOrd="0" destOrd="0" parTransId="{338C5A7D-1556-8C42-8A5D-327DB88D8864}" sibTransId="{88A4F8EC-EBF4-1C48-8D32-7572DEFCAD53}"/>
    <dgm:cxn modelId="{B655FA76-672A-436A-8D8C-7977A61E9CA4}" type="presOf" srcId="{556407B6-1490-134F-B69F-824E16DEF25A}" destId="{6F487FCB-084F-8447-AFCD-F572EA572CF0}" srcOrd="0" destOrd="0" presId="urn:microsoft.com/office/officeart/2005/8/layout/bProcess4"/>
    <dgm:cxn modelId="{00F04D58-80BF-4CD9-9762-F0069C97C217}" type="presOf" srcId="{962983D3-BDC9-1049-B47B-6FBEC52ED814}" destId="{DD85E760-CE77-3145-B8C1-7CBDA2218326}" srcOrd="0" destOrd="0" presId="urn:microsoft.com/office/officeart/2005/8/layout/bProcess4"/>
    <dgm:cxn modelId="{FA22EA58-D652-43D1-BA87-8E6EA6471B7C}" srcId="{74242727-1472-5549-8023-2EAD6086D8B4}" destId="{AAD4702F-F480-E34A-9F56-6D3B099632A5}" srcOrd="6" destOrd="0" parTransId="{165554F8-D057-5841-ADA5-3A11B4C9165A}" sibTransId="{88196408-81C2-E241-9D9B-89ECA7E83E76}"/>
    <dgm:cxn modelId="{1AB93F81-E5FB-4041-8326-F1DA96D952DF}" srcId="{74242727-1472-5549-8023-2EAD6086D8B4}" destId="{7F77B15D-0129-D945-A07B-6160F385E115}" srcOrd="7" destOrd="0" parTransId="{0FFB1A76-44DC-1746-923D-B891B222DA77}" sibTransId="{F197E544-A429-0A4D-98B4-9E2DBE0E785C}"/>
    <dgm:cxn modelId="{434A2182-9005-405F-A238-91DF31419B7A}" srcId="{74242727-1472-5549-8023-2EAD6086D8B4}" destId="{1455BEF1-D3EA-AE40-9E22-960E32D35CEF}" srcOrd="5" destOrd="0" parTransId="{E538D6A8-80E9-AD42-B526-C1AEB5BE81B8}" sibTransId="{3427C616-6DFB-244F-808E-A0F7E7AE5F48}"/>
    <dgm:cxn modelId="{8C610383-8C49-49AB-BBE6-C05A762C848A}" type="presOf" srcId="{B5F0AB21-7FA0-B44A-BC13-27C77A637BE9}" destId="{8CB2AD5A-B892-7743-9E48-9EB92C882311}" srcOrd="0" destOrd="0" presId="urn:microsoft.com/office/officeart/2005/8/layout/bProcess4"/>
    <dgm:cxn modelId="{42D5788A-C904-4744-9097-58349FA63A36}" type="presOf" srcId="{677202CF-33F8-4949-BF5D-16D7741B24F3}" destId="{F85F7C6C-7DFA-8543-9DD3-202CC708E52F}" srcOrd="0" destOrd="0" presId="urn:microsoft.com/office/officeart/2005/8/layout/bProcess4"/>
    <dgm:cxn modelId="{9741CC92-9EB4-45F3-99AE-042B5069B12A}" type="presOf" srcId="{3BD42239-6C69-4241-89B3-F80B0FE80E24}" destId="{4F7FB994-6612-144F-BF5F-862F380FBABB}" srcOrd="0" destOrd="0" presId="urn:microsoft.com/office/officeart/2005/8/layout/bProcess4"/>
    <dgm:cxn modelId="{03F3AE94-CCD5-45F5-BC55-E14D09116205}" type="presOf" srcId="{C6067434-83DD-F94C-AC73-434E6D1F4180}" destId="{95A2D8CA-DA30-4F42-BB9A-D48345D70A01}" srcOrd="0" destOrd="0" presId="urn:microsoft.com/office/officeart/2005/8/layout/bProcess4"/>
    <dgm:cxn modelId="{AA78E69D-2417-4345-B666-7334CE335BCD}" srcId="{74242727-1472-5549-8023-2EAD6086D8B4}" destId="{B5F0AB21-7FA0-B44A-BC13-27C77A637BE9}" srcOrd="4" destOrd="0" parTransId="{8D4231BA-038E-6448-9820-CDE67F32466B}" sibTransId="{962983D3-BDC9-1049-B47B-6FBEC52ED814}"/>
    <dgm:cxn modelId="{CA519F9E-3E61-440E-996A-680EAD9BD472}" type="presOf" srcId="{1CD45836-3625-6C42-8088-4B2BDD1A1A1B}" destId="{945623C9-36D1-264E-9F6F-009C70EB6188}" srcOrd="0" destOrd="0" presId="urn:microsoft.com/office/officeart/2005/8/layout/bProcess4"/>
    <dgm:cxn modelId="{229759A1-F840-48A2-B416-2CCAE0E22326}" type="presOf" srcId="{74242727-1472-5549-8023-2EAD6086D8B4}" destId="{0020CF9F-0FB4-9241-8CB1-F72D1EEBA5EC}" srcOrd="0" destOrd="0" presId="urn:microsoft.com/office/officeart/2005/8/layout/bProcess4"/>
    <dgm:cxn modelId="{4A479CAB-E506-4FCF-8AE9-C593690274B7}" srcId="{74242727-1472-5549-8023-2EAD6086D8B4}" destId="{341C6E2B-A1C0-3949-9804-4D14DF91EE90}" srcOrd="2" destOrd="0" parTransId="{4D3843BA-43D1-7E4F-8E9D-1A30E0C54E89}" sibTransId="{C7FA756F-8973-124C-BC8F-6CD6785FB48B}"/>
    <dgm:cxn modelId="{D35C62BA-5979-4398-8B74-FEC5D947D735}" type="presOf" srcId="{9D71C0ED-3B8D-214D-8753-210746BFFD3A}" destId="{8454E156-2A65-1E4F-91C9-FFCD8FF85043}" srcOrd="0" destOrd="0" presId="urn:microsoft.com/office/officeart/2005/8/layout/bProcess4"/>
    <dgm:cxn modelId="{FC229BBA-ED29-42EC-ACEF-D2C42774EDBD}" type="presOf" srcId="{022306F7-864F-454B-9DF6-6B5F5B5ABBB4}" destId="{80715228-5F30-BD41-BCF1-1FC31613F772}" srcOrd="0" destOrd="0" presId="urn:microsoft.com/office/officeart/2005/8/layout/bProcess4"/>
    <dgm:cxn modelId="{4B42B0BC-7F67-45F8-8704-4AAD0D9F9628}" type="presOf" srcId="{1455BEF1-D3EA-AE40-9E22-960E32D35CEF}" destId="{36CCB9BD-B081-3A43-A91F-463DD305E6B4}" srcOrd="0" destOrd="0" presId="urn:microsoft.com/office/officeart/2005/8/layout/bProcess4"/>
    <dgm:cxn modelId="{791B2CDB-362B-463F-A3F3-79C3DCB47FA2}" type="presOf" srcId="{9BB5AB80-DB25-9C4B-8E10-6482C493364D}" destId="{50C887CD-56AB-0241-A90C-68E742D247E6}" srcOrd="0" destOrd="0" presId="urn:microsoft.com/office/officeart/2005/8/layout/bProcess4"/>
    <dgm:cxn modelId="{E8381CDD-677C-46D4-AE4B-C533BED14D01}" type="presOf" srcId="{92EE0438-7B5E-D14F-B3B8-6A4F1FD2356B}" destId="{0B56E043-8C48-1A4F-9FD6-F00473972CA3}" srcOrd="0" destOrd="0" presId="urn:microsoft.com/office/officeart/2005/8/layout/bProcess4"/>
    <dgm:cxn modelId="{6F4DEDE7-713E-4DA5-9F8B-A7523E774535}" srcId="{74242727-1472-5549-8023-2EAD6086D8B4}" destId="{556407B6-1490-134F-B69F-824E16DEF25A}" srcOrd="9" destOrd="0" parTransId="{8078C685-8DB1-C148-9DC4-25F17B8650B8}" sibTransId="{1CD45836-3625-6C42-8088-4B2BDD1A1A1B}"/>
    <dgm:cxn modelId="{AF0A52F6-9F9B-4D39-92F1-2B6FB357C755}" srcId="{74242727-1472-5549-8023-2EAD6086D8B4}" destId="{9D71C0ED-3B8D-214D-8753-210746BFFD3A}" srcOrd="3" destOrd="0" parTransId="{29BBFCA7-D278-D242-A205-C632BD46BB92}" sibTransId="{3BD42239-6C69-4241-89B3-F80B0FE80E24}"/>
    <dgm:cxn modelId="{AF72FCFD-7291-49C4-8B43-8CC1A87B8EEC}" type="presOf" srcId="{341C6E2B-A1C0-3949-9804-4D14DF91EE90}" destId="{32536A5F-3C25-A34D-9DE4-D17ACD031BED}" srcOrd="0" destOrd="0" presId="urn:microsoft.com/office/officeart/2005/8/layout/bProcess4"/>
    <dgm:cxn modelId="{A78DB53F-B968-483B-AB2F-CD354AE03119}" type="presParOf" srcId="{0020CF9F-0FB4-9241-8CB1-F72D1EEBA5EC}" destId="{89B11455-3DD1-914F-B116-7E077CC325AD}" srcOrd="0" destOrd="0" presId="urn:microsoft.com/office/officeart/2005/8/layout/bProcess4"/>
    <dgm:cxn modelId="{2FD0F4EB-EF0D-41C1-843A-0C59BEDC3621}" type="presParOf" srcId="{89B11455-3DD1-914F-B116-7E077CC325AD}" destId="{F41590D6-1692-104C-B6DE-EB35287D849E}" srcOrd="0" destOrd="0" presId="urn:microsoft.com/office/officeart/2005/8/layout/bProcess4"/>
    <dgm:cxn modelId="{42546C85-3393-417D-A958-E0E7EC84ADD0}" type="presParOf" srcId="{89B11455-3DD1-914F-B116-7E077CC325AD}" destId="{D9EED998-6002-0941-966A-BFEBEE13F83D}" srcOrd="1" destOrd="0" presId="urn:microsoft.com/office/officeart/2005/8/layout/bProcess4"/>
    <dgm:cxn modelId="{046F2F67-A4BB-485F-9AF2-F148831F435C}" type="presParOf" srcId="{0020CF9F-0FB4-9241-8CB1-F72D1EEBA5EC}" destId="{C7F62FB2-4EFA-234A-BA7C-86DF2F3C2033}" srcOrd="1" destOrd="0" presId="urn:microsoft.com/office/officeart/2005/8/layout/bProcess4"/>
    <dgm:cxn modelId="{AAAE98AB-556A-41A1-BBD2-870D93056226}" type="presParOf" srcId="{0020CF9F-0FB4-9241-8CB1-F72D1EEBA5EC}" destId="{D9F6488C-F064-5343-8F77-EECAA4953F44}" srcOrd="2" destOrd="0" presId="urn:microsoft.com/office/officeart/2005/8/layout/bProcess4"/>
    <dgm:cxn modelId="{AA01A88A-643F-458B-BE79-D57FE3103FD5}" type="presParOf" srcId="{D9F6488C-F064-5343-8F77-EECAA4953F44}" destId="{5993E029-4652-904C-8A43-F65968C268F8}" srcOrd="0" destOrd="0" presId="urn:microsoft.com/office/officeart/2005/8/layout/bProcess4"/>
    <dgm:cxn modelId="{6AC515B2-FD32-47C8-A490-8AC029B57BD7}" type="presParOf" srcId="{D9F6488C-F064-5343-8F77-EECAA4953F44}" destId="{95A2D8CA-DA30-4F42-BB9A-D48345D70A01}" srcOrd="1" destOrd="0" presId="urn:microsoft.com/office/officeart/2005/8/layout/bProcess4"/>
    <dgm:cxn modelId="{F17B3603-A53D-4C41-BF78-CFC6FEEC8A61}" type="presParOf" srcId="{0020CF9F-0FB4-9241-8CB1-F72D1EEBA5EC}" destId="{4599EF80-54DB-D842-937C-E0D0FB6F4CD1}" srcOrd="3" destOrd="0" presId="urn:microsoft.com/office/officeart/2005/8/layout/bProcess4"/>
    <dgm:cxn modelId="{20160451-4565-4F30-93F7-BD891524BC4B}" type="presParOf" srcId="{0020CF9F-0FB4-9241-8CB1-F72D1EEBA5EC}" destId="{9C5C90B5-CA07-414E-8CDA-87A635A76A7A}" srcOrd="4" destOrd="0" presId="urn:microsoft.com/office/officeart/2005/8/layout/bProcess4"/>
    <dgm:cxn modelId="{0A6A4AA2-3CAB-455F-A151-9172B042D77F}" type="presParOf" srcId="{9C5C90B5-CA07-414E-8CDA-87A635A76A7A}" destId="{4EC209AC-DB9F-5241-9BCB-CE1E88C94F79}" srcOrd="0" destOrd="0" presId="urn:microsoft.com/office/officeart/2005/8/layout/bProcess4"/>
    <dgm:cxn modelId="{EAE21279-BED7-4146-B86B-7B916D9A596D}" type="presParOf" srcId="{9C5C90B5-CA07-414E-8CDA-87A635A76A7A}" destId="{32536A5F-3C25-A34D-9DE4-D17ACD031BED}" srcOrd="1" destOrd="0" presId="urn:microsoft.com/office/officeart/2005/8/layout/bProcess4"/>
    <dgm:cxn modelId="{8C8FF8C4-B0FE-44DD-A3D0-BBBB6E19F765}" type="presParOf" srcId="{0020CF9F-0FB4-9241-8CB1-F72D1EEBA5EC}" destId="{7EBE8E21-5E7C-7448-A948-25BCC09E9A73}" srcOrd="5" destOrd="0" presId="urn:microsoft.com/office/officeart/2005/8/layout/bProcess4"/>
    <dgm:cxn modelId="{F49EC378-400B-4C51-BA38-758F50351712}" type="presParOf" srcId="{0020CF9F-0FB4-9241-8CB1-F72D1EEBA5EC}" destId="{CCD1290C-D8AF-B049-82D6-D30AC2EB2F86}" srcOrd="6" destOrd="0" presId="urn:microsoft.com/office/officeart/2005/8/layout/bProcess4"/>
    <dgm:cxn modelId="{CBD9DB1D-A676-4CF1-9E62-A1E0687BA175}" type="presParOf" srcId="{CCD1290C-D8AF-B049-82D6-D30AC2EB2F86}" destId="{56FF7D8C-72DE-3D46-B23B-EAE2B3364C91}" srcOrd="0" destOrd="0" presId="urn:microsoft.com/office/officeart/2005/8/layout/bProcess4"/>
    <dgm:cxn modelId="{B4BD6115-6A3F-42B7-BBE6-99351E6F72C5}" type="presParOf" srcId="{CCD1290C-D8AF-B049-82D6-D30AC2EB2F86}" destId="{8454E156-2A65-1E4F-91C9-FFCD8FF85043}" srcOrd="1" destOrd="0" presId="urn:microsoft.com/office/officeart/2005/8/layout/bProcess4"/>
    <dgm:cxn modelId="{CAA53A06-A5C8-45C3-90AD-E4F1AB35C335}" type="presParOf" srcId="{0020CF9F-0FB4-9241-8CB1-F72D1EEBA5EC}" destId="{4F7FB994-6612-144F-BF5F-862F380FBABB}" srcOrd="7" destOrd="0" presId="urn:microsoft.com/office/officeart/2005/8/layout/bProcess4"/>
    <dgm:cxn modelId="{9FEEBF54-6ADC-4D9B-A347-38081693FA63}" type="presParOf" srcId="{0020CF9F-0FB4-9241-8CB1-F72D1EEBA5EC}" destId="{BBA44C78-8763-9D4D-B094-A131C21CBA56}" srcOrd="8" destOrd="0" presId="urn:microsoft.com/office/officeart/2005/8/layout/bProcess4"/>
    <dgm:cxn modelId="{F74DE9E6-F766-4C3B-BA81-E5254CAAD1C4}" type="presParOf" srcId="{BBA44C78-8763-9D4D-B094-A131C21CBA56}" destId="{AA5886F7-37FC-1E4C-BFC7-36DA1AB870CE}" srcOrd="0" destOrd="0" presId="urn:microsoft.com/office/officeart/2005/8/layout/bProcess4"/>
    <dgm:cxn modelId="{200BF509-4D0A-4C04-9B7D-932ECEF7D03C}" type="presParOf" srcId="{BBA44C78-8763-9D4D-B094-A131C21CBA56}" destId="{8CB2AD5A-B892-7743-9E48-9EB92C882311}" srcOrd="1" destOrd="0" presId="urn:microsoft.com/office/officeart/2005/8/layout/bProcess4"/>
    <dgm:cxn modelId="{1D5ECFA6-1BFE-4992-B1D3-BB20C9C66BA2}" type="presParOf" srcId="{0020CF9F-0FB4-9241-8CB1-F72D1EEBA5EC}" destId="{DD85E760-CE77-3145-B8C1-7CBDA2218326}" srcOrd="9" destOrd="0" presId="urn:microsoft.com/office/officeart/2005/8/layout/bProcess4"/>
    <dgm:cxn modelId="{F88D6755-CC88-49F1-82B2-900907855DE8}" type="presParOf" srcId="{0020CF9F-0FB4-9241-8CB1-F72D1EEBA5EC}" destId="{6772B2AF-6A72-D443-97CF-B471E9FC531C}" srcOrd="10" destOrd="0" presId="urn:microsoft.com/office/officeart/2005/8/layout/bProcess4"/>
    <dgm:cxn modelId="{CDC155EC-E2AD-41C6-8B6F-70C9A8F6356E}" type="presParOf" srcId="{6772B2AF-6A72-D443-97CF-B471E9FC531C}" destId="{6328BAC2-F6B6-1C4B-BB2E-4D4299CD8F99}" srcOrd="0" destOrd="0" presId="urn:microsoft.com/office/officeart/2005/8/layout/bProcess4"/>
    <dgm:cxn modelId="{23C83DE8-41EC-408D-991E-F7EA11E08860}" type="presParOf" srcId="{6772B2AF-6A72-D443-97CF-B471E9FC531C}" destId="{36CCB9BD-B081-3A43-A91F-463DD305E6B4}" srcOrd="1" destOrd="0" presId="urn:microsoft.com/office/officeart/2005/8/layout/bProcess4"/>
    <dgm:cxn modelId="{839398BB-9B65-49F0-9D1A-5ACBEBD5ADFC}" type="presParOf" srcId="{0020CF9F-0FB4-9241-8CB1-F72D1EEBA5EC}" destId="{EF4578B1-5C8B-024F-A49F-FE19BC78E7B2}" srcOrd="11" destOrd="0" presId="urn:microsoft.com/office/officeart/2005/8/layout/bProcess4"/>
    <dgm:cxn modelId="{C4B69CD6-9EA5-48D1-A861-BD086A084D97}" type="presParOf" srcId="{0020CF9F-0FB4-9241-8CB1-F72D1EEBA5EC}" destId="{30DAF27F-773E-3A4E-AA02-707E4C0CE13F}" srcOrd="12" destOrd="0" presId="urn:microsoft.com/office/officeart/2005/8/layout/bProcess4"/>
    <dgm:cxn modelId="{F815EAF5-EA85-4724-A39C-5184D4492D70}" type="presParOf" srcId="{30DAF27F-773E-3A4E-AA02-707E4C0CE13F}" destId="{075F4EB8-4562-9A4A-B722-A2778E2E0400}" srcOrd="0" destOrd="0" presId="urn:microsoft.com/office/officeart/2005/8/layout/bProcess4"/>
    <dgm:cxn modelId="{102EBF0C-0D28-43FA-BE2A-8C23FF98E05B}" type="presParOf" srcId="{30DAF27F-773E-3A4E-AA02-707E4C0CE13F}" destId="{8483D06D-B5F9-F240-8854-BD3CCAC6C5CE}" srcOrd="1" destOrd="0" presId="urn:microsoft.com/office/officeart/2005/8/layout/bProcess4"/>
    <dgm:cxn modelId="{05AC6231-6B48-4B8A-8447-548017F590FC}" type="presParOf" srcId="{0020CF9F-0FB4-9241-8CB1-F72D1EEBA5EC}" destId="{9356F21C-8B5A-3746-BAED-54DA2C0B1FBE}" srcOrd="13" destOrd="0" presId="urn:microsoft.com/office/officeart/2005/8/layout/bProcess4"/>
    <dgm:cxn modelId="{3BF41FBF-1FB3-4022-AEF6-4EF43BDFBDEB}" type="presParOf" srcId="{0020CF9F-0FB4-9241-8CB1-F72D1EEBA5EC}" destId="{7979D347-8A9A-5445-AF8F-B599E2D9DFDF}" srcOrd="14" destOrd="0" presId="urn:microsoft.com/office/officeart/2005/8/layout/bProcess4"/>
    <dgm:cxn modelId="{32E3D883-AA96-4AFE-9A3C-49824F1CCC9E}" type="presParOf" srcId="{7979D347-8A9A-5445-AF8F-B599E2D9DFDF}" destId="{83AE5585-379D-EE4A-A395-E69EEBD16AFC}" srcOrd="0" destOrd="0" presId="urn:microsoft.com/office/officeart/2005/8/layout/bProcess4"/>
    <dgm:cxn modelId="{9E91EC19-31A0-48A8-812D-E2163267B5C8}" type="presParOf" srcId="{7979D347-8A9A-5445-AF8F-B599E2D9DFDF}" destId="{C99162C7-113B-8E4B-9F2C-B657D2CBCA76}" srcOrd="1" destOrd="0" presId="urn:microsoft.com/office/officeart/2005/8/layout/bProcess4"/>
    <dgm:cxn modelId="{24ED0398-9369-4A64-9A5D-F0A54851606A}" type="presParOf" srcId="{0020CF9F-0FB4-9241-8CB1-F72D1EEBA5EC}" destId="{CABE6FFD-F2E5-914A-92DF-5394F1BF7197}" srcOrd="15" destOrd="0" presId="urn:microsoft.com/office/officeart/2005/8/layout/bProcess4"/>
    <dgm:cxn modelId="{AFB3E5A1-955D-42C5-B10C-33346C6AB5CE}" type="presParOf" srcId="{0020CF9F-0FB4-9241-8CB1-F72D1EEBA5EC}" destId="{A4F79F89-6A33-9042-8CF9-31F1578BD17F}" srcOrd="16" destOrd="0" presId="urn:microsoft.com/office/officeart/2005/8/layout/bProcess4"/>
    <dgm:cxn modelId="{74440037-CCE2-48FB-8C74-53CC59F86BC8}" type="presParOf" srcId="{A4F79F89-6A33-9042-8CF9-31F1578BD17F}" destId="{3B4FDCC7-A16A-444A-9703-86729857B975}" srcOrd="0" destOrd="0" presId="urn:microsoft.com/office/officeart/2005/8/layout/bProcess4"/>
    <dgm:cxn modelId="{8F675E83-7AAF-4789-A4DB-E593AA8EFF07}" type="presParOf" srcId="{A4F79F89-6A33-9042-8CF9-31F1578BD17F}" destId="{D919FB60-2EF2-6C4E-A060-6B758D95B9A7}" srcOrd="1" destOrd="0" presId="urn:microsoft.com/office/officeart/2005/8/layout/bProcess4"/>
    <dgm:cxn modelId="{ABEC125E-B8CC-42AB-9ACB-D73B3B2DF569}" type="presParOf" srcId="{0020CF9F-0FB4-9241-8CB1-F72D1EEBA5EC}" destId="{0B56E043-8C48-1A4F-9FD6-F00473972CA3}" srcOrd="17" destOrd="0" presId="urn:microsoft.com/office/officeart/2005/8/layout/bProcess4"/>
    <dgm:cxn modelId="{4EFD9974-27C6-4E31-AE75-4003F91BF12E}" type="presParOf" srcId="{0020CF9F-0FB4-9241-8CB1-F72D1EEBA5EC}" destId="{A70AF5BF-C6AE-8E47-B7ED-EEE3243FF782}" srcOrd="18" destOrd="0" presId="urn:microsoft.com/office/officeart/2005/8/layout/bProcess4"/>
    <dgm:cxn modelId="{B04C3E77-626C-4DD8-8A75-3AA99E27C6AF}" type="presParOf" srcId="{A70AF5BF-C6AE-8E47-B7ED-EEE3243FF782}" destId="{D166572E-2106-C44B-AF2E-2577AF84ED89}" srcOrd="0" destOrd="0" presId="urn:microsoft.com/office/officeart/2005/8/layout/bProcess4"/>
    <dgm:cxn modelId="{52260B75-0BF2-4792-BD24-75837B2F2B1D}" type="presParOf" srcId="{A70AF5BF-C6AE-8E47-B7ED-EEE3243FF782}" destId="{6F487FCB-084F-8447-AFCD-F572EA572CF0}" srcOrd="1" destOrd="0" presId="urn:microsoft.com/office/officeart/2005/8/layout/bProcess4"/>
    <dgm:cxn modelId="{864B1576-9DBA-402B-BA71-ABCB01A8A8B8}" type="presParOf" srcId="{0020CF9F-0FB4-9241-8CB1-F72D1EEBA5EC}" destId="{945623C9-36D1-264E-9F6F-009C70EB6188}" srcOrd="19" destOrd="0" presId="urn:microsoft.com/office/officeart/2005/8/layout/bProcess4"/>
    <dgm:cxn modelId="{02B22022-666B-4B0B-A186-832C5219177B}" type="presParOf" srcId="{0020CF9F-0FB4-9241-8CB1-F72D1EEBA5EC}" destId="{2401BA5C-279C-F44F-BE8C-8D7289905D23}" srcOrd="20" destOrd="0" presId="urn:microsoft.com/office/officeart/2005/8/layout/bProcess4"/>
    <dgm:cxn modelId="{384E331F-8EAA-480B-97F6-A47FF96A635D}" type="presParOf" srcId="{2401BA5C-279C-F44F-BE8C-8D7289905D23}" destId="{E672B761-F601-7749-94BD-E3055155C459}" srcOrd="0" destOrd="0" presId="urn:microsoft.com/office/officeart/2005/8/layout/bProcess4"/>
    <dgm:cxn modelId="{B939FC1E-EE14-4B8B-8A0F-1CE208D94C3A}" type="presParOf" srcId="{2401BA5C-279C-F44F-BE8C-8D7289905D23}" destId="{80715228-5F30-BD41-BCF1-1FC31613F772}" srcOrd="1" destOrd="0" presId="urn:microsoft.com/office/officeart/2005/8/layout/bProcess4"/>
    <dgm:cxn modelId="{6C0DD100-AC79-4917-A34D-1B20342EA354}" type="presParOf" srcId="{0020CF9F-0FB4-9241-8CB1-F72D1EEBA5EC}" destId="{F85F7C6C-7DFA-8543-9DD3-202CC708E52F}" srcOrd="21" destOrd="0" presId="urn:microsoft.com/office/officeart/2005/8/layout/bProcess4"/>
    <dgm:cxn modelId="{986CDCA5-AC63-4B16-A0C5-79B51CA18E2E}" type="presParOf" srcId="{0020CF9F-0FB4-9241-8CB1-F72D1EEBA5EC}" destId="{7A5226DE-879A-B44C-8378-D59E0C5319BD}" srcOrd="22" destOrd="0" presId="urn:microsoft.com/office/officeart/2005/8/layout/bProcess4"/>
    <dgm:cxn modelId="{632710FE-CA72-429A-88E6-CF475B7B3055}" type="presParOf" srcId="{7A5226DE-879A-B44C-8378-D59E0C5319BD}" destId="{513CD8DE-6BAB-1F4F-994B-E3E70D1EA7C6}" srcOrd="0" destOrd="0" presId="urn:microsoft.com/office/officeart/2005/8/layout/bProcess4"/>
    <dgm:cxn modelId="{F1ECBBA7-28DD-4DA7-8DD7-C5A178378181}" type="presParOf" srcId="{7A5226DE-879A-B44C-8378-D59E0C5319BD}" destId="{50C887CD-56AB-0241-A90C-68E742D247E6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main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D58FC-D3A4-4404-B3F3-516FAB1C8940}">
      <dsp:nvSpPr>
        <dsp:cNvPr id="0" name=""/>
        <dsp:cNvSpPr/>
      </dsp:nvSpPr>
      <dsp:spPr>
        <a:xfrm>
          <a:off x="350997" y="322477"/>
          <a:ext cx="1159966" cy="1159966"/>
        </a:xfrm>
        <a:prstGeom prst="ellipse">
          <a:avLst/>
        </a:prstGeom>
        <a:solidFill>
          <a:srgbClr val="7030A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25C065-9CCB-4478-B8B3-41238F5B4862}">
      <dsp:nvSpPr>
        <dsp:cNvPr id="0" name=""/>
        <dsp:cNvSpPr/>
      </dsp:nvSpPr>
      <dsp:spPr>
        <a:xfrm>
          <a:off x="752364" y="711376"/>
          <a:ext cx="386655" cy="386655"/>
        </a:xfrm>
        <a:prstGeom prst="ellipse">
          <a:avLst/>
        </a:prstGeom>
        <a:solidFill>
          <a:srgbClr val="FFFF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BEF41C-5B07-4278-A012-D820FB1EAE95}">
      <dsp:nvSpPr>
        <dsp:cNvPr id="0" name=""/>
        <dsp:cNvSpPr/>
      </dsp:nvSpPr>
      <dsp:spPr>
        <a:xfrm>
          <a:off x="1484353" y="28242"/>
          <a:ext cx="1227957" cy="313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ED &lt;1%</a:t>
          </a:r>
        </a:p>
      </dsp:txBody>
      <dsp:txXfrm>
        <a:off x="1484353" y="28242"/>
        <a:ext cx="1227957" cy="313838"/>
      </dsp:txXfrm>
    </dsp:sp>
    <dsp:sp modelId="{F85020AF-8515-406B-B6E1-03CC05B4F8F1}">
      <dsp:nvSpPr>
        <dsp:cNvPr id="0" name=""/>
        <dsp:cNvSpPr/>
      </dsp:nvSpPr>
      <dsp:spPr>
        <a:xfrm>
          <a:off x="1441173" y="261193"/>
          <a:ext cx="1449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D5127DC-F990-4D10-A3ED-83F4E4094D01}">
      <dsp:nvSpPr>
        <dsp:cNvPr id="0" name=""/>
        <dsp:cNvSpPr/>
      </dsp:nvSpPr>
      <dsp:spPr>
        <a:xfrm rot="5400000">
          <a:off x="850264" y="336156"/>
          <a:ext cx="681401" cy="50372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CA21573-BB90-49A1-BE64-A9D7A2BF3678}">
      <dsp:nvSpPr>
        <dsp:cNvPr id="0" name=""/>
        <dsp:cNvSpPr/>
      </dsp:nvSpPr>
      <dsp:spPr>
        <a:xfrm>
          <a:off x="1587735" y="381906"/>
          <a:ext cx="1422739" cy="483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EBD 12-20%</a:t>
          </a:r>
        </a:p>
      </dsp:txBody>
      <dsp:txXfrm>
        <a:off x="1587735" y="381906"/>
        <a:ext cx="1422739" cy="483319"/>
      </dsp:txXfrm>
    </dsp:sp>
    <dsp:sp modelId="{1E4DC311-4D49-4A44-8224-A248A07C0CCA}">
      <dsp:nvSpPr>
        <dsp:cNvPr id="0" name=""/>
        <dsp:cNvSpPr/>
      </dsp:nvSpPr>
      <dsp:spPr>
        <a:xfrm>
          <a:off x="1545445" y="682608"/>
          <a:ext cx="1449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C521DE-E66D-4861-A4AE-F1EF4BACE376}">
      <dsp:nvSpPr>
        <dsp:cNvPr id="0" name=""/>
        <dsp:cNvSpPr/>
      </dsp:nvSpPr>
      <dsp:spPr>
        <a:xfrm rot="5400000">
          <a:off x="1115639" y="761737"/>
          <a:ext cx="507756" cy="35088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rgbClr r="0" g="0" b="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48454-0B78-9443-ACF0-6BB68EFFCB95}">
      <dsp:nvSpPr>
        <dsp:cNvPr id="0" name=""/>
        <dsp:cNvSpPr/>
      </dsp:nvSpPr>
      <dsp:spPr>
        <a:xfrm>
          <a:off x="3465" y="615992"/>
          <a:ext cx="2165449" cy="1299269"/>
        </a:xfrm>
        <a:prstGeom prst="rect">
          <a:avLst/>
        </a:prstGeom>
        <a:solidFill>
          <a:srgbClr val="FFC000">
            <a:alpha val="4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</a:rPr>
            <a:t>Poor grades </a:t>
          </a:r>
        </a:p>
      </dsp:txBody>
      <dsp:txXfrm>
        <a:off x="3465" y="615992"/>
        <a:ext cx="2165449" cy="1299269"/>
      </dsp:txXfrm>
    </dsp:sp>
    <dsp:sp modelId="{89A2C70F-2DD5-7E4D-A290-67693AA2B600}">
      <dsp:nvSpPr>
        <dsp:cNvPr id="0" name=""/>
        <dsp:cNvSpPr/>
      </dsp:nvSpPr>
      <dsp:spPr>
        <a:xfrm>
          <a:off x="2385459" y="615992"/>
          <a:ext cx="2165449" cy="1299269"/>
        </a:xfrm>
        <a:prstGeom prst="rect">
          <a:avLst/>
        </a:prstGeom>
        <a:solidFill>
          <a:srgbClr val="FFC000">
            <a:alpha val="4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</a:rPr>
            <a:t>Impaired personal relationships </a:t>
          </a:r>
        </a:p>
      </dsp:txBody>
      <dsp:txXfrm>
        <a:off x="2385459" y="615992"/>
        <a:ext cx="2165449" cy="1299269"/>
      </dsp:txXfrm>
    </dsp:sp>
    <dsp:sp modelId="{9C40AE89-96F1-2A45-91C2-AEB742371423}">
      <dsp:nvSpPr>
        <dsp:cNvPr id="0" name=""/>
        <dsp:cNvSpPr/>
      </dsp:nvSpPr>
      <dsp:spPr>
        <a:xfrm>
          <a:off x="4767453" y="615992"/>
          <a:ext cx="2165449" cy="1299269"/>
        </a:xfrm>
        <a:prstGeom prst="rect">
          <a:avLst/>
        </a:prstGeom>
        <a:solidFill>
          <a:srgbClr val="FFC000">
            <a:alpha val="4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</a:rPr>
            <a:t>High school dropout </a:t>
          </a:r>
        </a:p>
      </dsp:txBody>
      <dsp:txXfrm>
        <a:off x="4767453" y="615992"/>
        <a:ext cx="2165449" cy="1299269"/>
      </dsp:txXfrm>
    </dsp:sp>
    <dsp:sp modelId="{1DFFBA6D-A405-794C-B6F7-010ABA56483A}">
      <dsp:nvSpPr>
        <dsp:cNvPr id="0" name=""/>
        <dsp:cNvSpPr/>
      </dsp:nvSpPr>
      <dsp:spPr>
        <a:xfrm>
          <a:off x="7149447" y="615992"/>
          <a:ext cx="1991087" cy="1299269"/>
        </a:xfrm>
        <a:prstGeom prst="rect">
          <a:avLst/>
        </a:prstGeom>
        <a:solidFill>
          <a:srgbClr val="FFC000">
            <a:alpha val="4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</a:rPr>
            <a:t>Unemployment</a:t>
          </a:r>
        </a:p>
      </dsp:txBody>
      <dsp:txXfrm>
        <a:off x="7149447" y="615992"/>
        <a:ext cx="1991087" cy="1299269"/>
      </dsp:txXfrm>
    </dsp:sp>
    <dsp:sp modelId="{91D72EDC-C473-0242-ABF4-4B0FD57A2742}">
      <dsp:nvSpPr>
        <dsp:cNvPr id="0" name=""/>
        <dsp:cNvSpPr/>
      </dsp:nvSpPr>
      <dsp:spPr>
        <a:xfrm>
          <a:off x="1107281" y="2131806"/>
          <a:ext cx="2165449" cy="1299269"/>
        </a:xfrm>
        <a:prstGeom prst="rect">
          <a:avLst/>
        </a:prstGeom>
        <a:solidFill>
          <a:srgbClr val="FFC000">
            <a:alpha val="4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</a:rPr>
            <a:t>Incarceration </a:t>
          </a:r>
        </a:p>
      </dsp:txBody>
      <dsp:txXfrm>
        <a:off x="1107281" y="2131806"/>
        <a:ext cx="2165449" cy="1299269"/>
      </dsp:txXfrm>
    </dsp:sp>
    <dsp:sp modelId="{DEE7AEED-7397-5D4E-8A99-A7FD3D56D5A3}">
      <dsp:nvSpPr>
        <dsp:cNvPr id="0" name=""/>
        <dsp:cNvSpPr/>
      </dsp:nvSpPr>
      <dsp:spPr>
        <a:xfrm>
          <a:off x="3489275" y="2131806"/>
          <a:ext cx="2165449" cy="1299269"/>
        </a:xfrm>
        <a:prstGeom prst="rect">
          <a:avLst/>
        </a:prstGeom>
        <a:solidFill>
          <a:srgbClr val="FFC000">
            <a:alpha val="4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</a:rPr>
            <a:t>Substance abuse </a:t>
          </a:r>
        </a:p>
      </dsp:txBody>
      <dsp:txXfrm>
        <a:off x="3489275" y="2131806"/>
        <a:ext cx="2165449" cy="1299269"/>
      </dsp:txXfrm>
    </dsp:sp>
    <dsp:sp modelId="{D5ADED6D-49EB-AF4B-A211-3E8931BA0C25}">
      <dsp:nvSpPr>
        <dsp:cNvPr id="0" name=""/>
        <dsp:cNvSpPr/>
      </dsp:nvSpPr>
      <dsp:spPr>
        <a:xfrm>
          <a:off x="5871269" y="2131806"/>
          <a:ext cx="2165449" cy="1299269"/>
        </a:xfrm>
        <a:prstGeom prst="rect">
          <a:avLst/>
        </a:prstGeom>
        <a:solidFill>
          <a:srgbClr val="FFC000">
            <a:alpha val="4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</a:rPr>
            <a:t>Suicide</a:t>
          </a:r>
        </a:p>
      </dsp:txBody>
      <dsp:txXfrm>
        <a:off x="5871269" y="2131806"/>
        <a:ext cx="2165449" cy="12992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123C1-62EA-5B46-AD36-695076903377}">
      <dsp:nvSpPr>
        <dsp:cNvPr id="0" name=""/>
        <dsp:cNvSpPr/>
      </dsp:nvSpPr>
      <dsp:spPr>
        <a:xfrm>
          <a:off x="740663" y="958579"/>
          <a:ext cx="7159752" cy="370011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BC3834-B7C7-3149-AC0F-390B8EA3C3C3}">
      <dsp:nvSpPr>
        <dsp:cNvPr id="0" name=""/>
        <dsp:cNvSpPr/>
      </dsp:nvSpPr>
      <dsp:spPr>
        <a:xfrm>
          <a:off x="954633" y="1391312"/>
          <a:ext cx="3324758" cy="3165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35" tIns="89535" rIns="89535" bIns="89535" numCol="1" spcCol="1270" anchor="t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i="1" kern="1200"/>
            <a:t>Students with externalizing problems?</a:t>
          </a:r>
        </a:p>
      </dsp:txBody>
      <dsp:txXfrm>
        <a:off x="954633" y="1391312"/>
        <a:ext cx="3324758" cy="3165404"/>
      </dsp:txXfrm>
    </dsp:sp>
    <dsp:sp modelId="{F516A352-3AFA-D34B-AF0B-40194A9EA239}">
      <dsp:nvSpPr>
        <dsp:cNvPr id="0" name=""/>
        <dsp:cNvSpPr/>
      </dsp:nvSpPr>
      <dsp:spPr>
        <a:xfrm>
          <a:off x="4353458" y="1391312"/>
          <a:ext cx="3324758" cy="31654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35" tIns="89535" rIns="89535" bIns="89535" numCol="1" spcCol="1270" anchor="t" anchorCtr="0">
          <a:noAutofit/>
        </a:bodyPr>
        <a:lstStyle/>
        <a:p>
          <a:pPr marL="0" lvl="0" indent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i="1" kern="1200"/>
            <a:t>Students with internalizing problems?</a:t>
          </a:r>
        </a:p>
      </dsp:txBody>
      <dsp:txXfrm>
        <a:off x="4353458" y="1391312"/>
        <a:ext cx="3324758" cy="3165404"/>
      </dsp:txXfrm>
    </dsp:sp>
    <dsp:sp modelId="{1D5E70E5-3B4B-DA49-8306-22C299126561}">
      <dsp:nvSpPr>
        <dsp:cNvPr id="0" name=""/>
        <dsp:cNvSpPr/>
      </dsp:nvSpPr>
      <dsp:spPr>
        <a:xfrm>
          <a:off x="0" y="218104"/>
          <a:ext cx="1399032" cy="1399032"/>
        </a:xfrm>
        <a:prstGeom prst="plus">
          <a:avLst>
            <a:gd name="adj" fmla="val 328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8DE7F3-05B3-3B42-B421-35DC473B01C2}">
      <dsp:nvSpPr>
        <dsp:cNvPr id="0" name=""/>
        <dsp:cNvSpPr/>
      </dsp:nvSpPr>
      <dsp:spPr>
        <a:xfrm>
          <a:off x="6912864" y="721230"/>
          <a:ext cx="1316736" cy="451233"/>
        </a:xfrm>
        <a:prstGeom prst="rect">
          <a:avLst/>
        </a:prstGeom>
        <a:solidFill>
          <a:srgbClr val="FF00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BA5A01-B0B9-584E-A39F-D88AC1873165}">
      <dsp:nvSpPr>
        <dsp:cNvPr id="0" name=""/>
        <dsp:cNvSpPr/>
      </dsp:nvSpPr>
      <dsp:spPr>
        <a:xfrm>
          <a:off x="4320539" y="1398080"/>
          <a:ext cx="822" cy="3023265"/>
        </a:xfrm>
        <a:prstGeom prst="line">
          <a:avLst/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5098E-8C13-3D4D-A564-2C0CA14DBBEB}">
      <dsp:nvSpPr>
        <dsp:cNvPr id="0" name=""/>
        <dsp:cNvSpPr/>
      </dsp:nvSpPr>
      <dsp:spPr>
        <a:xfrm>
          <a:off x="0" y="3636739"/>
          <a:ext cx="9143999" cy="1557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Stage 3</a:t>
          </a:r>
        </a:p>
      </dsp:txBody>
      <dsp:txXfrm>
        <a:off x="0" y="3636739"/>
        <a:ext cx="2743199" cy="1557089"/>
      </dsp:txXfrm>
    </dsp:sp>
    <dsp:sp modelId="{4C25DD6C-6258-5245-9112-7E9940018FD6}">
      <dsp:nvSpPr>
        <dsp:cNvPr id="0" name=""/>
        <dsp:cNvSpPr/>
      </dsp:nvSpPr>
      <dsp:spPr>
        <a:xfrm>
          <a:off x="0" y="1818605"/>
          <a:ext cx="9143999" cy="1557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Stage 2</a:t>
          </a:r>
        </a:p>
      </dsp:txBody>
      <dsp:txXfrm>
        <a:off x="0" y="1818605"/>
        <a:ext cx="2743199" cy="1557089"/>
      </dsp:txXfrm>
    </dsp:sp>
    <dsp:sp modelId="{DD4BEC00-4670-4143-A6D0-8177C0755AD7}">
      <dsp:nvSpPr>
        <dsp:cNvPr id="0" name=""/>
        <dsp:cNvSpPr/>
      </dsp:nvSpPr>
      <dsp:spPr>
        <a:xfrm>
          <a:off x="0" y="470"/>
          <a:ext cx="9143999" cy="1557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76936" tIns="376936" rIns="376936" bIns="376936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/>
            <a:t>Stage 1</a:t>
          </a:r>
        </a:p>
      </dsp:txBody>
      <dsp:txXfrm>
        <a:off x="0" y="470"/>
        <a:ext cx="2743199" cy="1557089"/>
      </dsp:txXfrm>
    </dsp:sp>
    <dsp:sp modelId="{2FD0922C-7143-5444-810E-8DF2E747262F}">
      <dsp:nvSpPr>
        <dsp:cNvPr id="0" name=""/>
        <dsp:cNvSpPr/>
      </dsp:nvSpPr>
      <dsp:spPr>
        <a:xfrm>
          <a:off x="5509538" y="130993"/>
          <a:ext cx="1957833" cy="1305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Universal Screen</a:t>
          </a:r>
        </a:p>
      </dsp:txBody>
      <dsp:txXfrm>
        <a:off x="5547767" y="169222"/>
        <a:ext cx="1881375" cy="1228764"/>
      </dsp:txXfrm>
    </dsp:sp>
    <dsp:sp modelId="{5FC23FC6-A1C3-2048-91D5-EA0174C9C070}">
      <dsp:nvSpPr>
        <dsp:cNvPr id="0" name=""/>
        <dsp:cNvSpPr/>
      </dsp:nvSpPr>
      <dsp:spPr>
        <a:xfrm>
          <a:off x="5215863" y="1436215"/>
          <a:ext cx="1272591" cy="522089"/>
        </a:xfrm>
        <a:custGeom>
          <a:avLst/>
          <a:gdLst/>
          <a:ahLst/>
          <a:cxnLst/>
          <a:rect l="0" t="0" r="0" b="0"/>
          <a:pathLst>
            <a:path>
              <a:moveTo>
                <a:pt x="1272591" y="0"/>
              </a:moveTo>
              <a:lnTo>
                <a:pt x="1272591" y="261044"/>
              </a:lnTo>
              <a:lnTo>
                <a:pt x="0" y="261044"/>
              </a:lnTo>
              <a:lnTo>
                <a:pt x="0" y="52208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5B41D-5093-814E-97CA-1EAB359D9EFA}">
      <dsp:nvSpPr>
        <dsp:cNvPr id="0" name=""/>
        <dsp:cNvSpPr/>
      </dsp:nvSpPr>
      <dsp:spPr>
        <a:xfrm>
          <a:off x="4236946" y="1958304"/>
          <a:ext cx="1957833" cy="1305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/>
            <a:t>Elevated? </a:t>
          </a:r>
          <a:r>
            <a:rPr lang="en-US" sz="2400" kern="1200"/>
            <a:t>Screen #2</a:t>
          </a:r>
        </a:p>
      </dsp:txBody>
      <dsp:txXfrm>
        <a:off x="4275175" y="1996533"/>
        <a:ext cx="1881375" cy="1228764"/>
      </dsp:txXfrm>
    </dsp:sp>
    <dsp:sp modelId="{8233689C-E927-DD49-B950-1D994C90FD97}">
      <dsp:nvSpPr>
        <dsp:cNvPr id="0" name=""/>
        <dsp:cNvSpPr/>
      </dsp:nvSpPr>
      <dsp:spPr>
        <a:xfrm>
          <a:off x="3943271" y="3263527"/>
          <a:ext cx="1272591" cy="522089"/>
        </a:xfrm>
        <a:custGeom>
          <a:avLst/>
          <a:gdLst/>
          <a:ahLst/>
          <a:cxnLst/>
          <a:rect l="0" t="0" r="0" b="0"/>
          <a:pathLst>
            <a:path>
              <a:moveTo>
                <a:pt x="1272591" y="0"/>
              </a:moveTo>
              <a:lnTo>
                <a:pt x="1272591" y="261044"/>
              </a:lnTo>
              <a:lnTo>
                <a:pt x="0" y="261044"/>
              </a:lnTo>
              <a:lnTo>
                <a:pt x="0" y="52208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CD14FD-DA56-354A-913E-C349BFAB2B93}">
      <dsp:nvSpPr>
        <dsp:cNvPr id="0" name=""/>
        <dsp:cNvSpPr/>
      </dsp:nvSpPr>
      <dsp:spPr>
        <a:xfrm>
          <a:off x="2964354" y="3785616"/>
          <a:ext cx="1957833" cy="1305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 dirty="0"/>
            <a:t>Elevated? </a:t>
          </a:r>
          <a:r>
            <a:rPr lang="en-US" sz="2400" kern="1200" dirty="0"/>
            <a:t>Request for assistance</a:t>
          </a:r>
        </a:p>
      </dsp:txBody>
      <dsp:txXfrm>
        <a:off x="3002583" y="3823845"/>
        <a:ext cx="1881375" cy="1228764"/>
      </dsp:txXfrm>
    </dsp:sp>
    <dsp:sp modelId="{6C3D6387-59EB-284B-B920-3069A3AD69A7}">
      <dsp:nvSpPr>
        <dsp:cNvPr id="0" name=""/>
        <dsp:cNvSpPr/>
      </dsp:nvSpPr>
      <dsp:spPr>
        <a:xfrm>
          <a:off x="5215863" y="3263527"/>
          <a:ext cx="1272591" cy="522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044"/>
              </a:lnTo>
              <a:lnTo>
                <a:pt x="1272591" y="261044"/>
              </a:lnTo>
              <a:lnTo>
                <a:pt x="1272591" y="52208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2EB177-E4D2-0B42-B7BF-3C563F41743E}">
      <dsp:nvSpPr>
        <dsp:cNvPr id="0" name=""/>
        <dsp:cNvSpPr/>
      </dsp:nvSpPr>
      <dsp:spPr>
        <a:xfrm>
          <a:off x="5509538" y="3785616"/>
          <a:ext cx="1957833" cy="1305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/>
            <a:t>Not elevated? </a:t>
          </a:r>
          <a:r>
            <a:rPr lang="en-US" sz="2400" kern="1200"/>
            <a:t>Done.</a:t>
          </a:r>
        </a:p>
      </dsp:txBody>
      <dsp:txXfrm>
        <a:off x="5547767" y="3823845"/>
        <a:ext cx="1881375" cy="1228764"/>
      </dsp:txXfrm>
    </dsp:sp>
    <dsp:sp modelId="{60FE70C4-D016-BC4E-ACE7-FFA8222AFF28}">
      <dsp:nvSpPr>
        <dsp:cNvPr id="0" name=""/>
        <dsp:cNvSpPr/>
      </dsp:nvSpPr>
      <dsp:spPr>
        <a:xfrm>
          <a:off x="6488455" y="1436215"/>
          <a:ext cx="1272591" cy="522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044"/>
              </a:lnTo>
              <a:lnTo>
                <a:pt x="1272591" y="261044"/>
              </a:lnTo>
              <a:lnTo>
                <a:pt x="1272591" y="52208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E8D1D-3DBD-E442-A587-BE221E4F7F0F}">
      <dsp:nvSpPr>
        <dsp:cNvPr id="0" name=""/>
        <dsp:cNvSpPr/>
      </dsp:nvSpPr>
      <dsp:spPr>
        <a:xfrm>
          <a:off x="6782130" y="1958304"/>
          <a:ext cx="1957833" cy="1305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/>
            <a:t>Not elevated?</a:t>
          </a:r>
          <a:r>
            <a:rPr lang="en-US" sz="2400" kern="1200"/>
            <a:t> Done.</a:t>
          </a:r>
        </a:p>
      </dsp:txBody>
      <dsp:txXfrm>
        <a:off x="6820359" y="1996533"/>
        <a:ext cx="1881375" cy="12287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62FB2-4EFA-234A-BA7C-86DF2F3C2033}">
      <dsp:nvSpPr>
        <dsp:cNvPr id="0" name=""/>
        <dsp:cNvSpPr/>
      </dsp:nvSpPr>
      <dsp:spPr>
        <a:xfrm rot="5400000">
          <a:off x="694106" y="817818"/>
          <a:ext cx="1274879" cy="153883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EED998-6002-0941-966A-BFEBEE13F83D}">
      <dsp:nvSpPr>
        <dsp:cNvPr id="0" name=""/>
        <dsp:cNvSpPr/>
      </dsp:nvSpPr>
      <dsp:spPr>
        <a:xfrm>
          <a:off x="985844" y="1918"/>
          <a:ext cx="1709811" cy="1025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Identified as priority</a:t>
          </a:r>
        </a:p>
      </dsp:txBody>
      <dsp:txXfrm>
        <a:off x="1015891" y="31965"/>
        <a:ext cx="1649717" cy="965793"/>
      </dsp:txXfrm>
    </dsp:sp>
    <dsp:sp modelId="{4599EF80-54DB-D842-937C-E0D0FB6F4CD1}">
      <dsp:nvSpPr>
        <dsp:cNvPr id="0" name=""/>
        <dsp:cNvSpPr/>
      </dsp:nvSpPr>
      <dsp:spPr>
        <a:xfrm rot="5400000">
          <a:off x="694106" y="2100177"/>
          <a:ext cx="1274879" cy="153883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A2D8CA-DA30-4F42-BB9A-D48345D70A01}">
      <dsp:nvSpPr>
        <dsp:cNvPr id="0" name=""/>
        <dsp:cNvSpPr/>
      </dsp:nvSpPr>
      <dsp:spPr>
        <a:xfrm>
          <a:off x="985844" y="1284276"/>
          <a:ext cx="1709811" cy="1025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Resources secured</a:t>
          </a:r>
        </a:p>
      </dsp:txBody>
      <dsp:txXfrm>
        <a:off x="1015891" y="1314323"/>
        <a:ext cx="1649717" cy="965793"/>
      </dsp:txXfrm>
    </dsp:sp>
    <dsp:sp modelId="{7EBE8E21-5E7C-7448-A948-25BCC09E9A73}">
      <dsp:nvSpPr>
        <dsp:cNvPr id="0" name=""/>
        <dsp:cNvSpPr/>
      </dsp:nvSpPr>
      <dsp:spPr>
        <a:xfrm rot="5400000">
          <a:off x="694106" y="3382536"/>
          <a:ext cx="1274879" cy="153883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536A5F-3C25-A34D-9DE4-D17ACD031BED}">
      <dsp:nvSpPr>
        <dsp:cNvPr id="0" name=""/>
        <dsp:cNvSpPr/>
      </dsp:nvSpPr>
      <dsp:spPr>
        <a:xfrm>
          <a:off x="985844" y="2566635"/>
          <a:ext cx="1709811" cy="1025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Team in place</a:t>
          </a:r>
        </a:p>
      </dsp:txBody>
      <dsp:txXfrm>
        <a:off x="1015891" y="2596682"/>
        <a:ext cx="1649717" cy="965793"/>
      </dsp:txXfrm>
    </dsp:sp>
    <dsp:sp modelId="{4F7FB994-6612-144F-BF5F-862F380FBABB}">
      <dsp:nvSpPr>
        <dsp:cNvPr id="0" name=""/>
        <dsp:cNvSpPr/>
      </dsp:nvSpPr>
      <dsp:spPr>
        <a:xfrm>
          <a:off x="1335286" y="4023715"/>
          <a:ext cx="2266570" cy="153883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54E156-2A65-1E4F-91C9-FFCD8FF85043}">
      <dsp:nvSpPr>
        <dsp:cNvPr id="0" name=""/>
        <dsp:cNvSpPr/>
      </dsp:nvSpPr>
      <dsp:spPr>
        <a:xfrm>
          <a:off x="985844" y="3848994"/>
          <a:ext cx="1709811" cy="1025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SEB curriculum in place</a:t>
          </a:r>
        </a:p>
      </dsp:txBody>
      <dsp:txXfrm>
        <a:off x="1015891" y="3879041"/>
        <a:ext cx="1649717" cy="965793"/>
      </dsp:txXfrm>
    </dsp:sp>
    <dsp:sp modelId="{DD85E760-CE77-3145-B8C1-7CBDA2218326}">
      <dsp:nvSpPr>
        <dsp:cNvPr id="0" name=""/>
        <dsp:cNvSpPr/>
      </dsp:nvSpPr>
      <dsp:spPr>
        <a:xfrm rot="16200000">
          <a:off x="2968156" y="3382536"/>
          <a:ext cx="1274879" cy="153883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B2AD5A-B892-7743-9E48-9EB92C882311}">
      <dsp:nvSpPr>
        <dsp:cNvPr id="0" name=""/>
        <dsp:cNvSpPr/>
      </dsp:nvSpPr>
      <dsp:spPr>
        <a:xfrm>
          <a:off x="3259894" y="3848994"/>
          <a:ext cx="1709811" cy="1025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Families informed</a:t>
          </a:r>
        </a:p>
      </dsp:txBody>
      <dsp:txXfrm>
        <a:off x="3289941" y="3879041"/>
        <a:ext cx="1649717" cy="965793"/>
      </dsp:txXfrm>
    </dsp:sp>
    <dsp:sp modelId="{EF4578B1-5C8B-024F-A49F-FE19BC78E7B2}">
      <dsp:nvSpPr>
        <dsp:cNvPr id="0" name=""/>
        <dsp:cNvSpPr/>
      </dsp:nvSpPr>
      <dsp:spPr>
        <a:xfrm rot="16200000">
          <a:off x="2968156" y="2100177"/>
          <a:ext cx="1274879" cy="153883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CCB9BD-B081-3A43-A91F-463DD305E6B4}">
      <dsp:nvSpPr>
        <dsp:cNvPr id="0" name=""/>
        <dsp:cNvSpPr/>
      </dsp:nvSpPr>
      <dsp:spPr>
        <a:xfrm>
          <a:off x="3259894" y="2566635"/>
          <a:ext cx="1709811" cy="1025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Ethical/legal –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Policies/procedures</a:t>
          </a:r>
        </a:p>
      </dsp:txBody>
      <dsp:txXfrm>
        <a:off x="3289941" y="2596682"/>
        <a:ext cx="1649717" cy="965793"/>
      </dsp:txXfrm>
    </dsp:sp>
    <dsp:sp modelId="{9356F21C-8B5A-3746-BAED-54DA2C0B1FBE}">
      <dsp:nvSpPr>
        <dsp:cNvPr id="0" name=""/>
        <dsp:cNvSpPr/>
      </dsp:nvSpPr>
      <dsp:spPr>
        <a:xfrm rot="16200000">
          <a:off x="2968156" y="817818"/>
          <a:ext cx="1274879" cy="153883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83D06D-B5F9-F240-8854-BD3CCAC6C5CE}">
      <dsp:nvSpPr>
        <dsp:cNvPr id="0" name=""/>
        <dsp:cNvSpPr/>
      </dsp:nvSpPr>
      <dsp:spPr>
        <a:xfrm>
          <a:off x="3259894" y="1284276"/>
          <a:ext cx="1709811" cy="1025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Process for selecting screener</a:t>
          </a:r>
        </a:p>
      </dsp:txBody>
      <dsp:txXfrm>
        <a:off x="3289941" y="1314323"/>
        <a:ext cx="1649717" cy="965793"/>
      </dsp:txXfrm>
    </dsp:sp>
    <dsp:sp modelId="{CABE6FFD-F2E5-914A-92DF-5394F1BF7197}">
      <dsp:nvSpPr>
        <dsp:cNvPr id="0" name=""/>
        <dsp:cNvSpPr/>
      </dsp:nvSpPr>
      <dsp:spPr>
        <a:xfrm>
          <a:off x="3609335" y="176638"/>
          <a:ext cx="2266570" cy="153883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9162C7-113B-8E4B-9F2C-B657D2CBCA76}">
      <dsp:nvSpPr>
        <dsp:cNvPr id="0" name=""/>
        <dsp:cNvSpPr/>
      </dsp:nvSpPr>
      <dsp:spPr>
        <a:xfrm>
          <a:off x="3259894" y="1918"/>
          <a:ext cx="1709811" cy="1025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Tier 1 interventions with fidelity</a:t>
          </a:r>
        </a:p>
      </dsp:txBody>
      <dsp:txXfrm>
        <a:off x="3289941" y="31965"/>
        <a:ext cx="1649717" cy="965793"/>
      </dsp:txXfrm>
    </dsp:sp>
    <dsp:sp modelId="{0B56E043-8C48-1A4F-9FD6-F00473972CA3}">
      <dsp:nvSpPr>
        <dsp:cNvPr id="0" name=""/>
        <dsp:cNvSpPr/>
      </dsp:nvSpPr>
      <dsp:spPr>
        <a:xfrm rot="5400000">
          <a:off x="5242206" y="817818"/>
          <a:ext cx="1274879" cy="153883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19FB60-2EF2-6C4E-A060-6B758D95B9A7}">
      <dsp:nvSpPr>
        <dsp:cNvPr id="0" name=""/>
        <dsp:cNvSpPr/>
      </dsp:nvSpPr>
      <dsp:spPr>
        <a:xfrm>
          <a:off x="5533943" y="1918"/>
          <a:ext cx="1709811" cy="1025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EST ready to act on data</a:t>
          </a:r>
        </a:p>
      </dsp:txBody>
      <dsp:txXfrm>
        <a:off x="5563990" y="31965"/>
        <a:ext cx="1649717" cy="965793"/>
      </dsp:txXfrm>
    </dsp:sp>
    <dsp:sp modelId="{945623C9-36D1-264E-9F6F-009C70EB6188}">
      <dsp:nvSpPr>
        <dsp:cNvPr id="0" name=""/>
        <dsp:cNvSpPr/>
      </dsp:nvSpPr>
      <dsp:spPr>
        <a:xfrm rot="5400000">
          <a:off x="5242206" y="2100177"/>
          <a:ext cx="1274879" cy="153883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487FCB-084F-8447-AFCD-F572EA572CF0}">
      <dsp:nvSpPr>
        <dsp:cNvPr id="0" name=""/>
        <dsp:cNvSpPr/>
      </dsp:nvSpPr>
      <dsp:spPr>
        <a:xfrm>
          <a:off x="5533943" y="1284276"/>
          <a:ext cx="1709811" cy="1025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Interventions</a:t>
          </a:r>
          <a:r>
            <a:rPr lang="en-US" sz="1500" kern="1200" baseline="0" dirty="0"/>
            <a:t> implemented</a:t>
          </a:r>
          <a:endParaRPr lang="en-US" sz="1500" kern="1200" dirty="0"/>
        </a:p>
      </dsp:txBody>
      <dsp:txXfrm>
        <a:off x="5563990" y="1314323"/>
        <a:ext cx="1649717" cy="965793"/>
      </dsp:txXfrm>
    </dsp:sp>
    <dsp:sp modelId="{F85F7C6C-7DFA-8543-9DD3-202CC708E52F}">
      <dsp:nvSpPr>
        <dsp:cNvPr id="0" name=""/>
        <dsp:cNvSpPr/>
      </dsp:nvSpPr>
      <dsp:spPr>
        <a:xfrm rot="5400000">
          <a:off x="5242206" y="3382536"/>
          <a:ext cx="1274879" cy="153883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715228-5F30-BD41-BCF1-1FC31613F772}">
      <dsp:nvSpPr>
        <dsp:cNvPr id="0" name=""/>
        <dsp:cNvSpPr/>
      </dsp:nvSpPr>
      <dsp:spPr>
        <a:xfrm>
          <a:off x="5533943" y="2566635"/>
          <a:ext cx="1709811" cy="1025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Roll-out</a:t>
          </a:r>
        </a:p>
      </dsp:txBody>
      <dsp:txXfrm>
        <a:off x="5563990" y="2596682"/>
        <a:ext cx="1649717" cy="965793"/>
      </dsp:txXfrm>
    </dsp:sp>
    <dsp:sp modelId="{50C887CD-56AB-0241-A90C-68E742D247E6}">
      <dsp:nvSpPr>
        <dsp:cNvPr id="0" name=""/>
        <dsp:cNvSpPr/>
      </dsp:nvSpPr>
      <dsp:spPr>
        <a:xfrm>
          <a:off x="5533943" y="3848994"/>
          <a:ext cx="1709811" cy="1025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Commitment to continued inquiry</a:t>
          </a:r>
        </a:p>
      </dsp:txBody>
      <dsp:txXfrm>
        <a:off x="5563990" y="3879041"/>
        <a:ext cx="1649717" cy="965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5" rIns="91428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 US Department of Health and Human Services, 2013 Child Maltreatment Report</a:t>
            </a:r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5" rIns="91428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/>
                <a:ea typeface="ＭＳ Ｐゴシック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74FB5E8-B888-D64D-BA13-65953738A54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31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>
            <a:solidFill>
              <a:prstClr val="black"/>
            </a:solidFill>
            <a:miter lim="800000"/>
          </a:ln>
        </p:spPr>
      </p:sp>
      <p:sp>
        <p:nvSpPr>
          <p:cNvPr id="141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ＭＳ Ｐゴシック" charset="0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t>Fifth level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5" rIns="91428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 US Department of Health and Human Services, 2013 Child Maltreatment Report</a:t>
            </a:r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28" tIns="45715" rIns="91428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/>
                <a:ea typeface="ＭＳ Ｐゴシック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6F536A-C0EF-2647-B46D-35445453D4C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/>
          </p:cNvSpPr>
          <p:nvPr>
            <p:ph type="sldNum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8" tIns="45715" rIns="91428" bIns="45715"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  <a:ea typeface="ＭＳ Ｐゴシック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</a:pPr>
            <a:fld id="{6D0A323B-FE7A-42F0-A232-5827DB6300FA}" type="slidenum">
              <a:rPr lang="en-US" altLang="en-US">
                <a:latin typeface="Times New Roman" charset="0"/>
              </a:rPr>
              <a:t>1</a:t>
            </a:fld>
            <a:endParaRPr lang="en-US" altLang="en-US">
              <a:latin typeface="Times New Roman" charset="0"/>
            </a:endParaRPr>
          </a:p>
        </p:txBody>
      </p:sp>
      <p:sp>
        <p:nvSpPr>
          <p:cNvPr id="144386" name="Rectangle 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22363" y="704850"/>
            <a:ext cx="4632325" cy="3475038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144387" name="Rectangle 3"/>
          <p:cNvSpPr>
            <a:spLocks noGrp="1"/>
          </p:cNvSpPr>
          <p:nvPr>
            <p:ph type="body" idx="3"/>
          </p:nvPr>
        </p:nvSpPr>
        <p:spPr>
          <a:xfrm>
            <a:off x="915988" y="4421188"/>
            <a:ext cx="5027612" cy="4171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00282" tIns="50141" rIns="100282" bIns="50141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  <a:ea typeface="ＭＳ Ｐゴシック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F7E12247-3012-944F-97BA-E440973839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9BE871DA-5007-9043-AB74-51ADE1058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/>
            <a:endParaRPr lang="en-US" altLang="en-US" dirty="0"/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736D4558-D1FD-064F-85AA-B2B6017535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B00D200D-4201-D045-8FF7-BE0300D9BCC4}" type="slidenum">
              <a:rPr lang="en-US" altLang="en-US" smtClean="0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6F536A-C0EF-2647-B46D-35445453D4C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739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FECFCEA8-833B-CB46-A149-1CECC9C1C7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C80B4B6B-BE41-3A42-9E34-21E92C1BCD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FD086C67-3DD3-084F-8C08-B910F63D6C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9A8755A-74B9-9448-877B-A13EF4642E55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>
            <a:extLst>
              <a:ext uri="{FF2B5EF4-FFF2-40B4-BE49-F238E27FC236}">
                <a16:creationId xmlns:a16="http://schemas.microsoft.com/office/drawing/2014/main" id="{3A059C83-5890-3B4C-8028-B630FC6AF8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0" name="Notes Placeholder 2">
            <a:extLst>
              <a:ext uri="{FF2B5EF4-FFF2-40B4-BE49-F238E27FC236}">
                <a16:creationId xmlns:a16="http://schemas.microsoft.com/office/drawing/2014/main" id="{A096FF8F-11B3-A542-9000-33ED288CA9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FD029022-3E69-5745-ACEB-4F04E3042F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fld id="{CD391D1A-05EE-0248-80CE-A72B4E2B1DAC}" type="slidenum">
              <a:rPr lang="en-US" altLang="en-US" smtClean="0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157698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8" tIns="45715" rIns="91428" bIns="45715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  <a:ea typeface="ＭＳ Ｐゴシック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/>
            <a:endParaRPr dirty="0"/>
          </a:p>
        </p:txBody>
      </p:sp>
      <p:sp>
        <p:nvSpPr>
          <p:cNvPr id="157699" name="Slide Number Placeholder 3"/>
          <p:cNvSpPr>
            <a:spLocks noGrp="1"/>
          </p:cNvSpPr>
          <p:nvPr>
            <p:ph type="sldNum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8" tIns="45715" rIns="91428" bIns="45715"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  <a:ea typeface="ＭＳ Ｐゴシック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</a:pPr>
            <a:fld id="{6815629D-2EF8-4712-94EB-072EA661A189}" type="slidenum">
              <a:rPr lang="en-US" altLang="en-US"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02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6F536A-C0EF-2647-B46D-35445453D4C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356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6F536A-C0EF-2647-B46D-35445453D4C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996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6F536A-C0EF-2647-B46D-35445453D4C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228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>
            <a:extLst>
              <a:ext uri="{FF2B5EF4-FFF2-40B4-BE49-F238E27FC236}">
                <a16:creationId xmlns:a16="http://schemas.microsoft.com/office/drawing/2014/main" id="{09E6D9A3-3C97-4B42-8950-FB4CA0AF82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8" name="Notes Placeholder 2">
            <a:extLst>
              <a:ext uri="{FF2B5EF4-FFF2-40B4-BE49-F238E27FC236}">
                <a16:creationId xmlns:a16="http://schemas.microsoft.com/office/drawing/2014/main" id="{76B9727A-4C44-BE46-BE0F-76D9EBFE30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06499" name="Slide Number Placeholder 3">
            <a:extLst>
              <a:ext uri="{FF2B5EF4-FFF2-40B4-BE49-F238E27FC236}">
                <a16:creationId xmlns:a16="http://schemas.microsoft.com/office/drawing/2014/main" id="{4839150A-2B3E-C945-9EDF-5877ECB97D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BAE3D88-1796-A34C-8903-B4C32D619070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121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>
            <a:extLst>
              <a:ext uri="{FF2B5EF4-FFF2-40B4-BE49-F238E27FC236}">
                <a16:creationId xmlns:a16="http://schemas.microsoft.com/office/drawing/2014/main" id="{372AE4E1-C13F-404E-97CA-2E60A8A1AC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0" name="Notes Placeholder 2">
            <a:extLst>
              <a:ext uri="{FF2B5EF4-FFF2-40B4-BE49-F238E27FC236}">
                <a16:creationId xmlns:a16="http://schemas.microsoft.com/office/drawing/2014/main" id="{A60E7ECF-67A5-DE47-87E6-714B4B5A85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14691" name="Date Placeholder 3">
            <a:extLst>
              <a:ext uri="{FF2B5EF4-FFF2-40B4-BE49-F238E27FC236}">
                <a16:creationId xmlns:a16="http://schemas.microsoft.com/office/drawing/2014/main" id="{BC66254D-1960-0347-839A-4F646C843D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44578CB-B005-A24A-9FE8-1CDEA831B227}" type="datetime1">
              <a:rPr lang="en-US" altLang="en-US" smtClean="0"/>
              <a:pPr>
                <a:spcBef>
                  <a:spcPct val="0"/>
                </a:spcBef>
              </a:pPr>
              <a:t>12/2/2021</a:t>
            </a:fld>
            <a:endParaRPr lang="en-US" altLang="en-US"/>
          </a:p>
        </p:txBody>
      </p:sp>
      <p:sp>
        <p:nvSpPr>
          <p:cNvPr id="48133" name="Footer Placeholder 4">
            <a:extLst>
              <a:ext uri="{FF2B5EF4-FFF2-40B4-BE49-F238E27FC236}">
                <a16:creationId xmlns:a16="http://schemas.microsoft.com/office/drawing/2014/main" id="{950D9B0D-F1EA-0E41-AD36-C50DFE7BCFF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ＭＳ Ｐゴシック" charset="-128"/>
                <a:cs typeface="ＭＳ Ｐゴシック" charset="-128"/>
              </a:rPr>
              <a:t>Newton, J. S., Todd, A. W., Algozzine, K., Horner, R. H., &amp; Algozzine, B.  2008</a:t>
            </a:r>
          </a:p>
        </p:txBody>
      </p:sp>
      <p:sp>
        <p:nvSpPr>
          <p:cNvPr id="114693" name="Slide Number Placeholder 5">
            <a:extLst>
              <a:ext uri="{FF2B5EF4-FFF2-40B4-BE49-F238E27FC236}">
                <a16:creationId xmlns:a16="http://schemas.microsoft.com/office/drawing/2014/main" id="{26A53A57-E3B5-7649-889F-711BFCBD48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E410FA5-B38E-0149-803B-C88AEACAB128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699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CAAC6-9E78-E842-9760-7F77A8ADC3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60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6F536A-C0EF-2647-B46D-35445453D4C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672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6F536A-C0EF-2647-B46D-35445453D4C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5184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159746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8" tIns="45715" rIns="91428" bIns="45715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  <a:ea typeface="ＭＳ Ｐゴシック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indent="0">
              <a:buNone/>
            </a:pPr>
            <a:endParaRPr lang="en-US" altLang="en-US" dirty="0"/>
          </a:p>
        </p:txBody>
      </p:sp>
      <p:sp>
        <p:nvSpPr>
          <p:cNvPr id="159747" name="Slide Number Placeholder 3"/>
          <p:cNvSpPr>
            <a:spLocks noGrp="1"/>
          </p:cNvSpPr>
          <p:nvPr>
            <p:ph type="sldNum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8" tIns="45715" rIns="91428" bIns="45715"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  <a:ea typeface="ＭＳ Ｐゴシック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</a:pPr>
            <a:fld id="{EBF7D5EB-DEDA-41D5-9935-BFC03D799811}" type="slidenum">
              <a:rPr lang="en-US" altLang="en-US">
                <a:latin typeface="Calibri" charset="0"/>
              </a:rPr>
              <a:t>24</a:t>
            </a:fld>
            <a:endParaRPr lang="en-US" alt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155650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8" tIns="45715" rIns="91428" bIns="45715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  <a:ea typeface="ＭＳ Ｐゴシック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>
              <a:lnSpc>
                <a:spcPct val="80000"/>
              </a:lnSpc>
            </a:pPr>
            <a:endParaRPr lang="en-US" altLang="en-US" dirty="0"/>
          </a:p>
        </p:txBody>
      </p:sp>
      <p:sp>
        <p:nvSpPr>
          <p:cNvPr id="155651" name="Slide Number Placeholder 3"/>
          <p:cNvSpPr>
            <a:spLocks noGrp="1"/>
          </p:cNvSpPr>
          <p:nvPr>
            <p:ph type="sldNum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8" tIns="45715" rIns="91428" bIns="45715"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  <a:ea typeface="ＭＳ Ｐゴシック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</a:pPr>
            <a:fld id="{E62DF125-B505-48D8-8CCE-DEC5E513116E}" type="slidenum">
              <a:rPr lang="en-US" altLang="en-US">
                <a:latin typeface="Calibri" charset="0"/>
              </a:rPr>
              <a:t>25</a:t>
            </a:fld>
            <a:endParaRPr lang="en-US" alt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6F536A-C0EF-2647-B46D-35445453D4C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5212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186370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8" tIns="45715" rIns="91428" bIns="45715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  <a:ea typeface="ＭＳ Ｐゴシック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86371" name="Slide Number Placeholder 3"/>
          <p:cNvSpPr>
            <a:spLocks noGrp="1"/>
          </p:cNvSpPr>
          <p:nvPr>
            <p:ph type="sldNum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8" tIns="45715" rIns="91428" bIns="45715"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  <a:ea typeface="ＭＳ Ｐゴシック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</a:pPr>
            <a:fld id="{B42F0574-16C6-4728-A041-6E452F6E2860}" type="slidenum">
              <a:rPr lang="en-US" altLang="en-US">
                <a:latin typeface="Calibri" charset="0"/>
              </a:rPr>
              <a:t>28</a:t>
            </a:fld>
            <a:endParaRPr lang="en-US" alt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190466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8" tIns="45715" rIns="91428" bIns="45715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  <a:ea typeface="ＭＳ Ｐゴシック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indent="0"/>
            <a:endParaRPr dirty="0"/>
          </a:p>
        </p:txBody>
      </p:sp>
      <p:sp>
        <p:nvSpPr>
          <p:cNvPr id="190467" name="Slide Number Placeholder 3"/>
          <p:cNvSpPr>
            <a:spLocks noGrp="1"/>
          </p:cNvSpPr>
          <p:nvPr>
            <p:ph type="sldNum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8" tIns="45715" rIns="91428" bIns="45715"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  <a:ea typeface="ＭＳ Ｐゴシック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</a:pPr>
            <a:fld id="{95117175-8468-4289-8DF9-4D7170DB6B0B}" type="slidenum">
              <a:rPr lang="en-US" altLang="en-US"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6F536A-C0EF-2647-B46D-35445453D4C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0913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6F536A-C0EF-2647-B46D-35445453D4C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4045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6F536A-C0EF-2647-B46D-35445453D4C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238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6F536A-C0EF-2647-B46D-35445453D4C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5104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6F536A-C0EF-2647-B46D-35445453D4C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3518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6F536A-C0EF-2647-B46D-35445453D4C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8664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233474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8" tIns="45715" rIns="91428" bIns="45715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  <a:ea typeface="ＭＳ Ｐゴシック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indent="0"/>
            <a:endParaRPr lang="en-US" dirty="0"/>
          </a:p>
        </p:txBody>
      </p:sp>
      <p:sp>
        <p:nvSpPr>
          <p:cNvPr id="233475" name="Slide Number Placeholder 3"/>
          <p:cNvSpPr>
            <a:spLocks noGrp="1"/>
          </p:cNvSpPr>
          <p:nvPr>
            <p:ph type="sldNum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8" tIns="45715" rIns="91428" bIns="45715"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  <a:ea typeface="ＭＳ Ｐゴシック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</a:pPr>
            <a:fld id="{27465BE3-ABE8-403B-A675-0FC2C43F8863}" type="slidenum">
              <a:rPr lang="en-US" altLang="en-US"/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148482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8" tIns="45715" rIns="91428" bIns="45715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  <a:ea typeface="ＭＳ Ｐゴシック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/>
            <a:endParaRPr lang="en-US" altLang="en-US" dirty="0"/>
          </a:p>
        </p:txBody>
      </p:sp>
      <p:sp>
        <p:nvSpPr>
          <p:cNvPr id="148483" name="Slide Number Placeholder 3"/>
          <p:cNvSpPr>
            <a:spLocks noGrp="1"/>
          </p:cNvSpPr>
          <p:nvPr>
            <p:ph type="sldNum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8" tIns="45715" rIns="91428" bIns="45715"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  <a:ea typeface="ＭＳ Ｐゴシック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  <a:ea typeface="ＭＳ Ｐゴシック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  <a:ea typeface="ＭＳ Ｐゴシック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  <a:ea typeface="ＭＳ Ｐゴシック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/>
                <a:ea typeface="ＭＳ Ｐゴシック" charset="-128"/>
              </a:defRPr>
            </a:lvl5pPr>
          </a:lstStyle>
          <a:p>
            <a:pPr marL="0" lvl="0" indent="0" algn="r" eaLnBrk="1" hangingPunct="1"/>
            <a:fld id="{05202331-53A6-422D-B830-D985D362C21D}" type="slidenum">
              <a:rPr lang="en-US" altLang="en-US" sz="1200"/>
              <a:t>36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5912938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>
            <a:miter lim="800000"/>
          </a:ln>
        </p:spPr>
      </p:sp>
      <p:sp>
        <p:nvSpPr>
          <p:cNvPr id="241666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28" tIns="45715" rIns="91428" bIns="45715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  <a:ea typeface="ＭＳ Ｐゴシック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indent="0"/>
            <a:endParaRPr/>
          </a:p>
        </p:txBody>
      </p:sp>
      <p:sp>
        <p:nvSpPr>
          <p:cNvPr id="241667" name="Slide Number Placeholder 3"/>
          <p:cNvSpPr>
            <a:spLocks noGrp="1"/>
          </p:cNvSpPr>
          <p:nvPr>
            <p:ph type="sldNum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1428" tIns="45715" rIns="91428" bIns="45715"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  <a:ea typeface="ＭＳ Ｐゴシック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Arial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</a:pPr>
            <a:fld id="{86C75D15-D629-4611-936E-2A096E80D775}" type="slidenum">
              <a:rPr lang="en-US" altLang="en-US"/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464CA-2BC4-DF47-8912-6DD1E16B140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886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6F536A-C0EF-2647-B46D-35445453D4C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119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6F536A-C0EF-2647-B46D-35445453D4C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686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A6F536A-C0EF-2647-B46D-35445453D4C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828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de8b6fe6a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de8b6fe6a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c5cf51f51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c5cf51f51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F9ECCB59-EF75-5941-B898-5D702D9BE2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71A5E510-E4C4-624C-AAF0-4979957E98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EEA95DED-C63A-1E4F-9238-83BFE8FFB2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/>
            <a:fld id="{002AC003-B958-CA42-9DB4-9E37CADB80DB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defTabSz="914400"/>
              <a:t>9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0212189E-9725-EF4C-A99B-25459F7781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D3BFBB0D-9D5D-8D48-8030-570990321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6DEFFF93-85CF-954C-AA09-9706A3532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/>
            <a:fld id="{D0622DEE-B289-1A4C-91DD-A59B19F5E004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defTabSz="914400"/>
              <a:t>10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-128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801737-318C-8C46-8D23-E70911167E6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-128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801737-318C-8C46-8D23-E70911167E6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-128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801737-318C-8C46-8D23-E70911167E6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62730ED0-3C89-4D4B-8B01-01078EE77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Corbe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AD43C126-3E47-844D-9CCD-A98A5080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FB64CA6B-FB53-0A40-987F-B596F8422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0B36-2CA4-D648-94DF-42F4F5182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47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5074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solidFill>
            <a:srgbClr val="5D81FF"/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-128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801737-318C-8C46-8D23-E70911167E6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-128"/>
              <a:cs typeface="ＭＳ Ｐゴシック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801737-318C-8C46-8D23-E70911167E6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-128"/>
              <a:cs typeface="ＭＳ Ｐゴシック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801737-318C-8C46-8D23-E70911167E6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-128"/>
              <a:cs typeface="ＭＳ Ｐゴシック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801737-318C-8C46-8D23-E70911167E6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-128"/>
              <a:cs typeface="ＭＳ Ｐゴシック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-128"/>
              <a:cs typeface="ＭＳ Ｐゴシック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-128"/>
              <a:cs typeface="ＭＳ Ｐゴシック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801737-318C-8C46-8D23-E70911167E6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-128"/>
              <a:cs typeface="ＭＳ Ｐゴシック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801737-318C-8C46-8D23-E70911167E6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Placeholder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>
            <a:noAutofit/>
          </a:bodyPr>
          <a:lstStyle>
            <a:lvl1pPr marL="0" indent="0"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1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60419" name="Text Placeholder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32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defRPr>
            </a:lvl1pPr>
            <a:lvl2pPr marL="742950" indent="-28575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0420" name="Date Placeholder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-128"/>
              <a:cs typeface="ＭＳ Ｐゴシック" charset="0"/>
            </a:endParaRPr>
          </a:p>
        </p:txBody>
      </p:sp>
      <p:sp>
        <p:nvSpPr>
          <p:cNvPr id="60421" name="Footer Placeholder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0422" name="Slide Number Placeholder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C801737-318C-8C46-8D23-E70911167E6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charset="0"/>
              <a:ea typeface="ＭＳ Ｐゴシック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24" r:id="rId1"/>
    <p:sldLayoutId id="2147488625" r:id="rId2"/>
    <p:sldLayoutId id="2147488626" r:id="rId3"/>
    <p:sldLayoutId id="2147488627" r:id="rId4"/>
    <p:sldLayoutId id="2147488628" r:id="rId5"/>
    <p:sldLayoutId id="2147488629" r:id="rId6"/>
    <p:sldLayoutId id="2147488630" r:id="rId7"/>
    <p:sldLayoutId id="2147488631" r:id="rId8"/>
    <p:sldLayoutId id="2147488632" r:id="rId9"/>
    <p:sldLayoutId id="2147488633" r:id="rId10"/>
    <p:sldLayoutId id="2147488634" r:id="rId11"/>
    <p:sldLayoutId id="2147488635" r:id="rId12"/>
    <p:sldLayoutId id="2147488636" r:id="rId13"/>
  </p:sldLayoutIdLst>
  <p:transition/>
  <p:txStyles>
    <p:titleStyle>
      <a:lvl1pPr marL="0" indent="0" algn="ctr" defTabSz="4572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1"/>
          </a:solidFill>
          <a:effectLst/>
          <a:latin typeface="+mj-lt"/>
          <a:ea typeface="ＭＳ Ｐゴシック" pitchFamily="-84" charset="-128"/>
          <a:cs typeface="ＭＳ Ｐゴシック" pitchFamily="-8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defTabSz="4572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3200" b="0" i="0" u="none" kern="1200" baseline="0">
          <a:solidFill>
            <a:schemeClr val="tx1"/>
          </a:solidFill>
          <a:effectLst/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defTabSz="4572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–"/>
        <a:defRPr kumimoji="0" sz="2800" b="0" i="0" u="none" kern="1200" baseline="0">
          <a:solidFill>
            <a:schemeClr val="tx1"/>
          </a:solidFill>
          <a:effectLst/>
          <a:latin typeface="+mn-lt"/>
          <a:ea typeface="ＭＳ Ｐゴシック" pitchFamily="-84" charset="-128"/>
          <a:cs typeface="+mn-cs"/>
        </a:defRPr>
      </a:lvl2pPr>
      <a:lvl3pPr marL="1143000" indent="-228600" algn="l" defTabSz="4572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•"/>
        <a:defRPr kumimoji="0" sz="2400" b="0" i="0" u="none" kern="1200" baseline="0">
          <a:solidFill>
            <a:schemeClr val="tx1"/>
          </a:solidFill>
          <a:effectLst/>
          <a:latin typeface="+mn-lt"/>
          <a:ea typeface="ＭＳ Ｐゴシック" pitchFamily="-84" charset="-128"/>
          <a:cs typeface="+mn-cs"/>
        </a:defRPr>
      </a:lvl3pPr>
      <a:lvl4pPr marL="1600200" indent="-228600" algn="l" defTabSz="4572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–"/>
        <a:defRPr kumimoji="0" sz="2000" b="0" i="0" u="none" kern="1200" baseline="0">
          <a:solidFill>
            <a:schemeClr val="tx1"/>
          </a:solidFill>
          <a:effectLst/>
          <a:latin typeface="+mn-lt"/>
          <a:ea typeface="ＭＳ Ｐゴシック" pitchFamily="-84" charset="-128"/>
          <a:cs typeface="+mn-cs"/>
        </a:defRPr>
      </a:lvl4pPr>
      <a:lvl5pPr marL="2057400" indent="-228600" algn="l" defTabSz="4572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anose="020B0604020202020204" pitchFamily="34" charset="0"/>
        <a:buChar char="»"/>
        <a:defRPr kumimoji="0" sz="2000" b="0" i="0" u="none" kern="1200" baseline="0">
          <a:solidFill>
            <a:schemeClr val="tx1"/>
          </a:solidFill>
          <a:effectLst/>
          <a:latin typeface="+mn-lt"/>
          <a:ea typeface="ＭＳ Ｐゴシック" pitchFamily="-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4572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4572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4572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4572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4572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1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isvermont.org/training-resources/webinar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isvermont.org/wp-content/uploads/2021/08/SELScreeners-and-Surveys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14.wmf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tags" Target="../tags/tag49.xml"/><Relationship Id="rId7" Type="http://schemas.openxmlformats.org/officeDocument/2006/relationships/diagramData" Target="../diagrams/data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notesSlide" Target="../notesSlides/notesSlide23.xml"/><Relationship Id="rId11" Type="http://schemas.microsoft.com/office/2007/relationships/diagramDrawing" Target="../diagrams/drawing2.xml"/><Relationship Id="rId5" Type="http://schemas.openxmlformats.org/officeDocument/2006/relationships/slideLayout" Target="../slideLayouts/slideLayout2.xml"/><Relationship Id="rId10" Type="http://schemas.openxmlformats.org/officeDocument/2006/relationships/diagramColors" Target="../diagrams/colors2.xml"/><Relationship Id="rId4" Type="http://schemas.openxmlformats.org/officeDocument/2006/relationships/tags" Target="../tags/tag50.xml"/><Relationship Id="rId9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tags" Target="../tags/tag56.xml"/><Relationship Id="rId7" Type="http://schemas.openxmlformats.org/officeDocument/2006/relationships/diagramLayout" Target="../diagrams/layout3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diagramData" Target="../diagrams/data3.xml"/><Relationship Id="rId5" Type="http://schemas.openxmlformats.org/officeDocument/2006/relationships/notesSlide" Target="../notesSlides/notesSlide25.xml"/><Relationship Id="rId10" Type="http://schemas.microsoft.com/office/2007/relationships/diagramDrawing" Target="../diagrams/drawing3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tags" Target="../tags/tag59.xml"/><Relationship Id="rId7" Type="http://schemas.openxmlformats.org/officeDocument/2006/relationships/diagramLayout" Target="../diagrams/layout4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diagramData" Target="../diagrams/data4.xml"/><Relationship Id="rId5" Type="http://schemas.openxmlformats.org/officeDocument/2006/relationships/notesSlide" Target="../notesSlides/notesSlide26.xml"/><Relationship Id="rId10" Type="http://schemas.microsoft.com/office/2007/relationships/diagramDrawing" Target="../diagrams/drawing4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5" Type="http://schemas.openxmlformats.org/officeDocument/2006/relationships/hyperlink" Target="https://www.ci3t.org/screening" TargetMode="Externa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tags" Target="../tags/tag63.xml"/><Relationship Id="rId7" Type="http://schemas.openxmlformats.org/officeDocument/2006/relationships/diagramLayout" Target="../diagrams/layout5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diagramData" Target="../diagrams/data5.xml"/><Relationship Id="rId11" Type="http://schemas.openxmlformats.org/officeDocument/2006/relationships/hyperlink" Target="https://www.pbisvermont.org/wp-content/uploads/2017/08/Social-Emotional-Behavioral-FINAL.docx" TargetMode="External"/><Relationship Id="rId5" Type="http://schemas.openxmlformats.org/officeDocument/2006/relationships/notesSlide" Target="../notesSlides/notesSlide32.xml"/><Relationship Id="rId10" Type="http://schemas.microsoft.com/office/2007/relationships/diagramDrawing" Target="../diagrams/drawing5.xml"/><Relationship Id="rId4" Type="http://schemas.openxmlformats.org/officeDocument/2006/relationships/slideLayout" Target="../slideLayouts/slideLayout2.xml"/><Relationship Id="rId9" Type="http://schemas.openxmlformats.org/officeDocument/2006/relationships/diagramColors" Target="../diagrams/colors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smhcollaborative.org/wp-content/uploads/2019/11/universalscreening.pdf" TargetMode="External"/><Relationship Id="rId3" Type="http://schemas.openxmlformats.org/officeDocument/2006/relationships/tags" Target="../tags/tag66.xml"/><Relationship Id="rId7" Type="http://schemas.openxmlformats.org/officeDocument/2006/relationships/image" Target="../media/image19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tiff"/><Relationship Id="rId12" Type="http://schemas.openxmlformats.org/officeDocument/2006/relationships/image" Target="../media/image27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notesSlide" Target="../notesSlides/notesSlide36.xml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66700" y="530225"/>
            <a:ext cx="8610600" cy="5257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2075" tIns="46038" rIns="92075" bIns="46038" anchor="t" anchorCtr="0">
            <a:no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32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defRPr>
            </a:lvl1pPr>
            <a:lvl2pPr marL="742950" indent="-28575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4000" b="1" dirty="0">
                <a:solidFill>
                  <a:srgbClr val="00B050"/>
                </a:solidFill>
              </a:rPr>
              <a:t>Universal Screening for Behavior and Implications for Interventions</a:t>
            </a:r>
            <a:br>
              <a:rPr lang="en-US" sz="4000" b="1" dirty="0">
                <a:solidFill>
                  <a:srgbClr val="006600"/>
                </a:solidFill>
              </a:rPr>
            </a:br>
            <a:endParaRPr lang="en-US" altLang="en-US" sz="4000" b="1" i="1" dirty="0">
              <a:solidFill>
                <a:srgbClr val="006600"/>
              </a:solidFill>
            </a:endParaRPr>
          </a:p>
        </p:txBody>
      </p:sp>
      <p:sp>
        <p:nvSpPr>
          <p:cNvPr id="143362" name="Rectangle 4"/>
          <p:cNvSpPr/>
          <p:nvPr>
            <p:custDataLst>
              <p:tags r:id="rId3"/>
            </p:custDataLst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92075" tIns="46038" rIns="92075" bIns="46038" anchor="b" anchorCtr="0">
            <a:no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32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defRPr>
            </a:lvl1pPr>
            <a:lvl2pPr marL="742950" indent="-28575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 eaLnBrk="1" hangingPunct="1">
              <a:spcBef>
                <a:spcPct val="0"/>
              </a:spcBef>
              <a:buFontTx/>
              <a:buNone/>
            </a:pPr>
            <a:endParaRPr lang="en-US" altLang="en-US" sz="5000">
              <a:latin typeface="Arial"/>
            </a:endParaRPr>
          </a:p>
        </p:txBody>
      </p:sp>
      <p:sp>
        <p:nvSpPr>
          <p:cNvPr id="143364" name="TextBox 1"/>
          <p:cNvSpPr/>
          <p:nvPr>
            <p:custDataLst>
              <p:tags r:id="rId4"/>
            </p:custDataLst>
          </p:nvPr>
        </p:nvSpPr>
        <p:spPr>
          <a:xfrm>
            <a:off x="721934" y="5345352"/>
            <a:ext cx="8610600" cy="584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32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defRPr>
            </a:lvl1pPr>
            <a:lvl2pPr marL="742950" indent="-28575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Presented by Kym Asam, LICSW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85F7CB-FD0A-9148-82DA-6984F76A5D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431" y="3429000"/>
            <a:ext cx="2082800" cy="157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Diagram 2">
            <a:extLst>
              <a:ext uri="{FF2B5EF4-FFF2-40B4-BE49-F238E27FC236}">
                <a16:creationId xmlns:a16="http://schemas.microsoft.com/office/drawing/2014/main" id="{5E6DD1CE-105A-C944-A263-1FCAE6C22BD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117600"/>
            <a:ext cx="6134100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Diagram 3">
            <a:extLst>
              <a:ext uri="{FF2B5EF4-FFF2-40B4-BE49-F238E27FC236}">
                <a16:creationId xmlns:a16="http://schemas.microsoft.com/office/drawing/2014/main" id="{F11D1E3A-7AF0-FD4F-8050-A42E6004BBC1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876300"/>
            <a:ext cx="51816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012" name="Straight Connector 19">
            <a:extLst>
              <a:ext uri="{FF2B5EF4-FFF2-40B4-BE49-F238E27FC236}">
                <a16:creationId xmlns:a16="http://schemas.microsoft.com/office/drawing/2014/main" id="{FE1D89D9-3EFD-AD4C-B562-2E0E068362F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2667000" y="5307013"/>
            <a:ext cx="1371600" cy="30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3" name="Straight Connector 23">
            <a:extLst>
              <a:ext uri="{FF2B5EF4-FFF2-40B4-BE49-F238E27FC236}">
                <a16:creationId xmlns:a16="http://schemas.microsoft.com/office/drawing/2014/main" id="{A729CB83-7097-C64E-883C-1AF14DDAAF9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400300" y="4583113"/>
            <a:ext cx="2667000" cy="457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4" name="Straight Connector 25">
            <a:extLst>
              <a:ext uri="{FF2B5EF4-FFF2-40B4-BE49-F238E27FC236}">
                <a16:creationId xmlns:a16="http://schemas.microsoft.com/office/drawing/2014/main" id="{3751BE05-00EF-3C42-B375-340CADE935D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695700" y="3744913"/>
            <a:ext cx="91440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5" name="Straight Connector 27">
            <a:extLst>
              <a:ext uri="{FF2B5EF4-FFF2-40B4-BE49-F238E27FC236}">
                <a16:creationId xmlns:a16="http://schemas.microsoft.com/office/drawing/2014/main" id="{89862BC1-4FF6-DD45-90EB-BEAC678F28E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238500" y="3135313"/>
            <a:ext cx="2362200" cy="152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6" name="Straight Connector 29">
            <a:extLst>
              <a:ext uri="{FF2B5EF4-FFF2-40B4-BE49-F238E27FC236}">
                <a16:creationId xmlns:a16="http://schemas.microsoft.com/office/drawing/2014/main" id="{CA47BE4A-3DC2-EC41-AE2A-DCB156529D5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4533900" y="1638300"/>
            <a:ext cx="533400" cy="152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7" name="Straight Connector 31">
            <a:extLst>
              <a:ext uri="{FF2B5EF4-FFF2-40B4-BE49-F238E27FC236}">
                <a16:creationId xmlns:a16="http://schemas.microsoft.com/office/drawing/2014/main" id="{FC1CF47B-9D7E-BC4A-8147-53A6F0ABBAF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305301" y="4811712"/>
            <a:ext cx="2362200" cy="31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8" name="Straight Connector 33">
            <a:extLst>
              <a:ext uri="{FF2B5EF4-FFF2-40B4-BE49-F238E27FC236}">
                <a16:creationId xmlns:a16="http://schemas.microsoft.com/office/drawing/2014/main" id="{F14C303D-5F2B-AB48-8FDD-DB787E3858E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4800600" y="4849813"/>
            <a:ext cx="1828800" cy="457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9" name="Straight Connector 35">
            <a:extLst>
              <a:ext uri="{FF2B5EF4-FFF2-40B4-BE49-F238E27FC236}">
                <a16:creationId xmlns:a16="http://schemas.microsoft.com/office/drawing/2014/main" id="{B6EF5A48-D957-F148-8763-49E93272896B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991100" y="5116513"/>
            <a:ext cx="2438400" cy="533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0" name="Straight Connector 39">
            <a:extLst>
              <a:ext uri="{FF2B5EF4-FFF2-40B4-BE49-F238E27FC236}">
                <a16:creationId xmlns:a16="http://schemas.microsoft.com/office/drawing/2014/main" id="{45CF9D00-CB54-4546-8F6A-36D972BAD6D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076700" y="2830513"/>
            <a:ext cx="2209800" cy="152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1" name="Straight Connector 45">
            <a:extLst>
              <a:ext uri="{FF2B5EF4-FFF2-40B4-BE49-F238E27FC236}">
                <a16:creationId xmlns:a16="http://schemas.microsoft.com/office/drawing/2014/main" id="{2CFCE918-D591-AE44-AAEA-0D63D7847B7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495800" y="1981200"/>
            <a:ext cx="228600" cy="76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2" name="Straight Connector 47">
            <a:extLst>
              <a:ext uri="{FF2B5EF4-FFF2-40B4-BE49-F238E27FC236}">
                <a16:creationId xmlns:a16="http://schemas.microsoft.com/office/drawing/2014/main" id="{7AD6DFB0-7D57-DA4B-B754-E282DF23BC8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181600" y="3706813"/>
            <a:ext cx="381000" cy="228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3" name="Straight Connector 49">
            <a:extLst>
              <a:ext uri="{FF2B5EF4-FFF2-40B4-BE49-F238E27FC236}">
                <a16:creationId xmlns:a16="http://schemas.microsoft.com/office/drawing/2014/main" id="{BFE144A5-0EB8-D74D-AA08-66F4C6F4A668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800600" y="1497013"/>
            <a:ext cx="381000" cy="228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24" name="TextBox 21">
            <a:extLst>
              <a:ext uri="{FF2B5EF4-FFF2-40B4-BE49-F238E27FC236}">
                <a16:creationId xmlns:a16="http://schemas.microsoft.com/office/drawing/2014/main" id="{D32FB319-DA40-8F47-BE60-5A44CF990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9700" y="1954213"/>
            <a:ext cx="858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Math</a:t>
            </a:r>
          </a:p>
        </p:txBody>
      </p:sp>
      <p:sp>
        <p:nvSpPr>
          <p:cNvPr id="43025" name="TextBox 22">
            <a:extLst>
              <a:ext uri="{FF2B5EF4-FFF2-40B4-BE49-F238E27FC236}">
                <a16:creationId xmlns:a16="http://schemas.microsoft.com/office/drawing/2014/main" id="{E5E35A47-382C-8543-9749-42E7CBC55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0" y="5992813"/>
            <a:ext cx="1209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Reading</a:t>
            </a:r>
          </a:p>
        </p:txBody>
      </p:sp>
      <p:sp>
        <p:nvSpPr>
          <p:cNvPr id="43026" name="TextBox 24">
            <a:extLst>
              <a:ext uri="{FF2B5EF4-FFF2-40B4-BE49-F238E27FC236}">
                <a16:creationId xmlns:a16="http://schemas.microsoft.com/office/drawing/2014/main" id="{8865A3EB-5B3D-D946-878F-2BCEFDC04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9575" y="4087813"/>
            <a:ext cx="2625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Adult relationships</a:t>
            </a:r>
          </a:p>
        </p:txBody>
      </p:sp>
      <p:sp>
        <p:nvSpPr>
          <p:cNvPr id="43027" name="TextBox 26">
            <a:extLst>
              <a:ext uri="{FF2B5EF4-FFF2-40B4-BE49-F238E27FC236}">
                <a16:creationId xmlns:a16="http://schemas.microsoft.com/office/drawing/2014/main" id="{972C0C1E-4D4E-C34E-8142-EAF466477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4475" y="1066800"/>
            <a:ext cx="163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Anger Mgt.</a:t>
            </a:r>
          </a:p>
        </p:txBody>
      </p:sp>
      <p:sp>
        <p:nvSpPr>
          <p:cNvPr id="43028" name="TextBox 28">
            <a:extLst>
              <a:ext uri="{FF2B5EF4-FFF2-40B4-BE49-F238E27FC236}">
                <a16:creationId xmlns:a16="http://schemas.microsoft.com/office/drawing/2014/main" id="{E8CD1F2A-F409-1244-A50F-BCC4C53BC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3175" y="5002213"/>
            <a:ext cx="1722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Attendance</a:t>
            </a:r>
          </a:p>
        </p:txBody>
      </p:sp>
      <p:sp>
        <p:nvSpPr>
          <p:cNvPr id="43029" name="TextBox 30">
            <a:extLst>
              <a:ext uri="{FF2B5EF4-FFF2-40B4-BE49-F238E27FC236}">
                <a16:creationId xmlns:a16="http://schemas.microsoft.com/office/drawing/2014/main" id="{05E84A22-73AD-024E-991D-B6887AFFE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2413" y="6319838"/>
            <a:ext cx="2203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Peer Interaction</a:t>
            </a:r>
          </a:p>
        </p:txBody>
      </p:sp>
      <p:sp>
        <p:nvSpPr>
          <p:cNvPr id="43030" name="TextBox 32">
            <a:extLst>
              <a:ext uri="{FF2B5EF4-FFF2-40B4-BE49-F238E27FC236}">
                <a16:creationId xmlns:a16="http://schemas.microsoft.com/office/drawing/2014/main" id="{F12BA98F-D6AE-D348-81D7-40D5DE568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288" y="3287713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</a:rPr>
              <a:t>Science</a:t>
            </a:r>
          </a:p>
        </p:txBody>
      </p:sp>
      <p:sp>
        <p:nvSpPr>
          <p:cNvPr id="43031" name="Title 1">
            <a:extLst>
              <a:ext uri="{FF2B5EF4-FFF2-40B4-BE49-F238E27FC236}">
                <a16:creationId xmlns:a16="http://schemas.microsoft.com/office/drawing/2014/main" id="{0868FEEB-1A6A-874E-A3D2-B743D006A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00">
                    <a:alpha val="83136"/>
                  </a:srgbClr>
                </a:solidFill>
              </a14:hiddenFill>
            </a:ext>
          </a:extLst>
        </p:spPr>
        <p:txBody>
          <a:bodyPr/>
          <a:lstStyle/>
          <a:p>
            <a:br>
              <a:rPr lang="en-US" altLang="en-US" sz="3300">
                <a:ea typeface="ＭＳ Ｐゴシック" panose="020B0600070205080204" pitchFamily="34" charset="-128"/>
              </a:rPr>
            </a:br>
            <a:r>
              <a:rPr lang="en-US" altLang="en-US" sz="3300" b="1">
                <a:solidFill>
                  <a:srgbClr val="006600"/>
                </a:solidFill>
                <a:ea typeface="ＭＳ Ｐゴシック" panose="020B0600070205080204" pitchFamily="34" charset="-128"/>
              </a:rPr>
              <a:t>Continuum of Support Within </a:t>
            </a:r>
            <a:br>
              <a:rPr lang="en-US" altLang="en-US" sz="3300" b="1">
                <a:solidFill>
                  <a:srgbClr val="006600"/>
                </a:solidFill>
                <a:ea typeface="ＭＳ Ｐゴシック" panose="020B0600070205080204" pitchFamily="34" charset="-128"/>
              </a:rPr>
            </a:br>
            <a:r>
              <a:rPr lang="en-US" altLang="en-US" sz="3300" b="1">
                <a:solidFill>
                  <a:srgbClr val="006600"/>
                </a:solidFill>
                <a:ea typeface="ＭＳ Ｐゴシック" panose="020B0600070205080204" pitchFamily="34" charset="-128"/>
              </a:rPr>
              <a:t>MTSS for Behavior and MTSS for Academics</a:t>
            </a:r>
            <a:br>
              <a:rPr lang="en-US" altLang="en-US" sz="3300">
                <a:ea typeface="ＭＳ Ｐゴシック" panose="020B0600070205080204" pitchFamily="34" charset="-128"/>
              </a:rPr>
            </a:br>
            <a:endParaRPr lang="en-US" altLang="en-US" sz="3300">
              <a:ea typeface="ＭＳ Ｐゴシック" panose="020B0600070205080204" pitchFamily="34" charset="-12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47169F-160A-5649-8F13-A8964E2797FD}"/>
              </a:ext>
            </a:extLst>
          </p:cNvPr>
          <p:cNvSpPr txBox="1">
            <a:spLocks noChangeArrowheads="1"/>
          </p:cNvSpPr>
          <p:nvPr/>
        </p:nvSpPr>
        <p:spPr bwMode="auto">
          <a:xfrm rot="1727287">
            <a:off x="5119688" y="2673350"/>
            <a:ext cx="4389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Label Behavior, Not Students!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1083C2-7DC0-4048-B9C5-66A029738D32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rgbClr val="006600"/>
                </a:solidFill>
              </a:rPr>
              <a:t>Type into the chat box:</a:t>
            </a:r>
          </a:p>
        </p:txBody>
      </p:sp>
      <p:sp>
        <p:nvSpPr>
          <p:cNvPr id="43010" name="Content Placeholder 3">
            <a:extLst>
              <a:ext uri="{FF2B5EF4-FFF2-40B4-BE49-F238E27FC236}">
                <a16:creationId xmlns:a16="http://schemas.microsoft.com/office/drawing/2014/main" id="{152F9222-86A5-5248-B8E0-4A50B22EF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What data do you collect/use to assess the social/emotional/behavioral strengths and challenges at your school?</a:t>
            </a:r>
          </a:p>
          <a:p>
            <a:endParaRPr lang="en-US" altLang="en-US" sz="3200" dirty="0"/>
          </a:p>
          <a:p>
            <a:r>
              <a:rPr lang="en-US" altLang="en-US" sz="3200" dirty="0"/>
              <a:t>How do you use this data for decision-making?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ED76B2-A699-4543-A3A6-12C95893E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6816D-7C37-7046-A50B-780B003AF926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>
          <a:xfrm>
            <a:off x="1061357" y="980114"/>
            <a:ext cx="6312419" cy="1171575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Informal Screening Data Sources:</a:t>
            </a:r>
          </a:p>
        </p:txBody>
      </p:sp>
      <p:sp>
        <p:nvSpPr>
          <p:cNvPr id="107522" name="Content Placeholder 2"/>
          <p:cNvSpPr>
            <a:spLocks noGrp="1"/>
          </p:cNvSpPr>
          <p:nvPr>
            <p:ph idx="1"/>
          </p:nvPr>
        </p:nvSpPr>
        <p:spPr>
          <a:xfrm>
            <a:off x="675941" y="2213291"/>
            <a:ext cx="3983145" cy="3368359"/>
          </a:xfrm>
        </p:spPr>
        <p:txBody>
          <a:bodyPr>
            <a:noAutofit/>
          </a:bodyPr>
          <a:lstStyle/>
          <a:p>
            <a:pPr eaLnBrk="1" hangingPunct="1"/>
            <a:r>
              <a:rPr lang="en-US" sz="1800" dirty="0">
                <a:latin typeface="Calibri" charset="0"/>
              </a:rPr>
              <a:t>Attendance/Tardy data</a:t>
            </a:r>
          </a:p>
          <a:p>
            <a:pPr eaLnBrk="1" hangingPunct="1"/>
            <a:r>
              <a:rPr lang="en-US" sz="1800" dirty="0">
                <a:latin typeface="Calibri" charset="0"/>
              </a:rPr>
              <a:t>Teacher/Counselor/Parent Concerns </a:t>
            </a:r>
          </a:p>
          <a:p>
            <a:pPr eaLnBrk="1" hangingPunct="1"/>
            <a:r>
              <a:rPr lang="en-US" sz="1800" dirty="0">
                <a:latin typeface="Calibri" charset="0"/>
              </a:rPr>
              <a:t>Office Referral Data (Major and Minors)</a:t>
            </a:r>
          </a:p>
          <a:p>
            <a:r>
              <a:rPr lang="en-US" sz="1800" dirty="0">
                <a:latin typeface="Calibri" charset="0"/>
              </a:rPr>
              <a:t>Health Office Visits</a:t>
            </a:r>
          </a:p>
          <a:p>
            <a:r>
              <a:rPr lang="en-US" sz="1800" dirty="0">
                <a:latin typeface="Calibri" charset="0"/>
              </a:rPr>
              <a:t>Time Out of Classroom Logs </a:t>
            </a:r>
          </a:p>
          <a:p>
            <a:r>
              <a:rPr lang="en-US" sz="1800" dirty="0">
                <a:latin typeface="Calibri" charset="0"/>
              </a:rPr>
              <a:t>Academic Performance/Assignments Completed</a:t>
            </a:r>
          </a:p>
          <a:p>
            <a:r>
              <a:rPr lang="en-US" sz="1800" dirty="0">
                <a:latin typeface="Calibri" charset="0"/>
              </a:rPr>
              <a:t>Counseling Center Visits</a:t>
            </a:r>
          </a:p>
          <a:p>
            <a:r>
              <a:rPr lang="en-US" sz="1800" dirty="0">
                <a:latin typeface="Calibri" charset="0"/>
              </a:rPr>
              <a:t>Common Area Observations</a:t>
            </a:r>
          </a:p>
          <a:p>
            <a:pPr marL="0" indent="0">
              <a:buNone/>
            </a:pPr>
            <a:endParaRPr lang="en-US" sz="1800" dirty="0">
              <a:latin typeface="Calibri" charset="0"/>
            </a:endParaRPr>
          </a:p>
          <a:p>
            <a:endParaRPr lang="en-US" sz="1800" dirty="0">
              <a:latin typeface="Calibri" charset="0"/>
            </a:endParaRPr>
          </a:p>
          <a:p>
            <a:pPr marL="0" indent="0">
              <a:buNone/>
            </a:pPr>
            <a:endParaRPr lang="en-US" sz="1800" dirty="0">
              <a:latin typeface="Calibri" charset="0"/>
            </a:endParaRPr>
          </a:p>
          <a:p>
            <a:endParaRPr lang="en-US" sz="1800" dirty="0">
              <a:latin typeface="Calibri" charset="0"/>
            </a:endParaRPr>
          </a:p>
          <a:p>
            <a:pPr eaLnBrk="1" hangingPunct="1"/>
            <a:endParaRPr lang="en-US" sz="1800" dirty="0">
              <a:latin typeface="Calibri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140638-2EDF-AC4B-A429-726C65FB7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761" y="2646254"/>
            <a:ext cx="4083210" cy="197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4171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2EF71FB0-783D-5240-9A40-11BA5DC5A3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3838" y="122238"/>
            <a:ext cx="9144000" cy="12525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rgbClr val="0066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Types of Data to Consider</a:t>
            </a:r>
          </a:p>
        </p:txBody>
      </p:sp>
      <p:grpSp>
        <p:nvGrpSpPr>
          <p:cNvPr id="45058" name="Group 11">
            <a:extLst>
              <a:ext uri="{FF2B5EF4-FFF2-40B4-BE49-F238E27FC236}">
                <a16:creationId xmlns:a16="http://schemas.microsoft.com/office/drawing/2014/main" id="{DA28ED65-9CDE-0548-8762-DAA259AB88AF}"/>
              </a:ext>
            </a:extLst>
          </p:cNvPr>
          <p:cNvGrpSpPr>
            <a:grpSpLocks/>
          </p:cNvGrpSpPr>
          <p:nvPr/>
        </p:nvGrpSpPr>
        <p:grpSpPr bwMode="auto">
          <a:xfrm>
            <a:off x="2749550" y="1144588"/>
            <a:ext cx="6618288" cy="5564187"/>
            <a:chOff x="2019300" y="1165225"/>
            <a:chExt cx="6446838" cy="4737100"/>
          </a:xfrm>
        </p:grpSpPr>
        <p:sp>
          <p:nvSpPr>
            <p:cNvPr id="45062" name="AutoShape 3">
              <a:extLst>
                <a:ext uri="{FF2B5EF4-FFF2-40B4-BE49-F238E27FC236}">
                  <a16:creationId xmlns:a16="http://schemas.microsoft.com/office/drawing/2014/main" id="{3F74C01B-4B68-0A4C-B5A6-02FC4819E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300" y="1165225"/>
              <a:ext cx="6446838" cy="4737100"/>
            </a:xfrm>
            <a:prstGeom prst="triangle">
              <a:avLst>
                <a:gd name="adj" fmla="val 50000"/>
              </a:avLst>
            </a:prstGeom>
            <a:solidFill>
              <a:srgbClr val="2E8E2E"/>
            </a:solidFill>
            <a:ln w="9525">
              <a:miter lim="800000"/>
              <a:headEnd/>
              <a:tailEnd/>
            </a:ln>
            <a:scene3d>
              <a:camera prst="legacyPerspectiveTopRight">
                <a:rot lat="21299970" lon="0" rev="0"/>
              </a:camera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336600"/>
              </a:extrusionClr>
              <a:contourClr>
                <a:srgbClr val="2E8E2E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063" name="AutoShape 6">
              <a:extLst>
                <a:ext uri="{FF2B5EF4-FFF2-40B4-BE49-F238E27FC236}">
                  <a16:creationId xmlns:a16="http://schemas.microsoft.com/office/drawing/2014/main" id="{7E5DCFC5-895F-C343-B5DC-66232663F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500" y="1165225"/>
              <a:ext cx="3124200" cy="2398713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FF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21299970" lon="0" rev="0"/>
              </a:camera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rgbClr val="FFFF00"/>
              </a:extrusionClr>
              <a:contourClr>
                <a:srgbClr val="FFFF00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45064" name="AutoShape 9">
              <a:extLst>
                <a:ext uri="{FF2B5EF4-FFF2-40B4-BE49-F238E27FC236}">
                  <a16:creationId xmlns:a16="http://schemas.microsoft.com/office/drawing/2014/main" id="{16079788-A61F-5444-B29A-44E7154FB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6776" y="1165225"/>
              <a:ext cx="912813" cy="738150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21299970" lon="300000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00"/>
              </a:extrusionClr>
              <a:contourClr>
                <a:srgbClr val="FF0000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rbel" panose="020B0503020204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26627" name="TextBox 12">
            <a:extLst>
              <a:ext uri="{FF2B5EF4-FFF2-40B4-BE49-F238E27FC236}">
                <a16:creationId xmlns:a16="http://schemas.microsoft.com/office/drawing/2014/main" id="{9DA99F99-738A-B943-955D-853205233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8" y="3879850"/>
            <a:ext cx="352583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altLang="en-US" b="1" dirty="0">
                <a:solidFill>
                  <a:srgbClr val="008000"/>
                </a:solidFill>
                <a:latin typeface="+mn-lt"/>
              </a:rPr>
              <a:t>Universal: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TFI</a:t>
            </a:r>
            <a:endParaRPr lang="en-US" altLang="en-US" b="1" i="1" dirty="0">
              <a:latin typeface="+mn-lt"/>
            </a:endParaRP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SAS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SWIS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Attendance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Grades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School Climate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Family Engagement</a:t>
            </a:r>
          </a:p>
          <a:p>
            <a:pPr marL="285750" indent="-285750" eaLnBrk="1" hangingPunct="1">
              <a:buFont typeface="Arial" charset="0"/>
              <a:buChar char="•"/>
              <a:defRPr/>
            </a:pPr>
            <a:r>
              <a:rPr lang="en-US" altLang="en-US" dirty="0">
                <a:latin typeface="+mn-lt"/>
              </a:rPr>
              <a:t>Weekly Check-In</a:t>
            </a:r>
          </a:p>
          <a:p>
            <a:pPr eaLnBrk="1" hangingPunct="1">
              <a:defRPr/>
            </a:pPr>
            <a:endParaRPr lang="en-US" altLang="en-US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97DF8-D291-8744-874A-1DD90EE2F8B0}"/>
              </a:ext>
            </a:extLst>
          </p:cNvPr>
          <p:cNvSpPr txBox="1"/>
          <p:nvPr/>
        </p:nvSpPr>
        <p:spPr>
          <a:xfrm>
            <a:off x="1785938" y="2552700"/>
            <a:ext cx="2357437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6600"/>
                </a:solidFill>
                <a:latin typeface="+mn-lt"/>
                <a:ea typeface="ＭＳ Ｐゴシック" charset="0"/>
                <a:cs typeface="ＭＳ Ｐゴシック" charset="0"/>
              </a:rPr>
              <a:t>Targeted: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TFI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SWIS-CICO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EST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FBA/BSP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Universal Screening</a:t>
            </a:r>
          </a:p>
          <a:p>
            <a:pPr eaLnBrk="1" hangingPunct="1">
              <a:defRPr/>
            </a:pP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E85DA4-ED5C-8641-82A1-D6E69360B519}"/>
              </a:ext>
            </a:extLst>
          </p:cNvPr>
          <p:cNvSpPr txBox="1"/>
          <p:nvPr/>
        </p:nvSpPr>
        <p:spPr>
          <a:xfrm>
            <a:off x="3548063" y="1130300"/>
            <a:ext cx="2078037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+mn-lt"/>
                <a:ea typeface="ＭＳ Ｐゴシック" charset="0"/>
                <a:cs typeface="ＭＳ Ｐゴシック" charset="0"/>
              </a:rPr>
              <a:t>Intensive: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TFI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I-SWIS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EST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FBA/BSP</a:t>
            </a:r>
          </a:p>
          <a:p>
            <a:pPr eaLnBrk="1" hangingPunct="1">
              <a:defRPr/>
            </a:pP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hought Bubble: Cloud 1">
            <a:extLst>
              <a:ext uri="{FF2B5EF4-FFF2-40B4-BE49-F238E27FC236}">
                <a16:creationId xmlns:a16="http://schemas.microsoft.com/office/drawing/2014/main" id="{50B97AC6-B718-CD41-AA4D-80FFF5E6D87E}"/>
              </a:ext>
            </a:extLst>
          </p:cNvPr>
          <p:cNvSpPr/>
          <p:nvPr/>
        </p:nvSpPr>
        <p:spPr>
          <a:xfrm>
            <a:off x="76200" y="392827"/>
            <a:ext cx="2895600" cy="289734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Consider Community Data – MH, Substance Abuse, Homelessness, Placement, etc.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4C42B2BE-CDA0-5343-8C77-A643E104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589024"/>
            <a:ext cx="9144000" cy="1143000"/>
          </a:xfrm>
          <a:noFill/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000" b="1" dirty="0">
                <a:solidFill>
                  <a:srgbClr val="006600"/>
                </a:solidFill>
              </a:rPr>
              <a:t>Screening data helps us ask the right questions. </a:t>
            </a:r>
            <a:br>
              <a:rPr lang="en-US" altLang="en-US" sz="4000" b="1" dirty="0">
                <a:solidFill>
                  <a:srgbClr val="006600"/>
                </a:solidFill>
              </a:rPr>
            </a:br>
            <a:br>
              <a:rPr lang="en-US" altLang="en-US" sz="4000" b="1" dirty="0">
                <a:solidFill>
                  <a:srgbClr val="006600"/>
                </a:solidFill>
              </a:rPr>
            </a:br>
            <a:r>
              <a:rPr lang="en-US" altLang="en-US" sz="4000" b="1" dirty="0">
                <a:solidFill>
                  <a:srgbClr val="006600"/>
                </a:solidFill>
              </a:rPr>
              <a:t>They do not provide the answers.</a:t>
            </a:r>
            <a:br>
              <a:rPr lang="en-US" altLang="en-US" sz="4000" b="1" dirty="0">
                <a:solidFill>
                  <a:srgbClr val="006600"/>
                </a:solidFill>
              </a:rPr>
            </a:br>
            <a:endParaRPr lang="en-US" altLang="en-US" sz="40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431800"/>
            <a:ext cx="8229600" cy="1447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1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pPr lvl="0"/>
            <a:r>
              <a:rPr lang="en-US" altLang="en-US" sz="4000" b="1" dirty="0">
                <a:solidFill>
                  <a:srgbClr val="006600"/>
                </a:solidFill>
              </a:rPr>
              <a:t>What is social/emotional/behavioral screening?</a:t>
            </a:r>
          </a:p>
        </p:txBody>
      </p:sp>
      <p:sp>
        <p:nvSpPr>
          <p:cNvPr id="156674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2133600"/>
            <a:ext cx="82296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/>
              <a:t>Assessment of early signs of social </a:t>
            </a:r>
            <a:r>
              <a:rPr lang="en-US" b="1" i="1" dirty="0"/>
              <a:t>risk</a:t>
            </a:r>
            <a:r>
              <a:rPr lang="en-US" dirty="0"/>
              <a:t> or behavior problems, as well as the presence of resilience factors and indicators of wellbeing. </a:t>
            </a:r>
          </a:p>
          <a:p>
            <a:pPr marL="0" indent="0">
              <a:buNone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0"/>
              </a:rPr>
              <a:t>Mechanism for </a:t>
            </a:r>
            <a:r>
              <a:rPr lang="en-US" dirty="0">
                <a:ea typeface="ＭＳ Ｐゴシック" charset="-128"/>
                <a:cs typeface="ＭＳ Ｐゴシック" charset="0"/>
              </a:rPr>
              <a:t>supporting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0"/>
              </a:rPr>
              <a:t> students who need additional supports after receiving evidenced-based universal </a:t>
            </a:r>
            <a:r>
              <a:rPr lang="en-US" dirty="0">
                <a:ea typeface="ＭＳ Ｐゴシック" charset="-128"/>
                <a:cs typeface="ＭＳ Ｐゴシック" charset="0"/>
              </a:rPr>
              <a:t>social/emotional/behavioral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0"/>
              </a:rPr>
              <a:t>supports (i.e. PBIS)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12660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6BA6F-F8CF-7649-9F6D-A0ADE954F9C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>
                <a:solidFill>
                  <a:srgbClr val="006600"/>
                </a:solidFill>
              </a:rPr>
              <a:t>Two methods of Screeners and Surveys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56496-E7C5-4F3A-A2D4-08300D8C4E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Informal Screeners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F1944-FBB3-4847-9C2A-A91F13676D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Ways to </a:t>
            </a:r>
            <a:r>
              <a:rPr lang="en-US" altLang="en-US" b="1" dirty="0"/>
              <a:t>check-in</a:t>
            </a:r>
            <a:r>
              <a:rPr lang="en-US" altLang="en-US" dirty="0"/>
              <a:t> with students frequently and with staff and families regularly to identify support needs as they emerge</a:t>
            </a:r>
            <a:endParaRPr 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Ways to get input from students, families, and staff about well-being and/or climate at the school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C705E-50CB-414A-99B7-2E8928010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/>
              <a:t>Formal SEBL Screeners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BEBEB9-1CB6-4257-AB36-16B060A43BC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Validated instruments that focus on social/emotional/behavioral risks and strengths.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altLang="en-US" dirty="0"/>
              <a:t>A reliable method for determining students with elevated levels of risk.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307CFC-057B-409C-8FF6-890E0824EFA6}"/>
              </a:ext>
            </a:extLst>
          </p:cNvPr>
          <p:cNvSpPr txBox="1"/>
          <p:nvPr/>
        </p:nvSpPr>
        <p:spPr>
          <a:xfrm>
            <a:off x="304800" y="6120346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588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51FD8-F373-D844-8BB6-E4E81A495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  <a:noFill/>
        </p:spPr>
        <p:txBody>
          <a:bodyPr/>
          <a:lstStyle/>
          <a:p>
            <a:r>
              <a:rPr lang="en-US" sz="4000" b="1" dirty="0">
                <a:solidFill>
                  <a:srgbClr val="006600"/>
                </a:solidFill>
              </a:rPr>
              <a:t>Informal Screeners – why and what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A87AF-80C2-974C-A1AF-99BF1D003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sz="2800" dirty="0"/>
              <a:t>Students </a:t>
            </a:r>
            <a:r>
              <a:rPr lang="en-US" sz="2800" b="1" dirty="0"/>
              <a:t>must</a:t>
            </a:r>
            <a:r>
              <a:rPr lang="en-US" sz="2800" dirty="0"/>
              <a:t> feel physically and psychologically safe in order to actively engage in learning</a:t>
            </a:r>
          </a:p>
          <a:p>
            <a:r>
              <a:rPr lang="en-US" sz="2800" dirty="0"/>
              <a:t>Invite voice, choice, and ownership</a:t>
            </a:r>
          </a:p>
          <a:p>
            <a:r>
              <a:rPr lang="en-US" altLang="en-US" sz="2800" dirty="0"/>
              <a:t>Help identify students or staff perhaps at higher risk for significant stress or trauma from COVID-19</a:t>
            </a:r>
            <a:r>
              <a:rPr lang="en-US" sz="2800" dirty="0"/>
              <a:t> </a:t>
            </a:r>
          </a:p>
          <a:p>
            <a:r>
              <a:rPr lang="en-US" sz="2800" dirty="0"/>
              <a:t>Establish most efficient and effective use of MH providers, school psychologists, school counselors, community partners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212309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FB0BE-9990-F74B-AF18-D5374E4F7AE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000" b="1" dirty="0">
                <a:solidFill>
                  <a:srgbClr val="006600"/>
                </a:solidFill>
              </a:rPr>
              <a:t>Methods of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3817C-CBCF-C243-B60D-62D1313B6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Surveys</a:t>
            </a:r>
          </a:p>
          <a:p>
            <a:r>
              <a:rPr lang="en-US" dirty="0"/>
              <a:t>Circles</a:t>
            </a:r>
          </a:p>
          <a:p>
            <a:r>
              <a:rPr lang="en-US" dirty="0"/>
              <a:t>Phone calls</a:t>
            </a:r>
          </a:p>
          <a:p>
            <a:r>
              <a:rPr lang="en-US" dirty="0"/>
              <a:t>Drive-by visits</a:t>
            </a:r>
          </a:p>
          <a:p>
            <a:r>
              <a:rPr lang="en-US" dirty="0"/>
              <a:t>Advisories</a:t>
            </a:r>
          </a:p>
          <a:p>
            <a:r>
              <a:rPr lang="en-US" dirty="0"/>
              <a:t>Video-chat/face-time</a:t>
            </a:r>
          </a:p>
          <a:p>
            <a:r>
              <a:rPr lang="en-US" dirty="0"/>
              <a:t>Using existing data</a:t>
            </a:r>
          </a:p>
          <a:p>
            <a:r>
              <a:rPr lang="en-US" b="1" i="1" dirty="0"/>
              <a:t>What else?</a:t>
            </a:r>
          </a:p>
        </p:txBody>
      </p:sp>
    </p:spTree>
    <p:extLst>
      <p:ext uri="{BB962C8B-B14F-4D97-AF65-F5344CB8AC3E}">
        <p14:creationId xmlns:p14="http://schemas.microsoft.com/office/powerpoint/2010/main" val="58130974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>
            <a:extLst>
              <a:ext uri="{FF2B5EF4-FFF2-40B4-BE49-F238E27FC236}">
                <a16:creationId xmlns:a16="http://schemas.microsoft.com/office/drawing/2014/main" id="{FEB810F8-6060-5E41-818F-48CAEBA99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noFill/>
        </p:spPr>
        <p:txBody>
          <a:bodyPr/>
          <a:lstStyle/>
          <a:p>
            <a:pPr>
              <a:defRPr/>
            </a:pPr>
            <a:r>
              <a:rPr lang="en-US" altLang="en-US" sz="4000" b="1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Screening Using Existing Data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890BAC-1D1F-6347-9B80-2BB90AF140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90600" y="2133600"/>
          <a:ext cx="7391402" cy="3565558"/>
        </p:xfrm>
        <a:graphic>
          <a:graphicData uri="http://schemas.openxmlformats.org/drawingml/2006/table">
            <a:tbl>
              <a:tblPr/>
              <a:tblGrid>
                <a:gridCol w="1477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7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9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4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2866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Student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 Neue" charset="0"/>
                        <a:ea typeface="ＭＳ Ｐゴシック" charset="-128"/>
                      </a:endParaRPr>
                    </a:p>
                  </a:txBody>
                  <a:tcPr marL="68580" marR="68580"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GPA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 Neue" charset="0"/>
                        <a:ea typeface="ＭＳ Ｐゴシック" charset="-128"/>
                      </a:endParaRPr>
                    </a:p>
                  </a:txBody>
                  <a:tcPr marL="68580" marR="68580"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Course Failures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 Neue" charset="0"/>
                        <a:ea typeface="ＭＳ Ｐゴシック" charset="-128"/>
                      </a:endParaRPr>
                    </a:p>
                  </a:txBody>
                  <a:tcPr marL="68580" marR="68580"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Days Absent</a:t>
                      </a:r>
                      <a:endParaRPr kumimoji="0" lang="en-US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 Neue" charset="0"/>
                        <a:ea typeface="ＭＳ Ｐゴシック" charset="-128"/>
                      </a:endParaRPr>
                    </a:p>
                  </a:txBody>
                  <a:tcPr marL="68580" marR="68580"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Concerning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Behaviors </a:t>
                      </a:r>
                      <a:endParaRPr kumimoji="0" lang="en-US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elvetica Neue" charset="0"/>
                        <a:ea typeface="ＭＳ Ｐゴシック" charset="-128"/>
                      </a:endParaRPr>
                    </a:p>
                  </a:txBody>
                  <a:tcPr marL="68580" marR="68580"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1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Josh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charset="-128"/>
                      </a:endParaRPr>
                    </a:p>
                  </a:txBody>
                  <a:tcPr marL="68580" marR="68580"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3.1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charset="-128"/>
                      </a:endParaRPr>
                    </a:p>
                  </a:txBody>
                  <a:tcPr marL="68580" marR="68580"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charset="-128"/>
                      </a:endParaRPr>
                    </a:p>
                  </a:txBody>
                  <a:tcPr marL="68580" marR="68580"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charset="-128"/>
                      </a:endParaRPr>
                    </a:p>
                  </a:txBody>
                  <a:tcPr marL="68580" marR="68580"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charset="-128"/>
                      </a:endParaRPr>
                    </a:p>
                  </a:txBody>
                  <a:tcPr marL="68580" marR="68580"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1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Mary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charset="-128"/>
                      </a:endParaRPr>
                    </a:p>
                  </a:txBody>
                  <a:tcPr marL="68580" marR="68580"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4.1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charset="-128"/>
                      </a:endParaRPr>
                    </a:p>
                  </a:txBody>
                  <a:tcPr marL="68580" marR="68580"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charset="-128"/>
                      </a:endParaRPr>
                    </a:p>
                  </a:txBody>
                  <a:tcPr marL="68580" marR="68580"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charset="-128"/>
                      </a:endParaRPr>
                    </a:p>
                  </a:txBody>
                  <a:tcPr marL="68580" marR="68580"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charset="-128"/>
                      </a:endParaRPr>
                    </a:p>
                  </a:txBody>
                  <a:tcPr marL="68580" marR="68580"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1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Kelly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charset="-128"/>
                      </a:endParaRPr>
                    </a:p>
                  </a:txBody>
                  <a:tcPr marL="68580" marR="68580"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2.8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charset="-128"/>
                      </a:endParaRPr>
                    </a:p>
                  </a:txBody>
                  <a:tcPr marL="68580" marR="68580"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charset="-128"/>
                      </a:endParaRPr>
                    </a:p>
                  </a:txBody>
                  <a:tcPr marL="68580" marR="68580"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charset="-128"/>
                      </a:endParaRPr>
                    </a:p>
                  </a:txBody>
                  <a:tcPr marL="68580" marR="68580"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charset="-128"/>
                      </a:endParaRPr>
                    </a:p>
                  </a:txBody>
                  <a:tcPr marL="68580" marR="68580"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1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Jacob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charset="-128"/>
                      </a:endParaRPr>
                    </a:p>
                  </a:txBody>
                  <a:tcPr marL="68580" marR="68580"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1.4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charset="-128"/>
                      </a:endParaRPr>
                    </a:p>
                  </a:txBody>
                  <a:tcPr marL="68580" marR="68580"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charset="-128"/>
                      </a:endParaRPr>
                    </a:p>
                  </a:txBody>
                  <a:tcPr marL="68580" marR="68580"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11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charset="-128"/>
                      </a:endParaRPr>
                    </a:p>
                  </a:txBody>
                  <a:tcPr marL="68580" marR="68580"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12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charset="-128"/>
                      </a:endParaRPr>
                    </a:p>
                  </a:txBody>
                  <a:tcPr marL="68580" marR="68580"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1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Susan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charset="-128"/>
                      </a:endParaRPr>
                    </a:p>
                  </a:txBody>
                  <a:tcPr marL="68580" marR="68580"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3.5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charset="-128"/>
                      </a:endParaRPr>
                    </a:p>
                  </a:txBody>
                  <a:tcPr marL="68580" marR="68580"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charset="-128"/>
                      </a:endParaRPr>
                    </a:p>
                  </a:txBody>
                  <a:tcPr marL="68580" marR="68580"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3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charset="-128"/>
                      </a:endParaRPr>
                    </a:p>
                  </a:txBody>
                  <a:tcPr marL="68580" marR="68580"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0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charset="-128"/>
                      </a:endParaRPr>
                    </a:p>
                  </a:txBody>
                  <a:tcPr marL="68580" marR="68580"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1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Mark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charset="-128"/>
                      </a:endParaRPr>
                    </a:p>
                  </a:txBody>
                  <a:tcPr marL="68580" marR="68580"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1.9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charset="-128"/>
                      </a:endParaRPr>
                    </a:p>
                  </a:txBody>
                  <a:tcPr marL="68580" marR="68580"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charset="-128"/>
                      </a:endParaRPr>
                    </a:p>
                  </a:txBody>
                  <a:tcPr marL="68580" marR="68580"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5</a:t>
                      </a: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charset="-128"/>
                      </a:endParaRPr>
                    </a:p>
                  </a:txBody>
                  <a:tcPr marL="68580" marR="68580"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7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Neue" charset="0"/>
                        <a:ea typeface="ＭＳ Ｐゴシック" charset="-128"/>
                      </a:endParaRPr>
                    </a:p>
                  </a:txBody>
                  <a:tcPr marL="68580" marR="68580" marT="45677" marB="4567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125706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7797C8-DB1B-0846-B4FB-413340B8D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687" y="544547"/>
            <a:ext cx="8229600" cy="11430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Welcome!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D975994-68C8-B442-835B-8E574C07B5E5}"/>
              </a:ext>
            </a:extLst>
          </p:cNvPr>
          <p:cNvSpPr/>
          <p:nvPr/>
        </p:nvSpPr>
        <p:spPr>
          <a:xfrm>
            <a:off x="3229632" y="2131956"/>
            <a:ext cx="2256768" cy="2287644"/>
          </a:xfrm>
          <a:prstGeom prst="ellips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B26A18-DE08-2242-9AAC-62D56D836D2D}"/>
              </a:ext>
            </a:extLst>
          </p:cNvPr>
          <p:cNvSpPr txBox="1"/>
          <p:nvPr/>
        </p:nvSpPr>
        <p:spPr>
          <a:xfrm>
            <a:off x="3609870" y="2421698"/>
            <a:ext cx="149629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Need help?</a:t>
            </a:r>
          </a:p>
          <a:p>
            <a:pPr algn="ctr"/>
            <a:r>
              <a:rPr lang="en-US" sz="2100" dirty="0"/>
              <a:t>Type into the chat box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BDCD149-DA2D-564F-9CE3-8EC242D8C47E}"/>
              </a:ext>
            </a:extLst>
          </p:cNvPr>
          <p:cNvSpPr/>
          <p:nvPr/>
        </p:nvSpPr>
        <p:spPr>
          <a:xfrm>
            <a:off x="397206" y="2208155"/>
            <a:ext cx="2256768" cy="221144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5F0D84-DE76-B14E-AF78-BCA3E2C23C49}"/>
              </a:ext>
            </a:extLst>
          </p:cNvPr>
          <p:cNvSpPr txBox="1"/>
          <p:nvPr/>
        </p:nvSpPr>
        <p:spPr>
          <a:xfrm>
            <a:off x="615586" y="2421698"/>
            <a:ext cx="182000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You will be </a:t>
            </a:r>
            <a:r>
              <a:rPr lang="en-US" sz="2100" b="1" dirty="0"/>
              <a:t>muted</a:t>
            </a:r>
            <a:r>
              <a:rPr lang="en-US" sz="2100" dirty="0"/>
              <a:t> during this session, except during breakouts.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56ADB4E-B95B-F444-8D18-BF41119D1981}"/>
              </a:ext>
            </a:extLst>
          </p:cNvPr>
          <p:cNvSpPr/>
          <p:nvPr/>
        </p:nvSpPr>
        <p:spPr>
          <a:xfrm>
            <a:off x="6062058" y="2131957"/>
            <a:ext cx="2396142" cy="228764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0FB9A7-7B7A-3D4E-A889-9FD70119E065}"/>
              </a:ext>
            </a:extLst>
          </p:cNvPr>
          <p:cNvSpPr txBox="1"/>
          <p:nvPr/>
        </p:nvSpPr>
        <p:spPr>
          <a:xfrm>
            <a:off x="6295172" y="2617212"/>
            <a:ext cx="1820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/>
              <a:t>You </a:t>
            </a:r>
          </a:p>
          <a:p>
            <a:pPr algn="ctr"/>
            <a:r>
              <a:rPr lang="en-US" sz="2100" dirty="0"/>
              <a:t>can show or hide your </a:t>
            </a:r>
            <a:r>
              <a:rPr lang="en-US" sz="2100" b="1" dirty="0"/>
              <a:t>video</a:t>
            </a:r>
            <a:r>
              <a:rPr lang="en-US" sz="2100" dirty="0"/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80826E-089C-0740-89A9-8DF6BE84F838}"/>
              </a:ext>
            </a:extLst>
          </p:cNvPr>
          <p:cNvSpPr/>
          <p:nvPr/>
        </p:nvSpPr>
        <p:spPr>
          <a:xfrm>
            <a:off x="1" y="5308419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</a:p>
          <a:p>
            <a:r>
              <a:rPr lang="en-US" dirty="0"/>
              <a:t>Materials can be found at:  </a:t>
            </a:r>
            <a:r>
              <a:rPr lang="en-US" u="sng" dirty="0">
                <a:hlinkClick r:id="rId3"/>
              </a:rPr>
              <a:t>https://www.pbisvermont.org/training-resources/webinars/</a:t>
            </a:r>
            <a:endParaRPr lang="en-US" dirty="0"/>
          </a:p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933210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EA79CE1D-676C-EE48-952A-5EB514013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75546"/>
            <a:ext cx="7848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Using the Concerning Behaviors (Referrals) by Student Report as a Universal Screening Tool</a:t>
            </a:r>
          </a:p>
        </p:txBody>
      </p:sp>
      <p:sp>
        <p:nvSpPr>
          <p:cNvPr id="44038" name="Oval 3">
            <a:extLst>
              <a:ext uri="{FF2B5EF4-FFF2-40B4-BE49-F238E27FC236}">
                <a16:creationId xmlns:a16="http://schemas.microsoft.com/office/drawing/2014/main" id="{3EEA1B05-DFD8-4841-B8EB-26C590418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971800"/>
            <a:ext cx="3048000" cy="1981200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pic>
        <p:nvPicPr>
          <p:cNvPr id="113667" name="Picture 7">
            <a:extLst>
              <a:ext uri="{FF2B5EF4-FFF2-40B4-BE49-F238E27FC236}">
                <a16:creationId xmlns:a16="http://schemas.microsoft.com/office/drawing/2014/main" id="{C735DC24-16FD-4046-81E7-EE6291F90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6299200"/>
            <a:ext cx="1358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8" name="Picture 2">
            <a:extLst>
              <a:ext uri="{FF2B5EF4-FFF2-40B4-BE49-F238E27FC236}">
                <a16:creationId xmlns:a16="http://schemas.microsoft.com/office/drawing/2014/main" id="{9E8BAA5E-4496-6A44-A8D9-06BD55644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84375"/>
            <a:ext cx="9085263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DFE4742-1B42-0348-A861-4A51C16B8005}"/>
              </a:ext>
            </a:extLst>
          </p:cNvPr>
          <p:cNvSpPr/>
          <p:nvPr/>
        </p:nvSpPr>
        <p:spPr bwMode="auto">
          <a:xfrm>
            <a:off x="572494" y="4572000"/>
            <a:ext cx="8342906" cy="769042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headEnd type="none" w="med" len="med"/>
            <a:tailEnd type="none" w="med" len="med"/>
          </a:ln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1" hangingPunct="1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D58E59-1C64-4B49-9B2F-5FCEA6ED3272}"/>
              </a:ext>
            </a:extLst>
          </p:cNvPr>
          <p:cNvSpPr/>
          <p:nvPr/>
        </p:nvSpPr>
        <p:spPr bwMode="auto">
          <a:xfrm>
            <a:off x="8001000" y="2213344"/>
            <a:ext cx="914400" cy="2358656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headEnd type="none" w="med" len="med"/>
            <a:tailEnd type="none" w="med" len="med"/>
          </a:ln>
          <a:effectLst/>
          <a:scene3d>
            <a:camera prst="orthographicFront"/>
            <a:lightRig rig="glow" dir="t">
              <a:rot lat="0" lon="0" rev="6360000"/>
            </a:lightRig>
          </a:scene3d>
          <a:sp3d contourW="1000" prstMaterial="flat"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 eaLnBrk="1" hangingPunct="1">
              <a:defRPr/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0856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64F01-F2AB-9844-8B7A-9879B818E15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/>
              <a:t>Survey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79939-E077-344A-89E5-C64AB6354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/>
          <a:lstStyle/>
          <a:p>
            <a:r>
              <a:rPr lang="en-US" dirty="0" err="1"/>
              <a:t>Closegap</a:t>
            </a:r>
            <a:r>
              <a:rPr lang="en-US" dirty="0"/>
              <a:t> – wellness check</a:t>
            </a:r>
          </a:p>
          <a:p>
            <a:r>
              <a:rPr lang="en-US" dirty="0"/>
              <a:t>Making Caring Common – Relationship Mapping, Check-in Surveys for Middle/HS</a:t>
            </a:r>
          </a:p>
          <a:p>
            <a:r>
              <a:rPr lang="en-US" dirty="0"/>
              <a:t>PBIS Center – Check-in/Check-out Survey, Input and Satisfaction Surveys</a:t>
            </a:r>
          </a:p>
          <a:p>
            <a:r>
              <a:rPr lang="en-US" dirty="0" err="1"/>
              <a:t>WestEd</a:t>
            </a:r>
            <a:r>
              <a:rPr lang="en-US" dirty="0"/>
              <a:t> – Learning from Home Survey</a:t>
            </a:r>
          </a:p>
          <a:p>
            <a:r>
              <a:rPr lang="en-US" dirty="0"/>
              <a:t>Panorama – Question bank of surveys for students, educators, and parents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See document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1010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43948" y="609600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1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pPr lvl="0"/>
            <a:r>
              <a:rPr lang="en-US" altLang="en-US" b="1" dirty="0">
                <a:solidFill>
                  <a:srgbClr val="006600"/>
                </a:solidFill>
              </a:rPr>
              <a:t>Please Type Into </a:t>
            </a:r>
            <a:r>
              <a:rPr lang="en-US" altLang="en-US" b="1" dirty="0" err="1">
                <a:solidFill>
                  <a:srgbClr val="006600"/>
                </a:solidFill>
              </a:rPr>
              <a:t>Chatbox</a:t>
            </a:r>
            <a:r>
              <a:rPr lang="en-US" altLang="en-US" b="1" dirty="0">
                <a:solidFill>
                  <a:srgbClr val="006600"/>
                </a:solidFill>
              </a:rPr>
              <a:t>:</a:t>
            </a:r>
          </a:p>
        </p:txBody>
      </p:sp>
      <p:sp>
        <p:nvSpPr>
          <p:cNvPr id="151554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43948" y="2057399"/>
            <a:ext cx="8229600" cy="4525963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32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defRPr>
            </a:lvl1pPr>
            <a:lvl2pPr marL="742950" indent="-28575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altLang="en-US" dirty="0"/>
              <a:t>What other data might your “team” look at to determine supports needed?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812171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8F1AA6-914B-F340-B027-79E0B1234F94}"/>
              </a:ext>
            </a:extLst>
          </p:cNvPr>
          <p:cNvSpPr txBox="1"/>
          <p:nvPr/>
        </p:nvSpPr>
        <p:spPr>
          <a:xfrm>
            <a:off x="1447800" y="5833198"/>
            <a:ext cx="6638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How do we formulate an accurate measure of risk?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D998DE-2AD1-734A-96D5-CD3B62D52505}"/>
              </a:ext>
            </a:extLst>
          </p:cNvPr>
          <p:cNvSpPr txBox="1"/>
          <p:nvPr/>
        </p:nvSpPr>
        <p:spPr>
          <a:xfrm>
            <a:off x="4160520" y="29413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2" descr="http://weblogs.elearning.ubc.ca/vschools/archives/GroeningCartoon.jpg">
            <a:extLst>
              <a:ext uri="{FF2B5EF4-FFF2-40B4-BE49-F238E27FC236}">
                <a16:creationId xmlns:a16="http://schemas.microsoft.com/office/drawing/2014/main" id="{C6939D59-95A7-9649-B27C-808B804A8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1424" r="2499" b="1949"/>
          <a:stretch>
            <a:fillRect/>
          </a:stretch>
        </p:blipFill>
        <p:spPr bwMode="auto">
          <a:xfrm>
            <a:off x="1134314" y="331470"/>
            <a:ext cx="6982322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44067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458200" cy="12493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1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pPr lvl="0" eaLnBrk="1" hangingPunct="1"/>
            <a:r>
              <a:rPr lang="en-US" altLang="en-US" sz="4000" b="1" dirty="0">
                <a:solidFill>
                  <a:srgbClr val="006600"/>
                </a:solidFill>
              </a:rPr>
              <a:t>Why (Formal) Universal Screening?</a:t>
            </a:r>
          </a:p>
        </p:txBody>
      </p:sp>
      <p:sp>
        <p:nvSpPr>
          <p:cNvPr id="158722" name="Rectangle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43948" y="1295400"/>
            <a:ext cx="8229600" cy="51720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32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defRPr>
            </a:lvl1pPr>
            <a:lvl2pPr marL="742950" indent="-28575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spcBef>
                <a:spcPct val="0"/>
              </a:spcBef>
              <a:spcAft>
                <a:spcPts val="2000"/>
              </a:spcAft>
            </a:pPr>
            <a:r>
              <a:rPr lang="en-US" altLang="en-US" dirty="0"/>
              <a:t>To find students whose problems are not immediately obvious.</a:t>
            </a:r>
          </a:p>
          <a:p>
            <a:pPr lvl="0" eaLnBrk="1" hangingPunct="1">
              <a:spcBef>
                <a:spcPct val="0"/>
              </a:spcBef>
              <a:spcAft>
                <a:spcPts val="2000"/>
              </a:spcAft>
            </a:pPr>
            <a:r>
              <a:rPr lang="en-US" altLang="en-US" dirty="0"/>
              <a:t>To identify problems with a high degree of accuracy.</a:t>
            </a:r>
          </a:p>
          <a:p>
            <a:pPr lvl="0" eaLnBrk="1" hangingPunct="1">
              <a:spcBef>
                <a:spcPct val="0"/>
              </a:spcBef>
              <a:spcAft>
                <a:spcPts val="2000"/>
              </a:spcAft>
            </a:pPr>
            <a:r>
              <a:rPr lang="en-US" altLang="en-US" dirty="0"/>
              <a:t>Early identification leads to early intervention.</a:t>
            </a:r>
          </a:p>
          <a:p>
            <a:pPr lvl="0" eaLnBrk="1" hangingPunct="1">
              <a:spcBef>
                <a:spcPct val="0"/>
              </a:spcBef>
              <a:spcAft>
                <a:spcPts val="2000"/>
              </a:spcAft>
            </a:pPr>
            <a:r>
              <a:rPr lang="en-US" altLang="en-US" dirty="0"/>
              <a:t>To select interventions based on results of rating scales on the screening tools. This is </a:t>
            </a:r>
            <a:r>
              <a:rPr lang="en-US" altLang="en-US" b="1" i="1" dirty="0"/>
              <a:t>most </a:t>
            </a:r>
            <a:r>
              <a:rPr lang="en-US" altLang="en-US" dirty="0"/>
              <a:t>effective and efficient.</a:t>
            </a:r>
          </a:p>
          <a:p>
            <a:pPr lvl="0" eaLnBrk="1" hangingPunct="1">
              <a:spcBef>
                <a:spcPct val="0"/>
              </a:spcBef>
              <a:spcAft>
                <a:spcPts val="2000"/>
              </a:spcAft>
            </a:pPr>
            <a:endParaRPr lang="en-US" altLang="en-US" dirty="0">
              <a:latin typeface="Gill Sans MT" charset="0"/>
            </a:endParaRPr>
          </a:p>
          <a:p>
            <a:pPr lvl="0" eaLnBrk="1" hangingPunct="1">
              <a:spcBef>
                <a:spcPct val="0"/>
              </a:spcBef>
              <a:spcAft>
                <a:spcPts val="2000"/>
              </a:spcAft>
            </a:pPr>
            <a:endParaRPr lang="en-US" altLang="en-US" dirty="0">
              <a:latin typeface="Gill Sans MT" charset="0"/>
            </a:endParaRPr>
          </a:p>
          <a:p>
            <a:pPr lvl="0" eaLnBrk="1" hangingPunct="1">
              <a:spcBef>
                <a:spcPct val="0"/>
              </a:spcBef>
              <a:spcAft>
                <a:spcPts val="2000"/>
              </a:spcAft>
            </a:pPr>
            <a:endParaRPr lang="en-US" altLang="en-US" dirty="0">
              <a:latin typeface="Gill Sans MT" charset="0"/>
            </a:endParaRPr>
          </a:p>
        </p:txBody>
      </p:sp>
      <p:pic>
        <p:nvPicPr>
          <p:cNvPr id="158723" name="Picture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543800" y="1630362"/>
            <a:ext cx="1600200" cy="1143000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1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3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1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pPr lvl="0" eaLnBrk="1" hangingPunct="1"/>
            <a:r>
              <a:rPr lang="en-US" altLang="en-US" sz="4000" b="1" dirty="0">
                <a:solidFill>
                  <a:srgbClr val="006600"/>
                </a:solidFill>
              </a:rPr>
              <a:t>Poor Outcomes for Unidentified and Untreated Youth</a:t>
            </a:r>
          </a:p>
        </p:txBody>
      </p:sp>
      <p:sp>
        <p:nvSpPr>
          <p:cNvPr id="154626" name="Vertical Tex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981200"/>
            <a:ext cx="8229600" cy="4525963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32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defRPr>
            </a:lvl1pPr>
            <a:lvl2pPr marL="742950" indent="-28575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buNone/>
            </a:pPr>
            <a:r>
              <a:rPr lang="en-US" altLang="en-US"/>
              <a:t>	</a:t>
            </a:r>
          </a:p>
        </p:txBody>
      </p:sp>
      <p:graphicFrame>
        <p:nvGraphicFramePr>
          <p:cNvPr id="154627" name="Content Placeholder 1"/>
          <p:cNvGraphicFramePr/>
          <p:nvPr>
            <p:custDataLst>
              <p:tags r:id="rId4"/>
            </p:custDataLst>
          </p:nvPr>
        </p:nvGraphicFramePr>
        <p:xfrm>
          <a:off x="0" y="1828800"/>
          <a:ext cx="9144000" cy="4047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custDataLst>
      <p:tags r:id="rId1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43948" y="609600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1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pPr lvl="0"/>
            <a:r>
              <a:rPr lang="en-US" altLang="en-US" b="1" dirty="0">
                <a:solidFill>
                  <a:srgbClr val="006600"/>
                </a:solidFill>
              </a:rPr>
              <a:t>Please Type Into </a:t>
            </a:r>
            <a:r>
              <a:rPr lang="en-US" altLang="en-US" b="1" dirty="0" err="1">
                <a:solidFill>
                  <a:srgbClr val="006600"/>
                </a:solidFill>
              </a:rPr>
              <a:t>Chatbox</a:t>
            </a:r>
            <a:r>
              <a:rPr lang="en-US" altLang="en-US" b="1" dirty="0">
                <a:solidFill>
                  <a:srgbClr val="006600"/>
                </a:solidFill>
              </a:rPr>
              <a:t>:</a:t>
            </a:r>
          </a:p>
        </p:txBody>
      </p:sp>
      <p:sp>
        <p:nvSpPr>
          <p:cNvPr id="151554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43948" y="2057399"/>
            <a:ext cx="8229600" cy="4525963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32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defRPr>
            </a:lvl1pPr>
            <a:lvl2pPr marL="742950" indent="-28575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altLang="en-US" dirty="0"/>
              <a:t>Is your school implementing a Social/Emotional/Behavioral Screener? If so, what tool are you using?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172306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FBC48-57CE-874F-B4A0-6CBBD48CC9F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000" b="1" dirty="0">
                <a:solidFill>
                  <a:srgbClr val="006600"/>
                </a:solidFill>
              </a:rPr>
              <a:t>When to Screen?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6ED87-BA61-224C-A7EF-D24731FDD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At least 6-8 weeks into the school year and 2-3 times/year (Oct and Feb)</a:t>
            </a:r>
          </a:p>
          <a:p>
            <a:pPr lvl="1"/>
            <a:r>
              <a:rPr lang="en-US" altLang="en-US" sz="2400" dirty="0"/>
              <a:t>Need enough time for observation, interaction, and experience with a student so ratings are reliable and valid. </a:t>
            </a:r>
            <a:r>
              <a:rPr lang="en-US" sz="2800" dirty="0"/>
              <a:t>You need to KNOW THE STUDENT!</a:t>
            </a:r>
            <a:endParaRPr lang="en-US" dirty="0"/>
          </a:p>
          <a:p>
            <a:pPr lvl="1"/>
            <a:r>
              <a:rPr lang="en-US" altLang="en-US" sz="2800" dirty="0"/>
              <a:t>If done too early and too quickly, the results will largely be invalid, the needed treatment directions will be unclear (or incorrectly focused)</a:t>
            </a:r>
            <a:endParaRPr lang="en-US" altLang="en-US" dirty="0"/>
          </a:p>
          <a:p>
            <a:r>
              <a:rPr lang="en-US" altLang="en-US" dirty="0"/>
              <a:t>Review process and tools with all staff prior to screening</a:t>
            </a:r>
            <a:endParaRPr lang="en-US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645547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381000"/>
            <a:ext cx="8229600" cy="9906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1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pPr lvl="0" eaLnBrk="1" hangingPunct="1"/>
            <a:r>
              <a:rPr lang="en-US" altLang="ja-JP" b="1" dirty="0">
                <a:solidFill>
                  <a:srgbClr val="006600"/>
                </a:solidFill>
              </a:rPr>
              <a:t>Screening can help identify:</a:t>
            </a:r>
            <a:endParaRPr lang="en-US" altLang="en-US" b="1" dirty="0">
              <a:solidFill>
                <a:srgbClr val="006600"/>
              </a:solidFill>
            </a:endParaRPr>
          </a:p>
        </p:txBody>
      </p:sp>
      <p:graphicFrame>
        <p:nvGraphicFramePr>
          <p:cNvPr id="185346" name="Content Placeholder 6"/>
          <p:cNvGraphicFramePr>
            <a:graphicFrameLocks noGrp="1"/>
          </p:cNvGraphicFramePr>
          <p:nvPr>
            <p:ph idx="1"/>
            <p:custDataLst>
              <p:tags r:id="rId3"/>
            </p:custDataLst>
          </p:nvPr>
        </p:nvGraphicFramePr>
        <p:xfrm>
          <a:off x="457200" y="11430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1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pPr lvl="0"/>
            <a:r>
              <a:rPr lang="en-US" altLang="en-US" b="1">
                <a:solidFill>
                  <a:srgbClr val="006600"/>
                </a:solidFill>
              </a:rPr>
              <a:t>Multi-Stage &amp; Multi-Gate Approach to Screening</a:t>
            </a:r>
          </a:p>
        </p:txBody>
      </p:sp>
      <p:graphicFrame>
        <p:nvGraphicFramePr>
          <p:cNvPr id="189442" name="Content Placeholder 3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35332560"/>
              </p:ext>
            </p:extLst>
          </p:nvPr>
        </p:nvGraphicFramePr>
        <p:xfrm>
          <a:off x="0" y="1663700"/>
          <a:ext cx="9143999" cy="519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3E11A-667D-334C-8F09-3F5C345E414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b="1" dirty="0">
                <a:solidFill>
                  <a:srgbClr val="006600"/>
                </a:solidFill>
              </a:rPr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A4F3C-46BC-4049-B6E1-C499067C5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9505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Participants will:</a:t>
            </a:r>
          </a:p>
          <a:p>
            <a:r>
              <a:rPr lang="en-US" altLang="en-US" sz="2800" dirty="0"/>
              <a:t>Understand the context and rationale for identifying students at risk of social/emotional/behavioral challenges.</a:t>
            </a:r>
          </a:p>
          <a:p>
            <a:r>
              <a:rPr lang="en-US" altLang="en-US" sz="2800" dirty="0"/>
              <a:t>Consider several informal and formal screening tools</a:t>
            </a:r>
          </a:p>
          <a:p>
            <a:r>
              <a:rPr lang="en-US" altLang="en-US" sz="2800" dirty="0"/>
              <a:t>Identify the systems needed to implement Universal Screening</a:t>
            </a:r>
          </a:p>
          <a:p>
            <a:r>
              <a:rPr lang="en-US" altLang="en-US" sz="2800" dirty="0"/>
              <a:t>Discuss the process of matching results with proactive and preventative practices. </a:t>
            </a:r>
          </a:p>
          <a:p>
            <a:r>
              <a:rPr lang="en-US" altLang="en-US" sz="2800" dirty="0"/>
              <a:t>Examine the systems in place to collect, analyze and act upon data</a:t>
            </a:r>
          </a:p>
          <a:p>
            <a:pPr marL="0" indent="0">
              <a:buNone/>
            </a:pPr>
            <a:endParaRPr lang="en-US" alt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54188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EBF6F-047E-4A25-BBFE-DC0AE15FF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with screening data/information?</a:t>
            </a:r>
          </a:p>
        </p:txBody>
      </p:sp>
      <p:pic>
        <p:nvPicPr>
          <p:cNvPr id="1026" name="Picture 2" descr="Now What? - Stormont Capital Advisors">
            <a:extLst>
              <a:ext uri="{FF2B5EF4-FFF2-40B4-BE49-F238E27FC236}">
                <a16:creationId xmlns:a16="http://schemas.microsoft.com/office/drawing/2014/main" id="{8F712F54-B3FA-43F7-B8D0-F1BCD7C079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638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23892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38CD7-B333-4B0E-9F8A-A97CAA7DE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comprehensive picture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6E27343-6458-4191-9F99-45EF95A633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981200"/>
            <a:ext cx="7620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4831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E9919-1F97-41FA-A891-9F3CA6702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Dothon</a:t>
            </a:r>
            <a:r>
              <a:rPr lang="en-US" dirty="0"/>
              <a:t> Brook Example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BA978A-0A40-4776-B36A-6F55C82F6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676400"/>
            <a:ext cx="8001000" cy="490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5482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35FBE-3DA5-6947-8BA4-1A7FC44C9AD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Connecting Results from Screenings to Interventions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5F1A7C6-0D8E-4E6A-A699-BD0329B2C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22164" y="0"/>
            <a:ext cx="1638833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CAA0D4B-C237-C24B-92C3-9570F1C85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541907"/>
              </p:ext>
            </p:extLst>
          </p:nvPr>
        </p:nvGraphicFramePr>
        <p:xfrm>
          <a:off x="457200" y="1692276"/>
          <a:ext cx="8382001" cy="48910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0957">
                  <a:extLst>
                    <a:ext uri="{9D8B030D-6E8A-4147-A177-3AD203B41FA5}">
                      <a16:colId xmlns:a16="http://schemas.microsoft.com/office/drawing/2014/main" val="3084099211"/>
                    </a:ext>
                  </a:extLst>
                </a:gridCol>
                <a:gridCol w="1465606">
                  <a:extLst>
                    <a:ext uri="{9D8B030D-6E8A-4147-A177-3AD203B41FA5}">
                      <a16:colId xmlns:a16="http://schemas.microsoft.com/office/drawing/2014/main" val="3002414395"/>
                    </a:ext>
                  </a:extLst>
                </a:gridCol>
                <a:gridCol w="3745438">
                  <a:extLst>
                    <a:ext uri="{9D8B030D-6E8A-4147-A177-3AD203B41FA5}">
                      <a16:colId xmlns:a16="http://schemas.microsoft.com/office/drawing/2014/main" val="2765261084"/>
                    </a:ext>
                  </a:extLst>
                </a:gridCol>
              </a:tblGrid>
              <a:tr h="46581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Intervention: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Target Population: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Evidenced to Address: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4052985"/>
                  </a:ext>
                </a:extLst>
              </a:tr>
              <a:tr h="4658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Second Step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Grades K-6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Prosocial skills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Violence prevention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6415640"/>
                  </a:ext>
                </a:extLst>
              </a:tr>
              <a:tr h="4658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Botvin</a:t>
                      </a:r>
                      <a:r>
                        <a:rPr lang="en-US" sz="1200" dirty="0">
                          <a:effectLst/>
                        </a:rPr>
                        <a:t> Life Skills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Grades 7-12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Prosocial skills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Substance use prevention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5018515"/>
                  </a:ext>
                </a:extLst>
              </a:tr>
              <a:tr h="4658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Support for Students Exposed to Trauma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Grades 4-9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Address impact of trauma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8196210"/>
                  </a:ext>
                </a:extLst>
              </a:tr>
              <a:tr h="4658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Check In, Check Out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Grades K-12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Reteach expectations, increased adult attention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2986048"/>
                  </a:ext>
                </a:extLst>
              </a:tr>
              <a:tr h="6987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Small group instruction of needed skills (social, coping, problem solving)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Grades K-12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Reteach lessons from curriculum available at T1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7363980"/>
                  </a:ext>
                </a:extLst>
              </a:tr>
              <a:tr h="4658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MATCH-ADTC (anxiety, depression, trauma, conduct)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Grades K-12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Modular approach to address less intense presenting problems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9330466"/>
                  </a:ext>
                </a:extLst>
              </a:tr>
              <a:tr h="2329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Coping Cat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Grades 2-8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Address impact of anxiety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3391076"/>
                  </a:ext>
                </a:extLst>
              </a:tr>
              <a:tr h="2329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Bounce Back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Grades K-5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Address impact of trauma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9454249"/>
                  </a:ext>
                </a:extLst>
              </a:tr>
              <a:tr h="2329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SPARCS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Grades 6-12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Address impact of trauma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9371052"/>
                  </a:ext>
                </a:extLst>
              </a:tr>
              <a:tr h="46581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Aggression Replacement Training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Grades 6-12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Address physical aggression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0396431"/>
                  </a:ext>
                </a:extLst>
              </a:tr>
              <a:tr h="2329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TF-CBT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Grades K-12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Address impact of trauma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7021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34570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7AB7-99D2-814C-9789-C276B0CCC99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br>
              <a:rPr lang="en-US" altLang="en-US" sz="4000" b="1" dirty="0">
                <a:solidFill>
                  <a:srgbClr val="006600"/>
                </a:solidFill>
                <a:ea typeface="ＭＳ Ｐゴシック" charset="-128"/>
              </a:rPr>
            </a:br>
            <a:r>
              <a:rPr lang="en-US" altLang="en-US" sz="4000" b="1" dirty="0">
                <a:solidFill>
                  <a:srgbClr val="006600"/>
                </a:solidFill>
                <a:ea typeface="ＭＳ Ｐゴシック" charset="-128"/>
              </a:rPr>
              <a:t>What Screening Tools are out There?</a:t>
            </a:r>
            <a:br>
              <a:rPr lang="en-US" altLang="en-US" sz="4000" b="1" dirty="0">
                <a:solidFill>
                  <a:srgbClr val="006600"/>
                </a:solidFill>
                <a:ea typeface="ＭＳ Ｐゴシック" charset="-128"/>
              </a:rPr>
            </a:br>
            <a:endParaRPr lang="en-US" sz="40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4F53A17-0C1E-8740-AFD4-09C05AA88189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09892" y="1823777"/>
            <a:ext cx="6205832" cy="3382179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32731C-3921-1A47-94CE-C769052ED28F}"/>
              </a:ext>
            </a:extLst>
          </p:cNvPr>
          <p:cNvSpPr txBox="1"/>
          <p:nvPr/>
        </p:nvSpPr>
        <p:spPr>
          <a:xfrm>
            <a:off x="2743200" y="5205957"/>
            <a:ext cx="42915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hlinkClick r:id="rId5"/>
              </a:rPr>
              <a:t>https://www.ci3t.org/screening</a:t>
            </a:r>
            <a:endParaRPr lang="en-US" alt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68920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>
            <a:noAutofit/>
          </a:bodyPr>
          <a:lstStyle>
            <a:lvl1pPr marL="0" indent="0" algn="ctr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1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pPr lvl="0" eaLnBrk="1" hangingPunct="1"/>
            <a:r>
              <a:rPr lang="en-US" altLang="en-US" sz="4000" b="1" dirty="0">
                <a:solidFill>
                  <a:srgbClr val="006600"/>
                </a:solidFill>
              </a:rPr>
              <a:t>Systems Considerations</a:t>
            </a:r>
          </a:p>
        </p:txBody>
      </p:sp>
      <p:graphicFrame>
        <p:nvGraphicFramePr>
          <p:cNvPr id="232450" name="Content Placeholder 2"/>
          <p:cNvGraphicFramePr>
            <a:graphicFrameLocks noGrp="1"/>
          </p:cNvGraphicFramePr>
          <p:nvPr>
            <p:ph idx="1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59052847"/>
              </p:ext>
            </p:extLst>
          </p:nvPr>
        </p:nvGraphicFramePr>
        <p:xfrm>
          <a:off x="457200" y="1219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F0D9068-F4A6-7E43-90B4-298D52A4866B}"/>
              </a:ext>
            </a:extLst>
          </p:cNvPr>
          <p:cNvSpPr txBox="1"/>
          <p:nvPr/>
        </p:nvSpPr>
        <p:spPr>
          <a:xfrm>
            <a:off x="2286000" y="6327729"/>
            <a:ext cx="5096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11"/>
              </a:rPr>
              <a:t>Screening Systems Considerations Assessment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2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2450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7" name="Picture 4" descr="A group of people around each otherDescription automatically generated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786063" y="1844675"/>
            <a:ext cx="3883025" cy="499586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47458" name="TextBox 1"/>
          <p:cNvSpPr/>
          <p:nvPr>
            <p:custDataLst>
              <p:tags r:id="rId3"/>
            </p:custDataLst>
          </p:nvPr>
        </p:nvSpPr>
        <p:spPr>
          <a:xfrm>
            <a:off x="304800" y="242888"/>
            <a:ext cx="8686800" cy="1601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32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defRPr>
            </a:lvl1pPr>
            <a:lvl2pPr marL="742950" indent="-28575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»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ＭＳ Ｐゴシック" pitchFamily="-8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chemeClr val="accent3">
                    <a:lumMod val="50000"/>
                  </a:schemeClr>
                </a:solidFill>
                <a:latin typeface="Arial"/>
              </a:rPr>
              <a:t>Another</a:t>
            </a:r>
            <a:r>
              <a:rPr lang="en-US" altLang="en-US" sz="4400" b="1" dirty="0">
                <a:solidFill>
                  <a:srgbClr val="006600"/>
                </a:solidFill>
                <a:latin typeface="Arial"/>
              </a:rPr>
              <a:t> amazing resource!</a:t>
            </a:r>
          </a:p>
          <a:p>
            <a:pPr marL="0" lvl="0" indent="0" algn="ctr" defTabSz="914400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/>
                <a:hlinkClick r:id="" action="ppaction://noaction"/>
              </a:rPr>
              <a:t>https://smhcollaborative.org/wp-content/uploads/2019/11/universalscreening.pdf</a:t>
            </a:r>
            <a:endParaRPr lang="en-US" altLang="en-US" sz="1800" b="1" dirty="0">
              <a:latin typeface="Arial"/>
            </a:endParaRPr>
          </a:p>
          <a:p>
            <a:pPr marL="0" lvl="0" indent="0" defTabSz="914400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6600"/>
                </a:solidFill>
                <a:latin typeface="Arial"/>
              </a:rPr>
              <a:t> </a:t>
            </a:r>
            <a:endParaRPr lang="en-US" altLang="en-US" sz="1800" dirty="0">
              <a:latin typeface="Arial"/>
            </a:endParaRPr>
          </a:p>
        </p:txBody>
      </p:sp>
      <p:sp>
        <p:nvSpPr>
          <p:cNvPr id="147459" name="New shape"/>
          <p:cNvSpPr/>
          <p:nvPr>
            <p:custDataLst>
              <p:tags r:id="rId4"/>
            </p:custDataLst>
          </p:nvPr>
        </p:nvSpPr>
        <p:spPr>
          <a:xfrm>
            <a:off x="2882900" y="959168"/>
            <a:ext cx="8915400" cy="2286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8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676692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831850"/>
            <a:ext cx="7772400" cy="1524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ＭＳ Ｐゴシック" pitchFamily="-84" charset="-128"/>
              </a:rPr>
              <a:t>What’</a:t>
            </a:r>
            <a:r>
              <a:rPr kumimoji="0" lang="en-US" altLang="ja-JP" sz="44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ＭＳ Ｐゴシック" pitchFamily="-84" charset="-128"/>
              </a:rPr>
              <a:t>s Next?</a:t>
            </a:r>
            <a:endParaRPr kumimoji="0" lang="en-US" altLang="en-US" sz="44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ＭＳ Ｐゴシック" pitchFamily="-84" charset="-128"/>
            </a:endParaRPr>
          </a:p>
        </p:txBody>
      </p:sp>
      <p:sp>
        <p:nvSpPr>
          <p:cNvPr id="240642" name="Content Placeholder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693738" y="2355850"/>
            <a:ext cx="7848600" cy="2860675"/>
          </a:xfrm>
          <a:prstGeom prst="rect">
            <a:avLst/>
          </a:pr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514350" marR="0" lvl="0" indent="-5143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Review Screening Systems Considerations Assessment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Determine where is your school in this process</a:t>
            </a:r>
          </a:p>
          <a:p>
            <a:pPr marL="514350" marR="0" lvl="0" indent="-5143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Review and select tools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0C79E3-BCBB-ED41-81E1-AA70E9AAC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0" y="50800"/>
            <a:ext cx="8674100" cy="68072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FE836B3-3CEA-444E-9E76-A5A12FF9C835}"/>
              </a:ext>
            </a:extLst>
          </p:cNvPr>
          <p:cNvCxnSpPr>
            <a:cxnSpLocks/>
          </p:cNvCxnSpPr>
          <p:nvPr/>
        </p:nvCxnSpPr>
        <p:spPr>
          <a:xfrm flipH="1" flipV="1">
            <a:off x="4227681" y="2722000"/>
            <a:ext cx="725319" cy="7040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160C8BC3-3780-E242-AE94-E043C3866B0D}"/>
              </a:ext>
            </a:extLst>
          </p:cNvPr>
          <p:cNvSpPr/>
          <p:nvPr/>
        </p:nvSpPr>
        <p:spPr>
          <a:xfrm>
            <a:off x="4953000" y="3218639"/>
            <a:ext cx="3124200" cy="41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0420141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968531-A70A-1646-83E3-05E747A91E5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b="1" dirty="0">
                <a:solidFill>
                  <a:srgbClr val="006600"/>
                </a:solidFill>
              </a:rPr>
              <a:t>Acknowledgements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BA629DF-405C-284E-B9B9-75FBBD51D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58" y="2586607"/>
            <a:ext cx="4572000" cy="1256955"/>
          </a:xfr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6913C1C7-A45A-A741-B67A-BA92EF95FA3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051549" y="1174104"/>
            <a:ext cx="2269819" cy="151521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9B469F-3C65-8C48-8676-5005AC68E4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542" y="1035692"/>
            <a:ext cx="2965451" cy="176393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95AE1A6-D884-5E40-A4C2-7AF2923B320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97304" y="5007876"/>
            <a:ext cx="2932671" cy="1598306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056410-17B2-164E-8520-0E0697ED6D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56" y="4649490"/>
            <a:ext cx="2654117" cy="18271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10B2E3-7CDC-9B4A-8531-0B4A026844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990" y="3184735"/>
            <a:ext cx="3587009" cy="7514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A26EAAF-43D3-734D-8904-051C9D0CE2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798765"/>
            <a:ext cx="2174910" cy="15983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3BE4383-65CD-DA48-823A-82252B75ED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09" y="3793510"/>
            <a:ext cx="2654117" cy="98109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8EB2641-6454-AC48-BD27-258563BBAD69}"/>
              </a:ext>
            </a:extLst>
          </p:cNvPr>
          <p:cNvSpPr txBox="1"/>
          <p:nvPr/>
        </p:nvSpPr>
        <p:spPr>
          <a:xfrm>
            <a:off x="4195482" y="1936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B887154-4D65-C345-AF39-5B7B12840F1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286" y="1698537"/>
            <a:ext cx="2071166" cy="132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0619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54;p5">
            <a:extLst>
              <a:ext uri="{FF2B5EF4-FFF2-40B4-BE49-F238E27FC236}">
                <a16:creationId xmlns:a16="http://schemas.microsoft.com/office/drawing/2014/main" id="{3E1D5B46-3763-4B6F-B345-1D014F75D49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0063" y="145828"/>
            <a:ext cx="8016737" cy="656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287914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7780" y="1508443"/>
            <a:ext cx="6858000" cy="385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495212" y="1716140"/>
            <a:ext cx="3393853" cy="3393852"/>
            <a:chOff x="183451" y="48831"/>
            <a:chExt cx="4525137" cy="4525136"/>
          </a:xfrm>
        </p:grpSpPr>
        <p:sp>
          <p:nvSpPr>
            <p:cNvPr id="8" name="Oval 7"/>
            <p:cNvSpPr/>
            <p:nvPr/>
          </p:nvSpPr>
          <p:spPr>
            <a:xfrm>
              <a:off x="183451" y="48831"/>
              <a:ext cx="4525137" cy="4525136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Oval 4"/>
            <p:cNvSpPr txBox="1"/>
            <p:nvPr/>
          </p:nvSpPr>
          <p:spPr>
            <a:xfrm>
              <a:off x="815340" y="582442"/>
              <a:ext cx="2609088" cy="34579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300163">
                <a:lnSpc>
                  <a:spcPct val="90000"/>
                </a:lnSpc>
                <a:spcAft>
                  <a:spcPct val="35000"/>
                </a:spcAft>
              </a:pPr>
              <a:r>
                <a:rPr lang="en-US" sz="2925" kern="1200"/>
                <a:t>Internalizing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085391" y="1739138"/>
            <a:ext cx="3393853" cy="3393852"/>
            <a:chOff x="3444811" y="48831"/>
            <a:chExt cx="4525137" cy="4525136"/>
          </a:xfrm>
        </p:grpSpPr>
        <p:sp>
          <p:nvSpPr>
            <p:cNvPr id="11" name="Oval 10"/>
            <p:cNvSpPr/>
            <p:nvPr/>
          </p:nvSpPr>
          <p:spPr>
            <a:xfrm>
              <a:off x="3444811" y="48831"/>
              <a:ext cx="4525137" cy="4525136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2" name="Oval 4"/>
            <p:cNvSpPr txBox="1"/>
            <p:nvPr/>
          </p:nvSpPr>
          <p:spPr>
            <a:xfrm>
              <a:off x="4728972" y="582442"/>
              <a:ext cx="2609088" cy="34579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300163">
                <a:lnSpc>
                  <a:spcPct val="90000"/>
                </a:lnSpc>
                <a:spcAft>
                  <a:spcPct val="35000"/>
                </a:spcAft>
              </a:pPr>
              <a:r>
                <a:rPr lang="en-US" sz="2925" kern="1200"/>
                <a:t>Externalizing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858251" y="5640652"/>
            <a:ext cx="6858000" cy="360098"/>
          </a:xfrm>
          <a:prstGeom prst="rect">
            <a:avLst/>
          </a:prstGeom>
        </p:spPr>
        <p:txBody>
          <a:bodyPr wrap="square" anchor="b" anchorCtr="0">
            <a:noAutofit/>
          </a:bodyPr>
          <a:lstStyle/>
          <a:p>
            <a:pPr>
              <a:lnSpc>
                <a:spcPct val="90000"/>
              </a:lnSpc>
              <a:spcBef>
                <a:spcPts val="432"/>
              </a:spcBef>
            </a:pPr>
            <a:r>
              <a:rPr lang="en-US" sz="105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Source: Forness, S.R., Freeman, S.F., </a:t>
            </a:r>
            <a:r>
              <a:rPr lang="en-US" sz="1050" err="1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Paparella</a:t>
            </a:r>
            <a:r>
              <a:rPr lang="en-US" sz="105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, T., Kauffman, J.M., &amp; Walker, H.M. (2012). Special education implications of point and cumulative prevalence for children with emotional or behavioral disorders. </a:t>
            </a:r>
            <a:r>
              <a:rPr lang="en-US" sz="1050" i="1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Journal of Emotional and Behavioral Disorders, 20</a:t>
            </a:r>
            <a:r>
              <a:rPr lang="en-US" sz="1050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rPr>
              <a:t>, 4-18.</a:t>
            </a:r>
          </a:p>
        </p:txBody>
      </p:sp>
      <p:graphicFrame>
        <p:nvGraphicFramePr>
          <p:cNvPr id="17" name="Content Placeholder 4"/>
          <p:cNvGraphicFramePr>
            <a:graphicFrameLocks/>
          </p:cNvGraphicFramePr>
          <p:nvPr/>
        </p:nvGraphicFramePr>
        <p:xfrm>
          <a:off x="-321549" y="4111468"/>
          <a:ext cx="3028950" cy="1546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Right Arrow 17"/>
          <p:cNvSpPr/>
          <p:nvPr/>
        </p:nvSpPr>
        <p:spPr>
          <a:xfrm>
            <a:off x="138153" y="623598"/>
            <a:ext cx="2927612" cy="213706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100">
                <a:solidFill>
                  <a:prstClr val="white"/>
                </a:solidFill>
              </a:rPr>
              <a:t>Shift to a systems level perspective</a:t>
            </a:r>
          </a:p>
        </p:txBody>
      </p:sp>
    </p:spTree>
    <p:extLst>
      <p:ext uri="{BB962C8B-B14F-4D97-AF65-F5344CB8AC3E}">
        <p14:creationId xmlns:p14="http://schemas.microsoft.com/office/powerpoint/2010/main" val="1997506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3349C-ABF0-3D4B-B39D-E44E6119C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800" y="3313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006600"/>
                </a:solidFill>
              </a:rPr>
              <a:t>Context: Challenges and Opportunities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D6F708-7155-764B-82B4-0360EAFF059F}"/>
              </a:ext>
            </a:extLst>
          </p:cNvPr>
          <p:cNvSpPr txBox="1"/>
          <p:nvPr/>
        </p:nvSpPr>
        <p:spPr>
          <a:xfrm>
            <a:off x="4479235" y="2584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DCF3EB-087D-5747-A375-D551DA88C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18" y="1568293"/>
            <a:ext cx="4631646" cy="20236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5E0126-919D-F54F-BC6D-0D4E64270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47" y="3892599"/>
            <a:ext cx="7741280" cy="825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9EB651-0E3F-462E-98F5-13FAC5B3A8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00" y="5299018"/>
            <a:ext cx="7765296" cy="83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2876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8650" y="857251"/>
            <a:ext cx="677880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5"/>
          <p:cNvSpPr txBox="1">
            <a:spLocks noGrp="1"/>
          </p:cNvSpPr>
          <p:nvPr>
            <p:ph type="title"/>
          </p:nvPr>
        </p:nvSpPr>
        <p:spPr>
          <a:xfrm>
            <a:off x="311700" y="381000"/>
            <a:ext cx="8520600" cy="914400"/>
          </a:xfrm>
          <a:prstGeom prst="rect">
            <a:avLst/>
          </a:prstGeom>
          <a:solidFill>
            <a:srgbClr val="008000">
              <a:alpha val="4902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" dirty="0"/>
              <a:t>Educational Equity . . .</a:t>
            </a:r>
            <a:endParaRPr dirty="0"/>
          </a:p>
        </p:txBody>
      </p:sp>
      <p:sp>
        <p:nvSpPr>
          <p:cNvPr id="306" name="Google Shape;306;p45"/>
          <p:cNvSpPr txBox="1">
            <a:spLocks noGrp="1"/>
          </p:cNvSpPr>
          <p:nvPr>
            <p:ph type="body" idx="1"/>
          </p:nvPr>
        </p:nvSpPr>
        <p:spPr>
          <a:xfrm>
            <a:off x="311700" y="1295400"/>
            <a:ext cx="8520600" cy="51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dirty="0">
                <a:solidFill>
                  <a:schemeClr val="dk1"/>
                </a:solidFill>
              </a:rPr>
              <a:t>exists when educational policies, practices, interactions, and resources are </a:t>
            </a:r>
            <a:r>
              <a:rPr lang="en" b="1" dirty="0">
                <a:solidFill>
                  <a:schemeClr val="dk1"/>
                </a:solidFill>
              </a:rPr>
              <a:t>representative</a:t>
            </a:r>
            <a:r>
              <a:rPr lang="en" dirty="0">
                <a:solidFill>
                  <a:schemeClr val="dk1"/>
                </a:solidFill>
              </a:rPr>
              <a:t> of, constructed by, and responsive to all people so that EACH INDIVIDUAL has </a:t>
            </a:r>
            <a:r>
              <a:rPr lang="en" b="1" dirty="0">
                <a:solidFill>
                  <a:schemeClr val="dk1"/>
                </a:solidFill>
              </a:rPr>
              <a:t>access </a:t>
            </a:r>
            <a:r>
              <a:rPr lang="en" dirty="0">
                <a:solidFill>
                  <a:schemeClr val="dk1"/>
                </a:solidFill>
              </a:rPr>
              <a:t>to, </a:t>
            </a:r>
            <a:r>
              <a:rPr lang="en" b="1" dirty="0">
                <a:solidFill>
                  <a:schemeClr val="dk1"/>
                </a:solidFill>
              </a:rPr>
              <a:t>meaningfully participates</a:t>
            </a:r>
            <a:r>
              <a:rPr lang="en" dirty="0">
                <a:solidFill>
                  <a:schemeClr val="dk1"/>
                </a:solidFill>
              </a:rPr>
              <a:t> in, AND has </a:t>
            </a:r>
            <a:r>
              <a:rPr lang="en" b="1" dirty="0">
                <a:solidFill>
                  <a:schemeClr val="dk1"/>
                </a:solidFill>
              </a:rPr>
              <a:t>positive outcomes</a:t>
            </a:r>
            <a:r>
              <a:rPr lang="en" dirty="0">
                <a:solidFill>
                  <a:schemeClr val="dk1"/>
                </a:solidFill>
              </a:rPr>
              <a:t> from high-quality learning experiences, regardless of individual characteristics and group memberships. </a:t>
            </a:r>
            <a:endParaRPr dirty="0">
              <a:solidFill>
                <a:schemeClr val="dk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endParaRPr lang="en" dirty="0">
              <a:solidFill>
                <a:schemeClr val="dk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dirty="0">
                <a:solidFill>
                  <a:schemeClr val="dk1"/>
                </a:solidFill>
              </a:rPr>
              <a:t>(Fraser, 2008; Great Lakes Equity Center, 2012)</a:t>
            </a:r>
            <a:endParaRPr dirty="0">
              <a:solidFill>
                <a:schemeClr val="dk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>
            <a:extLst>
              <a:ext uri="{FF2B5EF4-FFF2-40B4-BE49-F238E27FC236}">
                <a16:creationId xmlns:a16="http://schemas.microsoft.com/office/drawing/2014/main" id="{6B245D35-AF7D-0D4F-A3F7-6C01666461B1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1905000"/>
            <a:ext cx="8839200" cy="4648200"/>
            <a:chOff x="-727" y="1056"/>
            <a:chExt cx="5481" cy="3003"/>
          </a:xfrm>
        </p:grpSpPr>
        <p:sp>
          <p:nvSpPr>
            <p:cNvPr id="40975" name="AutoShape 3">
              <a:extLst>
                <a:ext uri="{FF2B5EF4-FFF2-40B4-BE49-F238E27FC236}">
                  <a16:creationId xmlns:a16="http://schemas.microsoft.com/office/drawing/2014/main" id="{1455D585-B70B-2B4F-B270-A36720332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1056"/>
              <a:ext cx="3650" cy="3003"/>
            </a:xfrm>
            <a:prstGeom prst="triangle">
              <a:avLst>
                <a:gd name="adj" fmla="val 50000"/>
              </a:avLst>
            </a:prstGeom>
            <a:solidFill>
              <a:srgbClr val="2E8E2E"/>
            </a:solidFill>
            <a:ln w="9525">
              <a:miter lim="800000"/>
              <a:headEnd/>
              <a:tailEnd/>
            </a:ln>
            <a:scene3d>
              <a:camera prst="legacyPerspectiveTopRight">
                <a:rot lat="21299970" lon="0" rev="0"/>
              </a:camera>
              <a:lightRig rig="legacyFlat3" dir="b"/>
            </a:scene3d>
            <a:sp3d extrusionH="3630600" prstMaterial="legacyMatte">
              <a:bevelT w="13500" h="13500" prst="angle"/>
              <a:bevelB w="13500" h="13500" prst="angle"/>
              <a:extrusionClr>
                <a:srgbClr val="336600"/>
              </a:extrusionClr>
              <a:contourClr>
                <a:srgbClr val="2E8E2E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976" name="Text Box 4">
              <a:extLst>
                <a:ext uri="{FF2B5EF4-FFF2-40B4-BE49-F238E27FC236}">
                  <a16:creationId xmlns:a16="http://schemas.microsoft.com/office/drawing/2014/main" id="{AF7E5095-B336-CD44-8E83-538534995A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27" y="2484"/>
              <a:ext cx="2095" cy="1044"/>
            </a:xfrm>
            <a:prstGeom prst="rect">
              <a:avLst/>
            </a:prstGeom>
            <a:noFill/>
            <a:ln w="254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Universal Practices in place for 100% of students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80% of Students should be successful when accessing Universal Supports</a:t>
              </a:r>
            </a:p>
          </p:txBody>
        </p:sp>
      </p:grpSp>
      <p:grpSp>
        <p:nvGrpSpPr>
          <p:cNvPr id="40963" name="Group 3">
            <a:extLst>
              <a:ext uri="{FF2B5EF4-FFF2-40B4-BE49-F238E27FC236}">
                <a16:creationId xmlns:a16="http://schemas.microsoft.com/office/drawing/2014/main" id="{F451B840-3576-3443-884A-A3623AB58C4C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1905000"/>
            <a:ext cx="5254625" cy="2354263"/>
            <a:chOff x="260" y="480"/>
            <a:chExt cx="4156" cy="1968"/>
          </a:xfrm>
        </p:grpSpPr>
        <p:sp>
          <p:nvSpPr>
            <p:cNvPr id="40973" name="AutoShape 6">
              <a:extLst>
                <a:ext uri="{FF2B5EF4-FFF2-40B4-BE49-F238E27FC236}">
                  <a16:creationId xmlns:a16="http://schemas.microsoft.com/office/drawing/2014/main" id="{76A29C1F-6A87-F74E-B9D3-102D9EB08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480"/>
              <a:ext cx="2256" cy="196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FF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21299970" lon="0" rev="0"/>
              </a:camera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rgbClr val="FFFF00"/>
              </a:extrusionClr>
              <a:contourClr>
                <a:srgbClr val="FFFF00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974" name="Text Box 7">
              <a:extLst>
                <a:ext uri="{FF2B5EF4-FFF2-40B4-BE49-F238E27FC236}">
                  <a16:creationId xmlns:a16="http://schemas.microsoft.com/office/drawing/2014/main" id="{F6BAC153-D7A3-6F4D-9D6B-B833486F83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" y="1245"/>
              <a:ext cx="1988" cy="772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10-15% of Students may need Targeted Supports</a:t>
              </a:r>
            </a:p>
          </p:txBody>
        </p:sp>
      </p:grpSp>
      <p:grpSp>
        <p:nvGrpSpPr>
          <p:cNvPr id="40964" name="Group 4">
            <a:extLst>
              <a:ext uri="{FF2B5EF4-FFF2-40B4-BE49-F238E27FC236}">
                <a16:creationId xmlns:a16="http://schemas.microsoft.com/office/drawing/2014/main" id="{0C870095-B66F-B843-87DE-CE0A5E42D31F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1524000"/>
            <a:ext cx="3352800" cy="1104900"/>
            <a:chOff x="-939" y="-50"/>
            <a:chExt cx="4827" cy="1538"/>
          </a:xfrm>
        </p:grpSpPr>
        <p:sp>
          <p:nvSpPr>
            <p:cNvPr id="40971" name="AutoShape 9">
              <a:extLst>
                <a:ext uri="{FF2B5EF4-FFF2-40B4-BE49-F238E27FC236}">
                  <a16:creationId xmlns:a16="http://schemas.microsoft.com/office/drawing/2014/main" id="{09B04E5A-C7E1-CB42-A032-14DE21D1A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480"/>
              <a:ext cx="1200" cy="100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21299970" lon="300000" rev="0"/>
              </a:camera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0000"/>
              </a:extrusionClr>
              <a:contourClr>
                <a:srgbClr val="FF0000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972" name="Text Box 10">
              <a:extLst>
                <a:ext uri="{FF2B5EF4-FFF2-40B4-BE49-F238E27FC236}">
                  <a16:creationId xmlns:a16="http://schemas.microsoft.com/office/drawing/2014/main" id="{FEC1680F-958D-9748-AD3C-A921411389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39" y="-50"/>
              <a:ext cx="3620" cy="128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  <a:latin typeface="Arial" panose="020B0604020202020204" pitchFamily="34" charset="0"/>
                </a:rPr>
                <a:t>1-5% of Students may need Intensive Supports</a:t>
              </a:r>
            </a:p>
          </p:txBody>
        </p:sp>
      </p:grpSp>
      <p:sp>
        <p:nvSpPr>
          <p:cNvPr id="40965" name="Text Box 11">
            <a:extLst>
              <a:ext uri="{FF2B5EF4-FFF2-40B4-BE49-F238E27FC236}">
                <a16:creationId xmlns:a16="http://schemas.microsoft.com/office/drawing/2014/main" id="{78C19DBF-F1D5-8F46-9F8F-F1744C547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679450"/>
            <a:ext cx="617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966" name="TextBox 1">
            <a:extLst>
              <a:ext uri="{FF2B5EF4-FFF2-40B4-BE49-F238E27FC236}">
                <a16:creationId xmlns:a16="http://schemas.microsoft.com/office/drawing/2014/main" id="{1B73C5FB-F6A9-CD4E-919C-96290E0F5F4F}"/>
              </a:ext>
            </a:extLst>
          </p:cNvPr>
          <p:cNvSpPr txBox="1">
            <a:spLocks noChangeArrowheads="1"/>
          </p:cNvSpPr>
          <p:nvPr/>
        </p:nvSpPr>
        <p:spPr bwMode="auto">
          <a:xfrm rot="3510755">
            <a:off x="6656388" y="3536950"/>
            <a:ext cx="2711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ALL Students!</a:t>
            </a:r>
          </a:p>
        </p:txBody>
      </p:sp>
      <p:sp>
        <p:nvSpPr>
          <p:cNvPr id="40967" name="TextBox 16">
            <a:extLst>
              <a:ext uri="{FF2B5EF4-FFF2-40B4-BE49-F238E27FC236}">
                <a16:creationId xmlns:a16="http://schemas.microsoft.com/office/drawing/2014/main" id="{416230C3-BA80-FB43-B360-B1941A8A3D77}"/>
              </a:ext>
            </a:extLst>
          </p:cNvPr>
          <p:cNvSpPr txBox="1">
            <a:spLocks noChangeArrowheads="1"/>
          </p:cNvSpPr>
          <p:nvPr/>
        </p:nvSpPr>
        <p:spPr bwMode="auto">
          <a:xfrm rot="3510755">
            <a:off x="6315076" y="2997200"/>
            <a:ext cx="1338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Some</a:t>
            </a:r>
          </a:p>
        </p:txBody>
      </p:sp>
      <p:sp>
        <p:nvSpPr>
          <p:cNvPr id="40968" name="TextBox 17">
            <a:extLst>
              <a:ext uri="{FF2B5EF4-FFF2-40B4-BE49-F238E27FC236}">
                <a16:creationId xmlns:a16="http://schemas.microsoft.com/office/drawing/2014/main" id="{822A3ACE-1592-E046-9972-0715035C445E}"/>
              </a:ext>
            </a:extLst>
          </p:cNvPr>
          <p:cNvSpPr txBox="1">
            <a:spLocks noChangeArrowheads="1"/>
          </p:cNvSpPr>
          <p:nvPr/>
        </p:nvSpPr>
        <p:spPr bwMode="auto">
          <a:xfrm rot="3510755">
            <a:off x="5813425" y="1990726"/>
            <a:ext cx="765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Few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BBE654-F828-5E4C-822A-184465130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noFill/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prstClr val="black"/>
                </a:solidFill>
              </a:rPr>
            </a:br>
            <a:r>
              <a:rPr lang="en-US" sz="3800" b="1" dirty="0">
                <a:solidFill>
                  <a:srgbClr val="006600"/>
                </a:solidFill>
              </a:rPr>
              <a:t>Access and Equity for All</a:t>
            </a:r>
            <a:r>
              <a:rPr lang="en-US" sz="3800" b="1" i="1" dirty="0">
                <a:solidFill>
                  <a:srgbClr val="006600"/>
                </a:solidFill>
              </a:rPr>
              <a:t>! </a:t>
            </a:r>
            <a:br>
              <a:rPr 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en-US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9.07.14"/>
  <p:tag name="AS_TITLE" val="Aspose.Slides for .NET 4.0"/>
  <p:tag name="AS_VERSION" val="19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b2e4f36-b900-4795-9a53-1e6bbb35665a}&quot; /&gt;&lt;isInvalidForFieldText val=&quot;0&quot; /&gt;&lt;Image&gt;&lt;filename val=&quot;E:\breeze\content\1108976012\2720711070-1\input\breezo\data\asimages\{5b2e4f36-b900-4795-9a53-1e6bbb35665a}.png&quot; /&gt;&lt;left val=&quot;59&quot; /&gt;&lt;top val=&quot;56&quot; /&gt;&lt;width val=&quot;838&quot; /&gt;&lt;height val=&quot;62&quot; /&gt;&lt;hasText val=&quot;1&quot; /&gt;&lt;/Image&gt;&lt;/ThreeDShapeInfo&gt;"/>
  <p:tag name="PRESENTER_SHAPETEXTINFO" val="&lt;ShapeTextInfo&gt;&lt;TableIndex row=&quot;-1&quot; col=&quot;-1&quot;&gt;&lt;linesCount val=&quot;1&quot; /&gt;&lt;lineCharCount val=&quot;27&quot; 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3a824c1-6519-4624-91e4-73f657d95c88}&quot; /&gt;&lt;isInvalidForFieldText val=&quot;0&quot; /&gt;&lt;Image&gt;&lt;filename val=&quot;E:\breeze\content\1108976012\2720711070-1\input\breezo\data\asimages\{23a824c1-6519-4624-91e4-73f657d95c88}.png&quot; /&gt;&lt;left val=&quot;207&quot; /&gt;&lt;top val=&quot;571&quot; /&gt;&lt;width val=&quot;533&quot; /&gt;&lt;height val=&quot;32&quot; /&gt;&lt;hasText val=&quot;1&quot; /&gt;&lt;/Image&gt;&lt;/ThreeDShapeInfo&gt;"/>
  <p:tag name="PRESENTER_SHAPETEXTINFO" val="&lt;ShapeTextInfo&gt;&lt;TableIndex row=&quot;-1&quot; col=&quot;-1&quot;&gt;&lt;linesCount val=&quot;1&quot; /&gt;&lt;lineCharCount val=&quot;35&quot; 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023b26d-1eca-40e2-9775-d75f0fc9c14a}&quot; /&gt;&lt;isInvalidForFieldText val=&quot;0&quot; /&gt;&lt;Image&gt;&lt;filename val=&quot;E:\breeze\content\1108976012\2720711070-1\input\breezo\data\asimages\{d023b26d-1eca-40e2-9775-d75f0fc9c14a}.png&quot; /&gt;&lt;left val=&quot;116&quot; /&gt;&lt;top val=&quot;62&quot; /&gt;&lt;width val=&quot;727&quot; /&gt;&lt;height val=&quot;125&quot; /&gt;&lt;hasText val=&quot;1&quot; /&gt;&lt;/Image&gt;&lt;/ThreeDShapeInfo&gt;"/>
  <p:tag name="PRESENTER_SHAPETEXTINFO" val="&lt;ShapeTextInfo&gt;&lt;TableIndex row=&quot;-1&quot; col=&quot;-1&quot;&gt;&lt;linesCount val=&quot;1&quot; /&gt;&lt;lineCharCount val=&quot;39&quot; 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c68649-1696-435e-b421-75b0f952217e}&quot; /&gt;&lt;isInvalidForFieldText val=&quot;0&quot; /&gt;&lt;Image&gt;&lt;filename val=&quot;E:\breeze\content\1108976012\2720711070-1\input\breezo\data\asimages\{51c68649-1696-435e-b421-75b0f952217e}.png&quot; /&gt;&lt;left val=&quot;59&quot; /&gt;&lt;top val=&quot;215&quot; /&gt;&lt;width val=&quot;841&quot; /&gt;&lt;height val=&quot;366&quot; /&gt;&lt;hasText val=&quot;1&quot; /&gt;&lt;/Image&gt;&lt;/ThreeDShapeInfo&gt;"/>
  <p:tag name="PRESENTER_SHAPETEXTINFO" val="&lt;ShapeTextInfo&gt;&lt;TableIndex row=&quot;-1&quot; col=&quot;-1&quot;&gt;&lt;linesCount val=&quot;3&quot; /&gt;&lt;lineCharCount val=&quot;112&quot; /&gt;&lt;lineCharCount val=&quot;1&quot; /&gt;&lt;lineCharCount val=&quot;134&quot; 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52295cd-19ea-4711-9fe3-e62c4eb82b75}&quot; /&gt;&lt;isInvalidForFieldText val=&quot;0&quot; /&gt;&lt;Image&gt;&lt;filename val=&quot;E:\breeze\content\1108976012\2720711070-1\input\breezo\data\asimages\{252295cd-19ea-4711-9fe3-e62c4eb82b75}.png&quot; /&gt;&lt;left val=&quot;438&quot; /&gt;&lt;top val=&quot;68&quot; /&gt;&lt;width val=&quot;85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4&quot; 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65d23ae-f41e-4ba0-99e3-d497a47b47a4}&quot; /&gt;&lt;isInvalidForFieldText val=&quot;0&quot; /&gt;&lt;Image&gt;&lt;filename val=&quot;E:\breeze\content\1108976012\2720711070-1\input\breezo\data\asimages\{b65d23ae-f41e-4ba0-99e3-d497a47b47a4}.png&quot; /&gt;&lt;left val=&quot;58&quot; /&gt;&lt;top val=&quot;181&quot; /&gt;&lt;width val=&quot;795&quot; /&gt;&lt;height val=&quot;349&quot; /&gt;&lt;hasText val=&quot;1&quot; /&gt;&lt;/Image&gt;&lt;/ThreeDShapeInfo&gt;"/>
  <p:tag name="PRESENTER_SHAPETEXTINFO" val="&lt;ShapeTextInfo&gt;&lt;TableIndex row=&quot;-1&quot; col=&quot;-1&quot;&gt;&lt;linesCount val=&quot;4&quot; /&gt;&lt;lineCharCount val=&quot;117&quot; /&gt;&lt;lineCharCount val=&quot;41&quot; /&gt;&lt;lineCharCount val=&quot;44&quot; /&gt;&lt;lineCharCount val=&quot;50&quot; 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53bee0a-45aa-431e-91c9-5d2bc85901ea}&quot; /&gt;&lt;isInvalidForFieldText val=&quot;0&quot; /&gt;&lt;Image&gt;&lt;filename val=&quot;E:\breeze\content\1108976012\2720711070-1\input\breezo\data\asimages\{853bee0a-45aa-431e-91c9-5d2bc85901ea}.png&quot; /&gt;&lt;left val=&quot;178&quot; /&gt;&lt;top val=&quot;74&quot; /&gt;&lt;width val=&quot;628&quot; /&gt;&lt;height val=&quot;52&quot; /&gt;&lt;hasText val=&quot;1&quot; /&gt;&lt;/Image&gt;&lt;/ThreeDShapeInfo&gt;"/>
  <p:tag name="PRESENTER_SHAPETEXTINFO" val="&lt;ShapeTextInfo&gt;&lt;TableIndex row=&quot;-1&quot; col=&quot;-1&quot;&gt;&lt;linesCount val=&quot;1&quot; /&gt;&lt;lineCharCount val=&quot;24&quot; 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97b1e77-da0b-4eb6-a17d-e5ee0aef6c1b}&quot; /&gt;&lt;isInvalidForFieldText val=&quot;0&quot; /&gt;&lt;Image&gt;&lt;filename val=&quot;E:\breeze\content\1108976012\2720711070-1\input\breezo\data\asimages\{197b1e77-da0b-4eb6-a17d-e5ee0aef6c1b}.png&quot; /&gt;&lt;left val=&quot;59&quot; /&gt;&lt;top val=&quot;175&quot; /&gt;&lt;width val=&quot;830&quot; /&gt;&lt;height val=&quot;469&quot; /&gt;&lt;hasText val=&quot;1&quot; /&gt;&lt;/Image&gt;&lt;/ThreeDShapeInfo&gt;"/>
  <p:tag name="PRESENTER_SHAPETEXTINFO" val="&lt;ShapeTextInfo&gt;&lt;TableIndex row=&quot;-1&quot; col=&quot;-1&quot;&gt;&lt;linesCount val=&quot;6&quot; /&gt;&lt;lineCharCount val=&quot;61&quot; /&gt;&lt;lineCharCount val=&quot;53&quot; /&gt;&lt;lineCharCount val=&quot;50&quot; /&gt;&lt;lineCharCount val=&quot;120&quot; /&gt;&lt;lineCharCount val=&quot;1&quot; /&gt;&lt;lineCharCount val=&quot;1&quot; 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d537872-85b4-4751-8999-c78ac57f9d50}&quot; /&gt;&lt;isInvalidForFieldText val=&quot;0&quot; /&gt;&lt;Image&gt;&lt;filename val=&quot;E:\breeze\content\1108976012\2720711070-1\input\breezo\data\asimages\{7d537872-85b4-4751-8999-c78ac57f9d50}.png&quot; /&gt;&lt;left val=&quot;793&quot; /&gt;&lt;top val=&quot;71&quot; /&gt;&lt;width val=&quot;167&quot; /&gt;&lt;height val=&quot;122&quot; /&gt;&lt;hasText val=&quot;1&quot; 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d4ea81a-20da-4545-b796-e73901f92074}&quot; /&gt;&lt;isInvalidForFieldText val=&quot;0&quot; /&gt;&lt;Image&gt;&lt;filename val=&quot;E:\breeze\content\1108976012\2720711070-1\input\breezo\data\asimages\{bd4ea81a-20da-4545-b796-e73901f92074}.png&quot; /&gt;&lt;left val=&quot;96&quot; /&gt;&lt;top val=&quot;32&quot; /&gt;&lt;width val=&quot;769&quot; /&gt;&lt;height val=&quot;113&quot; /&gt;&lt;hasText val=&quot;1&quot; /&gt;&lt;/Image&gt;&lt;/ThreeDShapeInfo&gt;"/>
  <p:tag name="PRESENTER_SHAPETEXTINFO" val="&lt;ShapeTextInfo&gt;&lt;TableIndex row=&quot;-1&quot; col=&quot;-1&quot;&gt;&lt;linesCount val=&quot;1&quot; /&gt;&lt;lineCharCount val=&quot;50&quot; 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E:\breeze\content\1108976012\2720711070-1\input\breezo\data\asimages\{d1986a95-0534-408a-921d-35e5c4fc05f9}.png&quot; /&gt;&lt;left val=&quot;0&quot; /&gt;&lt;top val=&quot;256&quot; /&gt;&lt;width val=&quot;960&quot; /&gt;&lt;height val=&quot;301&quot; /&gt;&lt;hasText val=&quot;1&quot; 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52295cd-19ea-4711-9fe3-e62c4eb82b75}&quot; /&gt;&lt;isInvalidForFieldText val=&quot;0&quot; /&gt;&lt;Image&gt;&lt;filename val=&quot;E:\breeze\content\1108976012\2720711070-1\input\breezo\data\asimages\{252295cd-19ea-4711-9fe3-e62c4eb82b75}.png&quot; /&gt;&lt;left val=&quot;438&quot; /&gt;&lt;top val=&quot;68&quot; /&gt;&lt;width val=&quot;85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4&quot; 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65d23ae-f41e-4ba0-99e3-d497a47b47a4}&quot; /&gt;&lt;isInvalidForFieldText val=&quot;0&quot; /&gt;&lt;Image&gt;&lt;filename val=&quot;E:\breeze\content\1108976012\2720711070-1\input\breezo\data\asimages\{b65d23ae-f41e-4ba0-99e3-d497a47b47a4}.png&quot; /&gt;&lt;left val=&quot;58&quot; /&gt;&lt;top val=&quot;181&quot; /&gt;&lt;width val=&quot;795&quot; /&gt;&lt;height val=&quot;349&quot; /&gt;&lt;hasText val=&quot;1&quot; /&gt;&lt;/Image&gt;&lt;/ThreeDShapeInfo&gt;"/>
  <p:tag name="PRESENTER_SHAPETEXTINFO" val="&lt;ShapeTextInfo&gt;&lt;TableIndex row=&quot;-1&quot; col=&quot;-1&quot;&gt;&lt;linesCount val=&quot;4&quot; /&gt;&lt;lineCharCount val=&quot;117&quot; /&gt;&lt;lineCharCount val=&quot;41&quot; /&gt;&lt;lineCharCount val=&quot;44&quot; /&gt;&lt;lineCharCount val=&quot;50&quot; 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f4785c2-26bd-4a73-a0e4-220f869494a6}&quot; /&gt;&lt;isInvalidForFieldText val=&quot;0&quot; /&gt;&lt;Image&gt;&lt;filename val=&quot;E:\breeze\content\1108976012\2720711070-1\input\breezo\data\asimages\{bf4785c2-26bd-4a73-a0e4-220f869494a6}.png&quot; /&gt;&lt;left val=&quot;219&quot; /&gt;&lt;top val=&quot;71&quot; /&gt;&lt;width val=&quot;520&quot; /&gt;&lt;height val=&quot;52&quot; /&gt;&lt;hasText val=&quot;1&quot; /&gt;&lt;/Image&gt;&lt;/ThreeDShapeInfo&gt;"/>
  <p:tag name="PRESENTER_SHAPETEXTINFO" val="&lt;ShapeTextInfo&gt;&lt;TableIndex row=&quot;-1&quot; col=&quot;-1&quot;&gt;&lt;linesCount val=&quot;1&quot; /&gt;&lt;lineCharCount val=&quot;19&quot; 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E:\breeze\content\1108976012\2720711070-1\input\breezo\data\asimages\{fb976d1f-4568-48fb-838d-1336e238b170}.png&quot; /&gt;&lt;left val=&quot;43&quot; /&gt;&lt;top val=&quot;142&quot; /&gt;&lt;width val=&quot;874&quot; /&gt;&lt;height val=&quot;473&quot; /&gt;&lt;hasText val=&quot;1&quot; 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e8121c3-9590-437f-8340-5f8490c96fe2}&quot; /&gt;&lt;isInvalidForFieldText val=&quot;0&quot; /&gt;&lt;Image&gt;&lt;filename val=&quot;E:\breeze\content\1108976012\2720711070-1\input\breezo\data\asimages\{1e8121c3-9590-437f-8340-5f8490c96fe2}.png&quot; /&gt;&lt;left val=&quot;176&quot; /&gt;&lt;top val=&quot;33&quot; /&gt;&lt;width val=&quot;611&quot; /&gt;&lt;height val=&quot;122&quot; /&gt;&lt;hasText val=&quot;1&quot; /&gt;&lt;/Image&gt;&lt;/ThreeDShapeInfo&gt;"/>
  <p:tag name="PRESENTER_SHAPETEXTINFO" val="&lt;ShapeTextInfo&gt;&lt;TableIndex row=&quot;-1&quot; col=&quot;-1&quot;&gt;&lt;linesCount val=&quot;1&quot; /&gt;&lt;lineCharCount val=&quot;46&quot; 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E:\breeze\content\1108976012\2720711070-1\input\breezo\data\asimages\{1f90b40e-c947-477f-af8e-c12c5b83b8bd}.png&quot; /&gt;&lt;left val=&quot;0&quot; /&gt;&lt;top val=&quot;172&quot; /&gt;&lt;width val=&quot;960&quot; /&gt;&lt;height val=&quot;547&quot; /&gt;&lt;hasText val=&quot;1&quot; 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7f43362-5b79-47ef-9d4e-638f9567a7d8}&quot; /&gt;&lt;isInvalidForFieldText val=&quot;0&quot; /&gt;&lt;Image&gt;&lt;filename val=&quot;E:\breeze\content\1108976012\2720711070-1\input\breezo\data\asimages\{87f43362-5b79-47ef-9d4e-638f9567a7d8}.png&quot; /&gt;&lt;left val=&quot;215&quot; /&gt;&lt;top val=&quot;174&quot; /&gt;&lt;width val=&quot;567&quot; /&gt;&lt;height val=&quot;227&quot; /&gt;&lt;hasText val=&quot;1&quot; 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b2c0b32-d7e0-4e4f-9881-3833020d84e9}&quot; /&gt;&lt;isInvalidForFieldText val=&quot;0&quot; /&gt;&lt;Image&gt;&lt;filename val=&quot;E:\breeze\content\1108976012\2720711070-1\input\breezo\data\asimages\{9b2c0b32-d7e0-4e4f-9881-3833020d84e9}.png&quot; /&gt;&lt;left val=&quot;104&quot; /&gt;&lt;top val=&quot;70&quot; /&gt;&lt;width val=&quot;755&quot; /&gt;&lt;height val=&quot;47&quot; /&gt;&lt;hasText val=&quot;1&quot; /&gt;&lt;/Image&gt;&lt;/ThreeDShapeInfo&gt;"/>
  <p:tag name="PRESENTER_SHAPETEXTINFO" val="&lt;ShapeTextInfo&gt;&lt;TableIndex row=&quot;-1&quot; col=&quot;-1&quot;&gt;&lt;linesCount val=&quot;1&quot; /&gt;&lt;lineCharCount val=&quot;30&quot; 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&quot; /&gt;&lt;isInvalidForFieldText val=&quot;0&quot; /&gt;&lt;Image&gt;&lt;filename val=&quot;E:\breeze\content\1108976012\2720711070-1\input\breezo\data\asimages\{fc19956c-e8ab-47b7-8343-7f0617226817}.png&quot; /&gt;&lt;left val=&quot;146&quot; /&gt;&lt;top val=&quot;126&quot; /&gt;&lt;width val=&quot;667&quot; /&gt;&lt;height val=&quot;519&quot; /&gt;&lt;hasText val=&quot;1&quot; 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a83573c-a49f-46cb-9c33-2dcaa3518b33}&quot; /&gt;&lt;isInvalidForFieldText val=&quot;0&quot; /&gt;&lt;Image&gt;&lt;filename val=&quot;E:\breeze\content\1108976012\2720711070-1\input\breezo\data\asimages\{ba83573c-a49f-46cb-9c33-2dcaa3518b33}.png&quot; /&gt;&lt;left val=&quot;292&quot; /&gt;&lt;top val=&quot;193&quot; /&gt;&lt;width val=&quot;409&quot; /&gt;&lt;height val=&quot;526&quot; /&gt;&lt;hasText val=&quot;1&quot; 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ee98074-cc24-458f-81c3-eaf09107130f}&quot; /&gt;&lt;isInvalidForFieldText val=&quot;0&quot; /&gt;&lt;Image&gt;&lt;filename val=&quot;E:\breeze\content\1108976012\2720711070-1\input\breezo\data\asimages\{1ee98074-cc24-458f-81c3-eaf09107130f}.png&quot; /&gt;&lt;left val=&quot;107&quot; /&gt;&lt;top val=&quot;44&quot; /&gt;&lt;width val=&quot;756&quot; /&gt;&lt;height val=&quot;115&quot; /&gt;&lt;hasText val=&quot;1&quot; /&gt;&lt;/Image&gt;&lt;/ThreeDShapeInfo&gt;"/>
  <p:tag name="PRESENTER_SHAPETEXTINFO" val="&lt;ShapeTextInfo&gt;&lt;TableIndex row=&quot;-1&quot; col=&quot;-1&quot;&gt;&lt;linesCount val=&quot;3&quot; /&gt;&lt;lineCharCount val=&quot;26&quot; /&gt;&lt;lineCharCount val=&quot;79&quot; /&gt;&lt;lineCharCount val=&quot;1&quot; 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39c5570-184c-434a-904a-436a029a742e}&quot; /&gt;&lt;isInvalidForFieldText val=&quot;0&quot; /&gt;&lt;Image&gt;&lt;filename val=&quot;E:\breeze\content\1108976012\2720711070-1\input\breezo\data\asimages\{039c5570-184c-434a-904a-436a029a742e}.png&quot; /&gt;&lt;left val=&quot;300&quot; /&gt;&lt;top val=&quot;98&quot; /&gt;&lt;width val=&quot;659&quot; /&gt;&lt;height val=&quot;29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89c75f0-4d62-46be-8025-45d045672dd4}&quot; /&gt;&lt;isInvalidForFieldText val=&quot;0&quot; /&gt;&lt;Image&gt;&lt;filename val=&quot;E:\breeze\content\1108976012\2720711070-1\input\breezo\data\asimages\{a89c75f0-4d62-46be-8025-45d045672dd4}.png&quot; /&gt;&lt;left val=&quot;318&quot; /&gt;&lt;top val=&quot;146&quot; /&gt;&lt;width val=&quot;326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12&quot; 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11e2480-1af0-4e7c-9a8e-585aea0f7447}&quot; /&gt;&lt;isInvalidForFieldText val=&quot;0&quot; /&gt;&lt;Image&gt;&lt;filename val=&quot;E:\breeze\content\1108976012\2720711070-1\input\breezo\data\asimages\{211e2480-1af0-4e7c-9a8e-585aea0f7447}.png&quot; /&gt;&lt;left val=&quot;127&quot; /&gt;&lt;top val=&quot;262&quot; /&gt;&lt;width val=&quot;717&quot; /&gt;&lt;height val=&quot;257&quot; /&gt;&lt;hasText val=&quot;1&quot; /&gt;&lt;/Image&gt;&lt;/ThreeDShapeInfo&gt;"/>
  <p:tag name="PRESENTER_SHAPETEXTINFO" val="&lt;ShapeTextInfo&gt;&lt;TableIndex row=&quot;-1&quot; col=&quot;-1&quot;&gt;&lt;linesCount val=&quot;3&quot; /&gt;&lt;lineCharCount val=&quot;46&quot; /&gt;&lt;lineCharCount val=&quot;47&quot; /&gt;&lt;lineCharCount val=&quot;23&quot; 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3e9831a-b8aa-446c-91e6-d95925cbc8fb}&quot; /&gt;&lt;isInvalidForFieldText val=&quot;0&quot; /&gt;&lt;Image&gt;&lt;filename val=&quot;E:\breeze\content\1108976012\2720711070-1\input\breezo\data\asimages\{23e9831a-b8aa-446c-91e6-d95925cbc8fb}.png&quot; /&gt;&lt;left val=&quot;227&quot; /&gt;&lt;top val=&quot;174&quot; /&gt;&lt;width val=&quot;506&quot; /&gt;&lt;height val=&quot;339&quot; /&gt;&lt;hasText val=&quot;1&quot; 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7f43362-5b79-47ef-9d4e-638f9567a7d8}&quot; /&gt;&lt;isInvalidForFieldText val=&quot;0&quot; /&gt;&lt;Image&gt;&lt;filename val=&quot;E:\breeze\content\1108976012\2720711070-1\input\breezo\data\asimages\{87f43362-5b79-47ef-9d4e-638f9567a7d8}.png&quot; /&gt;&lt;left val=&quot;215&quot; /&gt;&lt;top val=&quot;174&quot; /&gt;&lt;width val=&quot;567&quot; /&gt;&lt;height val=&quot;227&quot; /&gt;&lt;hasText val=&quot;1&quot; 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5&quot; 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heme/theme1.xml><?xml version="1.0" encoding="utf-8"?>
<a:theme xmlns:a="http://schemas.openxmlformats.org/drawingml/2006/main" name="2_Content-Webina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charset="0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 charset="0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 charset="0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charset="0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 charset="0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charset="0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Content-Webinars.thmx</Template>
  <TotalTime>63706</TotalTime>
  <Words>1428</Words>
  <Application>Microsoft Office PowerPoint</Application>
  <PresentationFormat>On-screen Show (4:3)</PresentationFormat>
  <Paragraphs>300</Paragraphs>
  <Slides>39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ＭＳ Ｐゴシック</vt:lpstr>
      <vt:lpstr>Arial</vt:lpstr>
      <vt:lpstr>Calibri</vt:lpstr>
      <vt:lpstr>Corbel</vt:lpstr>
      <vt:lpstr>Gill Sans MT</vt:lpstr>
      <vt:lpstr>Helvetica Neue</vt:lpstr>
      <vt:lpstr>Segoe</vt:lpstr>
      <vt:lpstr>Times New Roman</vt:lpstr>
      <vt:lpstr>2_Content-Webinars</vt:lpstr>
      <vt:lpstr>PowerPoint Presentation</vt:lpstr>
      <vt:lpstr>Welcome!</vt:lpstr>
      <vt:lpstr>Learning Objectives</vt:lpstr>
      <vt:lpstr>PowerPoint Presentation</vt:lpstr>
      <vt:lpstr>PowerPoint Presentation</vt:lpstr>
      <vt:lpstr>Context: Challenges and Opportunities</vt:lpstr>
      <vt:lpstr>PowerPoint Presentation</vt:lpstr>
      <vt:lpstr>Educational Equity . . .</vt:lpstr>
      <vt:lpstr> Access and Equity for All!  </vt:lpstr>
      <vt:lpstr> Continuum of Support Within  MTSS for Behavior and MTSS for Academics </vt:lpstr>
      <vt:lpstr>Type into the chat box:</vt:lpstr>
      <vt:lpstr>Informal Screening Data Sources:</vt:lpstr>
      <vt:lpstr>Types of Data to Consider</vt:lpstr>
      <vt:lpstr>Screening data helps us ask the right questions.   They do not provide the answers. </vt:lpstr>
      <vt:lpstr>What is social/emotional/behavioral screening?</vt:lpstr>
      <vt:lpstr>Two methods of Screeners and Surveys</vt:lpstr>
      <vt:lpstr>Informal Screeners – why and what</vt:lpstr>
      <vt:lpstr>Methods of Screening</vt:lpstr>
      <vt:lpstr>Screening Using Existing Data</vt:lpstr>
      <vt:lpstr>Using the Concerning Behaviors (Referrals) by Student Report as a Universal Screening Tool</vt:lpstr>
      <vt:lpstr>Survey Resources</vt:lpstr>
      <vt:lpstr>Please Type Into Chatbox:</vt:lpstr>
      <vt:lpstr>PowerPoint Presentation</vt:lpstr>
      <vt:lpstr>Why (Formal) Universal Screening?</vt:lpstr>
      <vt:lpstr>Poor Outcomes for Unidentified and Untreated Youth</vt:lpstr>
      <vt:lpstr>Please Type Into Chatbox:</vt:lpstr>
      <vt:lpstr>When to Screen? </vt:lpstr>
      <vt:lpstr>Screening can help identify:</vt:lpstr>
      <vt:lpstr>Multi-Stage &amp; Multi-Gate Approach to Screening</vt:lpstr>
      <vt:lpstr>What to do with screening data/information?</vt:lpstr>
      <vt:lpstr>The comprehensive picture</vt:lpstr>
      <vt:lpstr>Dothon Brook Example</vt:lpstr>
      <vt:lpstr>Connecting Results from Screenings to Interventions</vt:lpstr>
      <vt:lpstr> What Screening Tools are out There? </vt:lpstr>
      <vt:lpstr>Systems Considerations</vt:lpstr>
      <vt:lpstr>PowerPoint Presentation</vt:lpstr>
      <vt:lpstr>What’s Next?</vt:lpstr>
      <vt:lpstr>PowerPoint Presentation</vt:lpstr>
      <vt:lpstr>Acknowledgements</vt:lpstr>
    </vt:vector>
  </TitlesOfParts>
  <Company>HowardCenter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Interventions</dc:title>
  <dc:creator>kymb</dc:creator>
  <cp:lastModifiedBy>Kym Asam</cp:lastModifiedBy>
  <cp:revision>524</cp:revision>
  <cp:lastPrinted>2018-12-12T13:15:11Z</cp:lastPrinted>
  <dcterms:created xsi:type="dcterms:W3CDTF">2016-10-03T14:46:52Z</dcterms:created>
  <dcterms:modified xsi:type="dcterms:W3CDTF">2021-12-02T19:35:55Z</dcterms:modified>
</cp:coreProperties>
</file>