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66"/>
  </p:normalViewPr>
  <p:slideViewPr>
    <p:cSldViewPr snapToGrid="0" snapToObjects="1">
      <p:cViewPr varScale="1">
        <p:scale>
          <a:sx n="76" d="100"/>
          <a:sy n="76" d="100"/>
        </p:scale>
        <p:origin x="20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CB7E-0789-BA4E-8342-6035A45234C3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0B21-1382-CA42-87E7-2256F33B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2EBE-FF90-D849-8AF0-C32AB6921080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Name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Mascot/Logo and Expectations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39845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Data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ALL!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(INSERT # of Staff or %) of Staff Members Completed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Self-Assessment Survey!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01939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our staff completed the SAS. 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indicated that they think school-wide system is in place compared to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last year.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still say this is a medium or high priority for improvement.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784" y="1875098"/>
            <a:ext cx="2929467" cy="18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15080" y="4093346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424830695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think that non-classroom settings are in place, an increase of </a:t>
            </a: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since last year.  Only --% say this is still a high priority for improvement.  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>
                <a:solidFill>
                  <a:srgbClr val="020202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2400">
              <a:solidFill>
                <a:srgbClr val="0202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990600" y="1905000"/>
            <a:ext cx="7391399" cy="83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762000" y="2057400"/>
            <a:ext cx="617219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2920" y="1833260"/>
            <a:ext cx="3539067" cy="1819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32016" y="3927378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228984297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staff perception of implementation has improved across all categories!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87229" y="1785616"/>
            <a:ext cx="2569541" cy="2164403"/>
            <a:chOff x="0" y="1357730"/>
            <a:chExt cx="9144000" cy="5490908"/>
          </a:xfrm>
        </p:grpSpPr>
        <p:pic>
          <p:nvPicPr>
            <p:cNvPr id="414" name="Shape 4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357730"/>
              <a:ext cx="9144000" cy="5490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072956" y="2773858"/>
              <a:ext cx="5766322" cy="169351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43463" y="4317997"/>
            <a:ext cx="834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INSERT your SAS Multi-year by Element Graph</a:t>
            </a:r>
          </a:p>
        </p:txBody>
      </p:sp>
    </p:spTree>
    <p:extLst>
      <p:ext uri="{BB962C8B-B14F-4D97-AF65-F5344CB8AC3E}">
        <p14:creationId xmlns:p14="http://schemas.microsoft.com/office/powerpoint/2010/main" val="415286712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374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assess PBIS fidelity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at the Universal level.  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PBIS features are in Place  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Last year’s 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 where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only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features were in place.  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749" y="3926222"/>
            <a:ext cx="656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TFI Universal Score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94" y="1585593"/>
            <a:ext cx="1962494" cy="2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4315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F259-3BBF-344C-AD58-CD90B48B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6" y="287867"/>
            <a:ext cx="8517467" cy="1659466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Last month, students in grades 3-5 completed the School Climate Survey. Results show --% of items scored at 3 or higher.  Lowest scores were – and – across all sub-groups. </a:t>
            </a:r>
            <a:b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8475D-1247-2C4C-A755-AD5E26367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3102769"/>
            <a:ext cx="4572000" cy="1206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7A348-5888-944A-87E8-8C42201D4B7A}"/>
              </a:ext>
            </a:extLst>
          </p:cNvPr>
          <p:cNvSpPr txBox="1"/>
          <p:nvPr/>
        </p:nvSpPr>
        <p:spPr>
          <a:xfrm>
            <a:off x="1098254" y="4649058"/>
            <a:ext cx="7216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INSERT your School Climate Survey Items Report</a:t>
            </a:r>
          </a:p>
        </p:txBody>
      </p:sp>
    </p:spTree>
    <p:extLst>
      <p:ext uri="{BB962C8B-B14F-4D97-AF65-F5344CB8AC3E}">
        <p14:creationId xmlns:p14="http://schemas.microsoft.com/office/powerpoint/2010/main" val="318683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44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your feedback our team has determined the following areas for improvement: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2332038"/>
            <a:ext cx="8229600" cy="3645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  <a:endParaRPr lang="en-US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the SAS,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TFI, and School Climate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Summary to help articulate these)</a:t>
            </a:r>
          </a:p>
        </p:txBody>
      </p:sp>
    </p:spTree>
    <p:extLst>
      <p:ext uri="{BB962C8B-B14F-4D97-AF65-F5344CB8AC3E}">
        <p14:creationId xmlns:p14="http://schemas.microsoft.com/office/powerpoint/2010/main" val="128352627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about PBIS?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one of the team members: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 Principal</a:t>
            </a:r>
          </a:p>
          <a:p>
            <a:pPr marL="457200" indent="-457200"/>
            <a:r>
              <a:rPr lang="en-US" dirty="0"/>
              <a:t>Tom Coordinator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</a:t>
            </a:r>
          </a:p>
          <a:p>
            <a:pPr marL="457200" indent="-457200"/>
            <a:r>
              <a:rPr lang="en-US" dirty="0"/>
              <a:t>Sharon Teacher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Naysayer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Carol Counselor</a:t>
            </a:r>
          </a:p>
          <a:p>
            <a:pPr marL="457200" indent="-457200"/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 rot="1684059">
            <a:off x="4043883" y="3919490"/>
            <a:ext cx="505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Team Members HERE</a:t>
            </a:r>
          </a:p>
        </p:txBody>
      </p:sp>
    </p:spTree>
    <p:extLst>
      <p:ext uri="{BB962C8B-B14F-4D97-AF65-F5344CB8AC3E}">
        <p14:creationId xmlns:p14="http://schemas.microsoft.com/office/powerpoint/2010/main" val="203110478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295</Words>
  <Application>Microsoft Macintosh PowerPoint</Application>
  <PresentationFormat>On-screen Show (4:3)</PresentationFormat>
  <Paragraphs>38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INSERT School Name PBIS Update!</vt:lpstr>
      <vt:lpstr>PBIS Data Update!</vt:lpstr>
      <vt:lpstr>This year --% of our staff completed the SAS.  --% indicated that they think school-wide system is in place compared to --% last year. --% of staff still say this is a medium or high priority for improvement.  </vt:lpstr>
      <vt:lpstr>--% of staff think that non-classroom settings are in place, an increase of --% since last year.  Only --% say this is still a high priority for improvement.  </vt:lpstr>
      <vt:lpstr>Overall, staff perception of implementation has improved across all categories!</vt:lpstr>
      <vt:lpstr>This year our PBIS team took the TFI to assess PBIS fidelity of PBIS at the Universal level.  This year --% of PBIS features are in Place   compared to Last year’s  TFI where  only --% of features were in place.   </vt:lpstr>
      <vt:lpstr>Last month, students in grades 3-5 completed the School Climate Survey. Results show --% of items scored at 3 or higher.  Lowest scores were – and – across all sub-groups.  </vt:lpstr>
      <vt:lpstr>Based on your feedback our team has determined the following areas for improvement: </vt:lpstr>
      <vt:lpstr>Thanks!</vt:lpstr>
    </vt:vector>
  </TitlesOfParts>
  <Company>UVM CESS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School Name PBIS Update!</dc:title>
  <dc:creator>University of Vermont College of Education and Social Services</dc:creator>
  <cp:lastModifiedBy> </cp:lastModifiedBy>
  <cp:revision>6</cp:revision>
  <dcterms:created xsi:type="dcterms:W3CDTF">2016-04-18T15:20:16Z</dcterms:created>
  <dcterms:modified xsi:type="dcterms:W3CDTF">2020-12-15T19:52:37Z</dcterms:modified>
</cp:coreProperties>
</file>