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1.xml" ContentType="application/vnd.openxmlformats-officedocument.presentationml.tags+xml"/>
  <Override PartName="/ppt/tags/tag82.xml" ContentType="application/vnd.openxmlformats-officedocument.presentationml.tags+xml"/>
  <Override PartName="/ppt/notesSlides/notesSlide1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5.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7.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32.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33.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3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36.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3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38.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40.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41.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43.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44.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45.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46.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67" r:id="rId1"/>
  </p:sldMasterIdLst>
  <p:notesMasterIdLst>
    <p:notesMasterId r:id="rId54"/>
  </p:notesMasterIdLst>
  <p:handoutMasterIdLst>
    <p:handoutMasterId r:id="rId55"/>
  </p:handoutMasterIdLst>
  <p:sldIdLst>
    <p:sldId id="474" r:id="rId2"/>
    <p:sldId id="572" r:id="rId3"/>
    <p:sldId id="584" r:id="rId4"/>
    <p:sldId id="277" r:id="rId5"/>
    <p:sldId id="504" r:id="rId6"/>
    <p:sldId id="580" r:id="rId7"/>
    <p:sldId id="505" r:id="rId8"/>
    <p:sldId id="506" r:id="rId9"/>
    <p:sldId id="511" r:id="rId10"/>
    <p:sldId id="512" r:id="rId11"/>
    <p:sldId id="281" r:id="rId12"/>
    <p:sldId id="514" r:id="rId13"/>
    <p:sldId id="515" r:id="rId14"/>
    <p:sldId id="513" r:id="rId15"/>
    <p:sldId id="518" r:id="rId16"/>
    <p:sldId id="496" r:id="rId17"/>
    <p:sldId id="586" r:id="rId18"/>
    <p:sldId id="385" r:id="rId19"/>
    <p:sldId id="386" r:id="rId20"/>
    <p:sldId id="587" r:id="rId21"/>
    <p:sldId id="557" r:id="rId22"/>
    <p:sldId id="558" r:id="rId23"/>
    <p:sldId id="516" r:id="rId24"/>
    <p:sldId id="517" r:id="rId25"/>
    <p:sldId id="519" r:id="rId26"/>
    <p:sldId id="585" r:id="rId27"/>
    <p:sldId id="559" r:id="rId28"/>
    <p:sldId id="560" r:id="rId29"/>
    <p:sldId id="524" r:id="rId30"/>
    <p:sldId id="563" r:id="rId31"/>
    <p:sldId id="567" r:id="rId32"/>
    <p:sldId id="562" r:id="rId33"/>
    <p:sldId id="564" r:id="rId34"/>
    <p:sldId id="568" r:id="rId35"/>
    <p:sldId id="566" r:id="rId36"/>
    <p:sldId id="527" r:id="rId37"/>
    <p:sldId id="528" r:id="rId38"/>
    <p:sldId id="529" r:id="rId39"/>
    <p:sldId id="530" r:id="rId40"/>
    <p:sldId id="531" r:id="rId41"/>
    <p:sldId id="540" r:id="rId42"/>
    <p:sldId id="581" r:id="rId43"/>
    <p:sldId id="542" r:id="rId44"/>
    <p:sldId id="543" r:id="rId45"/>
    <p:sldId id="544" r:id="rId46"/>
    <p:sldId id="545" r:id="rId47"/>
    <p:sldId id="546" r:id="rId48"/>
    <p:sldId id="547" r:id="rId49"/>
    <p:sldId id="548" r:id="rId50"/>
    <p:sldId id="549" r:id="rId51"/>
    <p:sldId id="551" r:id="rId52"/>
    <p:sldId id="588" r:id="rId53"/>
  </p:sldIdLst>
  <p:sldSz cx="9144000" cy="6858000" type="screen4x3"/>
  <p:notesSz cx="6858000" cy="9296400"/>
  <p:custDataLst>
    <p:tags r:id="rId5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22"/>
    <p:restoredTop sz="79331"/>
  </p:normalViewPr>
  <p:slideViewPr>
    <p:cSldViewPr>
      <p:cViewPr varScale="1">
        <p:scale>
          <a:sx n="78" d="100"/>
          <a:sy n="78" d="100"/>
        </p:scale>
        <p:origin x="1328" y="168"/>
      </p:cViewPr>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conley1\Documents\SWIS%20Suite\SWIS\SWIS%20Cert%20Slides%20201718\October%20Catch%20dat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E:\Copy%20of%20Tomball%20ISD%20Frequency%20Chart%20by%20School%203-2-11_jc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Hypothesized Impact of October Catch</a:t>
            </a:r>
          </a:p>
        </c:rich>
      </c:tx>
      <c:overlay val="0"/>
    </c:title>
    <c:autoTitleDeleted val="0"/>
    <c:plotArea>
      <c:layout>
        <c:manualLayout>
          <c:layoutTarget val="inner"/>
          <c:xMode val="edge"/>
          <c:yMode val="edge"/>
          <c:x val="8.1807062029838562E-2"/>
          <c:y val="0.11756791919469833"/>
          <c:w val="0.74671173095703125"/>
          <c:h val="0.77360564470291138"/>
        </c:manualLayout>
      </c:layout>
      <c:lineChart>
        <c:grouping val="standard"/>
        <c:varyColors val="0"/>
        <c:ser>
          <c:idx val="6"/>
          <c:order val="0"/>
          <c:tx>
            <c:strRef>
              <c:f>ODRs!$I$1</c:f>
              <c:strCache>
                <c:ptCount val="1"/>
                <c:pt idx="0">
                  <c:v>No Impact (0-1)</c:v>
                </c:pt>
              </c:strCache>
            </c:strRef>
          </c:tx>
          <c:spPr>
            <a:ln>
              <a:solidFill>
                <a:srgbClr val="00B050"/>
              </a:solidFill>
            </a:ln>
          </c:spPr>
          <c:marker>
            <c:symbol val="square"/>
            <c:size val="7"/>
            <c:spPr>
              <a:solidFill>
                <a:srgbClr val="00B050"/>
              </a:solidFill>
            </c:spPr>
          </c:marker>
          <c:cat>
            <c:numRef>
              <c:f>ODRs!$B$2:$B$12</c:f>
              <c:numCache>
                <c:formatCode>[$-409]mmmm\-yy;@</c:formatCode>
                <c:ptCount val="11"/>
                <c:pt idx="0">
                  <c:v>39295</c:v>
                </c:pt>
                <c:pt idx="1">
                  <c:v>39326</c:v>
                </c:pt>
                <c:pt idx="2">
                  <c:v>39356</c:v>
                </c:pt>
                <c:pt idx="3">
                  <c:v>39387</c:v>
                </c:pt>
                <c:pt idx="4">
                  <c:v>39417</c:v>
                </c:pt>
                <c:pt idx="5">
                  <c:v>39448</c:v>
                </c:pt>
                <c:pt idx="6">
                  <c:v>39479</c:v>
                </c:pt>
                <c:pt idx="7">
                  <c:v>39508</c:v>
                </c:pt>
                <c:pt idx="8">
                  <c:v>39539</c:v>
                </c:pt>
                <c:pt idx="9">
                  <c:v>39569</c:v>
                </c:pt>
                <c:pt idx="10">
                  <c:v>39600</c:v>
                </c:pt>
              </c:numCache>
            </c:numRef>
          </c:cat>
          <c:val>
            <c:numRef>
              <c:f>ODRs!$I$2:$I$12</c:f>
              <c:numCache>
                <c:formatCode>General</c:formatCode>
                <c:ptCount val="11"/>
                <c:pt idx="0">
                  <c:v>0</c:v>
                </c:pt>
                <c:pt idx="1">
                  <c:v>0.01</c:v>
                </c:pt>
                <c:pt idx="2">
                  <c:v>0.01</c:v>
                </c:pt>
                <c:pt idx="3">
                  <c:v>0.01</c:v>
                </c:pt>
                <c:pt idx="4">
                  <c:v>0.01</c:v>
                </c:pt>
                <c:pt idx="5">
                  <c:v>0.01</c:v>
                </c:pt>
                <c:pt idx="6">
                  <c:v>0.01</c:v>
                </c:pt>
                <c:pt idx="7">
                  <c:v>0.01</c:v>
                </c:pt>
                <c:pt idx="8">
                  <c:v>0.02</c:v>
                </c:pt>
                <c:pt idx="9">
                  <c:v>0.01</c:v>
                </c:pt>
                <c:pt idx="10">
                  <c:v>0</c:v>
                </c:pt>
              </c:numCache>
            </c:numRef>
          </c:val>
          <c:smooth val="0"/>
          <c:extLst>
            <c:ext xmlns:c16="http://schemas.microsoft.com/office/drawing/2014/chart" uri="{C3380CC4-5D6E-409C-BE32-E72D297353CC}">
              <c16:uniqueId val="{00000006-54F5-A64A-83F6-A297E47476F5}"/>
            </c:ext>
          </c:extLst>
        </c:ser>
        <c:ser>
          <c:idx val="7"/>
          <c:order val="1"/>
          <c:tx>
            <c:strRef>
              <c:f>ODRs!$J$1</c:f>
              <c:strCache>
                <c:ptCount val="1"/>
                <c:pt idx="0">
                  <c:v>Hypothesized 20% Decrease (2-5)</c:v>
                </c:pt>
              </c:strCache>
            </c:strRef>
          </c:tx>
          <c:spPr>
            <a:ln>
              <a:solidFill>
                <a:srgbClr val="FFC000"/>
              </a:solidFill>
            </a:ln>
          </c:spPr>
          <c:marker>
            <c:symbol val="triangle"/>
            <c:size val="7"/>
            <c:spPr>
              <a:solidFill>
                <a:srgbClr val="FFC000"/>
              </a:solidFill>
            </c:spPr>
          </c:marker>
          <c:cat>
            <c:numRef>
              <c:f>ODRs!$B$2:$B$12</c:f>
              <c:numCache>
                <c:formatCode>[$-409]mmmm\-yy;@</c:formatCode>
                <c:ptCount val="11"/>
                <c:pt idx="0">
                  <c:v>39295</c:v>
                </c:pt>
                <c:pt idx="1">
                  <c:v>39326</c:v>
                </c:pt>
                <c:pt idx="2">
                  <c:v>39356</c:v>
                </c:pt>
                <c:pt idx="3">
                  <c:v>39387</c:v>
                </c:pt>
                <c:pt idx="4">
                  <c:v>39417</c:v>
                </c:pt>
                <c:pt idx="5">
                  <c:v>39448</c:v>
                </c:pt>
                <c:pt idx="6">
                  <c:v>39479</c:v>
                </c:pt>
                <c:pt idx="7">
                  <c:v>39508</c:v>
                </c:pt>
                <c:pt idx="8">
                  <c:v>39539</c:v>
                </c:pt>
                <c:pt idx="9">
                  <c:v>39569</c:v>
                </c:pt>
                <c:pt idx="10">
                  <c:v>39600</c:v>
                </c:pt>
              </c:numCache>
            </c:numRef>
          </c:cat>
          <c:val>
            <c:numRef>
              <c:f>ODRs!$J$2:$J$12</c:f>
              <c:numCache>
                <c:formatCode>General</c:formatCode>
                <c:ptCount val="11"/>
                <c:pt idx="0">
                  <c:v>0</c:v>
                </c:pt>
                <c:pt idx="1">
                  <c:v>0.21</c:v>
                </c:pt>
                <c:pt idx="2">
                  <c:v>0.54</c:v>
                </c:pt>
                <c:pt idx="3">
                  <c:v>0.66400000000000003</c:v>
                </c:pt>
                <c:pt idx="4">
                  <c:v>0.85599999999999998</c:v>
                </c:pt>
                <c:pt idx="5">
                  <c:v>1.0720000000000001</c:v>
                </c:pt>
                <c:pt idx="6">
                  <c:v>1.3520000000000001</c:v>
                </c:pt>
                <c:pt idx="7">
                  <c:v>1.6080000000000001</c:v>
                </c:pt>
                <c:pt idx="8">
                  <c:v>1.92</c:v>
                </c:pt>
                <c:pt idx="9">
                  <c:v>2.2240000000000002</c:v>
                </c:pt>
                <c:pt idx="10">
                  <c:v>2.2719999999999998</c:v>
                </c:pt>
              </c:numCache>
            </c:numRef>
          </c:val>
          <c:smooth val="0"/>
          <c:extLst>
            <c:ext xmlns:c16="http://schemas.microsoft.com/office/drawing/2014/chart" uri="{C3380CC4-5D6E-409C-BE32-E72D297353CC}">
              <c16:uniqueId val="{00000007-54F5-A64A-83F6-A297E47476F5}"/>
            </c:ext>
          </c:extLst>
        </c:ser>
        <c:ser>
          <c:idx val="8"/>
          <c:order val="2"/>
          <c:tx>
            <c:strRef>
              <c:f>ODRs!$K$1</c:f>
              <c:strCache>
                <c:ptCount val="1"/>
                <c:pt idx="0">
                  <c:v>Hypothesized 30% Decrease (≥6)</c:v>
                </c:pt>
              </c:strCache>
            </c:strRef>
          </c:tx>
          <c:spPr>
            <a:ln>
              <a:solidFill>
                <a:srgbClr val="FF0000"/>
              </a:solidFill>
            </a:ln>
          </c:spPr>
          <c:marker>
            <c:symbol val="circle"/>
            <c:size val="7"/>
            <c:spPr>
              <a:solidFill>
                <a:srgbClr val="FF0000"/>
              </a:solidFill>
            </c:spPr>
          </c:marker>
          <c:cat>
            <c:numRef>
              <c:f>ODRs!$B$2:$B$12</c:f>
              <c:numCache>
                <c:formatCode>[$-409]mmmm\-yy;@</c:formatCode>
                <c:ptCount val="11"/>
                <c:pt idx="0">
                  <c:v>39295</c:v>
                </c:pt>
                <c:pt idx="1">
                  <c:v>39326</c:v>
                </c:pt>
                <c:pt idx="2">
                  <c:v>39356</c:v>
                </c:pt>
                <c:pt idx="3">
                  <c:v>39387</c:v>
                </c:pt>
                <c:pt idx="4">
                  <c:v>39417</c:v>
                </c:pt>
                <c:pt idx="5">
                  <c:v>39448</c:v>
                </c:pt>
                <c:pt idx="6">
                  <c:v>39479</c:v>
                </c:pt>
                <c:pt idx="7">
                  <c:v>39508</c:v>
                </c:pt>
                <c:pt idx="8">
                  <c:v>39539</c:v>
                </c:pt>
                <c:pt idx="9">
                  <c:v>39569</c:v>
                </c:pt>
                <c:pt idx="10">
                  <c:v>39600</c:v>
                </c:pt>
              </c:numCache>
            </c:numRef>
          </c:cat>
          <c:val>
            <c:numRef>
              <c:f>ODRs!$K$2:$K$12</c:f>
              <c:numCache>
                <c:formatCode>General</c:formatCode>
                <c:ptCount val="11"/>
                <c:pt idx="0">
                  <c:v>0</c:v>
                </c:pt>
                <c:pt idx="1">
                  <c:v>0.87</c:v>
                </c:pt>
                <c:pt idx="2">
                  <c:v>2.2200000000000002</c:v>
                </c:pt>
                <c:pt idx="3">
                  <c:v>2.4009999999999998</c:v>
                </c:pt>
                <c:pt idx="4">
                  <c:v>3.0659999999999998</c:v>
                </c:pt>
                <c:pt idx="5">
                  <c:v>3.8919999999999999</c:v>
                </c:pt>
                <c:pt idx="6">
                  <c:v>4.7949999999999999</c:v>
                </c:pt>
                <c:pt idx="7">
                  <c:v>5.6420000000000003</c:v>
                </c:pt>
                <c:pt idx="8">
                  <c:v>6.6150000000000002</c:v>
                </c:pt>
                <c:pt idx="9">
                  <c:v>7.49</c:v>
                </c:pt>
                <c:pt idx="10">
                  <c:v>7.6230000000000002</c:v>
                </c:pt>
              </c:numCache>
            </c:numRef>
          </c:val>
          <c:smooth val="0"/>
          <c:extLst>
            <c:ext xmlns:c16="http://schemas.microsoft.com/office/drawing/2014/chart" uri="{C3380CC4-5D6E-409C-BE32-E72D297353CC}">
              <c16:uniqueId val="{00000008-54F5-A64A-83F6-A297E47476F5}"/>
            </c:ext>
          </c:extLst>
        </c:ser>
        <c:dLbls>
          <c:showLegendKey val="0"/>
          <c:showVal val="0"/>
          <c:showCatName val="0"/>
          <c:showSerName val="0"/>
          <c:showPercent val="0"/>
          <c:showBubbleSize val="0"/>
        </c:dLbls>
        <c:marker val="1"/>
        <c:smooth val="0"/>
        <c:axId val="156794176"/>
        <c:axId val="156794736"/>
      </c:lineChart>
      <c:dateAx>
        <c:axId val="156794176"/>
        <c:scaling>
          <c:orientation val="minMax"/>
        </c:scaling>
        <c:delete val="0"/>
        <c:axPos val="b"/>
        <c:numFmt formatCode="[$-409]mmm\-yy;@" sourceLinked="0"/>
        <c:majorTickMark val="none"/>
        <c:minorTickMark val="none"/>
        <c:tickLblPos val="nextTo"/>
        <c:txPr>
          <a:bodyPr rot="-1800000"/>
          <a:lstStyle/>
          <a:p>
            <a:pPr>
              <a:defRPr/>
            </a:pPr>
            <a:endParaRPr lang="en-US"/>
          </a:p>
        </c:txPr>
        <c:crossAx val="156794736"/>
        <c:crosses val="autoZero"/>
        <c:auto val="0"/>
        <c:lblOffset val="100"/>
        <c:baseTimeUnit val="months"/>
      </c:dateAx>
      <c:valAx>
        <c:axId val="156794736"/>
        <c:scaling>
          <c:orientation val="minMax"/>
          <c:max val="12"/>
        </c:scaling>
        <c:delete val="0"/>
        <c:axPos val="l"/>
        <c:majorGridlines/>
        <c:title>
          <c:tx>
            <c:rich>
              <a:bodyPr/>
              <a:lstStyle/>
              <a:p>
                <a:pPr>
                  <a:defRPr/>
                </a:pPr>
                <a:r>
                  <a:rPr lang="en-US"/>
                  <a:t>Hypothetical Cumulative Mean ODRs</a:t>
                </a:r>
              </a:p>
            </c:rich>
          </c:tx>
          <c:overlay val="0"/>
        </c:title>
        <c:numFmt formatCode="General" sourceLinked="1"/>
        <c:majorTickMark val="none"/>
        <c:minorTickMark val="none"/>
        <c:tickLblPos val="nextTo"/>
        <c:crossAx val="156794176"/>
        <c:crosses val="autoZero"/>
        <c:crossBetween val="between"/>
      </c:valAx>
    </c:plotArea>
    <c:legend>
      <c:legendPos val="r"/>
      <c:layout>
        <c:manualLayout>
          <c:xMode val="edge"/>
          <c:yMode val="edge"/>
          <c:x val="0.82831817865371704"/>
          <c:y val="0.11900699883699417"/>
          <c:w val="0.17168180644512177"/>
          <c:h val="0.31377953290939331"/>
        </c:manualLayout>
      </c:layout>
      <c:overlay val="0"/>
    </c:legend>
    <c:plotVisOnly val="1"/>
    <c:dispBlanksAs val="gap"/>
    <c:showDLblsOverMax val="0"/>
  </c:chart>
  <c:txPr>
    <a:bodyPr/>
    <a:lstStyle/>
    <a:p>
      <a:pPr>
        <a:defRPr sz="14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20158219337463E-2"/>
          <c:y val="4.8076402395963669E-2"/>
          <c:w val="0.91826134920120239"/>
          <c:h val="0.55094468593597412"/>
        </c:manualLayout>
      </c:layout>
      <c:barChart>
        <c:barDir val="col"/>
        <c:grouping val="clustered"/>
        <c:varyColors val="0"/>
        <c:ser>
          <c:idx val="0"/>
          <c:order val="0"/>
          <c:tx>
            <c:strRef>
              <c:f>'Behavior %'!$F$2</c:f>
              <c:strCache>
                <c:ptCount val="1"/>
                <c:pt idx="0">
                  <c:v>TES</c:v>
                </c:pt>
              </c:strCache>
            </c:strRef>
          </c:tx>
          <c:invertIfNegative val="0"/>
          <c:cat>
            <c:strRef>
              <c:f>'Behavior %'!$E$3:$E$17</c:f>
              <c:strCache>
                <c:ptCount val="15"/>
                <c:pt idx="0">
                  <c:v>Adaptability</c:v>
                </c:pt>
                <c:pt idx="1">
                  <c:v>Aggression</c:v>
                </c:pt>
                <c:pt idx="2">
                  <c:v>Anxiety</c:v>
                </c:pt>
                <c:pt idx="3">
                  <c:v>Attention Problems</c:v>
                </c:pt>
                <c:pt idx="4">
                  <c:v>Atypicality</c:v>
                </c:pt>
                <c:pt idx="5">
                  <c:v>Conduct Problems</c:v>
                </c:pt>
                <c:pt idx="6">
                  <c:v>Depression</c:v>
                </c:pt>
                <c:pt idx="7">
                  <c:v>Functional Communication</c:v>
                </c:pt>
                <c:pt idx="8">
                  <c:v>Hyperactivity</c:v>
                </c:pt>
                <c:pt idx="9">
                  <c:v>Learning Problems</c:v>
                </c:pt>
                <c:pt idx="10">
                  <c:v>No Clinical Areas</c:v>
                </c:pt>
                <c:pt idx="11">
                  <c:v>Social Skills</c:v>
                </c:pt>
                <c:pt idx="12">
                  <c:v>Somatization</c:v>
                </c:pt>
                <c:pt idx="13">
                  <c:v>Study Skills</c:v>
                </c:pt>
                <c:pt idx="14">
                  <c:v>Withdrawl</c:v>
                </c:pt>
              </c:strCache>
            </c:strRef>
          </c:cat>
          <c:val>
            <c:numRef>
              <c:f>'Behavior %'!$F$3:$F$17</c:f>
              <c:numCache>
                <c:formatCode>General</c:formatCode>
                <c:ptCount val="15"/>
                <c:pt idx="0">
                  <c:v>2</c:v>
                </c:pt>
                <c:pt idx="1">
                  <c:v>13</c:v>
                </c:pt>
                <c:pt idx="2">
                  <c:v>5</c:v>
                </c:pt>
                <c:pt idx="3">
                  <c:v>7</c:v>
                </c:pt>
                <c:pt idx="4">
                  <c:v>13</c:v>
                </c:pt>
                <c:pt idx="5">
                  <c:v>9</c:v>
                </c:pt>
                <c:pt idx="6">
                  <c:v>13</c:v>
                </c:pt>
                <c:pt idx="7">
                  <c:v>2</c:v>
                </c:pt>
                <c:pt idx="8">
                  <c:v>15</c:v>
                </c:pt>
                <c:pt idx="9">
                  <c:v>9</c:v>
                </c:pt>
                <c:pt idx="10">
                  <c:v>0</c:v>
                </c:pt>
                <c:pt idx="11">
                  <c:v>1</c:v>
                </c:pt>
                <c:pt idx="12">
                  <c:v>1</c:v>
                </c:pt>
                <c:pt idx="13">
                  <c:v>1</c:v>
                </c:pt>
                <c:pt idx="14">
                  <c:v>9</c:v>
                </c:pt>
              </c:numCache>
            </c:numRef>
          </c:val>
          <c:extLst>
            <c:ext xmlns:c16="http://schemas.microsoft.com/office/drawing/2014/chart" uri="{C3380CC4-5D6E-409C-BE32-E72D297353CC}">
              <c16:uniqueId val="{00000000-85C7-3F48-8FCD-B052B0EEC0AD}"/>
            </c:ext>
          </c:extLst>
        </c:ser>
        <c:ser>
          <c:idx val="1"/>
          <c:order val="1"/>
          <c:tx>
            <c:strRef>
              <c:f>'Behavior %'!$G$2</c:f>
              <c:strCache>
                <c:ptCount val="1"/>
                <c:pt idx="0">
                  <c:v>DPE</c:v>
                </c:pt>
              </c:strCache>
            </c:strRef>
          </c:tx>
          <c:invertIfNegative val="0"/>
          <c:cat>
            <c:strRef>
              <c:f>'Behavior %'!$E$3:$E$17</c:f>
              <c:strCache>
                <c:ptCount val="15"/>
                <c:pt idx="0">
                  <c:v>Adaptability</c:v>
                </c:pt>
                <c:pt idx="1">
                  <c:v>Aggression</c:v>
                </c:pt>
                <c:pt idx="2">
                  <c:v>Anxiety</c:v>
                </c:pt>
                <c:pt idx="3">
                  <c:v>Attention Problems</c:v>
                </c:pt>
                <c:pt idx="4">
                  <c:v>Atypicality</c:v>
                </c:pt>
                <c:pt idx="5">
                  <c:v>Conduct Problems</c:v>
                </c:pt>
                <c:pt idx="6">
                  <c:v>Depression</c:v>
                </c:pt>
                <c:pt idx="7">
                  <c:v>Functional Communication</c:v>
                </c:pt>
                <c:pt idx="8">
                  <c:v>Hyperactivity</c:v>
                </c:pt>
                <c:pt idx="9">
                  <c:v>Learning Problems</c:v>
                </c:pt>
                <c:pt idx="10">
                  <c:v>No Clinical Areas</c:v>
                </c:pt>
                <c:pt idx="11">
                  <c:v>Social Skills</c:v>
                </c:pt>
                <c:pt idx="12">
                  <c:v>Somatization</c:v>
                </c:pt>
                <c:pt idx="13">
                  <c:v>Study Skills</c:v>
                </c:pt>
                <c:pt idx="14">
                  <c:v>Withdrawl</c:v>
                </c:pt>
              </c:strCache>
            </c:strRef>
          </c:cat>
          <c:val>
            <c:numRef>
              <c:f>'Behavior %'!$G$3:$G$17</c:f>
              <c:numCache>
                <c:formatCode>General</c:formatCode>
                <c:ptCount val="15"/>
                <c:pt idx="0">
                  <c:v>0</c:v>
                </c:pt>
                <c:pt idx="1">
                  <c:v>16</c:v>
                </c:pt>
                <c:pt idx="2">
                  <c:v>1</c:v>
                </c:pt>
                <c:pt idx="3">
                  <c:v>6</c:v>
                </c:pt>
                <c:pt idx="4">
                  <c:v>11</c:v>
                </c:pt>
                <c:pt idx="5">
                  <c:v>14</c:v>
                </c:pt>
                <c:pt idx="6">
                  <c:v>11</c:v>
                </c:pt>
                <c:pt idx="7">
                  <c:v>3</c:v>
                </c:pt>
                <c:pt idx="8">
                  <c:v>14</c:v>
                </c:pt>
                <c:pt idx="9">
                  <c:v>11</c:v>
                </c:pt>
                <c:pt idx="10">
                  <c:v>1</c:v>
                </c:pt>
                <c:pt idx="11">
                  <c:v>1</c:v>
                </c:pt>
                <c:pt idx="12">
                  <c:v>4</c:v>
                </c:pt>
                <c:pt idx="13">
                  <c:v>3</c:v>
                </c:pt>
                <c:pt idx="14">
                  <c:v>5</c:v>
                </c:pt>
              </c:numCache>
            </c:numRef>
          </c:val>
          <c:extLst>
            <c:ext xmlns:c16="http://schemas.microsoft.com/office/drawing/2014/chart" uri="{C3380CC4-5D6E-409C-BE32-E72D297353CC}">
              <c16:uniqueId val="{00000001-85C7-3F48-8FCD-B052B0EEC0AD}"/>
            </c:ext>
          </c:extLst>
        </c:ser>
        <c:ser>
          <c:idx val="2"/>
          <c:order val="2"/>
          <c:tx>
            <c:strRef>
              <c:f>'Behavior %'!$H$2</c:f>
              <c:strCache>
                <c:ptCount val="1"/>
                <c:pt idx="0">
                  <c:v>RES</c:v>
                </c:pt>
              </c:strCache>
            </c:strRef>
          </c:tx>
          <c:invertIfNegative val="0"/>
          <c:cat>
            <c:strRef>
              <c:f>'Behavior %'!$E$3:$E$17</c:f>
              <c:strCache>
                <c:ptCount val="15"/>
                <c:pt idx="0">
                  <c:v>Adaptability</c:v>
                </c:pt>
                <c:pt idx="1">
                  <c:v>Aggression</c:v>
                </c:pt>
                <c:pt idx="2">
                  <c:v>Anxiety</c:v>
                </c:pt>
                <c:pt idx="3">
                  <c:v>Attention Problems</c:v>
                </c:pt>
                <c:pt idx="4">
                  <c:v>Atypicality</c:v>
                </c:pt>
                <c:pt idx="5">
                  <c:v>Conduct Problems</c:v>
                </c:pt>
                <c:pt idx="6">
                  <c:v>Depression</c:v>
                </c:pt>
                <c:pt idx="7">
                  <c:v>Functional Communication</c:v>
                </c:pt>
                <c:pt idx="8">
                  <c:v>Hyperactivity</c:v>
                </c:pt>
                <c:pt idx="9">
                  <c:v>Learning Problems</c:v>
                </c:pt>
                <c:pt idx="10">
                  <c:v>No Clinical Areas</c:v>
                </c:pt>
                <c:pt idx="11">
                  <c:v>Social Skills</c:v>
                </c:pt>
                <c:pt idx="12">
                  <c:v>Somatization</c:v>
                </c:pt>
                <c:pt idx="13">
                  <c:v>Study Skills</c:v>
                </c:pt>
                <c:pt idx="14">
                  <c:v>Withdrawl</c:v>
                </c:pt>
              </c:strCache>
            </c:strRef>
          </c:cat>
          <c:val>
            <c:numRef>
              <c:f>'Behavior %'!$H$3:$H$17</c:f>
              <c:numCache>
                <c:formatCode>General</c:formatCode>
                <c:ptCount val="15"/>
                <c:pt idx="0">
                  <c:v>0</c:v>
                </c:pt>
                <c:pt idx="1">
                  <c:v>15</c:v>
                </c:pt>
                <c:pt idx="2">
                  <c:v>4</c:v>
                </c:pt>
                <c:pt idx="3">
                  <c:v>4</c:v>
                </c:pt>
                <c:pt idx="4">
                  <c:v>9</c:v>
                </c:pt>
                <c:pt idx="5">
                  <c:v>10</c:v>
                </c:pt>
                <c:pt idx="6">
                  <c:v>12</c:v>
                </c:pt>
                <c:pt idx="7">
                  <c:v>7</c:v>
                </c:pt>
                <c:pt idx="8">
                  <c:v>11</c:v>
                </c:pt>
                <c:pt idx="9">
                  <c:v>7</c:v>
                </c:pt>
                <c:pt idx="10">
                  <c:v>0</c:v>
                </c:pt>
                <c:pt idx="11">
                  <c:v>7</c:v>
                </c:pt>
                <c:pt idx="12">
                  <c:v>7</c:v>
                </c:pt>
                <c:pt idx="13">
                  <c:v>1</c:v>
                </c:pt>
                <c:pt idx="14">
                  <c:v>5</c:v>
                </c:pt>
              </c:numCache>
            </c:numRef>
          </c:val>
          <c:extLst>
            <c:ext xmlns:c16="http://schemas.microsoft.com/office/drawing/2014/chart" uri="{C3380CC4-5D6E-409C-BE32-E72D297353CC}">
              <c16:uniqueId val="{00000002-85C7-3F48-8FCD-B052B0EEC0AD}"/>
            </c:ext>
          </c:extLst>
        </c:ser>
        <c:ser>
          <c:idx val="3"/>
          <c:order val="3"/>
          <c:tx>
            <c:strRef>
              <c:f>'Behavior %'!$I$2</c:f>
              <c:strCache>
                <c:ptCount val="1"/>
                <c:pt idx="0">
                  <c:v>TIS</c:v>
                </c:pt>
              </c:strCache>
            </c:strRef>
          </c:tx>
          <c:invertIfNegative val="0"/>
          <c:cat>
            <c:strRef>
              <c:f>'Behavior %'!$E$3:$E$17</c:f>
              <c:strCache>
                <c:ptCount val="15"/>
                <c:pt idx="0">
                  <c:v>Adaptability</c:v>
                </c:pt>
                <c:pt idx="1">
                  <c:v>Aggression</c:v>
                </c:pt>
                <c:pt idx="2">
                  <c:v>Anxiety</c:v>
                </c:pt>
                <c:pt idx="3">
                  <c:v>Attention Problems</c:v>
                </c:pt>
                <c:pt idx="4">
                  <c:v>Atypicality</c:v>
                </c:pt>
                <c:pt idx="5">
                  <c:v>Conduct Problems</c:v>
                </c:pt>
                <c:pt idx="6">
                  <c:v>Depression</c:v>
                </c:pt>
                <c:pt idx="7">
                  <c:v>Functional Communication</c:v>
                </c:pt>
                <c:pt idx="8">
                  <c:v>Hyperactivity</c:v>
                </c:pt>
                <c:pt idx="9">
                  <c:v>Learning Problems</c:v>
                </c:pt>
                <c:pt idx="10">
                  <c:v>No Clinical Areas</c:v>
                </c:pt>
                <c:pt idx="11">
                  <c:v>Social Skills</c:v>
                </c:pt>
                <c:pt idx="12">
                  <c:v>Somatization</c:v>
                </c:pt>
                <c:pt idx="13">
                  <c:v>Study Skills</c:v>
                </c:pt>
                <c:pt idx="14">
                  <c:v>Withdrawl</c:v>
                </c:pt>
              </c:strCache>
            </c:strRef>
          </c:cat>
          <c:val>
            <c:numRef>
              <c:f>'Behavior %'!$I$3:$I$17</c:f>
              <c:numCache>
                <c:formatCode>General</c:formatCode>
                <c:ptCount val="15"/>
                <c:pt idx="0">
                  <c:v>0</c:v>
                </c:pt>
                <c:pt idx="1">
                  <c:v>9</c:v>
                </c:pt>
                <c:pt idx="2">
                  <c:v>7</c:v>
                </c:pt>
                <c:pt idx="3">
                  <c:v>6</c:v>
                </c:pt>
                <c:pt idx="4">
                  <c:v>15</c:v>
                </c:pt>
                <c:pt idx="5">
                  <c:v>11</c:v>
                </c:pt>
                <c:pt idx="6">
                  <c:v>9</c:v>
                </c:pt>
                <c:pt idx="7">
                  <c:v>2</c:v>
                </c:pt>
                <c:pt idx="8">
                  <c:v>15</c:v>
                </c:pt>
                <c:pt idx="9">
                  <c:v>9</c:v>
                </c:pt>
                <c:pt idx="10">
                  <c:v>0</c:v>
                </c:pt>
                <c:pt idx="11">
                  <c:v>2</c:v>
                </c:pt>
                <c:pt idx="12">
                  <c:v>7</c:v>
                </c:pt>
                <c:pt idx="13">
                  <c:v>0</c:v>
                </c:pt>
                <c:pt idx="14">
                  <c:v>7</c:v>
                </c:pt>
              </c:numCache>
            </c:numRef>
          </c:val>
          <c:extLst>
            <c:ext xmlns:c16="http://schemas.microsoft.com/office/drawing/2014/chart" uri="{C3380CC4-5D6E-409C-BE32-E72D297353CC}">
              <c16:uniqueId val="{00000003-85C7-3F48-8FCD-B052B0EEC0AD}"/>
            </c:ext>
          </c:extLst>
        </c:ser>
        <c:dLbls>
          <c:showLegendKey val="0"/>
          <c:showVal val="0"/>
          <c:showCatName val="0"/>
          <c:showSerName val="0"/>
          <c:showPercent val="0"/>
          <c:showBubbleSize val="0"/>
        </c:dLbls>
        <c:gapWidth val="150"/>
        <c:axId val="-553096672"/>
        <c:axId val="-553094384"/>
      </c:barChart>
      <c:catAx>
        <c:axId val="-553096672"/>
        <c:scaling>
          <c:orientation val="minMax"/>
        </c:scaling>
        <c:delete val="0"/>
        <c:axPos val="b"/>
        <c:numFmt formatCode="General" sourceLinked="0"/>
        <c:majorTickMark val="out"/>
        <c:minorTickMark val="none"/>
        <c:tickLblPos val="nextTo"/>
        <c:txPr>
          <a:bodyPr/>
          <a:lstStyle/>
          <a:p>
            <a:pPr>
              <a:defRPr sz="1600" smtId="4294967295"/>
            </a:pPr>
            <a:endParaRPr lang="en-US"/>
          </a:p>
        </c:txPr>
        <c:crossAx val="-553094384"/>
        <c:crosses val="autoZero"/>
        <c:auto val="0"/>
        <c:lblAlgn val="ctr"/>
        <c:lblOffset val="100"/>
        <c:noMultiLvlLbl val="0"/>
      </c:catAx>
      <c:valAx>
        <c:axId val="-553094384"/>
        <c:scaling>
          <c:orientation val="minMax"/>
          <c:max val="20"/>
        </c:scaling>
        <c:delete val="0"/>
        <c:axPos val="l"/>
        <c:numFmt formatCode="General" sourceLinked="1"/>
        <c:majorTickMark val="out"/>
        <c:minorTickMark val="none"/>
        <c:tickLblPos val="nextTo"/>
        <c:crossAx val="-553096672"/>
        <c:crosses val="autoZero"/>
        <c:crossBetween val="between"/>
        <c:majorUnit val="5"/>
      </c:valAx>
    </c:plotArea>
    <c:legend>
      <c:legendPos val="t"/>
      <c:layout>
        <c:manualLayout>
          <c:xMode val="edge"/>
          <c:yMode val="edge"/>
          <c:x val="0.34901160001754761"/>
          <c:y val="4.6875E-2"/>
          <c:w val="0.31907081604003906"/>
          <c:h val="7.4638903141021729E-2"/>
        </c:manualLayout>
      </c:layout>
      <c:overlay val="0"/>
    </c:legend>
    <c:plotVisOnly val="1"/>
    <c:dispBlanksAs val="gap"/>
    <c:showDLblsOverMax val="0"/>
  </c:chart>
  <c:txPr>
    <a:bodyPr/>
    <a:lstStyle/>
    <a:p>
      <a:pPr>
        <a:defRPr sz="1800" smtId="4294967295"/>
      </a:pPr>
      <a:endParaRPr lang="en-US"/>
    </a:p>
  </c:txPr>
  <c:externalData r:id="rId2">
    <c:autoUpdate val="0"/>
  </c:externalData>
</c:chartSpace>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EEA3B-A7FB-AA40-81E8-CD659364CB2C}" type="doc">
      <dgm:prSet loTypeId="urn:microsoft.com/office/officeart/2008/layout/LinedList" loCatId="" qsTypeId="urn:microsoft.com/office/officeart/2005/8/quickstyle/simple1" qsCatId="simple" csTypeId="urn:microsoft.com/office/officeart/2005/8/colors/colorful1#3" csCatId="colorful" phldr="1"/>
      <dgm:spPr/>
      <dgm:t>
        <a:bodyPr/>
        <a:lstStyle/>
        <a:p>
          <a:endParaRPr lang="en-US"/>
        </a:p>
      </dgm:t>
    </dgm:pt>
    <dgm:pt modelId="{ABFAD37F-E6EF-B64C-91E7-6464971C73C3}" type="parTrans" cxnId="{03077C42-F73F-4FC7-AD79-B8F871266301}">
      <dgm:prSet/>
      <dgm:spPr/>
      <dgm:t>
        <a:bodyPr/>
        <a:lstStyle/>
        <a:p>
          <a:endParaRPr lang="en-US"/>
        </a:p>
      </dgm:t>
    </dgm:pt>
    <dgm:pt modelId="{4E6E5533-2EB7-104F-BEA0-3561A7AD6CD5}">
      <dgm:prSet/>
      <dgm:spPr/>
      <dgm:t>
        <a:bodyPr/>
        <a:lstStyle/>
        <a:p>
          <a:pPr rtl="0"/>
          <a:r>
            <a:rPr lang="en-US"/>
            <a:t>What is screening?</a:t>
          </a:r>
        </a:p>
      </dgm:t>
    </dgm:pt>
    <dgm:pt modelId="{358128C6-0271-D145-9CE6-416841DF954A}" type="sibTrans" cxnId="{03077C42-F73F-4FC7-AD79-B8F871266301}">
      <dgm:prSet/>
      <dgm:spPr/>
      <dgm:t>
        <a:bodyPr/>
        <a:lstStyle/>
        <a:p>
          <a:endParaRPr lang="en-US"/>
        </a:p>
      </dgm:t>
    </dgm:pt>
    <dgm:pt modelId="{3B147D92-3755-DF4E-891B-13792B0684CD}" type="parTrans" cxnId="{75D33EA7-DA5D-48F3-85C6-0B786478FE7A}">
      <dgm:prSet/>
      <dgm:spPr/>
      <dgm:t>
        <a:bodyPr/>
        <a:lstStyle/>
        <a:p>
          <a:endParaRPr lang="en-US"/>
        </a:p>
      </dgm:t>
    </dgm:pt>
    <dgm:pt modelId="{3E6A2ACF-DEBC-8447-9D59-380412ED5D24}">
      <dgm:prSet/>
      <dgm:spPr/>
      <dgm:t>
        <a:bodyPr/>
        <a:lstStyle/>
        <a:p>
          <a:pPr rtl="0"/>
          <a:r>
            <a:rPr lang="en-US"/>
            <a:t>Why would you want it?</a:t>
          </a:r>
        </a:p>
      </dgm:t>
    </dgm:pt>
    <dgm:pt modelId="{D00DCE3C-6251-9747-A528-A3CCAF61307D}" type="sibTrans" cxnId="{75D33EA7-DA5D-48F3-85C6-0B786478FE7A}">
      <dgm:prSet/>
      <dgm:spPr/>
      <dgm:t>
        <a:bodyPr/>
        <a:lstStyle/>
        <a:p>
          <a:endParaRPr lang="en-US"/>
        </a:p>
      </dgm:t>
    </dgm:pt>
    <dgm:pt modelId="{135F7111-DC86-0240-8EE5-3A7C8C01A907}" type="parTrans" cxnId="{6424E7B5-5C34-4AAF-8640-13628AB8F254}">
      <dgm:prSet/>
      <dgm:spPr/>
      <dgm:t>
        <a:bodyPr/>
        <a:lstStyle/>
        <a:p>
          <a:endParaRPr lang="en-US"/>
        </a:p>
      </dgm:t>
    </dgm:pt>
    <dgm:pt modelId="{68DFAEDB-14EE-D542-9BAE-4AD8DF0A364A}">
      <dgm:prSet/>
      <dgm:spPr/>
      <dgm:t>
        <a:bodyPr/>
        <a:lstStyle/>
        <a:p>
          <a:pPr rtl="0"/>
          <a:r>
            <a:rPr lang="en-US"/>
            <a:t>What does it look like?</a:t>
          </a:r>
        </a:p>
      </dgm:t>
    </dgm:pt>
    <dgm:pt modelId="{74EDB979-606E-E84B-A947-D51A61FE180F}" type="sibTrans" cxnId="{6424E7B5-5C34-4AAF-8640-13628AB8F254}">
      <dgm:prSet/>
      <dgm:spPr/>
      <dgm:t>
        <a:bodyPr/>
        <a:lstStyle/>
        <a:p>
          <a:endParaRPr lang="en-US"/>
        </a:p>
      </dgm:t>
    </dgm:pt>
    <dgm:pt modelId="{AF690118-C06E-8F4E-9FE4-B0CC0818FE60}" type="parTrans" cxnId="{72004D12-9C06-4BD3-BE48-A035DED661D2}">
      <dgm:prSet/>
      <dgm:spPr/>
      <dgm:t>
        <a:bodyPr/>
        <a:lstStyle/>
        <a:p>
          <a:endParaRPr lang="en-US"/>
        </a:p>
      </dgm:t>
    </dgm:pt>
    <dgm:pt modelId="{937BD527-B9F9-5341-9111-F7414BB226F2}">
      <dgm:prSet/>
      <dgm:spPr/>
      <dgm:t>
        <a:bodyPr/>
        <a:lstStyle/>
        <a:p>
          <a:pPr rtl="0"/>
          <a:r>
            <a:rPr lang="en-US"/>
            <a:t>Can we try?</a:t>
          </a:r>
        </a:p>
      </dgm:t>
    </dgm:pt>
    <dgm:pt modelId="{F9D34417-C990-454A-B5B6-EA5F10B7994B}" type="sibTrans" cxnId="{72004D12-9C06-4BD3-BE48-A035DED661D2}">
      <dgm:prSet/>
      <dgm:spPr/>
      <dgm:t>
        <a:bodyPr/>
        <a:lstStyle/>
        <a:p>
          <a:endParaRPr lang="en-US"/>
        </a:p>
      </dgm:t>
    </dgm:pt>
    <dgm:pt modelId="{2AEAC117-C6D1-9847-B7D2-D9067FA13DF4}" type="parTrans" cxnId="{F38B3874-18CC-48AF-BC59-28AB96A93288}">
      <dgm:prSet/>
      <dgm:spPr/>
      <dgm:t>
        <a:bodyPr/>
        <a:lstStyle/>
        <a:p>
          <a:endParaRPr lang="en-US"/>
        </a:p>
      </dgm:t>
    </dgm:pt>
    <dgm:pt modelId="{3B997ED7-FDB6-F448-AEFA-CB5FA02BF08B}">
      <dgm:prSet/>
      <dgm:spPr/>
      <dgm:t>
        <a:bodyPr/>
        <a:lstStyle/>
        <a:p>
          <a:pPr rtl="0"/>
          <a:r>
            <a:rPr lang="en-US"/>
            <a:t>How do we get started?</a:t>
          </a:r>
        </a:p>
      </dgm:t>
    </dgm:pt>
    <dgm:pt modelId="{A5CBAF37-18C3-E043-B512-B655CE31D4F2}" type="sibTrans" cxnId="{F38B3874-18CC-48AF-BC59-28AB96A93288}">
      <dgm:prSet/>
      <dgm:spPr/>
      <dgm:t>
        <a:bodyPr/>
        <a:lstStyle/>
        <a:p>
          <a:endParaRPr lang="en-US"/>
        </a:p>
      </dgm:t>
    </dgm:pt>
    <dgm:pt modelId="{ACA06A9F-7D99-964F-B6AC-86CDA8B8F9F0}" type="pres">
      <dgm:prSet presAssocID="{1A3EEA3B-A7FB-AA40-81E8-CD659364CB2C}" presName="vert0" presStyleCnt="0">
        <dgm:presLayoutVars>
          <dgm:dir/>
          <dgm:animOne val="branch"/>
          <dgm:animLvl val="lvl"/>
        </dgm:presLayoutVars>
      </dgm:prSet>
      <dgm:spPr/>
    </dgm:pt>
    <dgm:pt modelId="{953E6A09-0DC3-7849-B0B0-8FDDD899B6F2}" type="pres">
      <dgm:prSet presAssocID="{4E6E5533-2EB7-104F-BEA0-3561A7AD6CD5}" presName="thickLine" presStyleLbl="alignNode1" presStyleIdx="0" presStyleCnt="5"/>
      <dgm:spPr/>
    </dgm:pt>
    <dgm:pt modelId="{01DEBFA3-536A-B148-8C6E-1D12D872E7CB}" type="pres">
      <dgm:prSet presAssocID="{4E6E5533-2EB7-104F-BEA0-3561A7AD6CD5}" presName="horz1" presStyleCnt="0"/>
      <dgm:spPr/>
    </dgm:pt>
    <dgm:pt modelId="{AF49701B-0F32-CA44-88A8-A0CCEB4DB77E}" type="pres">
      <dgm:prSet presAssocID="{4E6E5533-2EB7-104F-BEA0-3561A7AD6CD5}" presName="tx1" presStyleLbl="revTx" presStyleIdx="0" presStyleCnt="5"/>
      <dgm:spPr/>
    </dgm:pt>
    <dgm:pt modelId="{C6BAABCB-2819-5947-8B75-BD9FD3806F7F}" type="pres">
      <dgm:prSet presAssocID="{4E6E5533-2EB7-104F-BEA0-3561A7AD6CD5}" presName="vert1" presStyleCnt="0"/>
      <dgm:spPr/>
    </dgm:pt>
    <dgm:pt modelId="{D6DCE52B-1CBD-BB48-A339-B211B54F8F7B}" type="pres">
      <dgm:prSet presAssocID="{3E6A2ACF-DEBC-8447-9D59-380412ED5D24}" presName="thickLine" presStyleLbl="alignNode1" presStyleIdx="1" presStyleCnt="5"/>
      <dgm:spPr/>
    </dgm:pt>
    <dgm:pt modelId="{6705002C-A190-6E4C-9E08-0BBA063E8A82}" type="pres">
      <dgm:prSet presAssocID="{3E6A2ACF-DEBC-8447-9D59-380412ED5D24}" presName="horz1" presStyleCnt="0"/>
      <dgm:spPr/>
    </dgm:pt>
    <dgm:pt modelId="{7CC18DC7-9343-2B43-9A42-13A93D0EFB52}" type="pres">
      <dgm:prSet presAssocID="{3E6A2ACF-DEBC-8447-9D59-380412ED5D24}" presName="tx1" presStyleLbl="revTx" presStyleIdx="1" presStyleCnt="5"/>
      <dgm:spPr/>
    </dgm:pt>
    <dgm:pt modelId="{75526E4F-8113-314B-AE7F-3CB6A40573DA}" type="pres">
      <dgm:prSet presAssocID="{3E6A2ACF-DEBC-8447-9D59-380412ED5D24}" presName="vert1" presStyleCnt="0"/>
      <dgm:spPr/>
    </dgm:pt>
    <dgm:pt modelId="{9E54A799-B7F2-154A-973C-55A3A1F7F4E0}" type="pres">
      <dgm:prSet presAssocID="{68DFAEDB-14EE-D542-9BAE-4AD8DF0A364A}" presName="thickLine" presStyleLbl="alignNode1" presStyleIdx="2" presStyleCnt="5"/>
      <dgm:spPr/>
    </dgm:pt>
    <dgm:pt modelId="{69520541-D50C-BE4D-94A8-A856CF9F2D36}" type="pres">
      <dgm:prSet presAssocID="{68DFAEDB-14EE-D542-9BAE-4AD8DF0A364A}" presName="horz1" presStyleCnt="0"/>
      <dgm:spPr/>
    </dgm:pt>
    <dgm:pt modelId="{5DD58FD8-87E0-A347-9F03-4871863B30F2}" type="pres">
      <dgm:prSet presAssocID="{68DFAEDB-14EE-D542-9BAE-4AD8DF0A364A}" presName="tx1" presStyleLbl="revTx" presStyleIdx="2" presStyleCnt="5"/>
      <dgm:spPr/>
    </dgm:pt>
    <dgm:pt modelId="{9F5EA2CF-1D8B-344C-BDA0-45C484129B0A}" type="pres">
      <dgm:prSet presAssocID="{68DFAEDB-14EE-D542-9BAE-4AD8DF0A364A}" presName="vert1" presStyleCnt="0"/>
      <dgm:spPr/>
    </dgm:pt>
    <dgm:pt modelId="{3FB44FCA-6553-A049-BD69-C411BFE4E40B}" type="pres">
      <dgm:prSet presAssocID="{937BD527-B9F9-5341-9111-F7414BB226F2}" presName="thickLine" presStyleLbl="alignNode1" presStyleIdx="3" presStyleCnt="5"/>
      <dgm:spPr/>
    </dgm:pt>
    <dgm:pt modelId="{464B0067-4672-1D41-9C92-66753DE27AFF}" type="pres">
      <dgm:prSet presAssocID="{937BD527-B9F9-5341-9111-F7414BB226F2}" presName="horz1" presStyleCnt="0"/>
      <dgm:spPr/>
    </dgm:pt>
    <dgm:pt modelId="{98CF23A9-2C74-8249-BD87-B045AD873FE2}" type="pres">
      <dgm:prSet presAssocID="{937BD527-B9F9-5341-9111-F7414BB226F2}" presName="tx1" presStyleLbl="revTx" presStyleIdx="3" presStyleCnt="5"/>
      <dgm:spPr/>
    </dgm:pt>
    <dgm:pt modelId="{774B7219-7239-B646-898A-72E23E9FBBEF}" type="pres">
      <dgm:prSet presAssocID="{937BD527-B9F9-5341-9111-F7414BB226F2}" presName="vert1" presStyleCnt="0"/>
      <dgm:spPr/>
    </dgm:pt>
    <dgm:pt modelId="{55F0EA8F-1391-0142-BFDB-4512749691C9}" type="pres">
      <dgm:prSet presAssocID="{3B997ED7-FDB6-F448-AEFA-CB5FA02BF08B}" presName="thickLine" presStyleLbl="alignNode1" presStyleIdx="4" presStyleCnt="5"/>
      <dgm:spPr/>
    </dgm:pt>
    <dgm:pt modelId="{803B18AC-EF0E-3E4E-8270-A5E3498C5333}" type="pres">
      <dgm:prSet presAssocID="{3B997ED7-FDB6-F448-AEFA-CB5FA02BF08B}" presName="horz1" presStyleCnt="0"/>
      <dgm:spPr/>
    </dgm:pt>
    <dgm:pt modelId="{F85B3E8B-310D-3440-B6FE-B5754604DBCF}" type="pres">
      <dgm:prSet presAssocID="{3B997ED7-FDB6-F448-AEFA-CB5FA02BF08B}" presName="tx1" presStyleLbl="revTx" presStyleIdx="4" presStyleCnt="5"/>
      <dgm:spPr/>
    </dgm:pt>
    <dgm:pt modelId="{9C0ED3D5-5C95-5B44-9DD6-CD154B499AC2}" type="pres">
      <dgm:prSet presAssocID="{3B997ED7-FDB6-F448-AEFA-CB5FA02BF08B}" presName="vert1" presStyleCnt="0"/>
      <dgm:spPr/>
    </dgm:pt>
  </dgm:ptLst>
  <dgm:cxnLst>
    <dgm:cxn modelId="{72004D12-9C06-4BD3-BE48-A035DED661D2}" srcId="{1A3EEA3B-A7FB-AA40-81E8-CD659364CB2C}" destId="{937BD527-B9F9-5341-9111-F7414BB226F2}" srcOrd="3" destOrd="0" parTransId="{AF690118-C06E-8F4E-9FE4-B0CC0818FE60}" sibTransId="{F9D34417-C990-454A-B5B6-EA5F10B7994B}"/>
    <dgm:cxn modelId="{786C6531-77B7-49E9-9EC7-66CDF3F7CCF5}" type="presOf" srcId="{3B997ED7-FDB6-F448-AEFA-CB5FA02BF08B}" destId="{F85B3E8B-310D-3440-B6FE-B5754604DBCF}" srcOrd="0" destOrd="0" presId="urn:microsoft.com/office/officeart/2008/layout/LinedList"/>
    <dgm:cxn modelId="{F1D4803B-86B8-4DD1-88A6-B2A2190D27AA}" type="presOf" srcId="{4E6E5533-2EB7-104F-BEA0-3561A7AD6CD5}" destId="{AF49701B-0F32-CA44-88A8-A0CCEB4DB77E}" srcOrd="0" destOrd="0" presId="urn:microsoft.com/office/officeart/2008/layout/LinedList"/>
    <dgm:cxn modelId="{03077C42-F73F-4FC7-AD79-B8F871266301}" srcId="{1A3EEA3B-A7FB-AA40-81E8-CD659364CB2C}" destId="{4E6E5533-2EB7-104F-BEA0-3561A7AD6CD5}" srcOrd="0" destOrd="0" parTransId="{ABFAD37F-E6EF-B64C-91E7-6464971C73C3}" sibTransId="{358128C6-0271-D145-9CE6-416841DF954A}"/>
    <dgm:cxn modelId="{8A104746-B781-47C0-AB5F-550409EB19CE}" type="presOf" srcId="{937BD527-B9F9-5341-9111-F7414BB226F2}" destId="{98CF23A9-2C74-8249-BD87-B045AD873FE2}" srcOrd="0" destOrd="0" presId="urn:microsoft.com/office/officeart/2008/layout/LinedList"/>
    <dgm:cxn modelId="{04C4F271-F6D8-4962-9A5A-524F3C712E39}" type="presOf" srcId="{3E6A2ACF-DEBC-8447-9D59-380412ED5D24}" destId="{7CC18DC7-9343-2B43-9A42-13A93D0EFB52}" srcOrd="0" destOrd="0" presId="urn:microsoft.com/office/officeart/2008/layout/LinedList"/>
    <dgm:cxn modelId="{F38B3874-18CC-48AF-BC59-28AB96A93288}" srcId="{1A3EEA3B-A7FB-AA40-81E8-CD659364CB2C}" destId="{3B997ED7-FDB6-F448-AEFA-CB5FA02BF08B}" srcOrd="4" destOrd="0" parTransId="{2AEAC117-C6D1-9847-B7D2-D9067FA13DF4}" sibTransId="{A5CBAF37-18C3-E043-B512-B655CE31D4F2}"/>
    <dgm:cxn modelId="{75D33EA7-DA5D-48F3-85C6-0B786478FE7A}" srcId="{1A3EEA3B-A7FB-AA40-81E8-CD659364CB2C}" destId="{3E6A2ACF-DEBC-8447-9D59-380412ED5D24}" srcOrd="1" destOrd="0" parTransId="{3B147D92-3755-DF4E-891B-13792B0684CD}" sibTransId="{D00DCE3C-6251-9747-A528-A3CCAF61307D}"/>
    <dgm:cxn modelId="{6424E7B5-5C34-4AAF-8640-13628AB8F254}" srcId="{1A3EEA3B-A7FB-AA40-81E8-CD659364CB2C}" destId="{68DFAEDB-14EE-D542-9BAE-4AD8DF0A364A}" srcOrd="2" destOrd="0" parTransId="{135F7111-DC86-0240-8EE5-3A7C8C01A907}" sibTransId="{74EDB979-606E-E84B-A947-D51A61FE180F}"/>
    <dgm:cxn modelId="{CA251CDA-C768-4EEA-A3BF-D817471F862D}" type="presOf" srcId="{1A3EEA3B-A7FB-AA40-81E8-CD659364CB2C}" destId="{ACA06A9F-7D99-964F-B6AC-86CDA8B8F9F0}" srcOrd="0" destOrd="0" presId="urn:microsoft.com/office/officeart/2008/layout/LinedList"/>
    <dgm:cxn modelId="{C85C72EB-0AF9-40EF-A121-ED6646BCF9B0}" type="presOf" srcId="{68DFAEDB-14EE-D542-9BAE-4AD8DF0A364A}" destId="{5DD58FD8-87E0-A347-9F03-4871863B30F2}" srcOrd="0" destOrd="0" presId="urn:microsoft.com/office/officeart/2008/layout/LinedList"/>
    <dgm:cxn modelId="{D65C0515-9384-4021-A681-0B984C6A8B4C}" type="presParOf" srcId="{ACA06A9F-7D99-964F-B6AC-86CDA8B8F9F0}" destId="{953E6A09-0DC3-7849-B0B0-8FDDD899B6F2}" srcOrd="0" destOrd="0" presId="urn:microsoft.com/office/officeart/2008/layout/LinedList"/>
    <dgm:cxn modelId="{285FDA79-65FD-44C5-9ECC-5892135B9A8E}" type="presParOf" srcId="{ACA06A9F-7D99-964F-B6AC-86CDA8B8F9F0}" destId="{01DEBFA3-536A-B148-8C6E-1D12D872E7CB}" srcOrd="1" destOrd="0" presId="urn:microsoft.com/office/officeart/2008/layout/LinedList"/>
    <dgm:cxn modelId="{621A225B-8EE7-4955-AC7D-DAC96DDF5E93}" type="presParOf" srcId="{01DEBFA3-536A-B148-8C6E-1D12D872E7CB}" destId="{AF49701B-0F32-CA44-88A8-A0CCEB4DB77E}" srcOrd="0" destOrd="0" presId="urn:microsoft.com/office/officeart/2008/layout/LinedList"/>
    <dgm:cxn modelId="{B9382A69-DDC4-4818-BA2B-71C0B1391662}" type="presParOf" srcId="{01DEBFA3-536A-B148-8C6E-1D12D872E7CB}" destId="{C6BAABCB-2819-5947-8B75-BD9FD3806F7F}" srcOrd="1" destOrd="0" presId="urn:microsoft.com/office/officeart/2008/layout/LinedList"/>
    <dgm:cxn modelId="{AF42B951-C3E5-4836-AC35-27076AA5C61C}" type="presParOf" srcId="{ACA06A9F-7D99-964F-B6AC-86CDA8B8F9F0}" destId="{D6DCE52B-1CBD-BB48-A339-B211B54F8F7B}" srcOrd="2" destOrd="0" presId="urn:microsoft.com/office/officeart/2008/layout/LinedList"/>
    <dgm:cxn modelId="{4147ECAD-AB2F-4C42-B209-EAF533D47DD3}" type="presParOf" srcId="{ACA06A9F-7D99-964F-B6AC-86CDA8B8F9F0}" destId="{6705002C-A190-6E4C-9E08-0BBA063E8A82}" srcOrd="3" destOrd="0" presId="urn:microsoft.com/office/officeart/2008/layout/LinedList"/>
    <dgm:cxn modelId="{1E0B6BB8-BA70-45F6-92A5-D17346484384}" type="presParOf" srcId="{6705002C-A190-6E4C-9E08-0BBA063E8A82}" destId="{7CC18DC7-9343-2B43-9A42-13A93D0EFB52}" srcOrd="0" destOrd="0" presId="urn:microsoft.com/office/officeart/2008/layout/LinedList"/>
    <dgm:cxn modelId="{17B66A3E-0CC3-4172-80F9-61A688886EEC}" type="presParOf" srcId="{6705002C-A190-6E4C-9E08-0BBA063E8A82}" destId="{75526E4F-8113-314B-AE7F-3CB6A40573DA}" srcOrd="1" destOrd="0" presId="urn:microsoft.com/office/officeart/2008/layout/LinedList"/>
    <dgm:cxn modelId="{27606CB3-9789-4919-BA1B-4F0C8E365E5D}" type="presParOf" srcId="{ACA06A9F-7D99-964F-B6AC-86CDA8B8F9F0}" destId="{9E54A799-B7F2-154A-973C-55A3A1F7F4E0}" srcOrd="4" destOrd="0" presId="urn:microsoft.com/office/officeart/2008/layout/LinedList"/>
    <dgm:cxn modelId="{5BBCC8AE-9764-48A3-8054-20B70E29B868}" type="presParOf" srcId="{ACA06A9F-7D99-964F-B6AC-86CDA8B8F9F0}" destId="{69520541-D50C-BE4D-94A8-A856CF9F2D36}" srcOrd="5" destOrd="0" presId="urn:microsoft.com/office/officeart/2008/layout/LinedList"/>
    <dgm:cxn modelId="{2B7B1200-60CA-4B77-B441-5888C6A31007}" type="presParOf" srcId="{69520541-D50C-BE4D-94A8-A856CF9F2D36}" destId="{5DD58FD8-87E0-A347-9F03-4871863B30F2}" srcOrd="0" destOrd="0" presId="urn:microsoft.com/office/officeart/2008/layout/LinedList"/>
    <dgm:cxn modelId="{4181727C-492A-40C9-85ED-7227913A9807}" type="presParOf" srcId="{69520541-D50C-BE4D-94A8-A856CF9F2D36}" destId="{9F5EA2CF-1D8B-344C-BDA0-45C484129B0A}" srcOrd="1" destOrd="0" presId="urn:microsoft.com/office/officeart/2008/layout/LinedList"/>
    <dgm:cxn modelId="{C1912B62-BF43-48B7-BFD9-04B72F2A1F04}" type="presParOf" srcId="{ACA06A9F-7D99-964F-B6AC-86CDA8B8F9F0}" destId="{3FB44FCA-6553-A049-BD69-C411BFE4E40B}" srcOrd="6" destOrd="0" presId="urn:microsoft.com/office/officeart/2008/layout/LinedList"/>
    <dgm:cxn modelId="{AC07047D-A45C-4660-A929-F5FAC8BF8365}" type="presParOf" srcId="{ACA06A9F-7D99-964F-B6AC-86CDA8B8F9F0}" destId="{464B0067-4672-1D41-9C92-66753DE27AFF}" srcOrd="7" destOrd="0" presId="urn:microsoft.com/office/officeart/2008/layout/LinedList"/>
    <dgm:cxn modelId="{62EFD3BD-FD53-4651-9B6F-5A744E4FC0BF}" type="presParOf" srcId="{464B0067-4672-1D41-9C92-66753DE27AFF}" destId="{98CF23A9-2C74-8249-BD87-B045AD873FE2}" srcOrd="0" destOrd="0" presId="urn:microsoft.com/office/officeart/2008/layout/LinedList"/>
    <dgm:cxn modelId="{6A30A249-70CB-4255-8941-3550778D86F8}" type="presParOf" srcId="{464B0067-4672-1D41-9C92-66753DE27AFF}" destId="{774B7219-7239-B646-898A-72E23E9FBBEF}" srcOrd="1" destOrd="0" presId="urn:microsoft.com/office/officeart/2008/layout/LinedList"/>
    <dgm:cxn modelId="{E9649B17-4FE7-4361-AC2A-5925A75725D4}" type="presParOf" srcId="{ACA06A9F-7D99-964F-B6AC-86CDA8B8F9F0}" destId="{55F0EA8F-1391-0142-BFDB-4512749691C9}" srcOrd="8" destOrd="0" presId="urn:microsoft.com/office/officeart/2008/layout/LinedList"/>
    <dgm:cxn modelId="{7ED1B222-88A6-40B6-A152-36D74390197D}" type="presParOf" srcId="{ACA06A9F-7D99-964F-B6AC-86CDA8B8F9F0}" destId="{803B18AC-EF0E-3E4E-8270-A5E3498C5333}" srcOrd="9" destOrd="0" presId="urn:microsoft.com/office/officeart/2008/layout/LinedList"/>
    <dgm:cxn modelId="{312D83D9-A454-4F4C-9B21-EA006CBF3240}" type="presParOf" srcId="{803B18AC-EF0E-3E4E-8270-A5E3498C5333}" destId="{F85B3E8B-310D-3440-B6FE-B5754604DBCF}" srcOrd="0" destOrd="0" presId="urn:microsoft.com/office/officeart/2008/layout/LinedList"/>
    <dgm:cxn modelId="{349EE8A1-9956-49BB-886B-5BB6D2854888}" type="presParOf" srcId="{803B18AC-EF0E-3E4E-8270-A5E3498C5333}" destId="{9C0ED3D5-5C95-5B44-9DD6-CD154B499AC2}"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74242727-1472-5549-8023-2EAD6086D8B4}"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US"/>
        </a:p>
      </dgm:t>
    </dgm:pt>
    <dgm:pt modelId="{338C5A7D-1556-8C42-8A5D-327DB88D8864}" type="parTrans" cxnId="{71DC6571-917B-4EEE-8F47-43360B4E2494}">
      <dgm:prSet/>
      <dgm:spPr/>
      <dgm:t>
        <a:bodyPr/>
        <a:lstStyle/>
        <a:p>
          <a:endParaRPr lang="en-US"/>
        </a:p>
      </dgm:t>
    </dgm:pt>
    <dgm:pt modelId="{3E8B132F-7BF3-A448-A976-0DD91E33D33B}">
      <dgm:prSet phldrT="[Text]"/>
      <dgm:spPr/>
      <dgm:t>
        <a:bodyPr/>
        <a:lstStyle/>
        <a:p>
          <a:r>
            <a:rPr lang="en-US"/>
            <a:t>Need identified</a:t>
          </a:r>
        </a:p>
      </dgm:t>
    </dgm:pt>
    <dgm:pt modelId="{88A4F8EC-EBF4-1C48-8D32-7572DEFCAD53}" type="sibTrans" cxnId="{71DC6571-917B-4EEE-8F47-43360B4E2494}">
      <dgm:prSet/>
      <dgm:spPr/>
      <dgm:t>
        <a:bodyPr/>
        <a:lstStyle/>
        <a:p>
          <a:endParaRPr lang="en-US"/>
        </a:p>
      </dgm:t>
    </dgm:pt>
    <dgm:pt modelId="{72E77B81-827C-9843-8E7C-C2FE0BCF17FA}" type="parTrans" cxnId="{9DFFDF5D-3889-4EF8-819E-D1EEEFB906BB}">
      <dgm:prSet/>
      <dgm:spPr/>
      <dgm:t>
        <a:bodyPr/>
        <a:lstStyle/>
        <a:p>
          <a:endParaRPr lang="en-US"/>
        </a:p>
      </dgm:t>
    </dgm:pt>
    <dgm:pt modelId="{C6067434-83DD-F94C-AC73-434E6D1F4180}">
      <dgm:prSet phldrT="[Text]"/>
      <dgm:spPr/>
      <dgm:t>
        <a:bodyPr/>
        <a:lstStyle/>
        <a:p>
          <a:r>
            <a:rPr lang="en-US"/>
            <a:t>Approval secured</a:t>
          </a:r>
        </a:p>
      </dgm:t>
    </dgm:pt>
    <dgm:pt modelId="{4730554C-8F07-014A-A878-F1FE4D6BE1C8}" type="sibTrans" cxnId="{9DFFDF5D-3889-4EF8-819E-D1EEEFB906BB}">
      <dgm:prSet/>
      <dgm:spPr/>
      <dgm:t>
        <a:bodyPr/>
        <a:lstStyle/>
        <a:p>
          <a:endParaRPr lang="en-US"/>
        </a:p>
      </dgm:t>
    </dgm:pt>
    <dgm:pt modelId="{4D3843BA-43D1-7E4F-8E9D-1A30E0C54E89}" type="parTrans" cxnId="{4A479CAB-E506-4FCF-8AE9-C593690274B7}">
      <dgm:prSet/>
      <dgm:spPr/>
      <dgm:t>
        <a:bodyPr/>
        <a:lstStyle/>
        <a:p>
          <a:endParaRPr lang="en-US"/>
        </a:p>
      </dgm:t>
    </dgm:pt>
    <dgm:pt modelId="{341C6E2B-A1C0-3949-9804-4D14DF91EE90}">
      <dgm:prSet phldrT="[Text]"/>
      <dgm:spPr/>
      <dgm:t>
        <a:bodyPr/>
        <a:lstStyle/>
        <a:p>
          <a:r>
            <a:rPr lang="en-US"/>
            <a:t>Team formed</a:t>
          </a:r>
        </a:p>
      </dgm:t>
    </dgm:pt>
    <dgm:pt modelId="{C7FA756F-8973-124C-BC8F-6CD6785FB48B}" type="sibTrans" cxnId="{4A479CAB-E506-4FCF-8AE9-C593690274B7}">
      <dgm:prSet/>
      <dgm:spPr/>
      <dgm:t>
        <a:bodyPr/>
        <a:lstStyle/>
        <a:p>
          <a:endParaRPr lang="en-US"/>
        </a:p>
      </dgm:t>
    </dgm:pt>
    <dgm:pt modelId="{29BBFCA7-D278-D242-A205-C632BD46BB92}" type="parTrans" cxnId="{AF0A52F6-9F9B-4D39-92F1-2B6FB357C755}">
      <dgm:prSet/>
      <dgm:spPr/>
      <dgm:t>
        <a:bodyPr/>
        <a:lstStyle/>
        <a:p>
          <a:endParaRPr lang="en-US"/>
        </a:p>
      </dgm:t>
    </dgm:pt>
    <dgm:pt modelId="{9D71C0ED-3B8D-214D-8753-210746BFFD3A}">
      <dgm:prSet phldrT="[Text]"/>
      <dgm:spPr/>
      <dgm:t>
        <a:bodyPr/>
        <a:lstStyle/>
        <a:p>
          <a:r>
            <a:rPr lang="en-US"/>
            <a:t>Supports identified</a:t>
          </a:r>
        </a:p>
      </dgm:t>
    </dgm:pt>
    <dgm:pt modelId="{3BD42239-6C69-4241-89B3-F80B0FE80E24}" type="sibTrans" cxnId="{AF0A52F6-9F9B-4D39-92F1-2B6FB357C755}">
      <dgm:prSet/>
      <dgm:spPr/>
      <dgm:t>
        <a:bodyPr/>
        <a:lstStyle/>
        <a:p>
          <a:endParaRPr lang="en-US"/>
        </a:p>
      </dgm:t>
    </dgm:pt>
    <dgm:pt modelId="{8D4231BA-038E-6448-9820-CDE67F32466B}" type="parTrans" cxnId="{AA78E69D-2417-4345-B666-7334CE335BCD}">
      <dgm:prSet/>
      <dgm:spPr/>
      <dgm:t>
        <a:bodyPr/>
        <a:lstStyle/>
        <a:p>
          <a:endParaRPr lang="en-US"/>
        </a:p>
      </dgm:t>
    </dgm:pt>
    <dgm:pt modelId="{B5F0AB21-7FA0-B44A-BC13-27C77A637BE9}">
      <dgm:prSet phldrT="[Text]"/>
      <dgm:spPr/>
      <dgm:t>
        <a:bodyPr/>
        <a:lstStyle/>
        <a:p>
          <a:r>
            <a:rPr lang="en-US"/>
            <a:t>Policies for other screening reviewed</a:t>
          </a:r>
        </a:p>
      </dgm:t>
    </dgm:pt>
    <dgm:pt modelId="{962983D3-BDC9-1049-B47B-6FBEC52ED814}" type="sibTrans" cxnId="{AA78E69D-2417-4345-B666-7334CE335BCD}">
      <dgm:prSet/>
      <dgm:spPr/>
      <dgm:t>
        <a:bodyPr/>
        <a:lstStyle/>
        <a:p>
          <a:endParaRPr lang="en-US"/>
        </a:p>
      </dgm:t>
    </dgm:pt>
    <dgm:pt modelId="{E538D6A8-80E9-AD42-B526-C1AEB5BE81B8}" type="parTrans" cxnId="{434A2182-9005-405F-A238-91DF31419B7A}">
      <dgm:prSet/>
      <dgm:spPr/>
      <dgm:t>
        <a:bodyPr/>
        <a:lstStyle/>
        <a:p>
          <a:endParaRPr lang="en-US"/>
        </a:p>
      </dgm:t>
    </dgm:pt>
    <dgm:pt modelId="{1455BEF1-D3EA-AE40-9E22-960E32D35CEF}">
      <dgm:prSet phldrT="[Text]"/>
      <dgm:spPr/>
      <dgm:t>
        <a:bodyPr/>
        <a:lstStyle/>
        <a:p>
          <a:r>
            <a:rPr lang="en-US"/>
            <a:t>Evidence based system identified</a:t>
          </a:r>
        </a:p>
      </dgm:t>
    </dgm:pt>
    <dgm:pt modelId="{3427C616-6DFB-244F-808E-A0F7E7AE5F48}" type="sibTrans" cxnId="{434A2182-9005-405F-A238-91DF31419B7A}">
      <dgm:prSet/>
      <dgm:spPr/>
      <dgm:t>
        <a:bodyPr/>
        <a:lstStyle/>
        <a:p>
          <a:endParaRPr lang="en-US"/>
        </a:p>
      </dgm:t>
    </dgm:pt>
    <dgm:pt modelId="{165554F8-D057-5841-ADA5-3A11B4C9165A}" type="parTrans" cxnId="{FA22EA58-D652-43D1-BA87-8E6EA6471B7C}">
      <dgm:prSet/>
      <dgm:spPr/>
      <dgm:t>
        <a:bodyPr/>
        <a:lstStyle/>
        <a:p>
          <a:endParaRPr lang="en-US"/>
        </a:p>
      </dgm:t>
    </dgm:pt>
    <dgm:pt modelId="{AAD4702F-F480-E34A-9F56-6D3B099632A5}">
      <dgm:prSet phldrT="[Text]"/>
      <dgm:spPr/>
      <dgm:t>
        <a:bodyPr/>
        <a:lstStyle/>
        <a:p>
          <a:r>
            <a:rPr lang="en-US"/>
            <a:t>Policies &amp; procedures developed</a:t>
          </a:r>
        </a:p>
      </dgm:t>
    </dgm:pt>
    <dgm:pt modelId="{88196408-81C2-E241-9D9B-89ECA7E83E76}" type="sibTrans" cxnId="{FA22EA58-D652-43D1-BA87-8E6EA6471B7C}">
      <dgm:prSet/>
      <dgm:spPr/>
      <dgm:t>
        <a:bodyPr/>
        <a:lstStyle/>
        <a:p>
          <a:endParaRPr lang="en-US"/>
        </a:p>
      </dgm:t>
    </dgm:pt>
    <dgm:pt modelId="{0FFB1A76-44DC-1746-923D-B891B222DA77}" type="parTrans" cxnId="{1AB93F81-E5FB-4041-8326-F1DA96D952DF}">
      <dgm:prSet/>
      <dgm:spPr/>
      <dgm:t>
        <a:bodyPr/>
        <a:lstStyle/>
        <a:p>
          <a:endParaRPr lang="en-US"/>
        </a:p>
      </dgm:t>
    </dgm:pt>
    <dgm:pt modelId="{7F77B15D-0129-D945-A07B-6160F385E115}">
      <dgm:prSet phldrT="[Text]"/>
      <dgm:spPr/>
      <dgm:t>
        <a:bodyPr/>
        <a:lstStyle/>
        <a:p>
          <a:r>
            <a:rPr lang="en-US"/>
            <a:t>P&amp;P shared with families (opt out)</a:t>
          </a:r>
        </a:p>
      </dgm:t>
    </dgm:pt>
    <dgm:pt modelId="{F197E544-A429-0A4D-98B4-9E2DBE0E785C}" type="sibTrans" cxnId="{1AB93F81-E5FB-4041-8326-F1DA96D952DF}">
      <dgm:prSet/>
      <dgm:spPr/>
      <dgm:t>
        <a:bodyPr/>
        <a:lstStyle/>
        <a:p>
          <a:endParaRPr lang="en-US"/>
        </a:p>
      </dgm:t>
    </dgm:pt>
    <dgm:pt modelId="{6459D529-7FEE-924C-8008-00151C7686F6}" type="parTrans" cxnId="{5E633C06-5FCA-401B-AFA0-556DA358E402}">
      <dgm:prSet/>
      <dgm:spPr/>
      <dgm:t>
        <a:bodyPr/>
        <a:lstStyle/>
        <a:p>
          <a:endParaRPr lang="en-US"/>
        </a:p>
      </dgm:t>
    </dgm:pt>
    <dgm:pt modelId="{AF91000B-BB1E-5B42-ACF0-FE46C9D31501}">
      <dgm:prSet phldrT="[Text]"/>
      <dgm:spPr/>
      <dgm:t>
        <a:bodyPr/>
        <a:lstStyle/>
        <a:p>
          <a:r>
            <a:rPr lang="en-US"/>
            <a:t>P&amp;P for notifying families shared</a:t>
          </a:r>
        </a:p>
      </dgm:t>
    </dgm:pt>
    <dgm:pt modelId="{92EE0438-7B5E-D14F-B3B8-6A4F1FD2356B}" type="sibTrans" cxnId="{5E633C06-5FCA-401B-AFA0-556DA358E402}">
      <dgm:prSet/>
      <dgm:spPr/>
      <dgm:t>
        <a:bodyPr/>
        <a:lstStyle/>
        <a:p>
          <a:endParaRPr lang="en-US"/>
        </a:p>
      </dgm:t>
    </dgm:pt>
    <dgm:pt modelId="{8078C685-8DB1-C148-9DC4-25F17B8650B8}" type="parTrans" cxnId="{6F4DEDE7-713E-4DA5-9F8B-A7523E774535}">
      <dgm:prSet/>
      <dgm:spPr/>
      <dgm:t>
        <a:bodyPr/>
        <a:lstStyle/>
        <a:p>
          <a:endParaRPr lang="en-US"/>
        </a:p>
      </dgm:t>
    </dgm:pt>
    <dgm:pt modelId="{556407B6-1490-134F-B69F-824E16DEF25A}">
      <dgm:prSet phldrT="[Text]"/>
      <dgm:spPr/>
      <dgm:t>
        <a:bodyPr/>
        <a:lstStyle/>
        <a:p>
          <a:r>
            <a:rPr lang="en-US"/>
            <a:t>Point of contact for oversight</a:t>
          </a:r>
        </a:p>
      </dgm:t>
    </dgm:pt>
    <dgm:pt modelId="{1CD45836-3625-6C42-8088-4B2BDD1A1A1B}" type="sibTrans" cxnId="{6F4DEDE7-713E-4DA5-9F8B-A7523E774535}">
      <dgm:prSet/>
      <dgm:spPr/>
      <dgm:t>
        <a:bodyPr/>
        <a:lstStyle/>
        <a:p>
          <a:endParaRPr lang="en-US"/>
        </a:p>
      </dgm:t>
    </dgm:pt>
    <dgm:pt modelId="{CAE894C0-2992-B445-B41F-2F18D796B2D5}" type="parTrans" cxnId="{86234044-9787-4517-9BAD-D506C7694955}">
      <dgm:prSet/>
      <dgm:spPr/>
      <dgm:t>
        <a:bodyPr/>
        <a:lstStyle/>
        <a:p>
          <a:endParaRPr lang="en-US"/>
        </a:p>
      </dgm:t>
    </dgm:pt>
    <dgm:pt modelId="{022306F7-864F-454B-9DF6-6B5F5B5ABBB4}">
      <dgm:prSet phldrT="[Text]"/>
      <dgm:spPr/>
      <dgm:t>
        <a:bodyPr/>
        <a:lstStyle/>
        <a:p>
          <a:r>
            <a:rPr lang="en-US"/>
            <a:t>Point of contact at SU/SD</a:t>
          </a:r>
        </a:p>
      </dgm:t>
    </dgm:pt>
    <dgm:pt modelId="{677202CF-33F8-4949-BF5D-16D7741B24F3}" type="sibTrans" cxnId="{86234044-9787-4517-9BAD-D506C7694955}">
      <dgm:prSet/>
      <dgm:spPr/>
      <dgm:t>
        <a:bodyPr/>
        <a:lstStyle/>
        <a:p>
          <a:endParaRPr lang="en-US"/>
        </a:p>
      </dgm:t>
    </dgm:pt>
    <dgm:pt modelId="{F2477588-AFAF-984E-B3D6-BFAE81C72059}" type="parTrans" cxnId="{5C9F6969-0C38-4757-BE14-401AFA421C56}">
      <dgm:prSet/>
      <dgm:spPr/>
      <dgm:t>
        <a:bodyPr/>
        <a:lstStyle/>
        <a:p>
          <a:endParaRPr lang="en-US"/>
        </a:p>
      </dgm:t>
    </dgm:pt>
    <dgm:pt modelId="{9BB5AB80-DB25-9C4B-8E10-6482C493364D}">
      <dgm:prSet phldrT="[Text]"/>
      <dgm:spPr/>
      <dgm:t>
        <a:bodyPr/>
        <a:lstStyle/>
        <a:p>
          <a:r>
            <a:rPr lang="en-US"/>
            <a:t>Resources available</a:t>
          </a:r>
        </a:p>
      </dgm:t>
    </dgm:pt>
    <dgm:pt modelId="{05EB3DEF-BF53-3C4A-B29B-29C345C7BB7E}" type="sibTrans" cxnId="{5C9F6969-0C38-4757-BE14-401AFA421C56}">
      <dgm:prSet/>
      <dgm:spPr/>
      <dgm:t>
        <a:bodyPr/>
        <a:lstStyle/>
        <a:p>
          <a:endParaRPr lang="en-US"/>
        </a:p>
      </dgm:t>
    </dgm:pt>
    <dgm:pt modelId="{0020CF9F-0FB4-9241-8CB1-F72D1EEBA5EC}" type="pres">
      <dgm:prSet presAssocID="{74242727-1472-5549-8023-2EAD6086D8B4}" presName="Name0" presStyleCnt="0">
        <dgm:presLayoutVars>
          <dgm:dir/>
          <dgm:resizeHandles/>
        </dgm:presLayoutVars>
      </dgm:prSet>
      <dgm:spPr/>
    </dgm:pt>
    <dgm:pt modelId="{89B11455-3DD1-914F-B116-7E077CC325AD}" type="pres">
      <dgm:prSet presAssocID="{3E8B132F-7BF3-A448-A976-0DD91E33D33B}" presName="compNode" presStyleCnt="0"/>
      <dgm:spPr/>
    </dgm:pt>
    <dgm:pt modelId="{F41590D6-1692-104C-B6DE-EB35287D849E}" type="pres">
      <dgm:prSet presAssocID="{3E8B132F-7BF3-A448-A976-0DD91E33D33B}" presName="dummyConnPt" presStyleCnt="0"/>
      <dgm:spPr/>
    </dgm:pt>
    <dgm:pt modelId="{D9EED998-6002-0941-966A-BFEBEE13F83D}" type="pres">
      <dgm:prSet presAssocID="{3E8B132F-7BF3-A448-A976-0DD91E33D33B}" presName="node" presStyleLbl="node1" presStyleIdx="0" presStyleCnt="12">
        <dgm:presLayoutVars>
          <dgm:bulletEnabled val="1"/>
        </dgm:presLayoutVars>
      </dgm:prSet>
      <dgm:spPr/>
    </dgm:pt>
    <dgm:pt modelId="{C7F62FB2-4EFA-234A-BA7C-86DF2F3C2033}" type="pres">
      <dgm:prSet presAssocID="{88A4F8EC-EBF4-1C48-8D32-7572DEFCAD53}" presName="sibTrans" presStyleLbl="bgSibTrans2D1" presStyleIdx="0" presStyleCnt="11"/>
      <dgm:spPr/>
    </dgm:pt>
    <dgm:pt modelId="{D9F6488C-F064-5343-8F77-EECAA4953F44}" type="pres">
      <dgm:prSet presAssocID="{C6067434-83DD-F94C-AC73-434E6D1F4180}" presName="compNode" presStyleCnt="0"/>
      <dgm:spPr/>
    </dgm:pt>
    <dgm:pt modelId="{5993E029-4652-904C-8A43-F65968C268F8}" type="pres">
      <dgm:prSet presAssocID="{C6067434-83DD-F94C-AC73-434E6D1F4180}" presName="dummyConnPt" presStyleCnt="0"/>
      <dgm:spPr/>
    </dgm:pt>
    <dgm:pt modelId="{95A2D8CA-DA30-4F42-BB9A-D48345D70A01}" type="pres">
      <dgm:prSet presAssocID="{C6067434-83DD-F94C-AC73-434E6D1F4180}" presName="node" presStyleLbl="node1" presStyleIdx="1" presStyleCnt="12">
        <dgm:presLayoutVars>
          <dgm:bulletEnabled val="1"/>
        </dgm:presLayoutVars>
      </dgm:prSet>
      <dgm:spPr/>
    </dgm:pt>
    <dgm:pt modelId="{4599EF80-54DB-D842-937C-E0D0FB6F4CD1}" type="pres">
      <dgm:prSet presAssocID="{4730554C-8F07-014A-A878-F1FE4D6BE1C8}" presName="sibTrans" presStyleLbl="bgSibTrans2D1" presStyleIdx="1" presStyleCnt="11"/>
      <dgm:spPr/>
    </dgm:pt>
    <dgm:pt modelId="{9C5C90B5-CA07-414E-8CDA-87A635A76A7A}" type="pres">
      <dgm:prSet presAssocID="{341C6E2B-A1C0-3949-9804-4D14DF91EE90}" presName="compNode" presStyleCnt="0"/>
      <dgm:spPr/>
    </dgm:pt>
    <dgm:pt modelId="{4EC209AC-DB9F-5241-9BCB-CE1E88C94F79}" type="pres">
      <dgm:prSet presAssocID="{341C6E2B-A1C0-3949-9804-4D14DF91EE90}" presName="dummyConnPt" presStyleCnt="0"/>
      <dgm:spPr/>
    </dgm:pt>
    <dgm:pt modelId="{32536A5F-3C25-A34D-9DE4-D17ACD031BED}" type="pres">
      <dgm:prSet presAssocID="{341C6E2B-A1C0-3949-9804-4D14DF91EE90}" presName="node" presStyleLbl="node1" presStyleIdx="2" presStyleCnt="12">
        <dgm:presLayoutVars>
          <dgm:bulletEnabled val="1"/>
        </dgm:presLayoutVars>
      </dgm:prSet>
      <dgm:spPr/>
    </dgm:pt>
    <dgm:pt modelId="{7EBE8E21-5E7C-7448-A948-25BCC09E9A73}" type="pres">
      <dgm:prSet presAssocID="{C7FA756F-8973-124C-BC8F-6CD6785FB48B}" presName="sibTrans" presStyleLbl="bgSibTrans2D1" presStyleIdx="2" presStyleCnt="11"/>
      <dgm:spPr/>
    </dgm:pt>
    <dgm:pt modelId="{CCD1290C-D8AF-B049-82D6-D30AC2EB2F86}" type="pres">
      <dgm:prSet presAssocID="{9D71C0ED-3B8D-214D-8753-210746BFFD3A}" presName="compNode" presStyleCnt="0"/>
      <dgm:spPr/>
    </dgm:pt>
    <dgm:pt modelId="{56FF7D8C-72DE-3D46-B23B-EAE2B3364C91}" type="pres">
      <dgm:prSet presAssocID="{9D71C0ED-3B8D-214D-8753-210746BFFD3A}" presName="dummyConnPt" presStyleCnt="0"/>
      <dgm:spPr/>
    </dgm:pt>
    <dgm:pt modelId="{8454E156-2A65-1E4F-91C9-FFCD8FF85043}" type="pres">
      <dgm:prSet presAssocID="{9D71C0ED-3B8D-214D-8753-210746BFFD3A}" presName="node" presStyleLbl="node1" presStyleIdx="3" presStyleCnt="12">
        <dgm:presLayoutVars>
          <dgm:bulletEnabled val="1"/>
        </dgm:presLayoutVars>
      </dgm:prSet>
      <dgm:spPr/>
    </dgm:pt>
    <dgm:pt modelId="{4F7FB994-6612-144F-BF5F-862F380FBABB}" type="pres">
      <dgm:prSet presAssocID="{3BD42239-6C69-4241-89B3-F80B0FE80E24}" presName="sibTrans" presStyleLbl="bgSibTrans2D1" presStyleIdx="3" presStyleCnt="11"/>
      <dgm:spPr/>
    </dgm:pt>
    <dgm:pt modelId="{BBA44C78-8763-9D4D-B094-A131C21CBA56}" type="pres">
      <dgm:prSet presAssocID="{B5F0AB21-7FA0-B44A-BC13-27C77A637BE9}" presName="compNode" presStyleCnt="0"/>
      <dgm:spPr/>
    </dgm:pt>
    <dgm:pt modelId="{AA5886F7-37FC-1E4C-BFC7-36DA1AB870CE}" type="pres">
      <dgm:prSet presAssocID="{B5F0AB21-7FA0-B44A-BC13-27C77A637BE9}" presName="dummyConnPt" presStyleCnt="0"/>
      <dgm:spPr/>
    </dgm:pt>
    <dgm:pt modelId="{8CB2AD5A-B892-7743-9E48-9EB92C882311}" type="pres">
      <dgm:prSet presAssocID="{B5F0AB21-7FA0-B44A-BC13-27C77A637BE9}" presName="node" presStyleLbl="node1" presStyleIdx="4" presStyleCnt="12">
        <dgm:presLayoutVars>
          <dgm:bulletEnabled val="1"/>
        </dgm:presLayoutVars>
      </dgm:prSet>
      <dgm:spPr/>
    </dgm:pt>
    <dgm:pt modelId="{DD85E760-CE77-3145-B8C1-7CBDA2218326}" type="pres">
      <dgm:prSet presAssocID="{962983D3-BDC9-1049-B47B-6FBEC52ED814}" presName="sibTrans" presStyleLbl="bgSibTrans2D1" presStyleIdx="4" presStyleCnt="11"/>
      <dgm:spPr/>
    </dgm:pt>
    <dgm:pt modelId="{6772B2AF-6A72-D443-97CF-B471E9FC531C}" type="pres">
      <dgm:prSet presAssocID="{1455BEF1-D3EA-AE40-9E22-960E32D35CEF}" presName="compNode" presStyleCnt="0"/>
      <dgm:spPr/>
    </dgm:pt>
    <dgm:pt modelId="{6328BAC2-F6B6-1C4B-BB2E-4D4299CD8F99}" type="pres">
      <dgm:prSet presAssocID="{1455BEF1-D3EA-AE40-9E22-960E32D35CEF}" presName="dummyConnPt" presStyleCnt="0"/>
      <dgm:spPr/>
    </dgm:pt>
    <dgm:pt modelId="{36CCB9BD-B081-3A43-A91F-463DD305E6B4}" type="pres">
      <dgm:prSet presAssocID="{1455BEF1-D3EA-AE40-9E22-960E32D35CEF}" presName="node" presStyleLbl="node1" presStyleIdx="5" presStyleCnt="12">
        <dgm:presLayoutVars>
          <dgm:bulletEnabled val="1"/>
        </dgm:presLayoutVars>
      </dgm:prSet>
      <dgm:spPr/>
    </dgm:pt>
    <dgm:pt modelId="{EF4578B1-5C8B-024F-A49F-FE19BC78E7B2}" type="pres">
      <dgm:prSet presAssocID="{3427C616-6DFB-244F-808E-A0F7E7AE5F48}" presName="sibTrans" presStyleLbl="bgSibTrans2D1" presStyleIdx="5" presStyleCnt="11"/>
      <dgm:spPr/>
    </dgm:pt>
    <dgm:pt modelId="{30DAF27F-773E-3A4E-AA02-707E4C0CE13F}" type="pres">
      <dgm:prSet presAssocID="{AAD4702F-F480-E34A-9F56-6D3B099632A5}" presName="compNode" presStyleCnt="0"/>
      <dgm:spPr/>
    </dgm:pt>
    <dgm:pt modelId="{075F4EB8-4562-9A4A-B722-A2778E2E0400}" type="pres">
      <dgm:prSet presAssocID="{AAD4702F-F480-E34A-9F56-6D3B099632A5}" presName="dummyConnPt" presStyleCnt="0"/>
      <dgm:spPr/>
    </dgm:pt>
    <dgm:pt modelId="{8483D06D-B5F9-F240-8854-BD3CCAC6C5CE}" type="pres">
      <dgm:prSet presAssocID="{AAD4702F-F480-E34A-9F56-6D3B099632A5}" presName="node" presStyleLbl="node1" presStyleIdx="6" presStyleCnt="12">
        <dgm:presLayoutVars>
          <dgm:bulletEnabled val="1"/>
        </dgm:presLayoutVars>
      </dgm:prSet>
      <dgm:spPr/>
    </dgm:pt>
    <dgm:pt modelId="{9356F21C-8B5A-3746-BAED-54DA2C0B1FBE}" type="pres">
      <dgm:prSet presAssocID="{88196408-81C2-E241-9D9B-89ECA7E83E76}" presName="sibTrans" presStyleLbl="bgSibTrans2D1" presStyleIdx="6" presStyleCnt="11"/>
      <dgm:spPr/>
    </dgm:pt>
    <dgm:pt modelId="{7979D347-8A9A-5445-AF8F-B599E2D9DFDF}" type="pres">
      <dgm:prSet presAssocID="{7F77B15D-0129-D945-A07B-6160F385E115}" presName="compNode" presStyleCnt="0"/>
      <dgm:spPr/>
    </dgm:pt>
    <dgm:pt modelId="{83AE5585-379D-EE4A-A395-E69EEBD16AFC}" type="pres">
      <dgm:prSet presAssocID="{7F77B15D-0129-D945-A07B-6160F385E115}" presName="dummyConnPt" presStyleCnt="0"/>
      <dgm:spPr/>
    </dgm:pt>
    <dgm:pt modelId="{C99162C7-113B-8E4B-9F2C-B657D2CBCA76}" type="pres">
      <dgm:prSet presAssocID="{7F77B15D-0129-D945-A07B-6160F385E115}" presName="node" presStyleLbl="node1" presStyleIdx="7" presStyleCnt="12">
        <dgm:presLayoutVars>
          <dgm:bulletEnabled val="1"/>
        </dgm:presLayoutVars>
      </dgm:prSet>
      <dgm:spPr/>
    </dgm:pt>
    <dgm:pt modelId="{CABE6FFD-F2E5-914A-92DF-5394F1BF7197}" type="pres">
      <dgm:prSet presAssocID="{F197E544-A429-0A4D-98B4-9E2DBE0E785C}" presName="sibTrans" presStyleLbl="bgSibTrans2D1" presStyleIdx="7" presStyleCnt="11"/>
      <dgm:spPr/>
    </dgm:pt>
    <dgm:pt modelId="{A4F79F89-6A33-9042-8CF9-31F1578BD17F}" type="pres">
      <dgm:prSet presAssocID="{AF91000B-BB1E-5B42-ACF0-FE46C9D31501}" presName="compNode" presStyleCnt="0"/>
      <dgm:spPr/>
    </dgm:pt>
    <dgm:pt modelId="{3B4FDCC7-A16A-444A-9703-86729857B975}" type="pres">
      <dgm:prSet presAssocID="{AF91000B-BB1E-5B42-ACF0-FE46C9D31501}" presName="dummyConnPt" presStyleCnt="0"/>
      <dgm:spPr/>
    </dgm:pt>
    <dgm:pt modelId="{D919FB60-2EF2-6C4E-A060-6B758D95B9A7}" type="pres">
      <dgm:prSet presAssocID="{AF91000B-BB1E-5B42-ACF0-FE46C9D31501}" presName="node" presStyleLbl="node1" presStyleIdx="8" presStyleCnt="12">
        <dgm:presLayoutVars>
          <dgm:bulletEnabled val="1"/>
        </dgm:presLayoutVars>
      </dgm:prSet>
      <dgm:spPr/>
    </dgm:pt>
    <dgm:pt modelId="{0B56E043-8C48-1A4F-9FD6-F00473972CA3}" type="pres">
      <dgm:prSet presAssocID="{92EE0438-7B5E-D14F-B3B8-6A4F1FD2356B}" presName="sibTrans" presStyleLbl="bgSibTrans2D1" presStyleIdx="8" presStyleCnt="11"/>
      <dgm:spPr/>
    </dgm:pt>
    <dgm:pt modelId="{A70AF5BF-C6AE-8E47-B7ED-EEE3243FF782}" type="pres">
      <dgm:prSet presAssocID="{556407B6-1490-134F-B69F-824E16DEF25A}" presName="compNode" presStyleCnt="0"/>
      <dgm:spPr/>
    </dgm:pt>
    <dgm:pt modelId="{D166572E-2106-C44B-AF2E-2577AF84ED89}" type="pres">
      <dgm:prSet presAssocID="{556407B6-1490-134F-B69F-824E16DEF25A}" presName="dummyConnPt" presStyleCnt="0"/>
      <dgm:spPr/>
    </dgm:pt>
    <dgm:pt modelId="{6F487FCB-084F-8447-AFCD-F572EA572CF0}" type="pres">
      <dgm:prSet presAssocID="{556407B6-1490-134F-B69F-824E16DEF25A}" presName="node" presStyleLbl="node1" presStyleIdx="9" presStyleCnt="12">
        <dgm:presLayoutVars>
          <dgm:bulletEnabled val="1"/>
        </dgm:presLayoutVars>
      </dgm:prSet>
      <dgm:spPr/>
    </dgm:pt>
    <dgm:pt modelId="{945623C9-36D1-264E-9F6F-009C70EB6188}" type="pres">
      <dgm:prSet presAssocID="{1CD45836-3625-6C42-8088-4B2BDD1A1A1B}" presName="sibTrans" presStyleLbl="bgSibTrans2D1" presStyleIdx="9" presStyleCnt="11"/>
      <dgm:spPr/>
    </dgm:pt>
    <dgm:pt modelId="{2401BA5C-279C-F44F-BE8C-8D7289905D23}" type="pres">
      <dgm:prSet presAssocID="{022306F7-864F-454B-9DF6-6B5F5B5ABBB4}" presName="compNode" presStyleCnt="0"/>
      <dgm:spPr/>
    </dgm:pt>
    <dgm:pt modelId="{E672B761-F601-7749-94BD-E3055155C459}" type="pres">
      <dgm:prSet presAssocID="{022306F7-864F-454B-9DF6-6B5F5B5ABBB4}" presName="dummyConnPt" presStyleCnt="0"/>
      <dgm:spPr/>
    </dgm:pt>
    <dgm:pt modelId="{80715228-5F30-BD41-BCF1-1FC31613F772}" type="pres">
      <dgm:prSet presAssocID="{022306F7-864F-454B-9DF6-6B5F5B5ABBB4}" presName="node" presStyleLbl="node1" presStyleIdx="10" presStyleCnt="12">
        <dgm:presLayoutVars>
          <dgm:bulletEnabled val="1"/>
        </dgm:presLayoutVars>
      </dgm:prSet>
      <dgm:spPr/>
    </dgm:pt>
    <dgm:pt modelId="{F85F7C6C-7DFA-8543-9DD3-202CC708E52F}" type="pres">
      <dgm:prSet presAssocID="{677202CF-33F8-4949-BF5D-16D7741B24F3}" presName="sibTrans" presStyleLbl="bgSibTrans2D1" presStyleIdx="10" presStyleCnt="11"/>
      <dgm:spPr/>
    </dgm:pt>
    <dgm:pt modelId="{7A5226DE-879A-B44C-8378-D59E0C5319BD}" type="pres">
      <dgm:prSet presAssocID="{9BB5AB80-DB25-9C4B-8E10-6482C493364D}" presName="compNode" presStyleCnt="0"/>
      <dgm:spPr/>
    </dgm:pt>
    <dgm:pt modelId="{513CD8DE-6BAB-1F4F-994B-E3E70D1EA7C6}" type="pres">
      <dgm:prSet presAssocID="{9BB5AB80-DB25-9C4B-8E10-6482C493364D}" presName="dummyConnPt" presStyleCnt="0"/>
      <dgm:spPr/>
    </dgm:pt>
    <dgm:pt modelId="{50C887CD-56AB-0241-A90C-68E742D247E6}" type="pres">
      <dgm:prSet presAssocID="{9BB5AB80-DB25-9C4B-8E10-6482C493364D}" presName="node" presStyleLbl="node1" presStyleIdx="11" presStyleCnt="12">
        <dgm:presLayoutVars>
          <dgm:bulletEnabled val="1"/>
        </dgm:presLayoutVars>
      </dgm:prSet>
      <dgm:spPr/>
    </dgm:pt>
  </dgm:ptLst>
  <dgm:cxnLst>
    <dgm:cxn modelId="{5E633C06-5FCA-401B-AFA0-556DA358E402}" srcId="{74242727-1472-5549-8023-2EAD6086D8B4}" destId="{AF91000B-BB1E-5B42-ACF0-FE46C9D31501}" srcOrd="8" destOrd="0" parTransId="{6459D529-7FEE-924C-8008-00151C7686F6}" sibTransId="{92EE0438-7B5E-D14F-B3B8-6A4F1FD2356B}"/>
    <dgm:cxn modelId="{738DDD17-D3FA-4D7A-B1C3-601DBC0481EE}" type="presOf" srcId="{88A4F8EC-EBF4-1C48-8D32-7572DEFCAD53}" destId="{C7F62FB2-4EFA-234A-BA7C-86DF2F3C2033}" srcOrd="0" destOrd="0" presId="urn:microsoft.com/office/officeart/2005/8/layout/bProcess4"/>
    <dgm:cxn modelId="{E4A0E917-24B5-468A-98D1-51AA02744D6A}" type="presOf" srcId="{AAD4702F-F480-E34A-9F56-6D3B099632A5}" destId="{8483D06D-B5F9-F240-8854-BD3CCAC6C5CE}" srcOrd="0" destOrd="0" presId="urn:microsoft.com/office/officeart/2005/8/layout/bProcess4"/>
    <dgm:cxn modelId="{9B250E1A-1FB5-4A2C-B211-4AF9576C9ECC}" type="presOf" srcId="{AF91000B-BB1E-5B42-ACF0-FE46C9D31501}" destId="{D919FB60-2EF2-6C4E-A060-6B758D95B9A7}" srcOrd="0" destOrd="0" presId="urn:microsoft.com/office/officeart/2005/8/layout/bProcess4"/>
    <dgm:cxn modelId="{B9A4D52E-0B8E-4B38-AC38-4C93C4BB75B6}" type="presOf" srcId="{88196408-81C2-E241-9D9B-89ECA7E83E76}" destId="{9356F21C-8B5A-3746-BAED-54DA2C0B1FBE}" srcOrd="0" destOrd="0" presId="urn:microsoft.com/office/officeart/2005/8/layout/bProcess4"/>
    <dgm:cxn modelId="{DB7DEC39-5048-4809-BF4E-A3A7E5C27045}" type="presOf" srcId="{F197E544-A429-0A4D-98B4-9E2DBE0E785C}" destId="{CABE6FFD-F2E5-914A-92DF-5394F1BF7197}" srcOrd="0" destOrd="0" presId="urn:microsoft.com/office/officeart/2005/8/layout/bProcess4"/>
    <dgm:cxn modelId="{D2A4DD3D-CDF4-438A-BD82-58B089B666E3}" type="presOf" srcId="{7F77B15D-0129-D945-A07B-6160F385E115}" destId="{C99162C7-113B-8E4B-9F2C-B657D2CBCA76}" srcOrd="0" destOrd="0" presId="urn:microsoft.com/office/officeart/2005/8/layout/bProcess4"/>
    <dgm:cxn modelId="{E8576C3E-D922-481E-BF8D-64F7D4FDD985}" type="presOf" srcId="{3E8B132F-7BF3-A448-A976-0DD91E33D33B}" destId="{D9EED998-6002-0941-966A-BFEBEE13F83D}" srcOrd="0" destOrd="0" presId="urn:microsoft.com/office/officeart/2005/8/layout/bProcess4"/>
    <dgm:cxn modelId="{89B9B641-BDAF-416D-9193-DE59FE6BD3E5}" type="presOf" srcId="{3427C616-6DFB-244F-808E-A0F7E7AE5F48}" destId="{EF4578B1-5C8B-024F-A49F-FE19BC78E7B2}" srcOrd="0" destOrd="0" presId="urn:microsoft.com/office/officeart/2005/8/layout/bProcess4"/>
    <dgm:cxn modelId="{86234044-9787-4517-9BAD-D506C7694955}" srcId="{74242727-1472-5549-8023-2EAD6086D8B4}" destId="{022306F7-864F-454B-9DF6-6B5F5B5ABBB4}" srcOrd="10" destOrd="0" parTransId="{CAE894C0-2992-B445-B41F-2F18D796B2D5}" sibTransId="{677202CF-33F8-4949-BF5D-16D7741B24F3}"/>
    <dgm:cxn modelId="{CE5EE64A-3772-4443-8E03-2F4F27CEF0D2}" type="presOf" srcId="{C7FA756F-8973-124C-BC8F-6CD6785FB48B}" destId="{7EBE8E21-5E7C-7448-A948-25BCC09E9A73}" srcOrd="0" destOrd="0" presId="urn:microsoft.com/office/officeart/2005/8/layout/bProcess4"/>
    <dgm:cxn modelId="{00F04D58-80BF-4CD9-9762-F0069C97C217}" type="presOf" srcId="{962983D3-BDC9-1049-B47B-6FBEC52ED814}" destId="{DD85E760-CE77-3145-B8C1-7CBDA2218326}" srcOrd="0" destOrd="0" presId="urn:microsoft.com/office/officeart/2005/8/layout/bProcess4"/>
    <dgm:cxn modelId="{FA22EA58-D652-43D1-BA87-8E6EA6471B7C}" srcId="{74242727-1472-5549-8023-2EAD6086D8B4}" destId="{AAD4702F-F480-E34A-9F56-6D3B099632A5}" srcOrd="6" destOrd="0" parTransId="{165554F8-D057-5841-ADA5-3A11B4C9165A}" sibTransId="{88196408-81C2-E241-9D9B-89ECA7E83E76}"/>
    <dgm:cxn modelId="{9DFFDF5D-3889-4EF8-819E-D1EEEFB906BB}" srcId="{74242727-1472-5549-8023-2EAD6086D8B4}" destId="{C6067434-83DD-F94C-AC73-434E6D1F4180}" srcOrd="1" destOrd="0" parTransId="{72E77B81-827C-9843-8E7C-C2FE0BCF17FA}" sibTransId="{4730554C-8F07-014A-A878-F1FE4D6BE1C8}"/>
    <dgm:cxn modelId="{5C9F6969-0C38-4757-BE14-401AFA421C56}" srcId="{74242727-1472-5549-8023-2EAD6086D8B4}" destId="{9BB5AB80-DB25-9C4B-8E10-6482C493364D}" srcOrd="11" destOrd="0" parTransId="{F2477588-AFAF-984E-B3D6-BFAE81C72059}" sibTransId="{05EB3DEF-BF53-3C4A-B29B-29C345C7BB7E}"/>
    <dgm:cxn modelId="{849B4371-2171-469A-A9AD-3B48ACE31D5A}" type="presOf" srcId="{4730554C-8F07-014A-A878-F1FE4D6BE1C8}" destId="{4599EF80-54DB-D842-937C-E0D0FB6F4CD1}" srcOrd="0" destOrd="0" presId="urn:microsoft.com/office/officeart/2005/8/layout/bProcess4"/>
    <dgm:cxn modelId="{71DC6571-917B-4EEE-8F47-43360B4E2494}" srcId="{74242727-1472-5549-8023-2EAD6086D8B4}" destId="{3E8B132F-7BF3-A448-A976-0DD91E33D33B}" srcOrd="0" destOrd="0" parTransId="{338C5A7D-1556-8C42-8A5D-327DB88D8864}" sibTransId="{88A4F8EC-EBF4-1C48-8D32-7572DEFCAD53}"/>
    <dgm:cxn modelId="{B655FA76-672A-436A-8D8C-7977A61E9CA4}" type="presOf" srcId="{556407B6-1490-134F-B69F-824E16DEF25A}" destId="{6F487FCB-084F-8447-AFCD-F572EA572CF0}" srcOrd="0" destOrd="0" presId="urn:microsoft.com/office/officeart/2005/8/layout/bProcess4"/>
    <dgm:cxn modelId="{1AB93F81-E5FB-4041-8326-F1DA96D952DF}" srcId="{74242727-1472-5549-8023-2EAD6086D8B4}" destId="{7F77B15D-0129-D945-A07B-6160F385E115}" srcOrd="7" destOrd="0" parTransId="{0FFB1A76-44DC-1746-923D-B891B222DA77}" sibTransId="{F197E544-A429-0A4D-98B4-9E2DBE0E785C}"/>
    <dgm:cxn modelId="{434A2182-9005-405F-A238-91DF31419B7A}" srcId="{74242727-1472-5549-8023-2EAD6086D8B4}" destId="{1455BEF1-D3EA-AE40-9E22-960E32D35CEF}" srcOrd="5" destOrd="0" parTransId="{E538D6A8-80E9-AD42-B526-C1AEB5BE81B8}" sibTransId="{3427C616-6DFB-244F-808E-A0F7E7AE5F48}"/>
    <dgm:cxn modelId="{8C610383-8C49-49AB-BBE6-C05A762C848A}" type="presOf" srcId="{B5F0AB21-7FA0-B44A-BC13-27C77A637BE9}" destId="{8CB2AD5A-B892-7743-9E48-9EB92C882311}" srcOrd="0" destOrd="0" presId="urn:microsoft.com/office/officeart/2005/8/layout/bProcess4"/>
    <dgm:cxn modelId="{42D5788A-C904-4744-9097-58349FA63A36}" type="presOf" srcId="{677202CF-33F8-4949-BF5D-16D7741B24F3}" destId="{F85F7C6C-7DFA-8543-9DD3-202CC708E52F}" srcOrd="0" destOrd="0" presId="urn:microsoft.com/office/officeart/2005/8/layout/bProcess4"/>
    <dgm:cxn modelId="{9741CC92-9EB4-45F3-99AE-042B5069B12A}" type="presOf" srcId="{3BD42239-6C69-4241-89B3-F80B0FE80E24}" destId="{4F7FB994-6612-144F-BF5F-862F380FBABB}" srcOrd="0" destOrd="0" presId="urn:microsoft.com/office/officeart/2005/8/layout/bProcess4"/>
    <dgm:cxn modelId="{03F3AE94-CCD5-45F5-BC55-E14D09116205}" type="presOf" srcId="{C6067434-83DD-F94C-AC73-434E6D1F4180}" destId="{95A2D8CA-DA30-4F42-BB9A-D48345D70A01}" srcOrd="0" destOrd="0" presId="urn:microsoft.com/office/officeart/2005/8/layout/bProcess4"/>
    <dgm:cxn modelId="{AA78E69D-2417-4345-B666-7334CE335BCD}" srcId="{74242727-1472-5549-8023-2EAD6086D8B4}" destId="{B5F0AB21-7FA0-B44A-BC13-27C77A637BE9}" srcOrd="4" destOrd="0" parTransId="{8D4231BA-038E-6448-9820-CDE67F32466B}" sibTransId="{962983D3-BDC9-1049-B47B-6FBEC52ED814}"/>
    <dgm:cxn modelId="{CA519F9E-3E61-440E-996A-680EAD9BD472}" type="presOf" srcId="{1CD45836-3625-6C42-8088-4B2BDD1A1A1B}" destId="{945623C9-36D1-264E-9F6F-009C70EB6188}" srcOrd="0" destOrd="0" presId="urn:microsoft.com/office/officeart/2005/8/layout/bProcess4"/>
    <dgm:cxn modelId="{229759A1-F840-48A2-B416-2CCAE0E22326}" type="presOf" srcId="{74242727-1472-5549-8023-2EAD6086D8B4}" destId="{0020CF9F-0FB4-9241-8CB1-F72D1EEBA5EC}" srcOrd="0" destOrd="0" presId="urn:microsoft.com/office/officeart/2005/8/layout/bProcess4"/>
    <dgm:cxn modelId="{4A479CAB-E506-4FCF-8AE9-C593690274B7}" srcId="{74242727-1472-5549-8023-2EAD6086D8B4}" destId="{341C6E2B-A1C0-3949-9804-4D14DF91EE90}" srcOrd="2" destOrd="0" parTransId="{4D3843BA-43D1-7E4F-8E9D-1A30E0C54E89}" sibTransId="{C7FA756F-8973-124C-BC8F-6CD6785FB48B}"/>
    <dgm:cxn modelId="{D35C62BA-5979-4398-8B74-FEC5D947D735}" type="presOf" srcId="{9D71C0ED-3B8D-214D-8753-210746BFFD3A}" destId="{8454E156-2A65-1E4F-91C9-FFCD8FF85043}" srcOrd="0" destOrd="0" presId="urn:microsoft.com/office/officeart/2005/8/layout/bProcess4"/>
    <dgm:cxn modelId="{FC229BBA-ED29-42EC-ACEF-D2C42774EDBD}" type="presOf" srcId="{022306F7-864F-454B-9DF6-6B5F5B5ABBB4}" destId="{80715228-5F30-BD41-BCF1-1FC31613F772}" srcOrd="0" destOrd="0" presId="urn:microsoft.com/office/officeart/2005/8/layout/bProcess4"/>
    <dgm:cxn modelId="{4B42B0BC-7F67-45F8-8704-4AAD0D9F9628}" type="presOf" srcId="{1455BEF1-D3EA-AE40-9E22-960E32D35CEF}" destId="{36CCB9BD-B081-3A43-A91F-463DD305E6B4}" srcOrd="0" destOrd="0" presId="urn:microsoft.com/office/officeart/2005/8/layout/bProcess4"/>
    <dgm:cxn modelId="{791B2CDB-362B-463F-A3F3-79C3DCB47FA2}" type="presOf" srcId="{9BB5AB80-DB25-9C4B-8E10-6482C493364D}" destId="{50C887CD-56AB-0241-A90C-68E742D247E6}" srcOrd="0" destOrd="0" presId="urn:microsoft.com/office/officeart/2005/8/layout/bProcess4"/>
    <dgm:cxn modelId="{E8381CDD-677C-46D4-AE4B-C533BED14D01}" type="presOf" srcId="{92EE0438-7B5E-D14F-B3B8-6A4F1FD2356B}" destId="{0B56E043-8C48-1A4F-9FD6-F00473972CA3}" srcOrd="0" destOrd="0" presId="urn:microsoft.com/office/officeart/2005/8/layout/bProcess4"/>
    <dgm:cxn modelId="{6F4DEDE7-713E-4DA5-9F8B-A7523E774535}" srcId="{74242727-1472-5549-8023-2EAD6086D8B4}" destId="{556407B6-1490-134F-B69F-824E16DEF25A}" srcOrd="9" destOrd="0" parTransId="{8078C685-8DB1-C148-9DC4-25F17B8650B8}" sibTransId="{1CD45836-3625-6C42-8088-4B2BDD1A1A1B}"/>
    <dgm:cxn modelId="{AF0A52F6-9F9B-4D39-92F1-2B6FB357C755}" srcId="{74242727-1472-5549-8023-2EAD6086D8B4}" destId="{9D71C0ED-3B8D-214D-8753-210746BFFD3A}" srcOrd="3" destOrd="0" parTransId="{29BBFCA7-D278-D242-A205-C632BD46BB92}" sibTransId="{3BD42239-6C69-4241-89B3-F80B0FE80E24}"/>
    <dgm:cxn modelId="{AF72FCFD-7291-49C4-8B43-8CC1A87B8EEC}" type="presOf" srcId="{341C6E2B-A1C0-3949-9804-4D14DF91EE90}" destId="{32536A5F-3C25-A34D-9DE4-D17ACD031BED}" srcOrd="0" destOrd="0" presId="urn:microsoft.com/office/officeart/2005/8/layout/bProcess4"/>
    <dgm:cxn modelId="{A78DB53F-B968-483B-AB2F-CD354AE03119}" type="presParOf" srcId="{0020CF9F-0FB4-9241-8CB1-F72D1EEBA5EC}" destId="{89B11455-3DD1-914F-B116-7E077CC325AD}" srcOrd="0" destOrd="0" presId="urn:microsoft.com/office/officeart/2005/8/layout/bProcess4"/>
    <dgm:cxn modelId="{2FD0F4EB-EF0D-41C1-843A-0C59BEDC3621}" type="presParOf" srcId="{89B11455-3DD1-914F-B116-7E077CC325AD}" destId="{F41590D6-1692-104C-B6DE-EB35287D849E}" srcOrd="0" destOrd="0" presId="urn:microsoft.com/office/officeart/2005/8/layout/bProcess4"/>
    <dgm:cxn modelId="{42546C85-3393-417D-A958-E0E7EC84ADD0}" type="presParOf" srcId="{89B11455-3DD1-914F-B116-7E077CC325AD}" destId="{D9EED998-6002-0941-966A-BFEBEE13F83D}" srcOrd="1" destOrd="0" presId="urn:microsoft.com/office/officeart/2005/8/layout/bProcess4"/>
    <dgm:cxn modelId="{046F2F67-A4BB-485F-9AF2-F148831F435C}" type="presParOf" srcId="{0020CF9F-0FB4-9241-8CB1-F72D1EEBA5EC}" destId="{C7F62FB2-4EFA-234A-BA7C-86DF2F3C2033}" srcOrd="1" destOrd="0" presId="urn:microsoft.com/office/officeart/2005/8/layout/bProcess4"/>
    <dgm:cxn modelId="{AAAE98AB-556A-41A1-BBD2-870D93056226}" type="presParOf" srcId="{0020CF9F-0FB4-9241-8CB1-F72D1EEBA5EC}" destId="{D9F6488C-F064-5343-8F77-EECAA4953F44}" srcOrd="2" destOrd="0" presId="urn:microsoft.com/office/officeart/2005/8/layout/bProcess4"/>
    <dgm:cxn modelId="{AA01A88A-643F-458B-BE79-D57FE3103FD5}" type="presParOf" srcId="{D9F6488C-F064-5343-8F77-EECAA4953F44}" destId="{5993E029-4652-904C-8A43-F65968C268F8}" srcOrd="0" destOrd="0" presId="urn:microsoft.com/office/officeart/2005/8/layout/bProcess4"/>
    <dgm:cxn modelId="{6AC515B2-FD32-47C8-A490-8AC029B57BD7}" type="presParOf" srcId="{D9F6488C-F064-5343-8F77-EECAA4953F44}" destId="{95A2D8CA-DA30-4F42-BB9A-D48345D70A01}" srcOrd="1" destOrd="0" presId="urn:microsoft.com/office/officeart/2005/8/layout/bProcess4"/>
    <dgm:cxn modelId="{F17B3603-A53D-4C41-BF78-CFC6FEEC8A61}" type="presParOf" srcId="{0020CF9F-0FB4-9241-8CB1-F72D1EEBA5EC}" destId="{4599EF80-54DB-D842-937C-E0D0FB6F4CD1}" srcOrd="3" destOrd="0" presId="urn:microsoft.com/office/officeart/2005/8/layout/bProcess4"/>
    <dgm:cxn modelId="{20160451-4565-4F30-93F7-BD891524BC4B}" type="presParOf" srcId="{0020CF9F-0FB4-9241-8CB1-F72D1EEBA5EC}" destId="{9C5C90B5-CA07-414E-8CDA-87A635A76A7A}" srcOrd="4" destOrd="0" presId="urn:microsoft.com/office/officeart/2005/8/layout/bProcess4"/>
    <dgm:cxn modelId="{0A6A4AA2-3CAB-455F-A151-9172B042D77F}" type="presParOf" srcId="{9C5C90B5-CA07-414E-8CDA-87A635A76A7A}" destId="{4EC209AC-DB9F-5241-9BCB-CE1E88C94F79}" srcOrd="0" destOrd="0" presId="urn:microsoft.com/office/officeart/2005/8/layout/bProcess4"/>
    <dgm:cxn modelId="{EAE21279-BED7-4146-B86B-7B916D9A596D}" type="presParOf" srcId="{9C5C90B5-CA07-414E-8CDA-87A635A76A7A}" destId="{32536A5F-3C25-A34D-9DE4-D17ACD031BED}" srcOrd="1" destOrd="0" presId="urn:microsoft.com/office/officeart/2005/8/layout/bProcess4"/>
    <dgm:cxn modelId="{8C8FF8C4-B0FE-44DD-A3D0-BBBB6E19F765}" type="presParOf" srcId="{0020CF9F-0FB4-9241-8CB1-F72D1EEBA5EC}" destId="{7EBE8E21-5E7C-7448-A948-25BCC09E9A73}" srcOrd="5" destOrd="0" presId="urn:microsoft.com/office/officeart/2005/8/layout/bProcess4"/>
    <dgm:cxn modelId="{F49EC378-400B-4C51-BA38-758F50351712}" type="presParOf" srcId="{0020CF9F-0FB4-9241-8CB1-F72D1EEBA5EC}" destId="{CCD1290C-D8AF-B049-82D6-D30AC2EB2F86}" srcOrd="6" destOrd="0" presId="urn:microsoft.com/office/officeart/2005/8/layout/bProcess4"/>
    <dgm:cxn modelId="{CBD9DB1D-A676-4CF1-9E62-A1E0687BA175}" type="presParOf" srcId="{CCD1290C-D8AF-B049-82D6-D30AC2EB2F86}" destId="{56FF7D8C-72DE-3D46-B23B-EAE2B3364C91}" srcOrd="0" destOrd="0" presId="urn:microsoft.com/office/officeart/2005/8/layout/bProcess4"/>
    <dgm:cxn modelId="{B4BD6115-6A3F-42B7-BBE6-99351E6F72C5}" type="presParOf" srcId="{CCD1290C-D8AF-B049-82D6-D30AC2EB2F86}" destId="{8454E156-2A65-1E4F-91C9-FFCD8FF85043}" srcOrd="1" destOrd="0" presId="urn:microsoft.com/office/officeart/2005/8/layout/bProcess4"/>
    <dgm:cxn modelId="{CAA53A06-A5C8-45C3-90AD-E4F1AB35C335}" type="presParOf" srcId="{0020CF9F-0FB4-9241-8CB1-F72D1EEBA5EC}" destId="{4F7FB994-6612-144F-BF5F-862F380FBABB}" srcOrd="7" destOrd="0" presId="urn:microsoft.com/office/officeart/2005/8/layout/bProcess4"/>
    <dgm:cxn modelId="{9FEEBF54-6ADC-4D9B-A347-38081693FA63}" type="presParOf" srcId="{0020CF9F-0FB4-9241-8CB1-F72D1EEBA5EC}" destId="{BBA44C78-8763-9D4D-B094-A131C21CBA56}" srcOrd="8" destOrd="0" presId="urn:microsoft.com/office/officeart/2005/8/layout/bProcess4"/>
    <dgm:cxn modelId="{F74DE9E6-F766-4C3B-BA81-E5254CAAD1C4}" type="presParOf" srcId="{BBA44C78-8763-9D4D-B094-A131C21CBA56}" destId="{AA5886F7-37FC-1E4C-BFC7-36DA1AB870CE}" srcOrd="0" destOrd="0" presId="urn:microsoft.com/office/officeart/2005/8/layout/bProcess4"/>
    <dgm:cxn modelId="{200BF509-4D0A-4C04-9B7D-932ECEF7D03C}" type="presParOf" srcId="{BBA44C78-8763-9D4D-B094-A131C21CBA56}" destId="{8CB2AD5A-B892-7743-9E48-9EB92C882311}" srcOrd="1" destOrd="0" presId="urn:microsoft.com/office/officeart/2005/8/layout/bProcess4"/>
    <dgm:cxn modelId="{1D5ECFA6-1BFE-4992-B1D3-BB20C9C66BA2}" type="presParOf" srcId="{0020CF9F-0FB4-9241-8CB1-F72D1EEBA5EC}" destId="{DD85E760-CE77-3145-B8C1-7CBDA2218326}" srcOrd="9" destOrd="0" presId="urn:microsoft.com/office/officeart/2005/8/layout/bProcess4"/>
    <dgm:cxn modelId="{F88D6755-CC88-49F1-82B2-900907855DE8}" type="presParOf" srcId="{0020CF9F-0FB4-9241-8CB1-F72D1EEBA5EC}" destId="{6772B2AF-6A72-D443-97CF-B471E9FC531C}" srcOrd="10" destOrd="0" presId="urn:microsoft.com/office/officeart/2005/8/layout/bProcess4"/>
    <dgm:cxn modelId="{CDC155EC-E2AD-41C6-8B6F-70C9A8F6356E}" type="presParOf" srcId="{6772B2AF-6A72-D443-97CF-B471E9FC531C}" destId="{6328BAC2-F6B6-1C4B-BB2E-4D4299CD8F99}" srcOrd="0" destOrd="0" presId="urn:microsoft.com/office/officeart/2005/8/layout/bProcess4"/>
    <dgm:cxn modelId="{23C83DE8-41EC-408D-991E-F7EA11E08860}" type="presParOf" srcId="{6772B2AF-6A72-D443-97CF-B471E9FC531C}" destId="{36CCB9BD-B081-3A43-A91F-463DD305E6B4}" srcOrd="1" destOrd="0" presId="urn:microsoft.com/office/officeart/2005/8/layout/bProcess4"/>
    <dgm:cxn modelId="{839398BB-9B65-49F0-9D1A-5ACBEBD5ADFC}" type="presParOf" srcId="{0020CF9F-0FB4-9241-8CB1-F72D1EEBA5EC}" destId="{EF4578B1-5C8B-024F-A49F-FE19BC78E7B2}" srcOrd="11" destOrd="0" presId="urn:microsoft.com/office/officeart/2005/8/layout/bProcess4"/>
    <dgm:cxn modelId="{C4B69CD6-9EA5-48D1-A861-BD086A084D97}" type="presParOf" srcId="{0020CF9F-0FB4-9241-8CB1-F72D1EEBA5EC}" destId="{30DAF27F-773E-3A4E-AA02-707E4C0CE13F}" srcOrd="12" destOrd="0" presId="urn:microsoft.com/office/officeart/2005/8/layout/bProcess4"/>
    <dgm:cxn modelId="{F815EAF5-EA85-4724-A39C-5184D4492D70}" type="presParOf" srcId="{30DAF27F-773E-3A4E-AA02-707E4C0CE13F}" destId="{075F4EB8-4562-9A4A-B722-A2778E2E0400}" srcOrd="0" destOrd="0" presId="urn:microsoft.com/office/officeart/2005/8/layout/bProcess4"/>
    <dgm:cxn modelId="{102EBF0C-0D28-43FA-BE2A-8C23FF98E05B}" type="presParOf" srcId="{30DAF27F-773E-3A4E-AA02-707E4C0CE13F}" destId="{8483D06D-B5F9-F240-8854-BD3CCAC6C5CE}" srcOrd="1" destOrd="0" presId="urn:microsoft.com/office/officeart/2005/8/layout/bProcess4"/>
    <dgm:cxn modelId="{05AC6231-6B48-4B8A-8447-548017F590FC}" type="presParOf" srcId="{0020CF9F-0FB4-9241-8CB1-F72D1EEBA5EC}" destId="{9356F21C-8B5A-3746-BAED-54DA2C0B1FBE}" srcOrd="13" destOrd="0" presId="urn:microsoft.com/office/officeart/2005/8/layout/bProcess4"/>
    <dgm:cxn modelId="{3BF41FBF-1FB3-4022-AEF6-4EF43BDFBDEB}" type="presParOf" srcId="{0020CF9F-0FB4-9241-8CB1-F72D1EEBA5EC}" destId="{7979D347-8A9A-5445-AF8F-B599E2D9DFDF}" srcOrd="14" destOrd="0" presId="urn:microsoft.com/office/officeart/2005/8/layout/bProcess4"/>
    <dgm:cxn modelId="{32E3D883-AA96-4AFE-9A3C-49824F1CCC9E}" type="presParOf" srcId="{7979D347-8A9A-5445-AF8F-B599E2D9DFDF}" destId="{83AE5585-379D-EE4A-A395-E69EEBD16AFC}" srcOrd="0" destOrd="0" presId="urn:microsoft.com/office/officeart/2005/8/layout/bProcess4"/>
    <dgm:cxn modelId="{9E91EC19-31A0-48A8-812D-E2163267B5C8}" type="presParOf" srcId="{7979D347-8A9A-5445-AF8F-B599E2D9DFDF}" destId="{C99162C7-113B-8E4B-9F2C-B657D2CBCA76}" srcOrd="1" destOrd="0" presId="urn:microsoft.com/office/officeart/2005/8/layout/bProcess4"/>
    <dgm:cxn modelId="{24ED0398-9369-4A64-9A5D-F0A54851606A}" type="presParOf" srcId="{0020CF9F-0FB4-9241-8CB1-F72D1EEBA5EC}" destId="{CABE6FFD-F2E5-914A-92DF-5394F1BF7197}" srcOrd="15" destOrd="0" presId="urn:microsoft.com/office/officeart/2005/8/layout/bProcess4"/>
    <dgm:cxn modelId="{AFB3E5A1-955D-42C5-B10C-33346C6AB5CE}" type="presParOf" srcId="{0020CF9F-0FB4-9241-8CB1-F72D1EEBA5EC}" destId="{A4F79F89-6A33-9042-8CF9-31F1578BD17F}" srcOrd="16" destOrd="0" presId="urn:microsoft.com/office/officeart/2005/8/layout/bProcess4"/>
    <dgm:cxn modelId="{74440037-CCE2-48FB-8C74-53CC59F86BC8}" type="presParOf" srcId="{A4F79F89-6A33-9042-8CF9-31F1578BD17F}" destId="{3B4FDCC7-A16A-444A-9703-86729857B975}" srcOrd="0" destOrd="0" presId="urn:microsoft.com/office/officeart/2005/8/layout/bProcess4"/>
    <dgm:cxn modelId="{8F675E83-7AAF-4789-A4DB-E593AA8EFF07}" type="presParOf" srcId="{A4F79F89-6A33-9042-8CF9-31F1578BD17F}" destId="{D919FB60-2EF2-6C4E-A060-6B758D95B9A7}" srcOrd="1" destOrd="0" presId="urn:microsoft.com/office/officeart/2005/8/layout/bProcess4"/>
    <dgm:cxn modelId="{ABEC125E-B8CC-42AB-9ACB-D73B3B2DF569}" type="presParOf" srcId="{0020CF9F-0FB4-9241-8CB1-F72D1EEBA5EC}" destId="{0B56E043-8C48-1A4F-9FD6-F00473972CA3}" srcOrd="17" destOrd="0" presId="urn:microsoft.com/office/officeart/2005/8/layout/bProcess4"/>
    <dgm:cxn modelId="{4EFD9974-27C6-4E31-AE75-4003F91BF12E}" type="presParOf" srcId="{0020CF9F-0FB4-9241-8CB1-F72D1EEBA5EC}" destId="{A70AF5BF-C6AE-8E47-B7ED-EEE3243FF782}" srcOrd="18" destOrd="0" presId="urn:microsoft.com/office/officeart/2005/8/layout/bProcess4"/>
    <dgm:cxn modelId="{B04C3E77-626C-4DD8-8A75-3AA99E27C6AF}" type="presParOf" srcId="{A70AF5BF-C6AE-8E47-B7ED-EEE3243FF782}" destId="{D166572E-2106-C44B-AF2E-2577AF84ED89}" srcOrd="0" destOrd="0" presId="urn:microsoft.com/office/officeart/2005/8/layout/bProcess4"/>
    <dgm:cxn modelId="{52260B75-0BF2-4792-BD24-75837B2F2B1D}" type="presParOf" srcId="{A70AF5BF-C6AE-8E47-B7ED-EEE3243FF782}" destId="{6F487FCB-084F-8447-AFCD-F572EA572CF0}" srcOrd="1" destOrd="0" presId="urn:microsoft.com/office/officeart/2005/8/layout/bProcess4"/>
    <dgm:cxn modelId="{864B1576-9DBA-402B-BA71-ABCB01A8A8B8}" type="presParOf" srcId="{0020CF9F-0FB4-9241-8CB1-F72D1EEBA5EC}" destId="{945623C9-36D1-264E-9F6F-009C70EB6188}" srcOrd="19" destOrd="0" presId="urn:microsoft.com/office/officeart/2005/8/layout/bProcess4"/>
    <dgm:cxn modelId="{02B22022-666B-4B0B-A186-832C5219177B}" type="presParOf" srcId="{0020CF9F-0FB4-9241-8CB1-F72D1EEBA5EC}" destId="{2401BA5C-279C-F44F-BE8C-8D7289905D23}" srcOrd="20" destOrd="0" presId="urn:microsoft.com/office/officeart/2005/8/layout/bProcess4"/>
    <dgm:cxn modelId="{384E331F-8EAA-480B-97F6-A47FF96A635D}" type="presParOf" srcId="{2401BA5C-279C-F44F-BE8C-8D7289905D23}" destId="{E672B761-F601-7749-94BD-E3055155C459}" srcOrd="0" destOrd="0" presId="urn:microsoft.com/office/officeart/2005/8/layout/bProcess4"/>
    <dgm:cxn modelId="{B939FC1E-EE14-4B8B-8A0F-1CE208D94C3A}" type="presParOf" srcId="{2401BA5C-279C-F44F-BE8C-8D7289905D23}" destId="{80715228-5F30-BD41-BCF1-1FC31613F772}" srcOrd="1" destOrd="0" presId="urn:microsoft.com/office/officeart/2005/8/layout/bProcess4"/>
    <dgm:cxn modelId="{6C0DD100-AC79-4917-A34D-1B20342EA354}" type="presParOf" srcId="{0020CF9F-0FB4-9241-8CB1-F72D1EEBA5EC}" destId="{F85F7C6C-7DFA-8543-9DD3-202CC708E52F}" srcOrd="21" destOrd="0" presId="urn:microsoft.com/office/officeart/2005/8/layout/bProcess4"/>
    <dgm:cxn modelId="{986CDCA5-AC63-4B16-A0C5-79B51CA18E2E}" type="presParOf" srcId="{0020CF9F-0FB4-9241-8CB1-F72D1EEBA5EC}" destId="{7A5226DE-879A-B44C-8378-D59E0C5319BD}" srcOrd="22" destOrd="0" presId="urn:microsoft.com/office/officeart/2005/8/layout/bProcess4"/>
    <dgm:cxn modelId="{632710FE-CA72-429A-88E6-CF475B7B3055}" type="presParOf" srcId="{7A5226DE-879A-B44C-8378-D59E0C5319BD}" destId="{513CD8DE-6BAB-1F4F-994B-E3E70D1EA7C6}" srcOrd="0" destOrd="0" presId="urn:microsoft.com/office/officeart/2005/8/layout/bProcess4"/>
    <dgm:cxn modelId="{F1ECBBA7-28DD-4DA7-8DD7-C5A178378181}" type="presParOf" srcId="{7A5226DE-879A-B44C-8378-D59E0C5319BD}" destId="{50C887CD-56AB-0241-A90C-68E742D247E6}"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684B85FC-1682-434C-B5D0-A92D09AD92C3}" type="doc">
      <dgm:prSet loTypeId="urn:microsoft.com/office/officeart/2005/8/layout/default#1" loCatId="list" qsTypeId="urn:microsoft.com/office/officeart/2005/8/quickstyle/simple4" qsCatId="simple" csTypeId="urn:microsoft.com/office/officeart/2005/8/colors/accent2_2" csCatId="accent2" phldr="1"/>
      <dgm:spPr/>
      <dgm:t>
        <a:bodyPr/>
        <a:lstStyle/>
        <a:p>
          <a:endParaRPr lang="en-US"/>
        </a:p>
      </dgm:t>
    </dgm:pt>
    <dgm:pt modelId="{9F818C0F-923B-0B44-B80C-33A84CAAD55F}" type="parTrans" cxnId="{FA5044DF-AA3A-4EC7-BCA1-EC608E86AF17}">
      <dgm:prSet/>
      <dgm:spPr/>
      <dgm:t>
        <a:bodyPr/>
        <a:lstStyle/>
        <a:p>
          <a:endParaRPr lang="en-US"/>
        </a:p>
      </dgm:t>
    </dgm:pt>
    <dgm:pt modelId="{71ADB79E-7545-9C48-B698-A5484A3EFC79}">
      <dgm:prSet custT="1"/>
      <dgm:spPr>
        <a:solidFill>
          <a:srgbClr val="FFC000">
            <a:alpha val="40000"/>
          </a:srgbClr>
        </a:solidFill>
      </dgm:spPr>
      <dgm:t>
        <a:bodyPr/>
        <a:lstStyle/>
        <a:p>
          <a:pPr rtl="0"/>
          <a:r>
            <a:rPr lang="en-US" sz="2000">
              <a:solidFill>
                <a:schemeClr val="tx1"/>
              </a:solidFill>
            </a:rPr>
            <a:t>Poor grades </a:t>
          </a:r>
        </a:p>
      </dgm:t>
    </dgm:pt>
    <dgm:pt modelId="{84F9D224-D025-4D44-927C-21002557145B}" type="sibTrans" cxnId="{FA5044DF-AA3A-4EC7-BCA1-EC608E86AF17}">
      <dgm:prSet/>
      <dgm:spPr/>
      <dgm:t>
        <a:bodyPr/>
        <a:lstStyle/>
        <a:p>
          <a:endParaRPr lang="en-US"/>
        </a:p>
      </dgm:t>
    </dgm:pt>
    <dgm:pt modelId="{631E614C-F4C2-8E44-88DD-887A9ECCEDCA}" type="parTrans" cxnId="{6AA29656-F344-41A3-A9FF-EE4FF27AA50E}">
      <dgm:prSet/>
      <dgm:spPr/>
      <dgm:t>
        <a:bodyPr/>
        <a:lstStyle/>
        <a:p>
          <a:endParaRPr lang="en-US"/>
        </a:p>
      </dgm:t>
    </dgm:pt>
    <dgm:pt modelId="{691177B5-3997-3A4B-A9C8-6F0E45AB8974}">
      <dgm:prSet custT="1"/>
      <dgm:spPr>
        <a:solidFill>
          <a:srgbClr val="FFC000">
            <a:alpha val="40000"/>
          </a:srgbClr>
        </a:solidFill>
      </dgm:spPr>
      <dgm:t>
        <a:bodyPr/>
        <a:lstStyle/>
        <a:p>
          <a:pPr rtl="0"/>
          <a:r>
            <a:rPr lang="en-US" sz="2000">
              <a:solidFill>
                <a:schemeClr val="tx1"/>
              </a:solidFill>
            </a:rPr>
            <a:t>Impaired personal relationships </a:t>
          </a:r>
        </a:p>
      </dgm:t>
    </dgm:pt>
    <dgm:pt modelId="{F34371BC-C5C2-FD43-B55D-92C3245F36C6}" type="sibTrans" cxnId="{6AA29656-F344-41A3-A9FF-EE4FF27AA50E}">
      <dgm:prSet/>
      <dgm:spPr/>
      <dgm:t>
        <a:bodyPr/>
        <a:lstStyle/>
        <a:p>
          <a:endParaRPr lang="en-US"/>
        </a:p>
      </dgm:t>
    </dgm:pt>
    <dgm:pt modelId="{339AD407-9C97-B341-8011-FC3248231AED}" type="parTrans" cxnId="{FB956BFE-E5F0-4284-A50B-AD4E8F5F9EF7}">
      <dgm:prSet/>
      <dgm:spPr/>
      <dgm:t>
        <a:bodyPr/>
        <a:lstStyle/>
        <a:p>
          <a:endParaRPr lang="en-US"/>
        </a:p>
      </dgm:t>
    </dgm:pt>
    <dgm:pt modelId="{434ACAE2-C919-174F-A0B6-F0AD707741B7}">
      <dgm:prSet custT="1"/>
      <dgm:spPr>
        <a:solidFill>
          <a:srgbClr val="FFC000">
            <a:alpha val="40000"/>
          </a:srgbClr>
        </a:solidFill>
      </dgm:spPr>
      <dgm:t>
        <a:bodyPr/>
        <a:lstStyle/>
        <a:p>
          <a:pPr rtl="0"/>
          <a:r>
            <a:rPr lang="en-US" sz="2000">
              <a:solidFill>
                <a:schemeClr val="tx1"/>
              </a:solidFill>
            </a:rPr>
            <a:t>High school dropout </a:t>
          </a:r>
        </a:p>
      </dgm:t>
    </dgm:pt>
    <dgm:pt modelId="{EA7351AF-2EB6-3943-B686-FEFDEA31A532}" type="sibTrans" cxnId="{FB956BFE-E5F0-4284-A50B-AD4E8F5F9EF7}">
      <dgm:prSet/>
      <dgm:spPr/>
      <dgm:t>
        <a:bodyPr/>
        <a:lstStyle/>
        <a:p>
          <a:endParaRPr lang="en-US"/>
        </a:p>
      </dgm:t>
    </dgm:pt>
    <dgm:pt modelId="{AD597F37-A4A3-8B42-9767-5FD989FEC845}" type="parTrans" cxnId="{C8E8DB92-6719-4B00-A47A-4DE5CA987120}">
      <dgm:prSet/>
      <dgm:spPr/>
      <dgm:t>
        <a:bodyPr/>
        <a:lstStyle/>
        <a:p>
          <a:endParaRPr lang="en-US"/>
        </a:p>
      </dgm:t>
    </dgm:pt>
    <dgm:pt modelId="{6C3B3F83-7506-4B40-AE41-E4608A93CCA3}">
      <dgm:prSet custT="1"/>
      <dgm:spPr>
        <a:solidFill>
          <a:srgbClr val="FFC000">
            <a:alpha val="40000"/>
          </a:srgbClr>
        </a:solidFill>
      </dgm:spPr>
      <dgm:t>
        <a:bodyPr/>
        <a:lstStyle/>
        <a:p>
          <a:pPr rtl="0"/>
          <a:r>
            <a:rPr lang="en-US" sz="2000">
              <a:solidFill>
                <a:schemeClr val="tx1"/>
              </a:solidFill>
            </a:rPr>
            <a:t>Unemployment</a:t>
          </a:r>
        </a:p>
      </dgm:t>
    </dgm:pt>
    <dgm:pt modelId="{D57CAD01-1468-1145-B248-31ED3E2FA381}" type="sibTrans" cxnId="{C8E8DB92-6719-4B00-A47A-4DE5CA987120}">
      <dgm:prSet/>
      <dgm:spPr/>
      <dgm:t>
        <a:bodyPr/>
        <a:lstStyle/>
        <a:p>
          <a:endParaRPr lang="en-US"/>
        </a:p>
      </dgm:t>
    </dgm:pt>
    <dgm:pt modelId="{AA7744DA-5E5B-294F-8B07-C24BC6AB768E}" type="parTrans" cxnId="{17461F5F-E7B3-44E4-B65E-6F181B1B35E2}">
      <dgm:prSet/>
      <dgm:spPr/>
      <dgm:t>
        <a:bodyPr/>
        <a:lstStyle/>
        <a:p>
          <a:endParaRPr lang="en-US"/>
        </a:p>
      </dgm:t>
    </dgm:pt>
    <dgm:pt modelId="{737E96D3-6464-3A49-B0B5-B56845D1587D}">
      <dgm:prSet custT="1"/>
      <dgm:spPr>
        <a:solidFill>
          <a:srgbClr val="FFC000">
            <a:alpha val="40000"/>
          </a:srgbClr>
        </a:solidFill>
      </dgm:spPr>
      <dgm:t>
        <a:bodyPr/>
        <a:lstStyle/>
        <a:p>
          <a:pPr rtl="0"/>
          <a:r>
            <a:rPr lang="en-US" sz="2000">
              <a:solidFill>
                <a:schemeClr val="tx1"/>
              </a:solidFill>
            </a:rPr>
            <a:t>Incarceration </a:t>
          </a:r>
        </a:p>
      </dgm:t>
    </dgm:pt>
    <dgm:pt modelId="{45B1E46F-6DC7-8C4C-A944-6F8A59B6E7B3}" type="sibTrans" cxnId="{17461F5F-E7B3-44E4-B65E-6F181B1B35E2}">
      <dgm:prSet/>
      <dgm:spPr/>
      <dgm:t>
        <a:bodyPr/>
        <a:lstStyle/>
        <a:p>
          <a:endParaRPr lang="en-US"/>
        </a:p>
      </dgm:t>
    </dgm:pt>
    <dgm:pt modelId="{A415492F-FB37-8648-852F-F21B20B29A60}" type="parTrans" cxnId="{AE375C59-6AE8-4241-BFCF-AB11472C8173}">
      <dgm:prSet/>
      <dgm:spPr/>
      <dgm:t>
        <a:bodyPr/>
        <a:lstStyle/>
        <a:p>
          <a:endParaRPr lang="en-US"/>
        </a:p>
      </dgm:t>
    </dgm:pt>
    <dgm:pt modelId="{29744D64-F258-7843-83CA-0F293E505AF4}">
      <dgm:prSet custT="1"/>
      <dgm:spPr>
        <a:solidFill>
          <a:srgbClr val="FFC000">
            <a:alpha val="40000"/>
          </a:srgbClr>
        </a:solidFill>
      </dgm:spPr>
      <dgm:t>
        <a:bodyPr/>
        <a:lstStyle/>
        <a:p>
          <a:pPr rtl="0"/>
          <a:r>
            <a:rPr lang="en-US" sz="2000">
              <a:solidFill>
                <a:schemeClr val="tx1"/>
              </a:solidFill>
            </a:rPr>
            <a:t>Substance abuse </a:t>
          </a:r>
        </a:p>
      </dgm:t>
    </dgm:pt>
    <dgm:pt modelId="{DFBACB8B-C859-8641-99CF-00D714895DBB}" type="sibTrans" cxnId="{AE375C59-6AE8-4241-BFCF-AB11472C8173}">
      <dgm:prSet/>
      <dgm:spPr/>
      <dgm:t>
        <a:bodyPr/>
        <a:lstStyle/>
        <a:p>
          <a:endParaRPr lang="en-US"/>
        </a:p>
      </dgm:t>
    </dgm:pt>
    <dgm:pt modelId="{8E11D94B-9DF7-444F-9EC1-58E36386950C}" type="parTrans" cxnId="{9E4F8946-6527-49CB-8DF5-31AEA7932EB1}">
      <dgm:prSet/>
      <dgm:spPr/>
      <dgm:t>
        <a:bodyPr/>
        <a:lstStyle/>
        <a:p>
          <a:endParaRPr lang="en-US"/>
        </a:p>
      </dgm:t>
    </dgm:pt>
    <dgm:pt modelId="{9A4A536E-B653-144A-A23F-7E7CC61854E1}">
      <dgm:prSet custT="1"/>
      <dgm:spPr>
        <a:solidFill>
          <a:srgbClr val="FFC000">
            <a:alpha val="40000"/>
          </a:srgbClr>
        </a:solidFill>
      </dgm:spPr>
      <dgm:t>
        <a:bodyPr/>
        <a:lstStyle/>
        <a:p>
          <a:pPr rtl="0"/>
          <a:r>
            <a:rPr lang="en-US" sz="2000">
              <a:solidFill>
                <a:schemeClr val="tx1"/>
              </a:solidFill>
            </a:rPr>
            <a:t>Suicide</a:t>
          </a:r>
        </a:p>
      </dgm:t>
    </dgm:pt>
    <dgm:pt modelId="{D268458B-8370-D246-9F5B-64BDC15F110A}" type="sibTrans" cxnId="{9E4F8946-6527-49CB-8DF5-31AEA7932EB1}">
      <dgm:prSet/>
      <dgm:spPr/>
      <dgm:t>
        <a:bodyPr/>
        <a:lstStyle/>
        <a:p>
          <a:endParaRPr lang="en-US"/>
        </a:p>
      </dgm:t>
    </dgm:pt>
    <dgm:pt modelId="{05143A6D-3634-A942-842E-C383D40EE760}" type="pres">
      <dgm:prSet presAssocID="{684B85FC-1682-434C-B5D0-A92D09AD92C3}" presName="diagram" presStyleCnt="0">
        <dgm:presLayoutVars>
          <dgm:dir/>
          <dgm:resizeHandles val="exact"/>
        </dgm:presLayoutVars>
      </dgm:prSet>
      <dgm:spPr/>
    </dgm:pt>
    <dgm:pt modelId="{F9348454-0B78-9443-ACF0-6BB68EFFCB95}" type="pres">
      <dgm:prSet presAssocID="{71ADB79E-7545-9C48-B698-A5484A3EFC79}" presName="node" presStyleLbl="node1" presStyleIdx="0" presStyleCnt="7">
        <dgm:presLayoutVars>
          <dgm:bulletEnabled val="1"/>
        </dgm:presLayoutVars>
      </dgm:prSet>
      <dgm:spPr/>
    </dgm:pt>
    <dgm:pt modelId="{90D00F73-13AD-2E42-8139-0BF2971FE1F7}" type="pres">
      <dgm:prSet presAssocID="{84F9D224-D025-4D44-927C-21002557145B}" presName="sibTrans" presStyleCnt="0"/>
      <dgm:spPr/>
    </dgm:pt>
    <dgm:pt modelId="{89A2C70F-2DD5-7E4D-A290-67693AA2B600}" type="pres">
      <dgm:prSet presAssocID="{691177B5-3997-3A4B-A9C8-6F0E45AB8974}" presName="node" presStyleLbl="node1" presStyleIdx="1" presStyleCnt="7">
        <dgm:presLayoutVars>
          <dgm:bulletEnabled val="1"/>
        </dgm:presLayoutVars>
      </dgm:prSet>
      <dgm:spPr/>
    </dgm:pt>
    <dgm:pt modelId="{4CCF68BB-F844-1445-B2B2-A24B780F08C9}" type="pres">
      <dgm:prSet presAssocID="{F34371BC-C5C2-FD43-B55D-92C3245F36C6}" presName="sibTrans" presStyleCnt="0"/>
      <dgm:spPr/>
    </dgm:pt>
    <dgm:pt modelId="{9C40AE89-96F1-2A45-91C2-AEB742371423}" type="pres">
      <dgm:prSet presAssocID="{434ACAE2-C919-174F-A0B6-F0AD707741B7}" presName="node" presStyleLbl="node1" presStyleIdx="2" presStyleCnt="7">
        <dgm:presLayoutVars>
          <dgm:bulletEnabled val="1"/>
        </dgm:presLayoutVars>
      </dgm:prSet>
      <dgm:spPr/>
    </dgm:pt>
    <dgm:pt modelId="{2D1CA0FD-0D99-7F4D-90C7-2A07108EFC5A}" type="pres">
      <dgm:prSet presAssocID="{EA7351AF-2EB6-3943-B686-FEFDEA31A532}" presName="sibTrans" presStyleCnt="0"/>
      <dgm:spPr/>
    </dgm:pt>
    <dgm:pt modelId="{1DFFBA6D-A405-794C-B6F7-010ABA56483A}" type="pres">
      <dgm:prSet presAssocID="{6C3B3F83-7506-4B40-AE41-E4608A93CCA3}" presName="node" presStyleLbl="node1" presStyleIdx="3" presStyleCnt="7" custScaleX="91948">
        <dgm:presLayoutVars>
          <dgm:bulletEnabled val="1"/>
        </dgm:presLayoutVars>
      </dgm:prSet>
      <dgm:spPr/>
    </dgm:pt>
    <dgm:pt modelId="{0D997559-A577-3C4A-8D71-1EBCF9852A5A}" type="pres">
      <dgm:prSet presAssocID="{D57CAD01-1468-1145-B248-31ED3E2FA381}" presName="sibTrans" presStyleCnt="0"/>
      <dgm:spPr/>
    </dgm:pt>
    <dgm:pt modelId="{91D72EDC-C473-0242-ABF4-4B0FD57A2742}" type="pres">
      <dgm:prSet presAssocID="{737E96D3-6464-3A49-B0B5-B56845D1587D}" presName="node" presStyleLbl="node1" presStyleIdx="4" presStyleCnt="7">
        <dgm:presLayoutVars>
          <dgm:bulletEnabled val="1"/>
        </dgm:presLayoutVars>
      </dgm:prSet>
      <dgm:spPr/>
    </dgm:pt>
    <dgm:pt modelId="{C2250575-48CB-7A4A-9295-79182CBCE1AB}" type="pres">
      <dgm:prSet presAssocID="{45B1E46F-6DC7-8C4C-A944-6F8A59B6E7B3}" presName="sibTrans" presStyleCnt="0"/>
      <dgm:spPr/>
    </dgm:pt>
    <dgm:pt modelId="{DEE7AEED-7397-5D4E-8A99-A7FD3D56D5A3}" type="pres">
      <dgm:prSet presAssocID="{29744D64-F258-7843-83CA-0F293E505AF4}" presName="node" presStyleLbl="node1" presStyleIdx="5" presStyleCnt="7">
        <dgm:presLayoutVars>
          <dgm:bulletEnabled val="1"/>
        </dgm:presLayoutVars>
      </dgm:prSet>
      <dgm:spPr/>
    </dgm:pt>
    <dgm:pt modelId="{D92CA4FE-586F-F74E-8524-BF3078DBB421}" type="pres">
      <dgm:prSet presAssocID="{DFBACB8B-C859-8641-99CF-00D714895DBB}" presName="sibTrans" presStyleCnt="0"/>
      <dgm:spPr/>
    </dgm:pt>
    <dgm:pt modelId="{D5ADED6D-49EB-AF4B-A211-3E8931BA0C25}" type="pres">
      <dgm:prSet presAssocID="{9A4A536E-B653-144A-A23F-7E7CC61854E1}" presName="node" presStyleLbl="node1" presStyleIdx="6" presStyleCnt="7">
        <dgm:presLayoutVars>
          <dgm:bulletEnabled val="1"/>
        </dgm:presLayoutVars>
      </dgm:prSet>
      <dgm:spPr/>
    </dgm:pt>
  </dgm:ptLst>
  <dgm:cxnLst>
    <dgm:cxn modelId="{B9552D30-2EFD-48A6-AB48-A75A5C8D3A96}" type="presOf" srcId="{737E96D3-6464-3A49-B0B5-B56845D1587D}" destId="{91D72EDC-C473-0242-ABF4-4B0FD57A2742}" srcOrd="0" destOrd="0" presId="urn:microsoft.com/office/officeart/2005/8/layout/default#1"/>
    <dgm:cxn modelId="{9E4F8946-6527-49CB-8DF5-31AEA7932EB1}" srcId="{684B85FC-1682-434C-B5D0-A92D09AD92C3}" destId="{9A4A536E-B653-144A-A23F-7E7CC61854E1}" srcOrd="6" destOrd="0" parTransId="{8E11D94B-9DF7-444F-9EC1-58E36386950C}" sibTransId="{D268458B-8370-D246-9F5B-64BDC15F110A}"/>
    <dgm:cxn modelId="{AD76E54D-18DB-4EC5-A470-6D8CF895D1C7}" type="presOf" srcId="{29744D64-F258-7843-83CA-0F293E505AF4}" destId="{DEE7AEED-7397-5D4E-8A99-A7FD3D56D5A3}" srcOrd="0" destOrd="0" presId="urn:microsoft.com/office/officeart/2005/8/layout/default#1"/>
    <dgm:cxn modelId="{04B3F954-22AC-41B6-8E43-2D03C1E3487C}" type="presOf" srcId="{9A4A536E-B653-144A-A23F-7E7CC61854E1}" destId="{D5ADED6D-49EB-AF4B-A211-3E8931BA0C25}" srcOrd="0" destOrd="0" presId="urn:microsoft.com/office/officeart/2005/8/layout/default#1"/>
    <dgm:cxn modelId="{6AA29656-F344-41A3-A9FF-EE4FF27AA50E}" srcId="{684B85FC-1682-434C-B5D0-A92D09AD92C3}" destId="{691177B5-3997-3A4B-A9C8-6F0E45AB8974}" srcOrd="1" destOrd="0" parTransId="{631E614C-F4C2-8E44-88DD-887A9ECCEDCA}" sibTransId="{F34371BC-C5C2-FD43-B55D-92C3245F36C6}"/>
    <dgm:cxn modelId="{AE375C59-6AE8-4241-BFCF-AB11472C8173}" srcId="{684B85FC-1682-434C-B5D0-A92D09AD92C3}" destId="{29744D64-F258-7843-83CA-0F293E505AF4}" srcOrd="5" destOrd="0" parTransId="{A415492F-FB37-8648-852F-F21B20B29A60}" sibTransId="{DFBACB8B-C859-8641-99CF-00D714895DBB}"/>
    <dgm:cxn modelId="{17461F5F-E7B3-44E4-B65E-6F181B1B35E2}" srcId="{684B85FC-1682-434C-B5D0-A92D09AD92C3}" destId="{737E96D3-6464-3A49-B0B5-B56845D1587D}" srcOrd="4" destOrd="0" parTransId="{AA7744DA-5E5B-294F-8B07-C24BC6AB768E}" sibTransId="{45B1E46F-6DC7-8C4C-A944-6F8A59B6E7B3}"/>
    <dgm:cxn modelId="{0EED8861-A5D0-49DF-B120-ED862974B3D4}" type="presOf" srcId="{434ACAE2-C919-174F-A0B6-F0AD707741B7}" destId="{9C40AE89-96F1-2A45-91C2-AEB742371423}" srcOrd="0" destOrd="0" presId="urn:microsoft.com/office/officeart/2005/8/layout/default#1"/>
    <dgm:cxn modelId="{4CC2CB89-3FD9-412F-A1CE-F662F71EB7AE}" type="presOf" srcId="{6C3B3F83-7506-4B40-AE41-E4608A93CCA3}" destId="{1DFFBA6D-A405-794C-B6F7-010ABA56483A}" srcOrd="0" destOrd="0" presId="urn:microsoft.com/office/officeart/2005/8/layout/default#1"/>
    <dgm:cxn modelId="{B7CFAE8B-0E1E-4B56-878E-9042B4DDB139}" type="presOf" srcId="{71ADB79E-7545-9C48-B698-A5484A3EFC79}" destId="{F9348454-0B78-9443-ACF0-6BB68EFFCB95}" srcOrd="0" destOrd="0" presId="urn:microsoft.com/office/officeart/2005/8/layout/default#1"/>
    <dgm:cxn modelId="{C8E8DB92-6719-4B00-A47A-4DE5CA987120}" srcId="{684B85FC-1682-434C-B5D0-A92D09AD92C3}" destId="{6C3B3F83-7506-4B40-AE41-E4608A93CCA3}" srcOrd="3" destOrd="0" parTransId="{AD597F37-A4A3-8B42-9767-5FD989FEC845}" sibTransId="{D57CAD01-1468-1145-B248-31ED3E2FA381}"/>
    <dgm:cxn modelId="{25F145DA-CC86-4B9C-B4D1-4AF929C00E84}" type="presOf" srcId="{691177B5-3997-3A4B-A9C8-6F0E45AB8974}" destId="{89A2C70F-2DD5-7E4D-A290-67693AA2B600}" srcOrd="0" destOrd="0" presId="urn:microsoft.com/office/officeart/2005/8/layout/default#1"/>
    <dgm:cxn modelId="{A1865CDC-5517-4518-90D7-8A411425FABA}" type="presOf" srcId="{684B85FC-1682-434C-B5D0-A92D09AD92C3}" destId="{05143A6D-3634-A942-842E-C383D40EE760}" srcOrd="0" destOrd="0" presId="urn:microsoft.com/office/officeart/2005/8/layout/default#1"/>
    <dgm:cxn modelId="{FA5044DF-AA3A-4EC7-BCA1-EC608E86AF17}" srcId="{684B85FC-1682-434C-B5D0-A92D09AD92C3}" destId="{71ADB79E-7545-9C48-B698-A5484A3EFC79}" srcOrd="0" destOrd="0" parTransId="{9F818C0F-923B-0B44-B80C-33A84CAAD55F}" sibTransId="{84F9D224-D025-4D44-927C-21002557145B}"/>
    <dgm:cxn modelId="{FB956BFE-E5F0-4284-A50B-AD4E8F5F9EF7}" srcId="{684B85FC-1682-434C-B5D0-A92D09AD92C3}" destId="{434ACAE2-C919-174F-A0B6-F0AD707741B7}" srcOrd="2" destOrd="0" parTransId="{339AD407-9C97-B341-8011-FC3248231AED}" sibTransId="{EA7351AF-2EB6-3943-B686-FEFDEA31A532}"/>
    <dgm:cxn modelId="{B162BFA7-2A3C-4DFB-B3B8-4C40A7524380}" type="presParOf" srcId="{05143A6D-3634-A942-842E-C383D40EE760}" destId="{F9348454-0B78-9443-ACF0-6BB68EFFCB95}" srcOrd="0" destOrd="0" presId="urn:microsoft.com/office/officeart/2005/8/layout/default#1"/>
    <dgm:cxn modelId="{4734BDF8-F378-4DBB-B55F-6C3B6825344F}" type="presParOf" srcId="{05143A6D-3634-A942-842E-C383D40EE760}" destId="{90D00F73-13AD-2E42-8139-0BF2971FE1F7}" srcOrd="1" destOrd="0" presId="urn:microsoft.com/office/officeart/2005/8/layout/default#1"/>
    <dgm:cxn modelId="{E375A578-0739-4A45-A486-95405B9625E5}" type="presParOf" srcId="{05143A6D-3634-A942-842E-C383D40EE760}" destId="{89A2C70F-2DD5-7E4D-A290-67693AA2B600}" srcOrd="2" destOrd="0" presId="urn:microsoft.com/office/officeart/2005/8/layout/default#1"/>
    <dgm:cxn modelId="{5840BAC2-6222-4A57-BAB7-39F0EA0B19A0}" type="presParOf" srcId="{05143A6D-3634-A942-842E-C383D40EE760}" destId="{4CCF68BB-F844-1445-B2B2-A24B780F08C9}" srcOrd="3" destOrd="0" presId="urn:microsoft.com/office/officeart/2005/8/layout/default#1"/>
    <dgm:cxn modelId="{FBFBF571-09C3-4545-9CA1-2AF09917CFD5}" type="presParOf" srcId="{05143A6D-3634-A942-842E-C383D40EE760}" destId="{9C40AE89-96F1-2A45-91C2-AEB742371423}" srcOrd="4" destOrd="0" presId="urn:microsoft.com/office/officeart/2005/8/layout/default#1"/>
    <dgm:cxn modelId="{BC178934-AD59-40D3-A79A-DB1D8594E1AA}" type="presParOf" srcId="{05143A6D-3634-A942-842E-C383D40EE760}" destId="{2D1CA0FD-0D99-7F4D-90C7-2A07108EFC5A}" srcOrd="5" destOrd="0" presId="urn:microsoft.com/office/officeart/2005/8/layout/default#1"/>
    <dgm:cxn modelId="{81D4469C-1DC1-4326-8F44-E5092AC9B756}" type="presParOf" srcId="{05143A6D-3634-A942-842E-C383D40EE760}" destId="{1DFFBA6D-A405-794C-B6F7-010ABA56483A}" srcOrd="6" destOrd="0" presId="urn:microsoft.com/office/officeart/2005/8/layout/default#1"/>
    <dgm:cxn modelId="{236DF900-B9BE-4CB5-B745-89F60762A102}" type="presParOf" srcId="{05143A6D-3634-A942-842E-C383D40EE760}" destId="{0D997559-A577-3C4A-8D71-1EBCF9852A5A}" srcOrd="7" destOrd="0" presId="urn:microsoft.com/office/officeart/2005/8/layout/default#1"/>
    <dgm:cxn modelId="{DCAC4B4A-FC13-464A-924C-2BEBB48C0D2E}" type="presParOf" srcId="{05143A6D-3634-A942-842E-C383D40EE760}" destId="{91D72EDC-C473-0242-ABF4-4B0FD57A2742}" srcOrd="8" destOrd="0" presId="urn:microsoft.com/office/officeart/2005/8/layout/default#1"/>
    <dgm:cxn modelId="{6FFD870E-012D-402C-96D9-5D5CC5CDE710}" type="presParOf" srcId="{05143A6D-3634-A942-842E-C383D40EE760}" destId="{C2250575-48CB-7A4A-9295-79182CBCE1AB}" srcOrd="9" destOrd="0" presId="urn:microsoft.com/office/officeart/2005/8/layout/default#1"/>
    <dgm:cxn modelId="{EFD98F65-6BF6-43AD-9BA0-858D14E9F539}" type="presParOf" srcId="{05143A6D-3634-A942-842E-C383D40EE760}" destId="{DEE7AEED-7397-5D4E-8A99-A7FD3D56D5A3}" srcOrd="10" destOrd="0" presId="urn:microsoft.com/office/officeart/2005/8/layout/default#1"/>
    <dgm:cxn modelId="{04473671-45F0-4F8A-A297-7807275802DC}" type="presParOf" srcId="{05143A6D-3634-A942-842E-C383D40EE760}" destId="{D92CA4FE-586F-F74E-8524-BF3078DBB421}" srcOrd="11" destOrd="0" presId="urn:microsoft.com/office/officeart/2005/8/layout/default#1"/>
    <dgm:cxn modelId="{96C851E4-8AF3-4A04-9785-9BFCE8114EA2}" type="presParOf" srcId="{05143A6D-3634-A942-842E-C383D40EE760}" destId="{D5ADED6D-49EB-AF4B-A211-3E8931BA0C25}" srcOrd="12"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EA99978A-0964-5F42-BFFF-B0F6A7C60923}"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09A317C5-7839-A74A-8C98-09B2A5092778}" type="parTrans" cxnId="{654D09D7-1BF9-47CB-AC90-74C24FE17FD3}">
      <dgm:prSet/>
      <dgm:spPr/>
      <dgm:t>
        <a:bodyPr/>
        <a:lstStyle/>
        <a:p>
          <a:endParaRPr lang="en-US"/>
        </a:p>
      </dgm:t>
    </dgm:pt>
    <dgm:pt modelId="{D911979D-E94D-B240-A214-32A21DAD776A}">
      <dgm:prSet/>
      <dgm:spPr/>
      <dgm:t>
        <a:bodyPr/>
        <a:lstStyle/>
        <a:p>
          <a:pPr rtl="0"/>
          <a:r>
            <a:rPr lang="en-US"/>
            <a:t>Readiness</a:t>
          </a:r>
        </a:p>
      </dgm:t>
    </dgm:pt>
    <dgm:pt modelId="{DB5DF567-CA25-2746-9B40-1E577C9DC45D}" type="sibTrans" cxnId="{654D09D7-1BF9-47CB-AC90-74C24FE17FD3}">
      <dgm:prSet/>
      <dgm:spPr/>
      <dgm:t>
        <a:bodyPr/>
        <a:lstStyle/>
        <a:p>
          <a:endParaRPr lang="en-US"/>
        </a:p>
      </dgm:t>
    </dgm:pt>
    <dgm:pt modelId="{307AD869-1297-4C44-A8D6-91AA32A9D1B5}" type="parTrans" cxnId="{52BF90A9-DD5F-48D4-8973-BDD0017CF1B1}">
      <dgm:prSet/>
      <dgm:spPr/>
      <dgm:t>
        <a:bodyPr/>
        <a:lstStyle/>
        <a:p>
          <a:endParaRPr lang="en-US"/>
        </a:p>
      </dgm:t>
    </dgm:pt>
    <dgm:pt modelId="{A9C28AD2-C431-434D-930D-3FFFA5040C9A}">
      <dgm:prSet/>
      <dgm:spPr/>
      <dgm:t>
        <a:bodyPr/>
        <a:lstStyle/>
        <a:p>
          <a:pPr rtl="0"/>
          <a:r>
            <a:rPr lang="en-US"/>
            <a:t>Academic</a:t>
          </a:r>
        </a:p>
      </dgm:t>
    </dgm:pt>
    <dgm:pt modelId="{685A31B0-A38D-BE43-BD3E-534C2759CD4D}" type="sibTrans" cxnId="{52BF90A9-DD5F-48D4-8973-BDD0017CF1B1}">
      <dgm:prSet/>
      <dgm:spPr/>
      <dgm:t>
        <a:bodyPr/>
        <a:lstStyle/>
        <a:p>
          <a:endParaRPr lang="en-US"/>
        </a:p>
      </dgm:t>
    </dgm:pt>
    <dgm:pt modelId="{311E2C2F-F123-8A43-91C9-7331DE1F1045}" type="parTrans" cxnId="{D42207FB-1A84-4C6F-80EF-2515C6AC7322}">
      <dgm:prSet/>
      <dgm:spPr/>
      <dgm:t>
        <a:bodyPr/>
        <a:lstStyle/>
        <a:p>
          <a:endParaRPr lang="en-US"/>
        </a:p>
      </dgm:t>
    </dgm:pt>
    <dgm:pt modelId="{6829B60A-A416-D047-974E-29BC9D8D3C25}">
      <dgm:prSet/>
      <dgm:spPr/>
      <dgm:t>
        <a:bodyPr/>
        <a:lstStyle/>
        <a:p>
          <a:pPr rtl="0"/>
          <a:r>
            <a:rPr lang="en-US"/>
            <a:t>Vision</a:t>
          </a:r>
        </a:p>
      </dgm:t>
    </dgm:pt>
    <dgm:pt modelId="{960623D4-EB60-6142-BA47-1B2EB623DF73}" type="sibTrans" cxnId="{D42207FB-1A84-4C6F-80EF-2515C6AC7322}">
      <dgm:prSet/>
      <dgm:spPr/>
      <dgm:t>
        <a:bodyPr/>
        <a:lstStyle/>
        <a:p>
          <a:endParaRPr lang="en-US"/>
        </a:p>
      </dgm:t>
    </dgm:pt>
    <dgm:pt modelId="{81B12622-B1EC-C34D-AF0D-41AF4115576C}" type="parTrans" cxnId="{8C3D6134-DE0E-4C02-B06C-D5D56A138680}">
      <dgm:prSet/>
      <dgm:spPr/>
      <dgm:t>
        <a:bodyPr/>
        <a:lstStyle/>
        <a:p>
          <a:endParaRPr lang="en-US"/>
        </a:p>
      </dgm:t>
    </dgm:pt>
    <dgm:pt modelId="{C69D1DD6-D442-2E45-B415-922D07254B6B}">
      <dgm:prSet/>
      <dgm:spPr/>
      <dgm:t>
        <a:bodyPr/>
        <a:lstStyle/>
        <a:p>
          <a:pPr rtl="0"/>
          <a:r>
            <a:rPr lang="en-US"/>
            <a:t>Hearing</a:t>
          </a:r>
        </a:p>
      </dgm:t>
    </dgm:pt>
    <dgm:pt modelId="{FBAC8D93-3787-9144-9675-56981978374D}" type="sibTrans" cxnId="{8C3D6134-DE0E-4C02-B06C-D5D56A138680}">
      <dgm:prSet/>
      <dgm:spPr/>
      <dgm:t>
        <a:bodyPr/>
        <a:lstStyle/>
        <a:p>
          <a:endParaRPr lang="en-US"/>
        </a:p>
      </dgm:t>
    </dgm:pt>
    <dgm:pt modelId="{E3A20A3F-9D3D-FF42-9331-D5C742630778}" type="parTrans" cxnId="{28ED4AD2-7A3B-4716-AF04-4061A940068D}">
      <dgm:prSet/>
      <dgm:spPr/>
      <dgm:t>
        <a:bodyPr/>
        <a:lstStyle/>
        <a:p>
          <a:endParaRPr lang="en-US"/>
        </a:p>
      </dgm:t>
    </dgm:pt>
    <dgm:pt modelId="{6E14534E-585A-CF4D-9774-8B3E5B75FB3C}">
      <dgm:prSet/>
      <dgm:spPr/>
      <dgm:t>
        <a:bodyPr/>
        <a:lstStyle/>
        <a:p>
          <a:pPr rtl="0"/>
          <a:r>
            <a:rPr lang="en-US"/>
            <a:t>Dental</a:t>
          </a:r>
        </a:p>
      </dgm:t>
    </dgm:pt>
    <dgm:pt modelId="{830406A1-3886-574F-9E54-236FE4583A8C}" type="sibTrans" cxnId="{28ED4AD2-7A3B-4716-AF04-4061A940068D}">
      <dgm:prSet/>
      <dgm:spPr/>
      <dgm:t>
        <a:bodyPr/>
        <a:lstStyle/>
        <a:p>
          <a:endParaRPr lang="en-US"/>
        </a:p>
      </dgm:t>
    </dgm:pt>
    <dgm:pt modelId="{E2738BB7-29BA-BF44-A522-C200B8B41064}" type="parTrans" cxnId="{F93D1A21-8406-4046-9A3E-F88400C10C3B}">
      <dgm:prSet/>
      <dgm:spPr/>
      <dgm:t>
        <a:bodyPr/>
        <a:lstStyle/>
        <a:p>
          <a:endParaRPr lang="en-US"/>
        </a:p>
      </dgm:t>
    </dgm:pt>
    <dgm:pt modelId="{884F6A89-7BB7-4B4E-9D81-8F028C1709C4}">
      <dgm:prSet/>
      <dgm:spPr/>
      <dgm:t>
        <a:bodyPr/>
        <a:lstStyle/>
        <a:p>
          <a:pPr rtl="0"/>
          <a:endParaRPr lang="en-US"/>
        </a:p>
      </dgm:t>
    </dgm:pt>
    <dgm:pt modelId="{3896A7B4-87F6-D240-9EDE-6398FD19A2EF}" type="sibTrans" cxnId="{F93D1A21-8406-4046-9A3E-F88400C10C3B}">
      <dgm:prSet/>
      <dgm:spPr/>
      <dgm:t>
        <a:bodyPr/>
        <a:lstStyle/>
        <a:p>
          <a:endParaRPr lang="en-US"/>
        </a:p>
      </dgm:t>
    </dgm:pt>
    <dgm:pt modelId="{1126AD32-28E0-294E-A1BA-513D5421D8E9}" type="pres">
      <dgm:prSet presAssocID="{EA99978A-0964-5F42-BFFF-B0F6A7C60923}" presName="Name0" presStyleCnt="0">
        <dgm:presLayoutVars>
          <dgm:chMax val="7"/>
          <dgm:chPref val="7"/>
          <dgm:dir/>
        </dgm:presLayoutVars>
      </dgm:prSet>
      <dgm:spPr/>
    </dgm:pt>
    <dgm:pt modelId="{D8CF38C6-FF51-8C49-94E4-33AEA30DC1DF}" type="pres">
      <dgm:prSet presAssocID="{EA99978A-0964-5F42-BFFF-B0F6A7C60923}" presName="Name1" presStyleCnt="0"/>
      <dgm:spPr/>
    </dgm:pt>
    <dgm:pt modelId="{48AF4D64-82DB-B74C-8A83-34445FDF30D4}" type="pres">
      <dgm:prSet presAssocID="{EA99978A-0964-5F42-BFFF-B0F6A7C60923}" presName="cycle" presStyleCnt="0"/>
      <dgm:spPr/>
    </dgm:pt>
    <dgm:pt modelId="{08719496-9EE5-7249-AA8C-BE070A318277}" type="pres">
      <dgm:prSet presAssocID="{EA99978A-0964-5F42-BFFF-B0F6A7C60923}" presName="srcNode" presStyleLbl="node1" presStyleIdx="0" presStyleCnt="6"/>
      <dgm:spPr/>
    </dgm:pt>
    <dgm:pt modelId="{B0DE7E11-E423-9A4A-8E6F-140F5183BD15}" type="pres">
      <dgm:prSet presAssocID="{EA99978A-0964-5F42-BFFF-B0F6A7C60923}" presName="conn" presStyleLbl="parChTrans1D2" presStyleIdx="0" presStyleCnt="1"/>
      <dgm:spPr/>
    </dgm:pt>
    <dgm:pt modelId="{8B39CA97-E9D9-4144-9F46-677748980A5C}" type="pres">
      <dgm:prSet presAssocID="{EA99978A-0964-5F42-BFFF-B0F6A7C60923}" presName="extraNode" presStyleLbl="node1" presStyleIdx="0" presStyleCnt="6"/>
      <dgm:spPr/>
    </dgm:pt>
    <dgm:pt modelId="{438A646B-9D18-B94A-B1C0-BCAD99A8AFA0}" type="pres">
      <dgm:prSet presAssocID="{EA99978A-0964-5F42-BFFF-B0F6A7C60923}" presName="dstNode" presStyleLbl="node1" presStyleIdx="0" presStyleCnt="6"/>
      <dgm:spPr/>
    </dgm:pt>
    <dgm:pt modelId="{51C3D2CF-A30E-074B-9FC7-C94712D67C02}" type="pres">
      <dgm:prSet presAssocID="{D911979D-E94D-B240-A214-32A21DAD776A}" presName="text_1" presStyleLbl="node1" presStyleIdx="0" presStyleCnt="6">
        <dgm:presLayoutVars>
          <dgm:bulletEnabled val="1"/>
        </dgm:presLayoutVars>
      </dgm:prSet>
      <dgm:spPr/>
    </dgm:pt>
    <dgm:pt modelId="{1BAC9268-2421-F84F-A7BC-772F0268336E}" type="pres">
      <dgm:prSet presAssocID="{D911979D-E94D-B240-A214-32A21DAD776A}" presName="accent_1" presStyleCnt="0"/>
      <dgm:spPr/>
    </dgm:pt>
    <dgm:pt modelId="{6A4910FF-D5EB-C248-AAB5-66508B9E4560}" type="pres">
      <dgm:prSet presAssocID="{D911979D-E94D-B240-A214-32A21DAD776A}" presName="accentRepeatNode" presStyleLbl="solidFgAcc1" presStyleIdx="0" presStyleCnt="6"/>
      <dgm:spPr/>
    </dgm:pt>
    <dgm:pt modelId="{9133B09E-F71A-5941-8D93-143ADC4FE939}" type="pres">
      <dgm:prSet presAssocID="{A9C28AD2-C431-434D-930D-3FFFA5040C9A}" presName="text_2" presStyleLbl="node1" presStyleIdx="1" presStyleCnt="6">
        <dgm:presLayoutVars>
          <dgm:bulletEnabled val="1"/>
        </dgm:presLayoutVars>
      </dgm:prSet>
      <dgm:spPr/>
    </dgm:pt>
    <dgm:pt modelId="{30714B9C-50A6-0D40-B764-D6B3605521A8}" type="pres">
      <dgm:prSet presAssocID="{A9C28AD2-C431-434D-930D-3FFFA5040C9A}" presName="accent_2" presStyleCnt="0"/>
      <dgm:spPr/>
    </dgm:pt>
    <dgm:pt modelId="{8C77AEC1-CF3F-E44C-BAAF-EE901CE1D28E}" type="pres">
      <dgm:prSet presAssocID="{A9C28AD2-C431-434D-930D-3FFFA5040C9A}" presName="accentRepeatNode" presStyleLbl="solidFgAcc1" presStyleIdx="1" presStyleCnt="6"/>
      <dgm:spPr/>
    </dgm:pt>
    <dgm:pt modelId="{03A66F57-C957-1E45-8A5D-83077C72803D}" type="pres">
      <dgm:prSet presAssocID="{6829B60A-A416-D047-974E-29BC9D8D3C25}" presName="text_3" presStyleLbl="node1" presStyleIdx="2" presStyleCnt="6">
        <dgm:presLayoutVars>
          <dgm:bulletEnabled val="1"/>
        </dgm:presLayoutVars>
      </dgm:prSet>
      <dgm:spPr/>
    </dgm:pt>
    <dgm:pt modelId="{78E090F0-8A3A-9E48-A0DB-E888691C07D5}" type="pres">
      <dgm:prSet presAssocID="{6829B60A-A416-D047-974E-29BC9D8D3C25}" presName="accent_3" presStyleCnt="0"/>
      <dgm:spPr/>
    </dgm:pt>
    <dgm:pt modelId="{912304E9-D179-6D41-AAE2-5EB0D715A20A}" type="pres">
      <dgm:prSet presAssocID="{6829B60A-A416-D047-974E-29BC9D8D3C25}" presName="accentRepeatNode" presStyleLbl="solidFgAcc1" presStyleIdx="2" presStyleCnt="6"/>
      <dgm:spPr/>
    </dgm:pt>
    <dgm:pt modelId="{493561FC-1A7C-E049-A61B-6DD1F51AAB73}" type="pres">
      <dgm:prSet presAssocID="{C69D1DD6-D442-2E45-B415-922D07254B6B}" presName="text_4" presStyleLbl="node1" presStyleIdx="3" presStyleCnt="6">
        <dgm:presLayoutVars>
          <dgm:bulletEnabled val="1"/>
        </dgm:presLayoutVars>
      </dgm:prSet>
      <dgm:spPr/>
    </dgm:pt>
    <dgm:pt modelId="{352062A1-7833-F44B-B3EA-67182E668A7D}" type="pres">
      <dgm:prSet presAssocID="{C69D1DD6-D442-2E45-B415-922D07254B6B}" presName="accent_4" presStyleCnt="0"/>
      <dgm:spPr/>
    </dgm:pt>
    <dgm:pt modelId="{FB69A21E-0FCB-534E-A06E-462B4754DF9B}" type="pres">
      <dgm:prSet presAssocID="{C69D1DD6-D442-2E45-B415-922D07254B6B}" presName="accentRepeatNode" presStyleLbl="solidFgAcc1" presStyleIdx="3" presStyleCnt="6"/>
      <dgm:spPr/>
    </dgm:pt>
    <dgm:pt modelId="{97BB70F1-CCD5-DE40-8A4A-11F44EE7CE37}" type="pres">
      <dgm:prSet presAssocID="{6E14534E-585A-CF4D-9774-8B3E5B75FB3C}" presName="text_5" presStyleLbl="node1" presStyleIdx="4" presStyleCnt="6">
        <dgm:presLayoutVars>
          <dgm:bulletEnabled val="1"/>
        </dgm:presLayoutVars>
      </dgm:prSet>
      <dgm:spPr/>
    </dgm:pt>
    <dgm:pt modelId="{BF2FCC4A-2F76-C545-B24E-957E5B1E6862}" type="pres">
      <dgm:prSet presAssocID="{6E14534E-585A-CF4D-9774-8B3E5B75FB3C}" presName="accent_5" presStyleCnt="0"/>
      <dgm:spPr/>
    </dgm:pt>
    <dgm:pt modelId="{BC7F67D9-EB3F-634D-B6C7-9DEA97B4E76E}" type="pres">
      <dgm:prSet presAssocID="{6E14534E-585A-CF4D-9774-8B3E5B75FB3C}" presName="accentRepeatNode" presStyleLbl="solidFgAcc1" presStyleIdx="4" presStyleCnt="6"/>
      <dgm:spPr/>
    </dgm:pt>
    <dgm:pt modelId="{70804045-3E33-B44F-ADE6-C5727A933D52}" type="pres">
      <dgm:prSet presAssocID="{884F6A89-7BB7-4B4E-9D81-8F028C1709C4}" presName="text_6" presStyleLbl="node1" presStyleIdx="5" presStyleCnt="6">
        <dgm:presLayoutVars>
          <dgm:bulletEnabled val="1"/>
        </dgm:presLayoutVars>
      </dgm:prSet>
      <dgm:spPr/>
    </dgm:pt>
    <dgm:pt modelId="{AB0E55C0-FD74-DF40-8A4F-A93522712649}" type="pres">
      <dgm:prSet presAssocID="{884F6A89-7BB7-4B4E-9D81-8F028C1709C4}" presName="accent_6" presStyleCnt="0"/>
      <dgm:spPr/>
    </dgm:pt>
    <dgm:pt modelId="{345CBF9B-BE1F-A144-B926-7F3E81F2D880}" type="pres">
      <dgm:prSet presAssocID="{884F6A89-7BB7-4B4E-9D81-8F028C1709C4}" presName="accentRepeatNode" presStyleLbl="solidFgAcc1" presStyleIdx="5" presStyleCnt="6"/>
      <dgm:spPr/>
    </dgm:pt>
  </dgm:ptLst>
  <dgm:cxnLst>
    <dgm:cxn modelId="{F93D1A21-8406-4046-9A3E-F88400C10C3B}" srcId="{EA99978A-0964-5F42-BFFF-B0F6A7C60923}" destId="{884F6A89-7BB7-4B4E-9D81-8F028C1709C4}" srcOrd="5" destOrd="0" parTransId="{E2738BB7-29BA-BF44-A522-C200B8B41064}" sibTransId="{3896A7B4-87F6-D240-9EDE-6398FD19A2EF}"/>
    <dgm:cxn modelId="{6AA1CA2E-06C0-4413-95B3-C4E7484DE3B8}" type="presOf" srcId="{EA99978A-0964-5F42-BFFF-B0F6A7C60923}" destId="{1126AD32-28E0-294E-A1BA-513D5421D8E9}" srcOrd="0" destOrd="0" presId="urn:microsoft.com/office/officeart/2008/layout/VerticalCurvedList"/>
    <dgm:cxn modelId="{8C3D6134-DE0E-4C02-B06C-D5D56A138680}" srcId="{EA99978A-0964-5F42-BFFF-B0F6A7C60923}" destId="{C69D1DD6-D442-2E45-B415-922D07254B6B}" srcOrd="3" destOrd="0" parTransId="{81B12622-B1EC-C34D-AF0D-41AF4115576C}" sibTransId="{FBAC8D93-3787-9144-9675-56981978374D}"/>
    <dgm:cxn modelId="{E6EA1540-C9FB-4797-AD06-695F2569027F}" type="presOf" srcId="{6829B60A-A416-D047-974E-29BC9D8D3C25}" destId="{03A66F57-C957-1E45-8A5D-83077C72803D}" srcOrd="0" destOrd="0" presId="urn:microsoft.com/office/officeart/2008/layout/VerticalCurvedList"/>
    <dgm:cxn modelId="{68DEE545-59E4-458D-8B27-DFA20546A20D}" type="presOf" srcId="{6E14534E-585A-CF4D-9774-8B3E5B75FB3C}" destId="{97BB70F1-CCD5-DE40-8A4A-11F44EE7CE37}" srcOrd="0" destOrd="0" presId="urn:microsoft.com/office/officeart/2008/layout/VerticalCurvedList"/>
    <dgm:cxn modelId="{E2068851-0F00-4E9C-8A5C-37F4115B0859}" type="presOf" srcId="{A9C28AD2-C431-434D-930D-3FFFA5040C9A}" destId="{9133B09E-F71A-5941-8D93-143ADC4FE939}" srcOrd="0" destOrd="0" presId="urn:microsoft.com/office/officeart/2008/layout/VerticalCurvedList"/>
    <dgm:cxn modelId="{EA8A3B63-6348-44D0-BFAA-4860EEAEB091}" type="presOf" srcId="{884F6A89-7BB7-4B4E-9D81-8F028C1709C4}" destId="{70804045-3E33-B44F-ADE6-C5727A933D52}" srcOrd="0" destOrd="0" presId="urn:microsoft.com/office/officeart/2008/layout/VerticalCurvedList"/>
    <dgm:cxn modelId="{AC76668B-53E0-40BE-8B1C-84DA2B17AF58}" type="presOf" srcId="{C69D1DD6-D442-2E45-B415-922D07254B6B}" destId="{493561FC-1A7C-E049-A61B-6DD1F51AAB73}" srcOrd="0" destOrd="0" presId="urn:microsoft.com/office/officeart/2008/layout/VerticalCurvedList"/>
    <dgm:cxn modelId="{52BF90A9-DD5F-48D4-8973-BDD0017CF1B1}" srcId="{EA99978A-0964-5F42-BFFF-B0F6A7C60923}" destId="{A9C28AD2-C431-434D-930D-3FFFA5040C9A}" srcOrd="1" destOrd="0" parTransId="{307AD869-1297-4C44-A8D6-91AA32A9D1B5}" sibTransId="{685A31B0-A38D-BE43-BD3E-534C2759CD4D}"/>
    <dgm:cxn modelId="{327D01AD-42EE-48F9-8E73-E6739E6C7271}" type="presOf" srcId="{D911979D-E94D-B240-A214-32A21DAD776A}" destId="{51C3D2CF-A30E-074B-9FC7-C94712D67C02}" srcOrd="0" destOrd="0" presId="urn:microsoft.com/office/officeart/2008/layout/VerticalCurvedList"/>
    <dgm:cxn modelId="{28ED4AD2-7A3B-4716-AF04-4061A940068D}" srcId="{EA99978A-0964-5F42-BFFF-B0F6A7C60923}" destId="{6E14534E-585A-CF4D-9774-8B3E5B75FB3C}" srcOrd="4" destOrd="0" parTransId="{E3A20A3F-9D3D-FF42-9331-D5C742630778}" sibTransId="{830406A1-3886-574F-9E54-236FE4583A8C}"/>
    <dgm:cxn modelId="{654D09D7-1BF9-47CB-AC90-74C24FE17FD3}" srcId="{EA99978A-0964-5F42-BFFF-B0F6A7C60923}" destId="{D911979D-E94D-B240-A214-32A21DAD776A}" srcOrd="0" destOrd="0" parTransId="{09A317C5-7839-A74A-8C98-09B2A5092778}" sibTransId="{DB5DF567-CA25-2746-9B40-1E577C9DC45D}"/>
    <dgm:cxn modelId="{0063A6DD-D24F-47B0-AE16-8A125A7B92A4}" type="presOf" srcId="{DB5DF567-CA25-2746-9B40-1E577C9DC45D}" destId="{B0DE7E11-E423-9A4A-8E6F-140F5183BD15}" srcOrd="0" destOrd="0" presId="urn:microsoft.com/office/officeart/2008/layout/VerticalCurvedList"/>
    <dgm:cxn modelId="{D42207FB-1A84-4C6F-80EF-2515C6AC7322}" srcId="{EA99978A-0964-5F42-BFFF-B0F6A7C60923}" destId="{6829B60A-A416-D047-974E-29BC9D8D3C25}" srcOrd="2" destOrd="0" parTransId="{311E2C2F-F123-8A43-91C9-7331DE1F1045}" sibTransId="{960623D4-EB60-6142-BA47-1B2EB623DF73}"/>
    <dgm:cxn modelId="{ABDAC99E-3A5C-4A89-ABBA-3897EF266900}" type="presParOf" srcId="{1126AD32-28E0-294E-A1BA-513D5421D8E9}" destId="{D8CF38C6-FF51-8C49-94E4-33AEA30DC1DF}" srcOrd="0" destOrd="0" presId="urn:microsoft.com/office/officeart/2008/layout/VerticalCurvedList"/>
    <dgm:cxn modelId="{A583F220-C80C-4971-9440-145EC9121105}" type="presParOf" srcId="{D8CF38C6-FF51-8C49-94E4-33AEA30DC1DF}" destId="{48AF4D64-82DB-B74C-8A83-34445FDF30D4}" srcOrd="0" destOrd="0" presId="urn:microsoft.com/office/officeart/2008/layout/VerticalCurvedList"/>
    <dgm:cxn modelId="{EBCAF67A-585E-4118-9637-BBFF530BA902}" type="presParOf" srcId="{48AF4D64-82DB-B74C-8A83-34445FDF30D4}" destId="{08719496-9EE5-7249-AA8C-BE070A318277}" srcOrd="0" destOrd="0" presId="urn:microsoft.com/office/officeart/2008/layout/VerticalCurvedList"/>
    <dgm:cxn modelId="{BA84C1D6-10A7-430A-BD3B-2598E72D277F}" type="presParOf" srcId="{48AF4D64-82DB-B74C-8A83-34445FDF30D4}" destId="{B0DE7E11-E423-9A4A-8E6F-140F5183BD15}" srcOrd="1" destOrd="0" presId="urn:microsoft.com/office/officeart/2008/layout/VerticalCurvedList"/>
    <dgm:cxn modelId="{0FBA3480-A3A4-4B5F-B562-AC3C8491DB1A}" type="presParOf" srcId="{48AF4D64-82DB-B74C-8A83-34445FDF30D4}" destId="{8B39CA97-E9D9-4144-9F46-677748980A5C}" srcOrd="2" destOrd="0" presId="urn:microsoft.com/office/officeart/2008/layout/VerticalCurvedList"/>
    <dgm:cxn modelId="{DA9D513A-D1CC-4E0B-8469-42EE1BD14BEA}" type="presParOf" srcId="{48AF4D64-82DB-B74C-8A83-34445FDF30D4}" destId="{438A646B-9D18-B94A-B1C0-BCAD99A8AFA0}" srcOrd="3" destOrd="0" presId="urn:microsoft.com/office/officeart/2008/layout/VerticalCurvedList"/>
    <dgm:cxn modelId="{649EDF7A-D20E-48B9-918D-7E12FE2C5C87}" type="presParOf" srcId="{D8CF38C6-FF51-8C49-94E4-33AEA30DC1DF}" destId="{51C3D2CF-A30E-074B-9FC7-C94712D67C02}" srcOrd="1" destOrd="0" presId="urn:microsoft.com/office/officeart/2008/layout/VerticalCurvedList"/>
    <dgm:cxn modelId="{AC1120F1-FD7A-40B4-8078-47FD74B133FA}" type="presParOf" srcId="{D8CF38C6-FF51-8C49-94E4-33AEA30DC1DF}" destId="{1BAC9268-2421-F84F-A7BC-772F0268336E}" srcOrd="2" destOrd="0" presId="urn:microsoft.com/office/officeart/2008/layout/VerticalCurvedList"/>
    <dgm:cxn modelId="{3096F4B2-8895-4D09-9499-3B24D5DD4114}" type="presParOf" srcId="{1BAC9268-2421-F84F-A7BC-772F0268336E}" destId="{6A4910FF-D5EB-C248-AAB5-66508B9E4560}" srcOrd="0" destOrd="0" presId="urn:microsoft.com/office/officeart/2008/layout/VerticalCurvedList"/>
    <dgm:cxn modelId="{ADFACC42-6BEE-419D-A637-951A3CF8E01A}" type="presParOf" srcId="{D8CF38C6-FF51-8C49-94E4-33AEA30DC1DF}" destId="{9133B09E-F71A-5941-8D93-143ADC4FE939}" srcOrd="3" destOrd="0" presId="urn:microsoft.com/office/officeart/2008/layout/VerticalCurvedList"/>
    <dgm:cxn modelId="{87A01CCE-A3AA-4AFB-B42F-13FAB6721F67}" type="presParOf" srcId="{D8CF38C6-FF51-8C49-94E4-33AEA30DC1DF}" destId="{30714B9C-50A6-0D40-B764-D6B3605521A8}" srcOrd="4" destOrd="0" presId="urn:microsoft.com/office/officeart/2008/layout/VerticalCurvedList"/>
    <dgm:cxn modelId="{095E7DEF-85B8-4DDE-B9E8-D6DE0361522C}" type="presParOf" srcId="{30714B9C-50A6-0D40-B764-D6B3605521A8}" destId="{8C77AEC1-CF3F-E44C-BAAF-EE901CE1D28E}" srcOrd="0" destOrd="0" presId="urn:microsoft.com/office/officeart/2008/layout/VerticalCurvedList"/>
    <dgm:cxn modelId="{C10EA217-8686-4AB9-8198-1440C567855D}" type="presParOf" srcId="{D8CF38C6-FF51-8C49-94E4-33AEA30DC1DF}" destId="{03A66F57-C957-1E45-8A5D-83077C72803D}" srcOrd="5" destOrd="0" presId="urn:microsoft.com/office/officeart/2008/layout/VerticalCurvedList"/>
    <dgm:cxn modelId="{4D779D60-5FDD-468C-8D4A-C9B0970F814D}" type="presParOf" srcId="{D8CF38C6-FF51-8C49-94E4-33AEA30DC1DF}" destId="{78E090F0-8A3A-9E48-A0DB-E888691C07D5}" srcOrd="6" destOrd="0" presId="urn:microsoft.com/office/officeart/2008/layout/VerticalCurvedList"/>
    <dgm:cxn modelId="{7015604F-D77D-4042-8120-D990584DCF91}" type="presParOf" srcId="{78E090F0-8A3A-9E48-A0DB-E888691C07D5}" destId="{912304E9-D179-6D41-AAE2-5EB0D715A20A}" srcOrd="0" destOrd="0" presId="urn:microsoft.com/office/officeart/2008/layout/VerticalCurvedList"/>
    <dgm:cxn modelId="{22AAF39C-0A99-4F77-A103-24841E8C5049}" type="presParOf" srcId="{D8CF38C6-FF51-8C49-94E4-33AEA30DC1DF}" destId="{493561FC-1A7C-E049-A61B-6DD1F51AAB73}" srcOrd="7" destOrd="0" presId="urn:microsoft.com/office/officeart/2008/layout/VerticalCurvedList"/>
    <dgm:cxn modelId="{3BE6B9AC-6ED1-4292-891A-E4A0773B6C67}" type="presParOf" srcId="{D8CF38C6-FF51-8C49-94E4-33AEA30DC1DF}" destId="{352062A1-7833-F44B-B3EA-67182E668A7D}" srcOrd="8" destOrd="0" presId="urn:microsoft.com/office/officeart/2008/layout/VerticalCurvedList"/>
    <dgm:cxn modelId="{9E316D33-F661-4703-B4C5-F56DD439CD59}" type="presParOf" srcId="{352062A1-7833-F44B-B3EA-67182E668A7D}" destId="{FB69A21E-0FCB-534E-A06E-462B4754DF9B}" srcOrd="0" destOrd="0" presId="urn:microsoft.com/office/officeart/2008/layout/VerticalCurvedList"/>
    <dgm:cxn modelId="{AE1FC86C-AA77-458C-A839-17D02206DDAA}" type="presParOf" srcId="{D8CF38C6-FF51-8C49-94E4-33AEA30DC1DF}" destId="{97BB70F1-CCD5-DE40-8A4A-11F44EE7CE37}" srcOrd="9" destOrd="0" presId="urn:microsoft.com/office/officeart/2008/layout/VerticalCurvedList"/>
    <dgm:cxn modelId="{4C9ACB3D-EC97-454A-A86A-05A76E09A7FE}" type="presParOf" srcId="{D8CF38C6-FF51-8C49-94E4-33AEA30DC1DF}" destId="{BF2FCC4A-2F76-C545-B24E-957E5B1E6862}" srcOrd="10" destOrd="0" presId="urn:microsoft.com/office/officeart/2008/layout/VerticalCurvedList"/>
    <dgm:cxn modelId="{1707D5ED-058A-4B02-8159-7FACC38F5D99}" type="presParOf" srcId="{BF2FCC4A-2F76-C545-B24E-957E5B1E6862}" destId="{BC7F67D9-EB3F-634D-B6C7-9DEA97B4E76E}" srcOrd="0" destOrd="0" presId="urn:microsoft.com/office/officeart/2008/layout/VerticalCurvedList"/>
    <dgm:cxn modelId="{D0F55290-4226-43A3-8C5E-7C7AAAAEF2C4}" type="presParOf" srcId="{D8CF38C6-FF51-8C49-94E4-33AEA30DC1DF}" destId="{70804045-3E33-B44F-ADE6-C5727A933D52}" srcOrd="11" destOrd="0" presId="urn:microsoft.com/office/officeart/2008/layout/VerticalCurvedList"/>
    <dgm:cxn modelId="{324D89D1-164E-4125-8A11-E99EA070BC09}" type="presParOf" srcId="{D8CF38C6-FF51-8C49-94E4-33AEA30DC1DF}" destId="{AB0E55C0-FD74-DF40-8A4F-A93522712649}" srcOrd="12" destOrd="0" presId="urn:microsoft.com/office/officeart/2008/layout/VerticalCurvedList"/>
    <dgm:cxn modelId="{F98D59A8-4987-4ECD-810C-FAD525C9C162}" type="presParOf" srcId="{AB0E55C0-FD74-DF40-8A4F-A93522712649}" destId="{345CBF9B-BE1F-A144-B926-7F3E81F2D880}"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EA99978A-0964-5F42-BFFF-B0F6A7C60923}"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09A317C5-7839-A74A-8C98-09B2A5092778}" type="parTrans" cxnId="{62E57B80-4A0E-494D-84FC-2346B98C8080}">
      <dgm:prSet/>
      <dgm:spPr/>
      <dgm:t>
        <a:bodyPr/>
        <a:lstStyle/>
        <a:p>
          <a:endParaRPr lang="en-US"/>
        </a:p>
      </dgm:t>
    </dgm:pt>
    <dgm:pt modelId="{D911979D-E94D-B240-A214-32A21DAD776A}">
      <dgm:prSet/>
      <dgm:spPr/>
      <dgm:t>
        <a:bodyPr/>
        <a:lstStyle/>
        <a:p>
          <a:pPr rtl="0"/>
          <a:r>
            <a:rPr lang="en-US"/>
            <a:t>Behavior</a:t>
          </a:r>
        </a:p>
      </dgm:t>
    </dgm:pt>
    <dgm:pt modelId="{DB5DF567-CA25-2746-9B40-1E577C9DC45D}" type="sibTrans" cxnId="{62E57B80-4A0E-494D-84FC-2346B98C8080}">
      <dgm:prSet/>
      <dgm:spPr/>
      <dgm:t>
        <a:bodyPr/>
        <a:lstStyle/>
        <a:p>
          <a:endParaRPr lang="en-US"/>
        </a:p>
      </dgm:t>
    </dgm:pt>
    <dgm:pt modelId="{1126AD32-28E0-294E-A1BA-513D5421D8E9}" type="pres">
      <dgm:prSet presAssocID="{EA99978A-0964-5F42-BFFF-B0F6A7C60923}" presName="Name0" presStyleCnt="0">
        <dgm:presLayoutVars>
          <dgm:chMax val="7"/>
          <dgm:chPref val="7"/>
          <dgm:dir/>
        </dgm:presLayoutVars>
      </dgm:prSet>
      <dgm:spPr/>
    </dgm:pt>
    <dgm:pt modelId="{D8CF38C6-FF51-8C49-94E4-33AEA30DC1DF}" type="pres">
      <dgm:prSet presAssocID="{EA99978A-0964-5F42-BFFF-B0F6A7C60923}" presName="Name1" presStyleCnt="0"/>
      <dgm:spPr/>
    </dgm:pt>
    <dgm:pt modelId="{48AF4D64-82DB-B74C-8A83-34445FDF30D4}" type="pres">
      <dgm:prSet presAssocID="{EA99978A-0964-5F42-BFFF-B0F6A7C60923}" presName="cycle" presStyleCnt="0"/>
      <dgm:spPr/>
    </dgm:pt>
    <dgm:pt modelId="{08719496-9EE5-7249-AA8C-BE070A318277}" type="pres">
      <dgm:prSet presAssocID="{EA99978A-0964-5F42-BFFF-B0F6A7C60923}" presName="srcNode" presStyleLbl="node1" presStyleIdx="0" presStyleCnt="1"/>
      <dgm:spPr/>
    </dgm:pt>
    <dgm:pt modelId="{B0DE7E11-E423-9A4A-8E6F-140F5183BD15}" type="pres">
      <dgm:prSet presAssocID="{EA99978A-0964-5F42-BFFF-B0F6A7C60923}" presName="conn" presStyleLbl="parChTrans1D2" presStyleIdx="0" presStyleCnt="1"/>
      <dgm:spPr/>
    </dgm:pt>
    <dgm:pt modelId="{8B39CA97-E9D9-4144-9F46-677748980A5C}" type="pres">
      <dgm:prSet presAssocID="{EA99978A-0964-5F42-BFFF-B0F6A7C60923}" presName="extraNode" presStyleLbl="node1" presStyleIdx="0" presStyleCnt="1"/>
      <dgm:spPr/>
    </dgm:pt>
    <dgm:pt modelId="{438A646B-9D18-B94A-B1C0-BCAD99A8AFA0}" type="pres">
      <dgm:prSet presAssocID="{EA99978A-0964-5F42-BFFF-B0F6A7C60923}" presName="dstNode" presStyleLbl="node1" presStyleIdx="0" presStyleCnt="1"/>
      <dgm:spPr/>
    </dgm:pt>
    <dgm:pt modelId="{51C3D2CF-A30E-074B-9FC7-C94712D67C02}" type="pres">
      <dgm:prSet presAssocID="{D911979D-E94D-B240-A214-32A21DAD776A}" presName="text_1" presStyleLbl="node1" presStyleIdx="0" presStyleCnt="1">
        <dgm:presLayoutVars>
          <dgm:bulletEnabled val="1"/>
        </dgm:presLayoutVars>
      </dgm:prSet>
      <dgm:spPr/>
    </dgm:pt>
    <dgm:pt modelId="{1BAC9268-2421-F84F-A7BC-772F0268336E}" type="pres">
      <dgm:prSet presAssocID="{D911979D-E94D-B240-A214-32A21DAD776A}" presName="accent_1" presStyleCnt="0"/>
      <dgm:spPr/>
    </dgm:pt>
    <dgm:pt modelId="{6A4910FF-D5EB-C248-AAB5-66508B9E4560}" type="pres">
      <dgm:prSet presAssocID="{D911979D-E94D-B240-A214-32A21DAD776A}" presName="accentRepeatNode" presStyleLbl="solidFgAcc1" presStyleIdx="0" presStyleCnt="1"/>
      <dgm:spPr/>
    </dgm:pt>
  </dgm:ptLst>
  <dgm:cxnLst>
    <dgm:cxn modelId="{1E94CB01-69E6-4894-A7B1-3962F18DD084}" type="presOf" srcId="{D911979D-E94D-B240-A214-32A21DAD776A}" destId="{51C3D2CF-A30E-074B-9FC7-C94712D67C02}" srcOrd="0" destOrd="0" presId="urn:microsoft.com/office/officeart/2008/layout/VerticalCurvedList"/>
    <dgm:cxn modelId="{30F3B708-12F6-4061-9D4C-8093DE2E590E}" type="presOf" srcId="{DB5DF567-CA25-2746-9B40-1E577C9DC45D}" destId="{B0DE7E11-E423-9A4A-8E6F-140F5183BD15}" srcOrd="0" destOrd="0" presId="urn:microsoft.com/office/officeart/2008/layout/VerticalCurvedList"/>
    <dgm:cxn modelId="{62E57B80-4A0E-494D-84FC-2346B98C8080}" srcId="{EA99978A-0964-5F42-BFFF-B0F6A7C60923}" destId="{D911979D-E94D-B240-A214-32A21DAD776A}" srcOrd="0" destOrd="0" parTransId="{09A317C5-7839-A74A-8C98-09B2A5092778}" sibTransId="{DB5DF567-CA25-2746-9B40-1E577C9DC45D}"/>
    <dgm:cxn modelId="{5335B9F0-BCF4-4F1B-BFE5-081FAC216BB8}" type="presOf" srcId="{EA99978A-0964-5F42-BFFF-B0F6A7C60923}" destId="{1126AD32-28E0-294E-A1BA-513D5421D8E9}" srcOrd="0" destOrd="0" presId="urn:microsoft.com/office/officeart/2008/layout/VerticalCurvedList"/>
    <dgm:cxn modelId="{EC87E1E9-8237-472B-BBF8-8835BA602B97}" type="presParOf" srcId="{1126AD32-28E0-294E-A1BA-513D5421D8E9}" destId="{D8CF38C6-FF51-8C49-94E4-33AEA30DC1DF}" srcOrd="0" destOrd="0" presId="urn:microsoft.com/office/officeart/2008/layout/VerticalCurvedList"/>
    <dgm:cxn modelId="{A4F5469A-4354-4345-AF38-81F2886A4405}" type="presParOf" srcId="{D8CF38C6-FF51-8C49-94E4-33AEA30DC1DF}" destId="{48AF4D64-82DB-B74C-8A83-34445FDF30D4}" srcOrd="0" destOrd="0" presId="urn:microsoft.com/office/officeart/2008/layout/VerticalCurvedList"/>
    <dgm:cxn modelId="{FED007F5-7089-47E8-AD69-D84748E6DDB6}" type="presParOf" srcId="{48AF4D64-82DB-B74C-8A83-34445FDF30D4}" destId="{08719496-9EE5-7249-AA8C-BE070A318277}" srcOrd="0" destOrd="0" presId="urn:microsoft.com/office/officeart/2008/layout/VerticalCurvedList"/>
    <dgm:cxn modelId="{3A975ED7-A3B5-4365-9590-2D2DC2CA284C}" type="presParOf" srcId="{48AF4D64-82DB-B74C-8A83-34445FDF30D4}" destId="{B0DE7E11-E423-9A4A-8E6F-140F5183BD15}" srcOrd="1" destOrd="0" presId="urn:microsoft.com/office/officeart/2008/layout/VerticalCurvedList"/>
    <dgm:cxn modelId="{C5F505C2-469E-4541-9E63-BE8104668D43}" type="presParOf" srcId="{48AF4D64-82DB-B74C-8A83-34445FDF30D4}" destId="{8B39CA97-E9D9-4144-9F46-677748980A5C}" srcOrd="2" destOrd="0" presId="urn:microsoft.com/office/officeart/2008/layout/VerticalCurvedList"/>
    <dgm:cxn modelId="{5AF6C6F4-B281-47BF-B99B-D21547D2CD06}" type="presParOf" srcId="{48AF4D64-82DB-B74C-8A83-34445FDF30D4}" destId="{438A646B-9D18-B94A-B1C0-BCAD99A8AFA0}" srcOrd="3" destOrd="0" presId="urn:microsoft.com/office/officeart/2008/layout/VerticalCurvedList"/>
    <dgm:cxn modelId="{6CCE15AC-9B1C-4B1D-80F3-BE8149E33E66}" type="presParOf" srcId="{D8CF38C6-FF51-8C49-94E4-33AEA30DC1DF}" destId="{51C3D2CF-A30E-074B-9FC7-C94712D67C02}" srcOrd="1" destOrd="0" presId="urn:microsoft.com/office/officeart/2008/layout/VerticalCurvedList"/>
    <dgm:cxn modelId="{43305D22-F1BD-4DF3-9AF8-A842995022E2}" type="presParOf" srcId="{D8CF38C6-FF51-8C49-94E4-33AEA30DC1DF}" destId="{1BAC9268-2421-F84F-A7BC-772F0268336E}" srcOrd="2" destOrd="0" presId="urn:microsoft.com/office/officeart/2008/layout/VerticalCurvedList"/>
    <dgm:cxn modelId="{D868D050-D828-421D-A8E2-8865A4308934}" type="presParOf" srcId="{1BAC9268-2421-F84F-A7BC-772F0268336E}" destId="{6A4910FF-D5EB-C248-AAB5-66508B9E4560}"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58B2AC0D-C614-C540-AABE-F15EAFD5830D}" type="doc">
      <dgm:prSet loTypeId="urn:microsoft.com/office/officeart/2009/3/layout/IncreasingArrowsProcess" loCatId="" qsTypeId="urn:microsoft.com/office/officeart/2005/8/quickstyle/simple4" qsCatId="simple" csTypeId="urn:microsoft.com/office/officeart/2005/8/colors/colorful1#3" csCatId="colorful" phldr="1"/>
      <dgm:spPr/>
      <dgm:t>
        <a:bodyPr/>
        <a:lstStyle/>
        <a:p>
          <a:endParaRPr lang="en-US"/>
        </a:p>
      </dgm:t>
    </dgm:pt>
    <dgm:pt modelId="{71426911-0AF9-C54D-8C36-645C8B9F91CA}" type="parTrans" cxnId="{3D82F654-4C82-4B76-9016-938F1C25D3C6}">
      <dgm:prSet/>
      <dgm:spPr/>
      <dgm:t>
        <a:bodyPr/>
        <a:lstStyle/>
        <a:p>
          <a:endParaRPr lang="en-US"/>
        </a:p>
      </dgm:t>
    </dgm:pt>
    <dgm:pt modelId="{B8C72C3E-E6C8-A44A-B834-FD5B0F0F0E47}">
      <dgm:prSet phldrT="[Text]"/>
      <dgm:spPr>
        <a:solidFill>
          <a:srgbClr val="FF0000"/>
        </a:solidFill>
      </dgm:spPr>
      <dgm:t>
        <a:bodyPr/>
        <a:lstStyle/>
        <a:p>
          <a:r>
            <a:rPr lang="en-US"/>
            <a:t>Nomination</a:t>
          </a:r>
        </a:p>
      </dgm:t>
    </dgm:pt>
    <dgm:pt modelId="{A56D0FB6-7831-ED4F-80F0-35E023C07AA6}" type="parTrans" cxnId="{32E11D96-BF7F-46D1-BDD8-1462B98C7CBE}">
      <dgm:prSet/>
      <dgm:spPr/>
      <dgm:t>
        <a:bodyPr/>
        <a:lstStyle/>
        <a:p>
          <a:endParaRPr lang="en-US"/>
        </a:p>
      </dgm:t>
    </dgm:pt>
    <dgm:pt modelId="{8619F937-D4FD-3545-8175-A85F90AEEA2A}">
      <dgm:prSet phldrT="[Text]"/>
      <dgm:spPr/>
      <dgm:t>
        <a:bodyPr/>
        <a:lstStyle/>
        <a:p>
          <a:r>
            <a:rPr lang="en-US"/>
            <a:t>Traditional referrals</a:t>
          </a:r>
        </a:p>
      </dgm:t>
    </dgm:pt>
    <dgm:pt modelId="{A9CBBDAB-4F11-BB44-B3EE-68FD900C9061}" type="sibTrans" cxnId="{32E11D96-BF7F-46D1-BDD8-1462B98C7CBE}">
      <dgm:prSet/>
      <dgm:spPr/>
      <dgm:t>
        <a:bodyPr/>
        <a:lstStyle/>
        <a:p>
          <a:endParaRPr lang="en-US"/>
        </a:p>
      </dgm:t>
    </dgm:pt>
    <dgm:pt modelId="{5A8D3D32-B98A-C54B-BABC-B7C390FA7825}" type="sibTrans" cxnId="{3D82F654-4C82-4B76-9016-938F1C25D3C6}">
      <dgm:prSet/>
      <dgm:spPr/>
      <dgm:t>
        <a:bodyPr/>
        <a:lstStyle/>
        <a:p>
          <a:endParaRPr lang="en-US"/>
        </a:p>
      </dgm:t>
    </dgm:pt>
    <dgm:pt modelId="{C37D99E7-9408-AB49-93A2-0BABB05B194F}" type="parTrans" cxnId="{6F59C14B-FEA7-4DD2-B0BB-6015A4AE9D06}">
      <dgm:prSet/>
      <dgm:spPr/>
      <dgm:t>
        <a:bodyPr/>
        <a:lstStyle/>
        <a:p>
          <a:endParaRPr lang="en-US"/>
        </a:p>
      </dgm:t>
    </dgm:pt>
    <dgm:pt modelId="{44841A19-984B-DB40-917E-94353340A237}">
      <dgm:prSet phldrT="[Text]"/>
      <dgm:spPr>
        <a:solidFill>
          <a:srgbClr val="6E8F38"/>
        </a:solidFill>
      </dgm:spPr>
      <dgm:t>
        <a:bodyPr/>
        <a:lstStyle/>
        <a:p>
          <a:r>
            <a:rPr lang="en-US"/>
            <a:t>Behavioral Indicators</a:t>
          </a:r>
        </a:p>
      </dgm:t>
    </dgm:pt>
    <dgm:pt modelId="{F69A242D-57E5-A740-BAB9-7B3542E85359}" type="parTrans" cxnId="{41447492-F83D-44BA-9A55-E0F033D43689}">
      <dgm:prSet/>
      <dgm:spPr/>
      <dgm:t>
        <a:bodyPr/>
        <a:lstStyle/>
        <a:p>
          <a:endParaRPr lang="en-US"/>
        </a:p>
      </dgm:t>
    </dgm:pt>
    <dgm:pt modelId="{341D5111-749E-AD4D-A22C-BB8E8C8BF4F0}">
      <dgm:prSet phldrT="[Text]"/>
      <dgm:spPr/>
      <dgm:t>
        <a:bodyPr/>
        <a:lstStyle/>
        <a:p>
          <a:r>
            <a:rPr lang="en-US"/>
            <a:t>ODRs</a:t>
          </a:r>
        </a:p>
      </dgm:t>
    </dgm:pt>
    <dgm:pt modelId="{12C14A88-8699-5C46-8128-9FCFDEDBB286}" type="sibTrans" cxnId="{41447492-F83D-44BA-9A55-E0F033D43689}">
      <dgm:prSet/>
      <dgm:spPr/>
      <dgm:t>
        <a:bodyPr/>
        <a:lstStyle/>
        <a:p>
          <a:endParaRPr lang="en-US"/>
        </a:p>
      </dgm:t>
    </dgm:pt>
    <dgm:pt modelId="{FE011D67-B7A4-8542-9E39-02BC4EEFB2D9}" type="parTrans" cxnId="{5DC49E3A-E14B-4AB0-9705-A4D7BB7BC04B}">
      <dgm:prSet/>
      <dgm:spPr/>
      <dgm:t>
        <a:bodyPr/>
        <a:lstStyle/>
        <a:p>
          <a:endParaRPr lang="en-US"/>
        </a:p>
      </dgm:t>
    </dgm:pt>
    <dgm:pt modelId="{70B96391-A6AA-6D44-BA57-CBC72A39BAB4}">
      <dgm:prSet phldrT="[Text]"/>
      <dgm:spPr/>
      <dgm:t>
        <a:bodyPr/>
        <a:lstStyle/>
        <a:p>
          <a:r>
            <a:rPr lang="en-US"/>
            <a:t>Attendance</a:t>
          </a:r>
        </a:p>
      </dgm:t>
    </dgm:pt>
    <dgm:pt modelId="{FEB9D48D-C182-804C-B505-84B8FBB0099B}" type="sibTrans" cxnId="{5DC49E3A-E14B-4AB0-9705-A4D7BB7BC04B}">
      <dgm:prSet/>
      <dgm:spPr/>
      <dgm:t>
        <a:bodyPr/>
        <a:lstStyle/>
        <a:p>
          <a:endParaRPr lang="en-US"/>
        </a:p>
      </dgm:t>
    </dgm:pt>
    <dgm:pt modelId="{F02A92B5-BC12-2945-BE34-D5C8700FABC6}" type="parTrans" cxnId="{E814ED2C-4830-4FC2-AB67-0C6CA52567C5}">
      <dgm:prSet/>
      <dgm:spPr/>
      <dgm:t>
        <a:bodyPr/>
        <a:lstStyle/>
        <a:p>
          <a:endParaRPr lang="en-US"/>
        </a:p>
      </dgm:t>
    </dgm:pt>
    <dgm:pt modelId="{66A01CB6-FE89-5546-A83B-4F5F82C6D788}">
      <dgm:prSet phldrT="[Text]"/>
      <dgm:spPr/>
      <dgm:t>
        <a:bodyPr/>
        <a:lstStyle/>
        <a:p>
          <a:r>
            <a:rPr lang="en-US"/>
            <a:t>Suspensions/Expulsions</a:t>
          </a:r>
        </a:p>
      </dgm:t>
    </dgm:pt>
    <dgm:pt modelId="{98739645-394D-B640-A38F-B23B358DE40F}" type="sibTrans" cxnId="{E814ED2C-4830-4FC2-AB67-0C6CA52567C5}">
      <dgm:prSet/>
      <dgm:spPr/>
      <dgm:t>
        <a:bodyPr/>
        <a:lstStyle/>
        <a:p>
          <a:endParaRPr lang="en-US"/>
        </a:p>
      </dgm:t>
    </dgm:pt>
    <dgm:pt modelId="{B9F49CDD-1B25-7548-8A07-90250868F9B6}" type="sibTrans" cxnId="{6F59C14B-FEA7-4DD2-B0BB-6015A4AE9D06}">
      <dgm:prSet/>
      <dgm:spPr/>
      <dgm:t>
        <a:bodyPr/>
        <a:lstStyle/>
        <a:p>
          <a:endParaRPr lang="en-US"/>
        </a:p>
      </dgm:t>
    </dgm:pt>
    <dgm:pt modelId="{9AB199A7-69AF-CD42-B712-862D5FA98D1A}" type="parTrans" cxnId="{AE8F05E9-97C7-4889-B62E-C12C814769D3}">
      <dgm:prSet/>
      <dgm:spPr/>
      <dgm:t>
        <a:bodyPr/>
        <a:lstStyle/>
        <a:p>
          <a:endParaRPr lang="en-US"/>
        </a:p>
      </dgm:t>
    </dgm:pt>
    <dgm:pt modelId="{067FB0F6-4BAE-DD4E-ADA0-096E2BAF28B2}">
      <dgm:prSet phldrT="[Text]"/>
      <dgm:spPr>
        <a:solidFill>
          <a:schemeClr val="accent4">
            <a:lumMod val="75000"/>
          </a:schemeClr>
        </a:solidFill>
      </dgm:spPr>
      <dgm:t>
        <a:bodyPr/>
        <a:lstStyle/>
        <a:p>
          <a:r>
            <a:rPr lang="en-US"/>
            <a:t>Systematic Screening</a:t>
          </a:r>
        </a:p>
      </dgm:t>
    </dgm:pt>
    <dgm:pt modelId="{09D32344-A20A-894D-BB9B-E09B4FE73087}" type="parTrans" cxnId="{5F4FC23E-2934-49E0-8EE6-24BBEBCCB667}">
      <dgm:prSet/>
      <dgm:spPr/>
      <dgm:t>
        <a:bodyPr/>
        <a:lstStyle/>
        <a:p>
          <a:endParaRPr lang="en-US"/>
        </a:p>
      </dgm:t>
    </dgm:pt>
    <dgm:pt modelId="{6AB4C839-E262-F143-B8C3-F0E3B4FFAFBF}">
      <dgm:prSet phldrT="[Text]"/>
      <dgm:spPr/>
      <dgm:t>
        <a:bodyPr/>
        <a:lstStyle/>
        <a:p>
          <a:r>
            <a:rPr lang="en-US"/>
            <a:t>SRSS</a:t>
          </a:r>
        </a:p>
        <a:p>
          <a:r>
            <a:rPr lang="en-US"/>
            <a:t>SSBD</a:t>
          </a:r>
        </a:p>
      </dgm:t>
    </dgm:pt>
    <dgm:pt modelId="{597758CF-BBEE-1747-8FC2-CEFFCFE57162}" type="sibTrans" cxnId="{5F4FC23E-2934-49E0-8EE6-24BBEBCCB667}">
      <dgm:prSet/>
      <dgm:spPr/>
      <dgm:t>
        <a:bodyPr/>
        <a:lstStyle/>
        <a:p>
          <a:endParaRPr lang="en-US"/>
        </a:p>
      </dgm:t>
    </dgm:pt>
    <dgm:pt modelId="{AE5D0B14-F06D-D944-BBB0-61163B9C9F4D}" type="parTrans" cxnId="{2D5C75A1-3BC2-4987-8750-57092448CA31}">
      <dgm:prSet/>
      <dgm:spPr/>
      <dgm:t>
        <a:bodyPr/>
        <a:lstStyle/>
        <a:p>
          <a:endParaRPr lang="en-US"/>
        </a:p>
      </dgm:t>
    </dgm:pt>
    <dgm:pt modelId="{C4232738-D776-A140-89C1-77CCC53B93F3}">
      <dgm:prSet phldrT="[Text]"/>
      <dgm:spPr/>
      <dgm:t>
        <a:bodyPr/>
        <a:lstStyle/>
        <a:p>
          <a:r>
            <a:rPr lang="en-US"/>
            <a:t>BESS BASC 2</a:t>
          </a:r>
        </a:p>
        <a:p>
          <a:r>
            <a:rPr lang="en-US"/>
            <a:t>SDQ</a:t>
          </a:r>
        </a:p>
        <a:p>
          <a:r>
            <a:rPr lang="en-US"/>
            <a:t>SSIS</a:t>
          </a:r>
        </a:p>
      </dgm:t>
    </dgm:pt>
    <dgm:pt modelId="{4F6594D9-F03A-F746-B53E-1512B372F7F3}" type="sibTrans" cxnId="{2D5C75A1-3BC2-4987-8750-57092448CA31}">
      <dgm:prSet/>
      <dgm:spPr/>
      <dgm:t>
        <a:bodyPr/>
        <a:lstStyle/>
        <a:p>
          <a:endParaRPr lang="en-US"/>
        </a:p>
      </dgm:t>
    </dgm:pt>
    <dgm:pt modelId="{6B660AE0-237B-1249-B394-5E534C3E3B6E}" type="parTrans" cxnId="{D3EA0F17-2CE4-4685-8989-CF10FED5CB5A}">
      <dgm:prSet/>
      <dgm:spPr/>
      <dgm:t>
        <a:bodyPr/>
        <a:lstStyle/>
        <a:p>
          <a:endParaRPr lang="en-US"/>
        </a:p>
      </dgm:t>
    </dgm:pt>
    <dgm:pt modelId="{99B91E9B-D6BE-1F4B-844E-64463D68D8B4}">
      <dgm:prSet phldrT="[Text]"/>
      <dgm:spPr/>
      <dgm:t>
        <a:bodyPr/>
        <a:lstStyle/>
        <a:p>
          <a:r>
            <a:rPr lang="en-US"/>
            <a:t>SAEBRS</a:t>
          </a:r>
        </a:p>
      </dgm:t>
    </dgm:pt>
    <dgm:pt modelId="{6C20D9E3-28D2-9541-A5AF-057C4EB8BDA9}" type="sibTrans" cxnId="{D3EA0F17-2CE4-4685-8989-CF10FED5CB5A}">
      <dgm:prSet/>
      <dgm:spPr/>
      <dgm:t>
        <a:bodyPr/>
        <a:lstStyle/>
        <a:p>
          <a:endParaRPr lang="en-US"/>
        </a:p>
      </dgm:t>
    </dgm:pt>
    <dgm:pt modelId="{DCD237C6-772D-DC48-B636-9E46E6575E9A}" type="sibTrans" cxnId="{AE8F05E9-97C7-4889-B62E-C12C814769D3}">
      <dgm:prSet/>
      <dgm:spPr/>
      <dgm:t>
        <a:bodyPr/>
        <a:lstStyle/>
        <a:p>
          <a:endParaRPr lang="en-US"/>
        </a:p>
      </dgm:t>
    </dgm:pt>
    <dgm:pt modelId="{ACB4AB83-14AF-1F4F-B593-32A158376370}" type="pres">
      <dgm:prSet presAssocID="{58B2AC0D-C614-C540-AABE-F15EAFD5830D}" presName="Name0" presStyleCnt="0">
        <dgm:presLayoutVars>
          <dgm:chMax val="5"/>
          <dgm:chPref val="5"/>
          <dgm:dir/>
          <dgm:animLvl val="lvl"/>
        </dgm:presLayoutVars>
      </dgm:prSet>
      <dgm:spPr/>
    </dgm:pt>
    <dgm:pt modelId="{B2C02BBF-508E-0F4C-8625-91C53618A67C}" type="pres">
      <dgm:prSet presAssocID="{B8C72C3E-E6C8-A44A-B834-FD5B0F0F0E47}" presName="parentText1" presStyleLbl="node1" presStyleIdx="0" presStyleCnt="3">
        <dgm:presLayoutVars>
          <dgm:chMax/>
          <dgm:chPref val="3"/>
          <dgm:bulletEnabled val="1"/>
        </dgm:presLayoutVars>
      </dgm:prSet>
      <dgm:spPr/>
    </dgm:pt>
    <dgm:pt modelId="{35471C32-AEDD-5E43-A199-2C9F82AA0F6C}" type="pres">
      <dgm:prSet presAssocID="{B8C72C3E-E6C8-A44A-B834-FD5B0F0F0E47}" presName="childText1" presStyleLbl="solidAlignAcc1" presStyleIdx="0" presStyleCnt="3">
        <dgm:presLayoutVars>
          <dgm:chMax val="0"/>
          <dgm:chPref val="0"/>
          <dgm:bulletEnabled val="1"/>
        </dgm:presLayoutVars>
      </dgm:prSet>
      <dgm:spPr/>
    </dgm:pt>
    <dgm:pt modelId="{CBB69B77-16C5-A546-908B-C9870E953F48}" type="pres">
      <dgm:prSet presAssocID="{44841A19-984B-DB40-917E-94353340A237}" presName="parentText2" presStyleLbl="node1" presStyleIdx="1" presStyleCnt="3">
        <dgm:presLayoutVars>
          <dgm:chMax/>
          <dgm:chPref val="3"/>
          <dgm:bulletEnabled val="1"/>
        </dgm:presLayoutVars>
      </dgm:prSet>
      <dgm:spPr/>
    </dgm:pt>
    <dgm:pt modelId="{D2AAFA18-C2E9-D347-8A4F-F2ABCBD2827B}" type="pres">
      <dgm:prSet presAssocID="{44841A19-984B-DB40-917E-94353340A237}" presName="childText2" presStyleLbl="solidAlignAcc1" presStyleIdx="1" presStyleCnt="3">
        <dgm:presLayoutVars>
          <dgm:chMax val="0"/>
          <dgm:chPref val="0"/>
          <dgm:bulletEnabled val="1"/>
        </dgm:presLayoutVars>
      </dgm:prSet>
      <dgm:spPr/>
    </dgm:pt>
    <dgm:pt modelId="{A1067081-A8AB-9642-8346-E6D1D33E4C3E}" type="pres">
      <dgm:prSet presAssocID="{067FB0F6-4BAE-DD4E-ADA0-096E2BAF28B2}" presName="parentText3" presStyleLbl="node1" presStyleIdx="2" presStyleCnt="3">
        <dgm:presLayoutVars>
          <dgm:chMax/>
          <dgm:chPref val="3"/>
          <dgm:bulletEnabled val="1"/>
        </dgm:presLayoutVars>
      </dgm:prSet>
      <dgm:spPr/>
    </dgm:pt>
    <dgm:pt modelId="{EFF5C694-8B6E-2444-9661-234692F2B0B3}" type="pres">
      <dgm:prSet presAssocID="{067FB0F6-4BAE-DD4E-ADA0-096E2BAF28B2}" presName="childText3" presStyleLbl="solidAlignAcc1" presStyleIdx="2" presStyleCnt="3">
        <dgm:presLayoutVars>
          <dgm:chMax val="0"/>
          <dgm:chPref val="0"/>
          <dgm:bulletEnabled val="1"/>
        </dgm:presLayoutVars>
      </dgm:prSet>
      <dgm:spPr/>
    </dgm:pt>
  </dgm:ptLst>
  <dgm:cxnLst>
    <dgm:cxn modelId="{98191E0E-6F29-426B-AB81-4E854EDDD3FE}" type="presOf" srcId="{341D5111-749E-AD4D-A22C-BB8E8C8BF4F0}" destId="{D2AAFA18-C2E9-D347-8A4F-F2ABCBD2827B}" srcOrd="0" destOrd="0" presId="urn:microsoft.com/office/officeart/2009/3/layout/IncreasingArrowsProcess"/>
    <dgm:cxn modelId="{D3EA0F17-2CE4-4685-8989-CF10FED5CB5A}" srcId="{067FB0F6-4BAE-DD4E-ADA0-096E2BAF28B2}" destId="{99B91E9B-D6BE-1F4B-844E-64463D68D8B4}" srcOrd="2" destOrd="0" parTransId="{6B660AE0-237B-1249-B394-5E534C3E3B6E}" sibTransId="{6C20D9E3-28D2-9541-A5AF-057C4EB8BDA9}"/>
    <dgm:cxn modelId="{4678751D-A358-49C4-BDB4-0ECEDF5F7058}" type="presOf" srcId="{66A01CB6-FE89-5546-A83B-4F5F82C6D788}" destId="{D2AAFA18-C2E9-D347-8A4F-F2ABCBD2827B}" srcOrd="0" destOrd="2" presId="urn:microsoft.com/office/officeart/2009/3/layout/IncreasingArrowsProcess"/>
    <dgm:cxn modelId="{3C6C6423-1520-4340-9838-61DB9DC842F6}" type="presOf" srcId="{B8C72C3E-E6C8-A44A-B834-FD5B0F0F0E47}" destId="{B2C02BBF-508E-0F4C-8625-91C53618A67C}" srcOrd="0" destOrd="0" presId="urn:microsoft.com/office/officeart/2009/3/layout/IncreasingArrowsProcess"/>
    <dgm:cxn modelId="{E814ED2C-4830-4FC2-AB67-0C6CA52567C5}" srcId="{44841A19-984B-DB40-917E-94353340A237}" destId="{66A01CB6-FE89-5546-A83B-4F5F82C6D788}" srcOrd="2" destOrd="0" parTransId="{F02A92B5-BC12-2945-BE34-D5C8700FABC6}" sibTransId="{98739645-394D-B640-A38F-B23B358DE40F}"/>
    <dgm:cxn modelId="{012FB634-6160-48EE-B2AB-E2E38F36C97A}" type="presOf" srcId="{99B91E9B-D6BE-1F4B-844E-64463D68D8B4}" destId="{EFF5C694-8B6E-2444-9661-234692F2B0B3}" srcOrd="0" destOrd="2" presId="urn:microsoft.com/office/officeart/2009/3/layout/IncreasingArrowsProcess"/>
    <dgm:cxn modelId="{5DC49E3A-E14B-4AB0-9705-A4D7BB7BC04B}" srcId="{44841A19-984B-DB40-917E-94353340A237}" destId="{70B96391-A6AA-6D44-BA57-CBC72A39BAB4}" srcOrd="1" destOrd="0" parTransId="{FE011D67-B7A4-8542-9E39-02BC4EEFB2D9}" sibTransId="{FEB9D48D-C182-804C-B505-84B8FBB0099B}"/>
    <dgm:cxn modelId="{5F4FC23E-2934-49E0-8EE6-24BBEBCCB667}" srcId="{067FB0F6-4BAE-DD4E-ADA0-096E2BAF28B2}" destId="{6AB4C839-E262-F143-B8C3-F0E3B4FFAFBF}" srcOrd="0" destOrd="0" parTransId="{09D32344-A20A-894D-BB9B-E09B4FE73087}" sibTransId="{597758CF-BBEE-1747-8FC2-CEFFCFE57162}"/>
    <dgm:cxn modelId="{6F59C14B-FEA7-4DD2-B0BB-6015A4AE9D06}" srcId="{58B2AC0D-C614-C540-AABE-F15EAFD5830D}" destId="{44841A19-984B-DB40-917E-94353340A237}" srcOrd="1" destOrd="0" parTransId="{C37D99E7-9408-AB49-93A2-0BABB05B194F}" sibTransId="{B9F49CDD-1B25-7548-8A07-90250868F9B6}"/>
    <dgm:cxn modelId="{3D82F654-4C82-4B76-9016-938F1C25D3C6}" srcId="{58B2AC0D-C614-C540-AABE-F15EAFD5830D}" destId="{B8C72C3E-E6C8-A44A-B834-FD5B0F0F0E47}" srcOrd="0" destOrd="0" parTransId="{71426911-0AF9-C54D-8C36-645C8B9F91CA}" sibTransId="{5A8D3D32-B98A-C54B-BABC-B7C390FA7825}"/>
    <dgm:cxn modelId="{FB12585B-E26F-4E9D-92D1-FD8856564B50}" type="presOf" srcId="{58B2AC0D-C614-C540-AABE-F15EAFD5830D}" destId="{ACB4AB83-14AF-1F4F-B593-32A158376370}" srcOrd="0" destOrd="0" presId="urn:microsoft.com/office/officeart/2009/3/layout/IncreasingArrowsProcess"/>
    <dgm:cxn modelId="{21CCDD7C-01F6-4DF2-9C5E-19AC98F513A4}" type="presOf" srcId="{70B96391-A6AA-6D44-BA57-CBC72A39BAB4}" destId="{D2AAFA18-C2E9-D347-8A4F-F2ABCBD2827B}" srcOrd="0" destOrd="1" presId="urn:microsoft.com/office/officeart/2009/3/layout/IncreasingArrowsProcess"/>
    <dgm:cxn modelId="{42D25587-EA88-44CD-B818-EE1AE032D42E}" type="presOf" srcId="{8619F937-D4FD-3545-8175-A85F90AEEA2A}" destId="{35471C32-AEDD-5E43-A199-2C9F82AA0F6C}" srcOrd="0" destOrd="0" presId="urn:microsoft.com/office/officeart/2009/3/layout/IncreasingArrowsProcess"/>
    <dgm:cxn modelId="{41447492-F83D-44BA-9A55-E0F033D43689}" srcId="{44841A19-984B-DB40-917E-94353340A237}" destId="{341D5111-749E-AD4D-A22C-BB8E8C8BF4F0}" srcOrd="0" destOrd="0" parTransId="{F69A242D-57E5-A740-BAB9-7B3542E85359}" sibTransId="{12C14A88-8699-5C46-8128-9FCFDEDBB286}"/>
    <dgm:cxn modelId="{9BBD2E93-3A97-4AD6-AB48-D14C94852AED}" type="presOf" srcId="{C4232738-D776-A140-89C1-77CCC53B93F3}" destId="{EFF5C694-8B6E-2444-9661-234692F2B0B3}" srcOrd="0" destOrd="1" presId="urn:microsoft.com/office/officeart/2009/3/layout/IncreasingArrowsProcess"/>
    <dgm:cxn modelId="{32E11D96-BF7F-46D1-BDD8-1462B98C7CBE}" srcId="{B8C72C3E-E6C8-A44A-B834-FD5B0F0F0E47}" destId="{8619F937-D4FD-3545-8175-A85F90AEEA2A}" srcOrd="0" destOrd="0" parTransId="{A56D0FB6-7831-ED4F-80F0-35E023C07AA6}" sibTransId="{A9CBBDAB-4F11-BB44-B3EE-68FD900C9061}"/>
    <dgm:cxn modelId="{3B98569A-EF5A-4F5B-A881-C67BCA944556}" type="presOf" srcId="{067FB0F6-4BAE-DD4E-ADA0-096E2BAF28B2}" destId="{A1067081-A8AB-9642-8346-E6D1D33E4C3E}" srcOrd="0" destOrd="0" presId="urn:microsoft.com/office/officeart/2009/3/layout/IncreasingArrowsProcess"/>
    <dgm:cxn modelId="{2D5C75A1-3BC2-4987-8750-57092448CA31}" srcId="{067FB0F6-4BAE-DD4E-ADA0-096E2BAF28B2}" destId="{C4232738-D776-A140-89C1-77CCC53B93F3}" srcOrd="1" destOrd="0" parTransId="{AE5D0B14-F06D-D944-BBB0-61163B9C9F4D}" sibTransId="{4F6594D9-F03A-F746-B53E-1512B372F7F3}"/>
    <dgm:cxn modelId="{AE8F05E9-97C7-4889-B62E-C12C814769D3}" srcId="{58B2AC0D-C614-C540-AABE-F15EAFD5830D}" destId="{067FB0F6-4BAE-DD4E-ADA0-096E2BAF28B2}" srcOrd="2" destOrd="0" parTransId="{9AB199A7-69AF-CD42-B712-862D5FA98D1A}" sibTransId="{DCD237C6-772D-DC48-B636-9E46E6575E9A}"/>
    <dgm:cxn modelId="{11293BF3-742F-4590-8B45-8F14F2FDC132}" type="presOf" srcId="{6AB4C839-E262-F143-B8C3-F0E3B4FFAFBF}" destId="{EFF5C694-8B6E-2444-9661-234692F2B0B3}" srcOrd="0" destOrd="0" presId="urn:microsoft.com/office/officeart/2009/3/layout/IncreasingArrowsProcess"/>
    <dgm:cxn modelId="{4C61C8F4-106F-4709-B273-1499DB097EC8}" type="presOf" srcId="{44841A19-984B-DB40-917E-94353340A237}" destId="{CBB69B77-16C5-A546-908B-C9870E953F48}" srcOrd="0" destOrd="0" presId="urn:microsoft.com/office/officeart/2009/3/layout/IncreasingArrowsProcess"/>
    <dgm:cxn modelId="{DC8B49F4-E312-4AC2-939E-6C56F444617D}" type="presParOf" srcId="{ACB4AB83-14AF-1F4F-B593-32A158376370}" destId="{B2C02BBF-508E-0F4C-8625-91C53618A67C}" srcOrd="0" destOrd="0" presId="urn:microsoft.com/office/officeart/2009/3/layout/IncreasingArrowsProcess"/>
    <dgm:cxn modelId="{6BF042F4-1459-49E4-8DE5-9AC4B4B1C5B4}" type="presParOf" srcId="{ACB4AB83-14AF-1F4F-B593-32A158376370}" destId="{35471C32-AEDD-5E43-A199-2C9F82AA0F6C}" srcOrd="1" destOrd="0" presId="urn:microsoft.com/office/officeart/2009/3/layout/IncreasingArrowsProcess"/>
    <dgm:cxn modelId="{6AEF1FBB-BFAD-4806-8E85-77333EFDBB6B}" type="presParOf" srcId="{ACB4AB83-14AF-1F4F-B593-32A158376370}" destId="{CBB69B77-16C5-A546-908B-C9870E953F48}" srcOrd="2" destOrd="0" presId="urn:microsoft.com/office/officeart/2009/3/layout/IncreasingArrowsProcess"/>
    <dgm:cxn modelId="{F51F08FA-F907-47B9-A57F-03F4414693C1}" type="presParOf" srcId="{ACB4AB83-14AF-1F4F-B593-32A158376370}" destId="{D2AAFA18-C2E9-D347-8A4F-F2ABCBD2827B}" srcOrd="3" destOrd="0" presId="urn:microsoft.com/office/officeart/2009/3/layout/IncreasingArrowsProcess"/>
    <dgm:cxn modelId="{3CF3C737-A029-4B27-A32F-959FFAE21300}" type="presParOf" srcId="{ACB4AB83-14AF-1F4F-B593-32A158376370}" destId="{A1067081-A8AB-9642-8346-E6D1D33E4C3E}" srcOrd="4" destOrd="0" presId="urn:microsoft.com/office/officeart/2009/3/layout/IncreasingArrowsProcess"/>
    <dgm:cxn modelId="{F304BA11-DF87-4E55-86AC-A71DD21DA7E4}" type="presParOf" srcId="{ACB4AB83-14AF-1F4F-B593-32A158376370}" destId="{EFF5C694-8B6E-2444-9661-234692F2B0B3}" srcOrd="5" destOrd="0" presId="urn:microsoft.com/office/officeart/2009/3/layout/IncreasingArrowsProcess"/>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2D6D04-4103-5E41-994F-662AC10B835B}" type="doc">
      <dgm:prSet loTypeId="urn:microsoft.com/office/officeart/2009/3/layout/PlusandMinus" loCatId="" qsTypeId="urn:microsoft.com/office/officeart/2005/8/quickstyle/simple4" qsCatId="simple" csTypeId="urn:microsoft.com/office/officeart/2005/8/colors/accent1_2" csCatId="accent1"/>
      <dgm:spPr/>
      <dgm:t>
        <a:bodyPr/>
        <a:lstStyle/>
        <a:p>
          <a:endParaRPr lang="en-US"/>
        </a:p>
      </dgm:t>
    </dgm:pt>
    <dgm:pt modelId="{BFD61074-42D2-DC49-9A10-14D8F546B25A}" type="parTrans" cxnId="{293F936C-AE37-4CE6-AE4F-8984BC5F716C}">
      <dgm:prSet/>
      <dgm:spPr/>
      <dgm:t>
        <a:bodyPr/>
        <a:lstStyle/>
        <a:p>
          <a:endParaRPr lang="en-US"/>
        </a:p>
      </dgm:t>
    </dgm:pt>
    <dgm:pt modelId="{463EFA04-8986-904F-8CFA-7A98506C6A92}">
      <dgm:prSet/>
      <dgm:spPr/>
      <dgm:t>
        <a:bodyPr/>
        <a:lstStyle/>
        <a:p>
          <a:pPr algn="ctr" rtl="0"/>
          <a:r>
            <a:rPr lang="en-US" i="1"/>
            <a:t>Students with externalizing problems?</a:t>
          </a:r>
        </a:p>
      </dgm:t>
    </dgm:pt>
    <dgm:pt modelId="{97C9569D-378E-B141-BFB9-7106953AC2CB}" type="sibTrans" cxnId="{293F936C-AE37-4CE6-AE4F-8984BC5F716C}">
      <dgm:prSet/>
      <dgm:spPr/>
      <dgm:t>
        <a:bodyPr/>
        <a:lstStyle/>
        <a:p>
          <a:endParaRPr lang="en-US"/>
        </a:p>
      </dgm:t>
    </dgm:pt>
    <dgm:pt modelId="{698A995B-4AAC-1346-8049-E90A6A138BC1}" type="parTrans" cxnId="{F7184A60-2A0E-4389-A5D7-B295DC80A67A}">
      <dgm:prSet/>
      <dgm:spPr/>
      <dgm:t>
        <a:bodyPr/>
        <a:lstStyle/>
        <a:p>
          <a:endParaRPr lang="en-US"/>
        </a:p>
      </dgm:t>
    </dgm:pt>
    <dgm:pt modelId="{89580DE2-DD53-D048-993C-51444ADD94F1}">
      <dgm:prSet/>
      <dgm:spPr/>
      <dgm:t>
        <a:bodyPr/>
        <a:lstStyle/>
        <a:p>
          <a:pPr algn="ctr" rtl="0"/>
          <a:r>
            <a:rPr lang="en-US" i="1"/>
            <a:t>Students with internalizing problems?</a:t>
          </a:r>
        </a:p>
      </dgm:t>
    </dgm:pt>
    <dgm:pt modelId="{CFACD95B-EA5E-AE49-B286-12DC26F88C66}" type="sibTrans" cxnId="{F7184A60-2A0E-4389-A5D7-B295DC80A67A}">
      <dgm:prSet/>
      <dgm:spPr/>
      <dgm:t>
        <a:bodyPr/>
        <a:lstStyle/>
        <a:p>
          <a:endParaRPr lang="en-US"/>
        </a:p>
      </dgm:t>
    </dgm:pt>
    <dgm:pt modelId="{AFE94976-055F-224C-A9DB-5BDF24B65B1B}" type="pres">
      <dgm:prSet presAssocID="{222D6D04-4103-5E41-994F-662AC10B835B}" presName="Name0" presStyleCnt="0">
        <dgm:presLayoutVars>
          <dgm:chMax val="2"/>
          <dgm:chPref val="2"/>
          <dgm:dir/>
          <dgm:animOne/>
          <dgm:resizeHandles val="exact"/>
        </dgm:presLayoutVars>
      </dgm:prSet>
      <dgm:spPr/>
    </dgm:pt>
    <dgm:pt modelId="{478123C1-62EA-5B46-AD36-695076903377}" type="pres">
      <dgm:prSet presAssocID="{222D6D04-4103-5E41-994F-662AC10B835B}" presName="Background" presStyleLbl="bgImgPlace1" presStyleIdx="0" presStyleCnt="1"/>
      <dgm:spPr/>
    </dgm:pt>
    <dgm:pt modelId="{8CBC3834-B7C7-3149-AC0F-390B8EA3C3C3}" type="pres">
      <dgm:prSet presAssocID="{222D6D04-4103-5E41-994F-662AC10B835B}" presName="ParentText1" presStyleLbl="revTx" presStyleIdx="0" presStyleCnt="2">
        <dgm:presLayoutVars>
          <dgm:chMax val="0"/>
          <dgm:chPref val="0"/>
          <dgm:bulletEnabled val="1"/>
        </dgm:presLayoutVars>
      </dgm:prSet>
      <dgm:spPr/>
    </dgm:pt>
    <dgm:pt modelId="{F516A352-3AFA-D34B-AF0B-40194A9EA239}" type="pres">
      <dgm:prSet presAssocID="{222D6D04-4103-5E41-994F-662AC10B835B}" presName="ParentText2" presStyleLbl="revTx" presStyleIdx="1" presStyleCnt="2">
        <dgm:presLayoutVars>
          <dgm:chMax val="0"/>
          <dgm:chPref val="0"/>
          <dgm:bulletEnabled val="1"/>
        </dgm:presLayoutVars>
      </dgm:prSet>
      <dgm:spPr/>
    </dgm:pt>
    <dgm:pt modelId="{1D5E70E5-3B4B-DA49-8306-22C299126561}" type="pres">
      <dgm:prSet presAssocID="{222D6D04-4103-5E41-994F-662AC10B835B}" presName="Plus" presStyleLbl="alignNode1" presStyleIdx="0" presStyleCnt="2"/>
      <dgm:spPr/>
    </dgm:pt>
    <dgm:pt modelId="{1B8DE7F3-05B3-3B42-B421-35DC473B01C2}" type="pres">
      <dgm:prSet presAssocID="{222D6D04-4103-5E41-994F-662AC10B835B}" presName="Minus" presStyleLbl="alignNode1" presStyleIdx="1" presStyleCnt="2"/>
      <dgm:spPr>
        <a:solidFill>
          <a:srgbClr val="FF0000"/>
        </a:solidFill>
      </dgm:spPr>
    </dgm:pt>
    <dgm:pt modelId="{CABA5A01-B0B9-584E-A39F-D88AC1873165}" type="pres">
      <dgm:prSet presAssocID="{222D6D04-4103-5E41-994F-662AC10B835B}" presName="Divider" presStyleLbl="parChTrans1D1" presStyleIdx="0" presStyleCnt="1"/>
      <dgm:spPr/>
    </dgm:pt>
  </dgm:ptLst>
  <dgm:cxnLst>
    <dgm:cxn modelId="{8EBB6E5D-BFB0-4E6F-B780-62A047431013}" type="presOf" srcId="{222D6D04-4103-5E41-994F-662AC10B835B}" destId="{AFE94976-055F-224C-A9DB-5BDF24B65B1B}" srcOrd="0" destOrd="0" presId="urn:microsoft.com/office/officeart/2009/3/layout/PlusandMinus"/>
    <dgm:cxn modelId="{F7184A60-2A0E-4389-A5D7-B295DC80A67A}" srcId="{222D6D04-4103-5E41-994F-662AC10B835B}" destId="{89580DE2-DD53-D048-993C-51444ADD94F1}" srcOrd="1" destOrd="0" parTransId="{698A995B-4AAC-1346-8049-E90A6A138BC1}" sibTransId="{CFACD95B-EA5E-AE49-B286-12DC26F88C66}"/>
    <dgm:cxn modelId="{293F936C-AE37-4CE6-AE4F-8984BC5F716C}" srcId="{222D6D04-4103-5E41-994F-662AC10B835B}" destId="{463EFA04-8986-904F-8CFA-7A98506C6A92}" srcOrd="0" destOrd="0" parTransId="{BFD61074-42D2-DC49-9A10-14D8F546B25A}" sibTransId="{97C9569D-378E-B141-BFB9-7106953AC2CB}"/>
    <dgm:cxn modelId="{37F5E0A2-6D41-41A3-8732-1504C7BE3B75}" type="presOf" srcId="{89580DE2-DD53-D048-993C-51444ADD94F1}" destId="{F516A352-3AFA-D34B-AF0B-40194A9EA239}" srcOrd="0" destOrd="0" presId="urn:microsoft.com/office/officeart/2009/3/layout/PlusandMinus"/>
    <dgm:cxn modelId="{6BD1D7CF-5E18-46C5-9C9C-40BABEC3DEF1}" type="presOf" srcId="{463EFA04-8986-904F-8CFA-7A98506C6A92}" destId="{8CBC3834-B7C7-3149-AC0F-390B8EA3C3C3}" srcOrd="0" destOrd="0" presId="urn:microsoft.com/office/officeart/2009/3/layout/PlusandMinus"/>
    <dgm:cxn modelId="{14582084-44B0-48A2-86EF-4179157755C6}" type="presParOf" srcId="{AFE94976-055F-224C-A9DB-5BDF24B65B1B}" destId="{478123C1-62EA-5B46-AD36-695076903377}" srcOrd="0" destOrd="0" presId="urn:microsoft.com/office/officeart/2009/3/layout/PlusandMinus"/>
    <dgm:cxn modelId="{259DCC3E-4396-413C-83EB-9548C30B78A5}" type="presParOf" srcId="{AFE94976-055F-224C-A9DB-5BDF24B65B1B}" destId="{8CBC3834-B7C7-3149-AC0F-390B8EA3C3C3}" srcOrd="1" destOrd="0" presId="urn:microsoft.com/office/officeart/2009/3/layout/PlusandMinus"/>
    <dgm:cxn modelId="{94E2E1E7-693A-49FB-B954-951B4403DF2B}" type="presParOf" srcId="{AFE94976-055F-224C-A9DB-5BDF24B65B1B}" destId="{F516A352-3AFA-D34B-AF0B-40194A9EA239}" srcOrd="2" destOrd="0" presId="urn:microsoft.com/office/officeart/2009/3/layout/PlusandMinus"/>
    <dgm:cxn modelId="{4B66281E-13E9-4356-84A9-D7D5677E7887}" type="presParOf" srcId="{AFE94976-055F-224C-A9DB-5BDF24B65B1B}" destId="{1D5E70E5-3B4B-DA49-8306-22C299126561}" srcOrd="3" destOrd="0" presId="urn:microsoft.com/office/officeart/2009/3/layout/PlusandMinus"/>
    <dgm:cxn modelId="{5567417E-ED3A-48F0-AE04-4FB85782AF1B}" type="presParOf" srcId="{AFE94976-055F-224C-A9DB-5BDF24B65B1B}" destId="{1B8DE7F3-05B3-3B42-B421-35DC473B01C2}" srcOrd="4" destOrd="0" presId="urn:microsoft.com/office/officeart/2009/3/layout/PlusandMinus"/>
    <dgm:cxn modelId="{652B8166-999B-4106-A0A8-9FB6BCC6B42D}" type="presParOf" srcId="{AFE94976-055F-224C-A9DB-5BDF24B65B1B}" destId="{CABA5A01-B0B9-584E-A39F-D88AC1873165}" srcOrd="5" destOrd="0" presId="urn:microsoft.com/office/officeart/2009/3/layout/PlusandMinus"/>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1648F2BB-3835-9F4D-BFBE-1FE11FD1ADA4}" type="doc">
      <dgm:prSet loTypeId="urn:microsoft.com/office/officeart/2005/8/layout/hList7#1" loCatId="" qsTypeId="urn:microsoft.com/office/officeart/2005/8/quickstyle/simple4" qsCatId="simple" csTypeId="urn:microsoft.com/office/officeart/2005/8/colors/colorful1#4" csCatId="colorful" phldr="1"/>
      <dgm:spPr/>
      <dgm:t>
        <a:bodyPr/>
        <a:lstStyle/>
        <a:p>
          <a:endParaRPr lang="en-US"/>
        </a:p>
      </dgm:t>
    </dgm:pt>
    <dgm:pt modelId="{3DFD98ED-533D-204F-898C-5418A18B81E3}" type="parTrans" cxnId="{693F40AE-B305-438C-9BAA-968F6114752E}">
      <dgm:prSet/>
      <dgm:spPr/>
      <dgm:t>
        <a:bodyPr/>
        <a:lstStyle/>
        <a:p>
          <a:endParaRPr lang="en-US"/>
        </a:p>
      </dgm:t>
    </dgm:pt>
    <dgm:pt modelId="{329F5C7F-AB48-0643-96CA-B4B633B5611C}">
      <dgm:prSet/>
      <dgm:spPr/>
      <dgm:t>
        <a:bodyPr/>
        <a:lstStyle/>
        <a:p>
          <a:pPr rtl="0"/>
          <a:r>
            <a:rPr lang="en-US"/>
            <a:t>Accurate</a:t>
          </a:r>
        </a:p>
      </dgm:t>
    </dgm:pt>
    <dgm:pt modelId="{5CB9ADBA-C1C8-EB47-98E8-A4661215DCE4}" type="sibTrans" cxnId="{693F40AE-B305-438C-9BAA-968F6114752E}">
      <dgm:prSet/>
      <dgm:spPr/>
      <dgm:t>
        <a:bodyPr/>
        <a:lstStyle/>
        <a:p>
          <a:endParaRPr lang="en-US"/>
        </a:p>
      </dgm:t>
    </dgm:pt>
    <dgm:pt modelId="{9A31E715-6130-4B42-BAD5-F7827462D37B}" type="parTrans" cxnId="{56B97CA1-5793-4E51-8DF2-1D6BCE8AF407}">
      <dgm:prSet/>
      <dgm:spPr/>
      <dgm:t>
        <a:bodyPr/>
        <a:lstStyle/>
        <a:p>
          <a:endParaRPr lang="en-US"/>
        </a:p>
      </dgm:t>
    </dgm:pt>
    <dgm:pt modelId="{09FE66D2-DFFD-FD4F-89DE-7DD3FE616973}">
      <dgm:prSet/>
      <dgm:spPr/>
      <dgm:t>
        <a:bodyPr/>
        <a:lstStyle/>
        <a:p>
          <a:pPr rtl="0"/>
          <a:r>
            <a:rPr lang="en-US"/>
            <a:t>Cost efficient</a:t>
          </a:r>
        </a:p>
      </dgm:t>
    </dgm:pt>
    <dgm:pt modelId="{08647AFF-A9BB-7149-B390-9C865FA76EEB}" type="sibTrans" cxnId="{56B97CA1-5793-4E51-8DF2-1D6BCE8AF407}">
      <dgm:prSet/>
      <dgm:spPr/>
      <dgm:t>
        <a:bodyPr/>
        <a:lstStyle/>
        <a:p>
          <a:endParaRPr lang="en-US"/>
        </a:p>
      </dgm:t>
    </dgm:pt>
    <dgm:pt modelId="{29B2C411-955F-674A-BA65-E78D87C5A5DC}" type="parTrans" cxnId="{6DB3D93F-9BC9-4A09-8AB5-2EBEFDC37BCB}">
      <dgm:prSet/>
      <dgm:spPr/>
      <dgm:t>
        <a:bodyPr/>
        <a:lstStyle/>
        <a:p>
          <a:endParaRPr lang="en-US"/>
        </a:p>
      </dgm:t>
    </dgm:pt>
    <dgm:pt modelId="{013F27D4-9EC8-7346-8C4A-D5405592AEAE}">
      <dgm:prSet/>
      <dgm:spPr/>
      <dgm:t>
        <a:bodyPr/>
        <a:lstStyle/>
        <a:p>
          <a:pPr rtl="0"/>
          <a:r>
            <a:rPr lang="en-US"/>
            <a:t>Acceptable</a:t>
          </a:r>
        </a:p>
      </dgm:t>
    </dgm:pt>
    <dgm:pt modelId="{73BFA396-24F3-2046-973D-61E640DB882E}" type="sibTrans" cxnId="{6DB3D93F-9BC9-4A09-8AB5-2EBEFDC37BCB}">
      <dgm:prSet/>
      <dgm:spPr/>
      <dgm:t>
        <a:bodyPr/>
        <a:lstStyle/>
        <a:p>
          <a:endParaRPr lang="en-US"/>
        </a:p>
      </dgm:t>
    </dgm:pt>
    <dgm:pt modelId="{1DBE5BFB-EF16-5A41-95CB-15945AA2CD37}" type="parTrans" cxnId="{21627382-DE0F-4BAD-A695-3CB2FAB78F9E}">
      <dgm:prSet/>
      <dgm:spPr/>
      <dgm:t>
        <a:bodyPr/>
        <a:lstStyle/>
        <a:p>
          <a:endParaRPr lang="en-US"/>
        </a:p>
      </dgm:t>
    </dgm:pt>
    <dgm:pt modelId="{C7200D7E-7FCF-DE4F-BF4E-200EE6B4CB22}">
      <dgm:prSet/>
      <dgm:spPr/>
      <dgm:t>
        <a:bodyPr/>
        <a:lstStyle/>
        <a:p>
          <a:pPr rtl="0"/>
          <a:r>
            <a:rPr lang="en-US"/>
            <a:t>Useful</a:t>
          </a:r>
        </a:p>
      </dgm:t>
    </dgm:pt>
    <dgm:pt modelId="{D3A988CE-FEF1-DE46-8547-4E1E7742998F}" type="sibTrans" cxnId="{21627382-DE0F-4BAD-A695-3CB2FAB78F9E}">
      <dgm:prSet/>
      <dgm:spPr/>
      <dgm:t>
        <a:bodyPr/>
        <a:lstStyle/>
        <a:p>
          <a:endParaRPr lang="en-US"/>
        </a:p>
      </dgm:t>
    </dgm:pt>
    <dgm:pt modelId="{AF6ADBDD-D42D-A444-8F28-46EDA1914695}" type="pres">
      <dgm:prSet presAssocID="{1648F2BB-3835-9F4D-BFBE-1FE11FD1ADA4}" presName="Name0" presStyleCnt="0">
        <dgm:presLayoutVars>
          <dgm:dir/>
          <dgm:resizeHandles val="exact"/>
        </dgm:presLayoutVars>
      </dgm:prSet>
      <dgm:spPr/>
    </dgm:pt>
    <dgm:pt modelId="{09617F09-F6CB-BB43-8B15-4FB1D42D60CD}" type="pres">
      <dgm:prSet presAssocID="{1648F2BB-3835-9F4D-BFBE-1FE11FD1ADA4}" presName="fgShape" presStyleLbl="fgShp" presStyleIdx="0" presStyleCnt="1"/>
      <dgm:spPr/>
    </dgm:pt>
    <dgm:pt modelId="{51924753-E878-9943-B6E5-35605E43A1E9}" type="pres">
      <dgm:prSet presAssocID="{1648F2BB-3835-9F4D-BFBE-1FE11FD1ADA4}" presName="linComp" presStyleCnt="0"/>
      <dgm:spPr/>
    </dgm:pt>
    <dgm:pt modelId="{9BDC7DE0-1E0E-D74E-8EBE-890D5CC08195}" type="pres">
      <dgm:prSet presAssocID="{329F5C7F-AB48-0643-96CA-B4B633B5611C}" presName="compNode" presStyleCnt="0"/>
      <dgm:spPr/>
    </dgm:pt>
    <dgm:pt modelId="{BFB0E203-59F9-6C4B-B087-D65C7A75B635}" type="pres">
      <dgm:prSet presAssocID="{329F5C7F-AB48-0643-96CA-B4B633B5611C}" presName="bkgdShape" presStyleLbl="node1" presStyleIdx="0" presStyleCnt="4"/>
      <dgm:spPr/>
    </dgm:pt>
    <dgm:pt modelId="{27A79070-7748-4A42-9800-6A32A477B993}" type="pres">
      <dgm:prSet presAssocID="{329F5C7F-AB48-0643-96CA-B4B633B5611C}" presName="nodeTx" presStyleLbl="node1" presStyleIdx="0" presStyleCnt="4">
        <dgm:presLayoutVars>
          <dgm:bulletEnabled val="1"/>
        </dgm:presLayoutVars>
      </dgm:prSet>
      <dgm:spPr/>
    </dgm:pt>
    <dgm:pt modelId="{B9C409CC-7063-A042-AB23-444E5C5A99FF}" type="pres">
      <dgm:prSet presAssocID="{329F5C7F-AB48-0643-96CA-B4B633B5611C}" presName="invisiNode" presStyleLbl="node1" presStyleIdx="0" presStyleCnt="4"/>
      <dgm:spPr/>
    </dgm:pt>
    <dgm:pt modelId="{CF54C854-F579-9A4F-85E6-6DD2AE5AEF85}" type="pres">
      <dgm:prSet presAssocID="{329F5C7F-AB48-0643-96CA-B4B633B5611C}" presName="imagNode" presStyleLbl="fgImgPlace1" presStyleIdx="0" presStyleCnt="4"/>
      <dgm:spPr>
        <a:blipFill>
          <a:blip xmlns:r="http://schemas.openxmlformats.org/officeDocument/2006/relationships" r:embed="rId1"/>
          <a:stretch>
            <a:fillRect l="-5000" r="-5000"/>
          </a:stretch>
        </a:blipFill>
      </dgm:spPr>
    </dgm:pt>
    <dgm:pt modelId="{553B2B19-4F97-8944-A90E-B326AB46F3D4}" type="pres">
      <dgm:prSet presAssocID="{5CB9ADBA-C1C8-EB47-98E8-A4661215DCE4}" presName="sibTrans" presStyleLbl="sibTrans2D1" presStyleIdx="0" presStyleCnt="0"/>
      <dgm:spPr/>
    </dgm:pt>
    <dgm:pt modelId="{04263D44-A6F9-684A-A1CA-E5A010B36AEE}" type="pres">
      <dgm:prSet presAssocID="{09FE66D2-DFFD-FD4F-89DE-7DD3FE616973}" presName="compNode" presStyleCnt="0"/>
      <dgm:spPr/>
    </dgm:pt>
    <dgm:pt modelId="{91CD4D33-FAB2-0044-B45D-A80C90A0AFF4}" type="pres">
      <dgm:prSet presAssocID="{09FE66D2-DFFD-FD4F-89DE-7DD3FE616973}" presName="bkgdShape" presStyleLbl="node1" presStyleIdx="1" presStyleCnt="4"/>
      <dgm:spPr/>
    </dgm:pt>
    <dgm:pt modelId="{A2951425-2607-804D-9652-F630B4B27FDF}" type="pres">
      <dgm:prSet presAssocID="{09FE66D2-DFFD-FD4F-89DE-7DD3FE616973}" presName="nodeTx" presStyleLbl="node1" presStyleIdx="1" presStyleCnt="4">
        <dgm:presLayoutVars>
          <dgm:bulletEnabled val="1"/>
        </dgm:presLayoutVars>
      </dgm:prSet>
      <dgm:spPr/>
    </dgm:pt>
    <dgm:pt modelId="{27AF8995-06D8-6649-889D-6C8CB170899D}" type="pres">
      <dgm:prSet presAssocID="{09FE66D2-DFFD-FD4F-89DE-7DD3FE616973}" presName="invisiNode" presStyleLbl="node1" presStyleIdx="1" presStyleCnt="4"/>
      <dgm:spPr/>
    </dgm:pt>
    <dgm:pt modelId="{509216F4-6640-5C45-B17D-DCF17B1D75FF}" type="pres">
      <dgm:prSet presAssocID="{09FE66D2-DFFD-FD4F-89DE-7DD3FE616973}" presName="imagNode" presStyleLbl="fgImgPlace1" presStyleIdx="1" presStyleCnt="4"/>
      <dgm:spPr>
        <a:blipFill>
          <a:blip xmlns:r="http://schemas.openxmlformats.org/officeDocument/2006/relationships" r:embed="rId2"/>
          <a:stretch>
            <a:fillRect t="-17000" b="-17000"/>
          </a:stretch>
        </a:blipFill>
      </dgm:spPr>
    </dgm:pt>
    <dgm:pt modelId="{671DFFD0-6B1C-A843-A181-333B29AA92DD}" type="pres">
      <dgm:prSet presAssocID="{08647AFF-A9BB-7149-B390-9C865FA76EEB}" presName="sibTrans" presStyleLbl="sibTrans2D1" presStyleIdx="0" presStyleCnt="0"/>
      <dgm:spPr/>
    </dgm:pt>
    <dgm:pt modelId="{EF03D71C-9DCB-3641-9BA1-911716CB062E}" type="pres">
      <dgm:prSet presAssocID="{013F27D4-9EC8-7346-8C4A-D5405592AEAE}" presName="compNode" presStyleCnt="0"/>
      <dgm:spPr/>
    </dgm:pt>
    <dgm:pt modelId="{16F2B11D-AF5F-2340-8AA9-EFA03520645C}" type="pres">
      <dgm:prSet presAssocID="{013F27D4-9EC8-7346-8C4A-D5405592AEAE}" presName="bkgdShape" presStyleLbl="node1" presStyleIdx="2" presStyleCnt="4"/>
      <dgm:spPr/>
    </dgm:pt>
    <dgm:pt modelId="{83EC4A90-02A7-7E4C-A6AE-F61E44E0F46F}" type="pres">
      <dgm:prSet presAssocID="{013F27D4-9EC8-7346-8C4A-D5405592AEAE}" presName="nodeTx" presStyleLbl="node1" presStyleIdx="2" presStyleCnt="4">
        <dgm:presLayoutVars>
          <dgm:bulletEnabled val="1"/>
        </dgm:presLayoutVars>
      </dgm:prSet>
      <dgm:spPr/>
    </dgm:pt>
    <dgm:pt modelId="{506463BD-2E66-7847-8799-98C11A52DEBD}" type="pres">
      <dgm:prSet presAssocID="{013F27D4-9EC8-7346-8C4A-D5405592AEAE}" presName="invisiNode" presStyleLbl="node1" presStyleIdx="2" presStyleCnt="4"/>
      <dgm:spPr/>
    </dgm:pt>
    <dgm:pt modelId="{2B2449CB-9300-B046-9C3F-29EEA33DE4B3}" type="pres">
      <dgm:prSet presAssocID="{013F27D4-9EC8-7346-8C4A-D5405592AEAE}" presName="imagNode" presStyleLbl="fgImgPlace1" presStyleIdx="2" presStyleCnt="4"/>
      <dgm:spPr>
        <a:blipFill>
          <a:blip xmlns:r="http://schemas.openxmlformats.org/officeDocument/2006/relationships" r:embed="rId3"/>
          <a:stretch>
            <a:fillRect t="-4000" b="-4000"/>
          </a:stretch>
        </a:blipFill>
      </dgm:spPr>
    </dgm:pt>
    <dgm:pt modelId="{DF07EBEA-7CB8-E741-89CF-BAE3711A9E74}" type="pres">
      <dgm:prSet presAssocID="{73BFA396-24F3-2046-973D-61E640DB882E}" presName="sibTrans" presStyleLbl="sibTrans2D1" presStyleIdx="0" presStyleCnt="0"/>
      <dgm:spPr/>
    </dgm:pt>
    <dgm:pt modelId="{0EF57963-C4D3-204E-9B2D-2AE6B01E0C88}" type="pres">
      <dgm:prSet presAssocID="{C7200D7E-7FCF-DE4F-BF4E-200EE6B4CB22}" presName="compNode" presStyleCnt="0"/>
      <dgm:spPr/>
    </dgm:pt>
    <dgm:pt modelId="{23C345F8-F8B4-C74E-A26A-A91ADB87A9B7}" type="pres">
      <dgm:prSet presAssocID="{C7200D7E-7FCF-DE4F-BF4E-200EE6B4CB22}" presName="bkgdShape" presStyleLbl="node1" presStyleIdx="3" presStyleCnt="4"/>
      <dgm:spPr/>
    </dgm:pt>
    <dgm:pt modelId="{6EAC5E04-F8F6-F244-8FD6-E899EE268BE5}" type="pres">
      <dgm:prSet presAssocID="{C7200D7E-7FCF-DE4F-BF4E-200EE6B4CB22}" presName="nodeTx" presStyleLbl="node1" presStyleIdx="3" presStyleCnt="4">
        <dgm:presLayoutVars>
          <dgm:bulletEnabled val="1"/>
        </dgm:presLayoutVars>
      </dgm:prSet>
      <dgm:spPr/>
    </dgm:pt>
    <dgm:pt modelId="{4B739626-737C-FB40-B0A0-8C11F0D4A627}" type="pres">
      <dgm:prSet presAssocID="{C7200D7E-7FCF-DE4F-BF4E-200EE6B4CB22}" presName="invisiNode" presStyleLbl="node1" presStyleIdx="3" presStyleCnt="4"/>
      <dgm:spPr/>
    </dgm:pt>
    <dgm:pt modelId="{C9AB79DB-9AB7-1744-AF14-950BA5F83A8E}" type="pres">
      <dgm:prSet presAssocID="{C7200D7E-7FCF-DE4F-BF4E-200EE6B4CB22}" presName="imagNode" presStyleLbl="fgImgPlace1" presStyleIdx="3" presStyleCnt="4"/>
      <dgm:spPr>
        <a:blipFill>
          <a:blip xmlns:r="http://schemas.openxmlformats.org/officeDocument/2006/relationships" r:embed="rId4"/>
          <a:stretch>
            <a:fillRect l="-24000" r="-24000"/>
          </a:stretch>
        </a:blipFill>
      </dgm:spPr>
    </dgm:pt>
  </dgm:ptLst>
  <dgm:cxnLst>
    <dgm:cxn modelId="{80F3DA16-8DE4-4BCA-B528-FAD75AFD3914}" type="presOf" srcId="{329F5C7F-AB48-0643-96CA-B4B633B5611C}" destId="{27A79070-7748-4A42-9800-6A32A477B993}" srcOrd="1" destOrd="0" presId="urn:microsoft.com/office/officeart/2005/8/layout/hList7#1"/>
    <dgm:cxn modelId="{9D1D022D-DCA0-4F09-B4FE-A213F5A3D6EB}" type="presOf" srcId="{C7200D7E-7FCF-DE4F-BF4E-200EE6B4CB22}" destId="{6EAC5E04-F8F6-F244-8FD6-E899EE268BE5}" srcOrd="1" destOrd="0" presId="urn:microsoft.com/office/officeart/2005/8/layout/hList7#1"/>
    <dgm:cxn modelId="{26C6F536-C4DA-4F2B-9C4F-222D3491C78C}" type="presOf" srcId="{73BFA396-24F3-2046-973D-61E640DB882E}" destId="{DF07EBEA-7CB8-E741-89CF-BAE3711A9E74}" srcOrd="0" destOrd="0" presId="urn:microsoft.com/office/officeart/2005/8/layout/hList7#1"/>
    <dgm:cxn modelId="{1D971438-42E2-4CE6-9EC4-9FF223F8324B}" type="presOf" srcId="{08647AFF-A9BB-7149-B390-9C865FA76EEB}" destId="{671DFFD0-6B1C-A843-A181-333B29AA92DD}" srcOrd="0" destOrd="0" presId="urn:microsoft.com/office/officeart/2005/8/layout/hList7#1"/>
    <dgm:cxn modelId="{6DB3D93F-9BC9-4A09-8AB5-2EBEFDC37BCB}" srcId="{1648F2BB-3835-9F4D-BFBE-1FE11FD1ADA4}" destId="{013F27D4-9EC8-7346-8C4A-D5405592AEAE}" srcOrd="2" destOrd="0" parTransId="{29B2C411-955F-674A-BA65-E78D87C5A5DC}" sibTransId="{73BFA396-24F3-2046-973D-61E640DB882E}"/>
    <dgm:cxn modelId="{6B91FA73-EAFC-454D-B425-23F1B1FA0030}" type="presOf" srcId="{013F27D4-9EC8-7346-8C4A-D5405592AEAE}" destId="{16F2B11D-AF5F-2340-8AA9-EFA03520645C}" srcOrd="0" destOrd="0" presId="urn:microsoft.com/office/officeart/2005/8/layout/hList7#1"/>
    <dgm:cxn modelId="{21627382-DE0F-4BAD-A695-3CB2FAB78F9E}" srcId="{1648F2BB-3835-9F4D-BFBE-1FE11FD1ADA4}" destId="{C7200D7E-7FCF-DE4F-BF4E-200EE6B4CB22}" srcOrd="3" destOrd="0" parTransId="{1DBE5BFB-EF16-5A41-95CB-15945AA2CD37}" sibTransId="{D3A988CE-FEF1-DE46-8547-4E1E7742998F}"/>
    <dgm:cxn modelId="{315B6089-98C2-4B73-B0BF-3AC28DF134A8}" type="presOf" srcId="{013F27D4-9EC8-7346-8C4A-D5405592AEAE}" destId="{83EC4A90-02A7-7E4C-A6AE-F61E44E0F46F}" srcOrd="1" destOrd="0" presId="urn:microsoft.com/office/officeart/2005/8/layout/hList7#1"/>
    <dgm:cxn modelId="{2E012597-43F0-4647-97F6-83F80FCB7DA4}" type="presOf" srcId="{09FE66D2-DFFD-FD4F-89DE-7DD3FE616973}" destId="{A2951425-2607-804D-9652-F630B4B27FDF}" srcOrd="1" destOrd="0" presId="urn:microsoft.com/office/officeart/2005/8/layout/hList7#1"/>
    <dgm:cxn modelId="{2BC7FAA0-313D-480B-B905-9CE24CA51F91}" type="presOf" srcId="{1648F2BB-3835-9F4D-BFBE-1FE11FD1ADA4}" destId="{AF6ADBDD-D42D-A444-8F28-46EDA1914695}" srcOrd="0" destOrd="0" presId="urn:microsoft.com/office/officeart/2005/8/layout/hList7#1"/>
    <dgm:cxn modelId="{56B97CA1-5793-4E51-8DF2-1D6BCE8AF407}" srcId="{1648F2BB-3835-9F4D-BFBE-1FE11FD1ADA4}" destId="{09FE66D2-DFFD-FD4F-89DE-7DD3FE616973}" srcOrd="1" destOrd="0" parTransId="{9A31E715-6130-4B42-BAD5-F7827462D37B}" sibTransId="{08647AFF-A9BB-7149-B390-9C865FA76EEB}"/>
    <dgm:cxn modelId="{5B9955A8-7DE9-4D03-A272-500EC049435F}" type="presOf" srcId="{329F5C7F-AB48-0643-96CA-B4B633B5611C}" destId="{BFB0E203-59F9-6C4B-B087-D65C7A75B635}" srcOrd="0" destOrd="0" presId="urn:microsoft.com/office/officeart/2005/8/layout/hList7#1"/>
    <dgm:cxn modelId="{693F40AE-B305-438C-9BAA-968F6114752E}" srcId="{1648F2BB-3835-9F4D-BFBE-1FE11FD1ADA4}" destId="{329F5C7F-AB48-0643-96CA-B4B633B5611C}" srcOrd="0" destOrd="0" parTransId="{3DFD98ED-533D-204F-898C-5418A18B81E3}" sibTransId="{5CB9ADBA-C1C8-EB47-98E8-A4661215DCE4}"/>
    <dgm:cxn modelId="{3E857EC1-9258-4AFE-8972-57759A711170}" type="presOf" srcId="{C7200D7E-7FCF-DE4F-BF4E-200EE6B4CB22}" destId="{23C345F8-F8B4-C74E-A26A-A91ADB87A9B7}" srcOrd="0" destOrd="0" presId="urn:microsoft.com/office/officeart/2005/8/layout/hList7#1"/>
    <dgm:cxn modelId="{15AE77E4-8074-470A-88CA-705775D4DA4B}" type="presOf" srcId="{09FE66D2-DFFD-FD4F-89DE-7DD3FE616973}" destId="{91CD4D33-FAB2-0044-B45D-A80C90A0AFF4}" srcOrd="0" destOrd="0" presId="urn:microsoft.com/office/officeart/2005/8/layout/hList7#1"/>
    <dgm:cxn modelId="{5248AEE7-DE17-401B-9270-21C582876794}" type="presOf" srcId="{5CB9ADBA-C1C8-EB47-98E8-A4661215DCE4}" destId="{553B2B19-4F97-8944-A90E-B326AB46F3D4}" srcOrd="0" destOrd="0" presId="urn:microsoft.com/office/officeart/2005/8/layout/hList7#1"/>
    <dgm:cxn modelId="{755C2ADC-1D2E-4B69-86A7-FBC66C8F6079}" type="presParOf" srcId="{AF6ADBDD-D42D-A444-8F28-46EDA1914695}" destId="{09617F09-F6CB-BB43-8B15-4FB1D42D60CD}" srcOrd="0" destOrd="0" presId="urn:microsoft.com/office/officeart/2005/8/layout/hList7#1"/>
    <dgm:cxn modelId="{D100FC87-9106-4FF3-991F-BC8919501346}" type="presParOf" srcId="{AF6ADBDD-D42D-A444-8F28-46EDA1914695}" destId="{51924753-E878-9943-B6E5-35605E43A1E9}" srcOrd="1" destOrd="0" presId="urn:microsoft.com/office/officeart/2005/8/layout/hList7#1"/>
    <dgm:cxn modelId="{A2E3ED61-C8E8-488D-8343-9F4DB8DBD5B1}" type="presParOf" srcId="{51924753-E878-9943-B6E5-35605E43A1E9}" destId="{9BDC7DE0-1E0E-D74E-8EBE-890D5CC08195}" srcOrd="0" destOrd="0" presId="urn:microsoft.com/office/officeart/2005/8/layout/hList7#1"/>
    <dgm:cxn modelId="{0940D360-1866-48DD-96EE-1B0BFA8289B9}" type="presParOf" srcId="{9BDC7DE0-1E0E-D74E-8EBE-890D5CC08195}" destId="{BFB0E203-59F9-6C4B-B087-D65C7A75B635}" srcOrd="0" destOrd="0" presId="urn:microsoft.com/office/officeart/2005/8/layout/hList7#1"/>
    <dgm:cxn modelId="{334B29AA-6847-42DF-AA0D-C8FA2660ECFF}" type="presParOf" srcId="{9BDC7DE0-1E0E-D74E-8EBE-890D5CC08195}" destId="{27A79070-7748-4A42-9800-6A32A477B993}" srcOrd="1" destOrd="0" presId="urn:microsoft.com/office/officeart/2005/8/layout/hList7#1"/>
    <dgm:cxn modelId="{B8BFF06E-A3A8-4D92-BA10-04E3914D3CEF}" type="presParOf" srcId="{9BDC7DE0-1E0E-D74E-8EBE-890D5CC08195}" destId="{B9C409CC-7063-A042-AB23-444E5C5A99FF}" srcOrd="2" destOrd="0" presId="urn:microsoft.com/office/officeart/2005/8/layout/hList7#1"/>
    <dgm:cxn modelId="{4D28859C-8524-4191-AC6D-4EE49FE39AB1}" type="presParOf" srcId="{9BDC7DE0-1E0E-D74E-8EBE-890D5CC08195}" destId="{CF54C854-F579-9A4F-85E6-6DD2AE5AEF85}" srcOrd="3" destOrd="0" presId="urn:microsoft.com/office/officeart/2005/8/layout/hList7#1"/>
    <dgm:cxn modelId="{C345923D-1466-42D5-8BC3-8F50989F0FAD}" type="presParOf" srcId="{51924753-E878-9943-B6E5-35605E43A1E9}" destId="{553B2B19-4F97-8944-A90E-B326AB46F3D4}" srcOrd="1" destOrd="0" presId="urn:microsoft.com/office/officeart/2005/8/layout/hList7#1"/>
    <dgm:cxn modelId="{63FF85FD-DC30-4330-AF66-F1D7B9FF9CC5}" type="presParOf" srcId="{51924753-E878-9943-B6E5-35605E43A1E9}" destId="{04263D44-A6F9-684A-A1CA-E5A010B36AEE}" srcOrd="2" destOrd="0" presId="urn:microsoft.com/office/officeart/2005/8/layout/hList7#1"/>
    <dgm:cxn modelId="{D7FF85D7-4507-4FB1-91DF-C17C303436EC}" type="presParOf" srcId="{04263D44-A6F9-684A-A1CA-E5A010B36AEE}" destId="{91CD4D33-FAB2-0044-B45D-A80C90A0AFF4}" srcOrd="0" destOrd="0" presId="urn:microsoft.com/office/officeart/2005/8/layout/hList7#1"/>
    <dgm:cxn modelId="{0F070766-6175-45F2-8077-32A71FC72887}" type="presParOf" srcId="{04263D44-A6F9-684A-A1CA-E5A010B36AEE}" destId="{A2951425-2607-804D-9652-F630B4B27FDF}" srcOrd="1" destOrd="0" presId="urn:microsoft.com/office/officeart/2005/8/layout/hList7#1"/>
    <dgm:cxn modelId="{170D66C6-1124-453B-8973-453B9F722E5E}" type="presParOf" srcId="{04263D44-A6F9-684A-A1CA-E5A010B36AEE}" destId="{27AF8995-06D8-6649-889D-6C8CB170899D}" srcOrd="2" destOrd="0" presId="urn:microsoft.com/office/officeart/2005/8/layout/hList7#1"/>
    <dgm:cxn modelId="{8CBC0E7E-7182-4FE9-8EEB-B8A727AB47C6}" type="presParOf" srcId="{04263D44-A6F9-684A-A1CA-E5A010B36AEE}" destId="{509216F4-6640-5C45-B17D-DCF17B1D75FF}" srcOrd="3" destOrd="0" presId="urn:microsoft.com/office/officeart/2005/8/layout/hList7#1"/>
    <dgm:cxn modelId="{336158A4-DADF-437F-9088-6082AD0F9087}" type="presParOf" srcId="{51924753-E878-9943-B6E5-35605E43A1E9}" destId="{671DFFD0-6B1C-A843-A181-333B29AA92DD}" srcOrd="3" destOrd="0" presId="urn:microsoft.com/office/officeart/2005/8/layout/hList7#1"/>
    <dgm:cxn modelId="{56EDCDD5-C699-4547-9005-B31D93BFD567}" type="presParOf" srcId="{51924753-E878-9943-B6E5-35605E43A1E9}" destId="{EF03D71C-9DCB-3641-9BA1-911716CB062E}" srcOrd="4" destOrd="0" presId="urn:microsoft.com/office/officeart/2005/8/layout/hList7#1"/>
    <dgm:cxn modelId="{CCF6B9F9-2D5C-499E-8115-859EC7914E3F}" type="presParOf" srcId="{EF03D71C-9DCB-3641-9BA1-911716CB062E}" destId="{16F2B11D-AF5F-2340-8AA9-EFA03520645C}" srcOrd="0" destOrd="0" presId="urn:microsoft.com/office/officeart/2005/8/layout/hList7#1"/>
    <dgm:cxn modelId="{EB5DF222-3051-4135-ADE0-EE5CB940628E}" type="presParOf" srcId="{EF03D71C-9DCB-3641-9BA1-911716CB062E}" destId="{83EC4A90-02A7-7E4C-A6AE-F61E44E0F46F}" srcOrd="1" destOrd="0" presId="urn:microsoft.com/office/officeart/2005/8/layout/hList7#1"/>
    <dgm:cxn modelId="{53BEA27B-23B2-4B10-844C-E728EAAD684D}" type="presParOf" srcId="{EF03D71C-9DCB-3641-9BA1-911716CB062E}" destId="{506463BD-2E66-7847-8799-98C11A52DEBD}" srcOrd="2" destOrd="0" presId="urn:microsoft.com/office/officeart/2005/8/layout/hList7#1"/>
    <dgm:cxn modelId="{D840D0F1-7F16-4B98-A8E1-EED11DA53AD4}" type="presParOf" srcId="{EF03D71C-9DCB-3641-9BA1-911716CB062E}" destId="{2B2449CB-9300-B046-9C3F-29EEA33DE4B3}" srcOrd="3" destOrd="0" presId="urn:microsoft.com/office/officeart/2005/8/layout/hList7#1"/>
    <dgm:cxn modelId="{E004373F-A7B6-41C4-8D2D-2816016B3EAF}" type="presParOf" srcId="{51924753-E878-9943-B6E5-35605E43A1E9}" destId="{DF07EBEA-7CB8-E741-89CF-BAE3711A9E74}" srcOrd="5" destOrd="0" presId="urn:microsoft.com/office/officeart/2005/8/layout/hList7#1"/>
    <dgm:cxn modelId="{A6C71DEE-6B15-4BAC-8BEB-6703916ACA1B}" type="presParOf" srcId="{51924753-E878-9943-B6E5-35605E43A1E9}" destId="{0EF57963-C4D3-204E-9B2D-2AE6B01E0C88}" srcOrd="6" destOrd="0" presId="urn:microsoft.com/office/officeart/2005/8/layout/hList7#1"/>
    <dgm:cxn modelId="{E8D616EF-BF30-4682-B9C8-7DFF48431981}" type="presParOf" srcId="{0EF57963-C4D3-204E-9B2D-2AE6B01E0C88}" destId="{23C345F8-F8B4-C74E-A26A-A91ADB87A9B7}" srcOrd="0" destOrd="0" presId="urn:microsoft.com/office/officeart/2005/8/layout/hList7#1"/>
    <dgm:cxn modelId="{5B9B89ED-0384-4D40-B1DE-559D590C9B4C}" type="presParOf" srcId="{0EF57963-C4D3-204E-9B2D-2AE6B01E0C88}" destId="{6EAC5E04-F8F6-F244-8FD6-E899EE268BE5}" srcOrd="1" destOrd="0" presId="urn:microsoft.com/office/officeart/2005/8/layout/hList7#1"/>
    <dgm:cxn modelId="{7BB7FA8B-A353-4194-8559-023E4986A468}" type="presParOf" srcId="{0EF57963-C4D3-204E-9B2D-2AE6B01E0C88}" destId="{4B739626-737C-FB40-B0A0-8C11F0D4A627}" srcOrd="2" destOrd="0" presId="urn:microsoft.com/office/officeart/2005/8/layout/hList7#1"/>
    <dgm:cxn modelId="{6AFCB6E3-9C70-41ED-BBC3-FE650B6F296C}" type="presParOf" srcId="{0EF57963-C4D3-204E-9B2D-2AE6B01E0C88}" destId="{C9AB79DB-9AB7-1744-AF14-950BA5F83A8E}" srcOrd="3" destOrd="0" presId="urn:microsoft.com/office/officeart/2005/8/layout/hList7#1"/>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9E40BAB6-085A-064C-99EF-FD813D57D537}"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2D96B0E2-FF4C-A547-9956-0833F6582C5C}" type="parTrans" cxnId="{0E66B894-2AF2-4645-868C-F258EAA4D119}">
      <dgm:prSet/>
      <dgm:spPr/>
      <dgm:t>
        <a:bodyPr/>
        <a:lstStyle/>
        <a:p>
          <a:endParaRPr lang="en-US"/>
        </a:p>
      </dgm:t>
    </dgm:pt>
    <dgm:pt modelId="{A019169F-1EFB-EF47-8A85-50C5E9DAE4FE}">
      <dgm:prSet phldrT="[Text]"/>
      <dgm:spPr/>
      <dgm:t>
        <a:bodyPr/>
        <a:lstStyle/>
        <a:p>
          <a:r>
            <a:rPr lang="en-US"/>
            <a:t>Universal Screen</a:t>
          </a:r>
        </a:p>
      </dgm:t>
    </dgm:pt>
    <dgm:pt modelId="{9BF96775-1F5A-DB42-91CE-2D537B14F74C}" type="parTrans" cxnId="{8E06083C-F2D4-4923-A07C-10736F445FC8}">
      <dgm:prSet/>
      <dgm:spPr/>
      <dgm:t>
        <a:bodyPr/>
        <a:lstStyle/>
        <a:p>
          <a:endParaRPr lang="en-US"/>
        </a:p>
      </dgm:t>
    </dgm:pt>
    <dgm:pt modelId="{794EC229-DA41-FE42-8919-39F183AA29CB}">
      <dgm:prSet phldrT="[Text]"/>
      <dgm:spPr/>
      <dgm:t>
        <a:bodyPr/>
        <a:lstStyle/>
        <a:p>
          <a:r>
            <a:rPr lang="en-US" i="1"/>
            <a:t>Elevated? </a:t>
          </a:r>
          <a:r>
            <a:rPr lang="en-US"/>
            <a:t>Screen #2</a:t>
          </a:r>
        </a:p>
      </dgm:t>
    </dgm:pt>
    <dgm:pt modelId="{0C41F78C-2EDD-8A4C-AD5E-29CFC76F05EB}" type="parTrans" cxnId="{D0922C0F-8B6C-4505-A326-06BB137EC547}">
      <dgm:prSet/>
      <dgm:spPr/>
      <dgm:t>
        <a:bodyPr/>
        <a:lstStyle/>
        <a:p>
          <a:endParaRPr lang="en-US"/>
        </a:p>
      </dgm:t>
    </dgm:pt>
    <dgm:pt modelId="{F5B595CA-BCBA-4B4B-A548-8565AAD0E867}">
      <dgm:prSet phldrT="[Text]"/>
      <dgm:spPr/>
      <dgm:t>
        <a:bodyPr/>
        <a:lstStyle/>
        <a:p>
          <a:r>
            <a:rPr lang="en-US" i="1"/>
            <a:t>Elevated? </a:t>
          </a:r>
          <a:r>
            <a:rPr lang="en-US"/>
            <a:t>Refer to team</a:t>
          </a:r>
        </a:p>
      </dgm:t>
    </dgm:pt>
    <dgm:pt modelId="{5393EB4B-21CC-0049-8340-2FECA7FCBC91}" type="sibTrans" cxnId="{D0922C0F-8B6C-4505-A326-06BB137EC547}">
      <dgm:prSet/>
      <dgm:spPr/>
      <dgm:t>
        <a:bodyPr/>
        <a:lstStyle/>
        <a:p>
          <a:endParaRPr lang="en-US"/>
        </a:p>
      </dgm:t>
    </dgm:pt>
    <dgm:pt modelId="{B59B0577-9162-C140-A983-41F51E2885D2}" type="parTrans" cxnId="{32A8D1BD-6B09-4269-BF84-4745B183F7E3}">
      <dgm:prSet/>
      <dgm:spPr/>
      <dgm:t>
        <a:bodyPr/>
        <a:lstStyle/>
        <a:p>
          <a:endParaRPr lang="en-US"/>
        </a:p>
      </dgm:t>
    </dgm:pt>
    <dgm:pt modelId="{4D58EAB1-5472-6945-B90C-13892A5C8CAD}">
      <dgm:prSet phldrT="[Text]"/>
      <dgm:spPr/>
      <dgm:t>
        <a:bodyPr/>
        <a:lstStyle/>
        <a:p>
          <a:r>
            <a:rPr lang="en-US" i="1"/>
            <a:t>Not elevated? </a:t>
          </a:r>
          <a:r>
            <a:rPr lang="en-US"/>
            <a:t>Done.</a:t>
          </a:r>
        </a:p>
      </dgm:t>
    </dgm:pt>
    <dgm:pt modelId="{DCDBB0C9-CD63-6445-ACB1-862844976116}" type="sibTrans" cxnId="{32A8D1BD-6B09-4269-BF84-4745B183F7E3}">
      <dgm:prSet/>
      <dgm:spPr/>
      <dgm:t>
        <a:bodyPr/>
        <a:lstStyle/>
        <a:p>
          <a:endParaRPr lang="en-US"/>
        </a:p>
      </dgm:t>
    </dgm:pt>
    <dgm:pt modelId="{D1FDBD54-BBF2-2948-A70C-C06E4EBF0E23}" type="sibTrans" cxnId="{8E06083C-F2D4-4923-A07C-10736F445FC8}">
      <dgm:prSet/>
      <dgm:spPr/>
      <dgm:t>
        <a:bodyPr/>
        <a:lstStyle/>
        <a:p>
          <a:endParaRPr lang="en-US"/>
        </a:p>
      </dgm:t>
    </dgm:pt>
    <dgm:pt modelId="{3291A838-27FD-DE4F-B956-B97FD7B624CB}" type="parTrans" cxnId="{C8C2BFE5-3491-4731-8A27-D96E88A1A5CF}">
      <dgm:prSet/>
      <dgm:spPr/>
      <dgm:t>
        <a:bodyPr/>
        <a:lstStyle/>
        <a:p>
          <a:endParaRPr lang="en-US"/>
        </a:p>
      </dgm:t>
    </dgm:pt>
    <dgm:pt modelId="{E039DBC0-9B07-014A-888E-644CAB5AB70F}">
      <dgm:prSet phldrT="[Text]"/>
      <dgm:spPr/>
      <dgm:t>
        <a:bodyPr/>
        <a:lstStyle/>
        <a:p>
          <a:r>
            <a:rPr lang="en-US" i="1"/>
            <a:t>Not elevated?</a:t>
          </a:r>
          <a:r>
            <a:rPr lang="en-US"/>
            <a:t> Done.</a:t>
          </a:r>
        </a:p>
      </dgm:t>
    </dgm:pt>
    <dgm:pt modelId="{BEC96215-5A00-BD43-A700-DE4AE3FE142E}" type="sibTrans" cxnId="{C8C2BFE5-3491-4731-8A27-D96E88A1A5CF}">
      <dgm:prSet/>
      <dgm:spPr/>
      <dgm:t>
        <a:bodyPr/>
        <a:lstStyle/>
        <a:p>
          <a:endParaRPr lang="en-US"/>
        </a:p>
      </dgm:t>
    </dgm:pt>
    <dgm:pt modelId="{F5BD4DF5-0C23-B24C-9F57-48DFE05D65DE}" type="sibTrans" cxnId="{0E66B894-2AF2-4645-868C-F258EAA4D119}">
      <dgm:prSet/>
      <dgm:spPr/>
      <dgm:t>
        <a:bodyPr/>
        <a:lstStyle/>
        <a:p>
          <a:endParaRPr lang="en-US"/>
        </a:p>
      </dgm:t>
    </dgm:pt>
    <dgm:pt modelId="{36289A75-1F88-3648-A0E6-BCDE69543618}" type="parTrans" cxnId="{B74693C9-3E28-43C7-8C43-EA416DEFDA96}">
      <dgm:prSet/>
      <dgm:spPr/>
      <dgm:t>
        <a:bodyPr/>
        <a:lstStyle/>
        <a:p>
          <a:endParaRPr lang="en-US"/>
        </a:p>
      </dgm:t>
    </dgm:pt>
    <dgm:pt modelId="{FB1BD2D0-AE7D-C649-98D9-4E7C27DFF3D0}">
      <dgm:prSet phldrT="[Text]"/>
      <dgm:spPr/>
      <dgm:t>
        <a:bodyPr/>
        <a:lstStyle/>
        <a:p>
          <a:r>
            <a:rPr lang="en-US"/>
            <a:t>Stage 1</a:t>
          </a:r>
        </a:p>
      </dgm:t>
    </dgm:pt>
    <dgm:pt modelId="{5B6E3104-B515-6840-8508-8932FA48D6A2}" type="sibTrans" cxnId="{B74693C9-3E28-43C7-8C43-EA416DEFDA96}">
      <dgm:prSet/>
      <dgm:spPr/>
      <dgm:t>
        <a:bodyPr/>
        <a:lstStyle/>
        <a:p>
          <a:endParaRPr lang="en-US"/>
        </a:p>
      </dgm:t>
    </dgm:pt>
    <dgm:pt modelId="{B077924B-ACCB-6443-83C2-8FCC160D6B45}" type="parTrans" cxnId="{F703541A-68D9-4642-BD5A-D2FE38159D3B}">
      <dgm:prSet/>
      <dgm:spPr/>
      <dgm:t>
        <a:bodyPr/>
        <a:lstStyle/>
        <a:p>
          <a:endParaRPr lang="en-US"/>
        </a:p>
      </dgm:t>
    </dgm:pt>
    <dgm:pt modelId="{93688AB7-383B-3E46-8D78-F00BC07033AC}">
      <dgm:prSet phldrT="[Text]"/>
      <dgm:spPr/>
      <dgm:t>
        <a:bodyPr/>
        <a:lstStyle/>
        <a:p>
          <a:r>
            <a:rPr lang="en-US"/>
            <a:t>Stage 2</a:t>
          </a:r>
        </a:p>
      </dgm:t>
    </dgm:pt>
    <dgm:pt modelId="{44179037-47F4-8A4F-AA0E-D3D7DBBFBFA2}" type="sibTrans" cxnId="{F703541A-68D9-4642-BD5A-D2FE38159D3B}">
      <dgm:prSet/>
      <dgm:spPr/>
      <dgm:t>
        <a:bodyPr/>
        <a:lstStyle/>
        <a:p>
          <a:endParaRPr lang="en-US"/>
        </a:p>
      </dgm:t>
    </dgm:pt>
    <dgm:pt modelId="{A9364C52-B212-8E4A-B4C1-12D117605D04}" type="parTrans" cxnId="{A2AD7513-17E9-4C7C-A477-9D3B29DB2878}">
      <dgm:prSet/>
      <dgm:spPr/>
      <dgm:t>
        <a:bodyPr/>
        <a:lstStyle/>
        <a:p>
          <a:endParaRPr lang="en-US"/>
        </a:p>
      </dgm:t>
    </dgm:pt>
    <dgm:pt modelId="{1D52F6FD-B950-E344-B300-F7B5B660768A}">
      <dgm:prSet phldrT="[Text]"/>
      <dgm:spPr/>
      <dgm:t>
        <a:bodyPr/>
        <a:lstStyle/>
        <a:p>
          <a:r>
            <a:rPr lang="en-US"/>
            <a:t>Stage 3</a:t>
          </a:r>
        </a:p>
      </dgm:t>
    </dgm:pt>
    <dgm:pt modelId="{C2470234-D2BC-C549-9F84-7E3E8158924F}" type="sibTrans" cxnId="{A2AD7513-17E9-4C7C-A477-9D3B29DB2878}">
      <dgm:prSet/>
      <dgm:spPr/>
      <dgm:t>
        <a:bodyPr/>
        <a:lstStyle/>
        <a:p>
          <a:endParaRPr lang="en-US"/>
        </a:p>
      </dgm:t>
    </dgm:pt>
    <dgm:pt modelId="{E39C8F07-69D8-7C41-8B67-14DAA57F486A}" type="pres">
      <dgm:prSet presAssocID="{9E40BAB6-085A-064C-99EF-FD813D57D537}" presName="mainComposite" presStyleCnt="0">
        <dgm:presLayoutVars>
          <dgm:chPref val="1"/>
          <dgm:dir/>
          <dgm:animOne val="branch"/>
          <dgm:animLvl val="lvl"/>
          <dgm:resizeHandles val="exact"/>
        </dgm:presLayoutVars>
      </dgm:prSet>
      <dgm:spPr/>
    </dgm:pt>
    <dgm:pt modelId="{F3DE8F90-3FB7-F049-BEC7-51B8BBE48F23}" type="pres">
      <dgm:prSet presAssocID="{9E40BAB6-085A-064C-99EF-FD813D57D537}" presName="hierFlow" presStyleCnt="0"/>
      <dgm:spPr/>
    </dgm:pt>
    <dgm:pt modelId="{4A63183F-0D50-644D-A54C-8531255C54C2}" type="pres">
      <dgm:prSet presAssocID="{9E40BAB6-085A-064C-99EF-FD813D57D537}" presName="firstBuf" presStyleCnt="0"/>
      <dgm:spPr/>
    </dgm:pt>
    <dgm:pt modelId="{F725BB61-ADB0-1344-849F-A82CAEF5A93A}" type="pres">
      <dgm:prSet presAssocID="{9E40BAB6-085A-064C-99EF-FD813D57D537}" presName="hierChild1" presStyleCnt="0">
        <dgm:presLayoutVars>
          <dgm:chPref val="1"/>
          <dgm:animOne val="branch"/>
          <dgm:animLvl val="lvl"/>
        </dgm:presLayoutVars>
      </dgm:prSet>
      <dgm:spPr/>
    </dgm:pt>
    <dgm:pt modelId="{645262A1-1494-F241-9597-A4EAD8A8CEA4}" type="pres">
      <dgm:prSet presAssocID="{A019169F-1EFB-EF47-8A85-50C5E9DAE4FE}" presName="Name14" presStyleCnt="0"/>
      <dgm:spPr/>
    </dgm:pt>
    <dgm:pt modelId="{2FD0922C-7143-5444-810E-8DF2E747262F}" type="pres">
      <dgm:prSet presAssocID="{A019169F-1EFB-EF47-8A85-50C5E9DAE4FE}" presName="level1Shape" presStyleLbl="node0" presStyleIdx="0" presStyleCnt="1">
        <dgm:presLayoutVars>
          <dgm:chPref val="3"/>
        </dgm:presLayoutVars>
      </dgm:prSet>
      <dgm:spPr/>
    </dgm:pt>
    <dgm:pt modelId="{F428145E-4D61-A84A-AF60-07663D200369}" type="pres">
      <dgm:prSet presAssocID="{A019169F-1EFB-EF47-8A85-50C5E9DAE4FE}" presName="hierChild2" presStyleCnt="0"/>
      <dgm:spPr/>
    </dgm:pt>
    <dgm:pt modelId="{5FC23FC6-A1C3-2048-91D5-EA0174C9C070}" type="pres">
      <dgm:prSet presAssocID="{9BF96775-1F5A-DB42-91CE-2D537B14F74C}" presName="Name19" presStyleLbl="parChTrans1D2" presStyleIdx="0" presStyleCnt="2"/>
      <dgm:spPr/>
    </dgm:pt>
    <dgm:pt modelId="{C33B1A19-14A7-E941-94AA-ED7B040E57C5}" type="pres">
      <dgm:prSet presAssocID="{794EC229-DA41-FE42-8919-39F183AA29CB}" presName="Name21" presStyleCnt="0"/>
      <dgm:spPr/>
    </dgm:pt>
    <dgm:pt modelId="{EF05B41D-5093-814E-97CA-1EAB359D9EFA}" type="pres">
      <dgm:prSet presAssocID="{794EC229-DA41-FE42-8919-39F183AA29CB}" presName="level2Shape" presStyleLbl="node2" presStyleIdx="0" presStyleCnt="2"/>
      <dgm:spPr/>
    </dgm:pt>
    <dgm:pt modelId="{BAD7DF23-8C24-824F-A25F-565A6656ED5D}" type="pres">
      <dgm:prSet presAssocID="{794EC229-DA41-FE42-8919-39F183AA29CB}" presName="hierChild3" presStyleCnt="0"/>
      <dgm:spPr/>
    </dgm:pt>
    <dgm:pt modelId="{8233689C-E927-DD49-B950-1D994C90FD97}" type="pres">
      <dgm:prSet presAssocID="{0C41F78C-2EDD-8A4C-AD5E-29CFC76F05EB}" presName="Name19" presStyleLbl="parChTrans1D3" presStyleIdx="0" presStyleCnt="2"/>
      <dgm:spPr/>
    </dgm:pt>
    <dgm:pt modelId="{C59EAA69-629A-2942-BF80-5FF5170C99B3}" type="pres">
      <dgm:prSet presAssocID="{F5B595CA-BCBA-4B4B-A548-8565AAD0E867}" presName="Name21" presStyleCnt="0"/>
      <dgm:spPr/>
    </dgm:pt>
    <dgm:pt modelId="{A3CD14FD-DA56-354A-913E-C349BFAB2B93}" type="pres">
      <dgm:prSet presAssocID="{F5B595CA-BCBA-4B4B-A548-8565AAD0E867}" presName="level2Shape" presStyleLbl="node3" presStyleIdx="0" presStyleCnt="2"/>
      <dgm:spPr/>
    </dgm:pt>
    <dgm:pt modelId="{F1B55B0F-88D7-2F41-A92B-F6AD5F70E18C}" type="pres">
      <dgm:prSet presAssocID="{F5B595CA-BCBA-4B4B-A548-8565AAD0E867}" presName="hierChild3" presStyleCnt="0"/>
      <dgm:spPr/>
    </dgm:pt>
    <dgm:pt modelId="{6C3D6387-59EB-284B-B920-3069A3AD69A7}" type="pres">
      <dgm:prSet presAssocID="{B59B0577-9162-C140-A983-41F51E2885D2}" presName="Name19" presStyleLbl="parChTrans1D3" presStyleIdx="1" presStyleCnt="2"/>
      <dgm:spPr/>
    </dgm:pt>
    <dgm:pt modelId="{2B708FA9-3460-344A-BF04-051B623D6C41}" type="pres">
      <dgm:prSet presAssocID="{4D58EAB1-5472-6945-B90C-13892A5C8CAD}" presName="Name21" presStyleCnt="0"/>
      <dgm:spPr/>
    </dgm:pt>
    <dgm:pt modelId="{B02EB177-E4D2-0B42-B7BF-3C563F41743E}" type="pres">
      <dgm:prSet presAssocID="{4D58EAB1-5472-6945-B90C-13892A5C8CAD}" presName="level2Shape" presStyleLbl="node3" presStyleIdx="1" presStyleCnt="2"/>
      <dgm:spPr/>
    </dgm:pt>
    <dgm:pt modelId="{77930C33-9511-E54A-ACEC-C93598E0C39B}" type="pres">
      <dgm:prSet presAssocID="{4D58EAB1-5472-6945-B90C-13892A5C8CAD}" presName="hierChild3" presStyleCnt="0"/>
      <dgm:spPr/>
    </dgm:pt>
    <dgm:pt modelId="{60FE70C4-D016-BC4E-ACE7-FFA8222AFF28}" type="pres">
      <dgm:prSet presAssocID="{3291A838-27FD-DE4F-B956-B97FD7B624CB}" presName="Name19" presStyleLbl="parChTrans1D2" presStyleIdx="1" presStyleCnt="2"/>
      <dgm:spPr/>
    </dgm:pt>
    <dgm:pt modelId="{D292AC62-2AC0-7A4C-B0F6-DDB6910A3B8A}" type="pres">
      <dgm:prSet presAssocID="{E039DBC0-9B07-014A-888E-644CAB5AB70F}" presName="Name21" presStyleCnt="0"/>
      <dgm:spPr/>
    </dgm:pt>
    <dgm:pt modelId="{61BE8D1D-3DBD-E442-A587-BE221E4F7F0F}" type="pres">
      <dgm:prSet presAssocID="{E039DBC0-9B07-014A-888E-644CAB5AB70F}" presName="level2Shape" presStyleLbl="node2" presStyleIdx="1" presStyleCnt="2"/>
      <dgm:spPr/>
    </dgm:pt>
    <dgm:pt modelId="{D990EE0C-CD9C-F241-8368-EE1834DFE485}" type="pres">
      <dgm:prSet presAssocID="{E039DBC0-9B07-014A-888E-644CAB5AB70F}" presName="hierChild3" presStyleCnt="0"/>
      <dgm:spPr/>
    </dgm:pt>
    <dgm:pt modelId="{D1BFFCB0-8751-E747-88DE-6ACAD67EC19A}" type="pres">
      <dgm:prSet presAssocID="{9E40BAB6-085A-064C-99EF-FD813D57D537}" presName="bgShapesFlow" presStyleCnt="0"/>
      <dgm:spPr/>
    </dgm:pt>
    <dgm:pt modelId="{1F91AB01-96CD-3E4D-AAD4-957C1ED0835D}" type="pres">
      <dgm:prSet presAssocID="{FB1BD2D0-AE7D-C649-98D9-4E7C27DFF3D0}" presName="rectComp" presStyleCnt="0"/>
      <dgm:spPr/>
    </dgm:pt>
    <dgm:pt modelId="{DD4BEC00-4670-4143-A6D0-8177C0755AD7}" type="pres">
      <dgm:prSet presAssocID="{FB1BD2D0-AE7D-C649-98D9-4E7C27DFF3D0}" presName="bgRect" presStyleLbl="bgShp" presStyleIdx="0" presStyleCnt="3"/>
      <dgm:spPr/>
    </dgm:pt>
    <dgm:pt modelId="{4E286146-0DC5-D24A-ACC7-12648A035C3E}" type="pres">
      <dgm:prSet presAssocID="{FB1BD2D0-AE7D-C649-98D9-4E7C27DFF3D0}" presName="bgRectTx" presStyleLbl="bgShp" presStyleIdx="0" presStyleCnt="3">
        <dgm:presLayoutVars>
          <dgm:bulletEnabled val="1"/>
        </dgm:presLayoutVars>
      </dgm:prSet>
      <dgm:spPr/>
    </dgm:pt>
    <dgm:pt modelId="{D69ED8E0-5151-4A43-848C-FF62C43E573F}" type="pres">
      <dgm:prSet presAssocID="{FB1BD2D0-AE7D-C649-98D9-4E7C27DFF3D0}" presName="spComp" presStyleCnt="0"/>
      <dgm:spPr/>
    </dgm:pt>
    <dgm:pt modelId="{F387831E-BC7F-2140-9019-35FA26E27EC9}" type="pres">
      <dgm:prSet presAssocID="{FB1BD2D0-AE7D-C649-98D9-4E7C27DFF3D0}" presName="vSp" presStyleCnt="0"/>
      <dgm:spPr/>
    </dgm:pt>
    <dgm:pt modelId="{EDC594E1-F36E-4F45-A01D-79062634E386}" type="pres">
      <dgm:prSet presAssocID="{93688AB7-383B-3E46-8D78-F00BC07033AC}" presName="rectComp" presStyleCnt="0"/>
      <dgm:spPr/>
    </dgm:pt>
    <dgm:pt modelId="{4C25DD6C-6258-5245-9112-7E9940018FD6}" type="pres">
      <dgm:prSet presAssocID="{93688AB7-383B-3E46-8D78-F00BC07033AC}" presName="bgRect" presStyleLbl="bgShp" presStyleIdx="1" presStyleCnt="3"/>
      <dgm:spPr/>
    </dgm:pt>
    <dgm:pt modelId="{9F09E227-FC95-2F4B-9480-0D18F06AF1B9}" type="pres">
      <dgm:prSet presAssocID="{93688AB7-383B-3E46-8D78-F00BC07033AC}" presName="bgRectTx" presStyleLbl="bgShp" presStyleIdx="1" presStyleCnt="3">
        <dgm:presLayoutVars>
          <dgm:bulletEnabled val="1"/>
        </dgm:presLayoutVars>
      </dgm:prSet>
      <dgm:spPr/>
    </dgm:pt>
    <dgm:pt modelId="{AA5E31F9-C10E-3142-AD9F-AA98A0F37A42}" type="pres">
      <dgm:prSet presAssocID="{93688AB7-383B-3E46-8D78-F00BC07033AC}" presName="spComp" presStyleCnt="0"/>
      <dgm:spPr/>
    </dgm:pt>
    <dgm:pt modelId="{240B02D3-7D92-F044-B84B-4FCF7282BA19}" type="pres">
      <dgm:prSet presAssocID="{93688AB7-383B-3E46-8D78-F00BC07033AC}" presName="vSp" presStyleCnt="0"/>
      <dgm:spPr/>
    </dgm:pt>
    <dgm:pt modelId="{0F04AE5E-9689-4F44-935A-F33CFADEF731}" type="pres">
      <dgm:prSet presAssocID="{1D52F6FD-B950-E344-B300-F7B5B660768A}" presName="rectComp" presStyleCnt="0"/>
      <dgm:spPr/>
    </dgm:pt>
    <dgm:pt modelId="{C165098E-8C13-3D4D-A564-2C0CA14DBBEB}" type="pres">
      <dgm:prSet presAssocID="{1D52F6FD-B950-E344-B300-F7B5B660768A}" presName="bgRect" presStyleLbl="bgShp" presStyleIdx="2" presStyleCnt="3"/>
      <dgm:spPr/>
    </dgm:pt>
    <dgm:pt modelId="{46DBF91F-C3BF-3C45-8299-92D1C8996636}" type="pres">
      <dgm:prSet presAssocID="{1D52F6FD-B950-E344-B300-F7B5B660768A}" presName="bgRectTx" presStyleLbl="bgShp" presStyleIdx="2" presStyleCnt="3">
        <dgm:presLayoutVars>
          <dgm:bulletEnabled val="1"/>
        </dgm:presLayoutVars>
      </dgm:prSet>
      <dgm:spPr/>
    </dgm:pt>
  </dgm:ptLst>
  <dgm:cxnLst>
    <dgm:cxn modelId="{D0922C0F-8B6C-4505-A326-06BB137EC547}" srcId="{794EC229-DA41-FE42-8919-39F183AA29CB}" destId="{F5B595CA-BCBA-4B4B-A548-8565AAD0E867}" srcOrd="0" destOrd="0" parTransId="{0C41F78C-2EDD-8A4C-AD5E-29CFC76F05EB}" sibTransId="{5393EB4B-21CC-0049-8340-2FECA7FCBC91}"/>
    <dgm:cxn modelId="{A2AD7513-17E9-4C7C-A477-9D3B29DB2878}" srcId="{9E40BAB6-085A-064C-99EF-FD813D57D537}" destId="{1D52F6FD-B950-E344-B300-F7B5B660768A}" srcOrd="3" destOrd="0" parTransId="{A9364C52-B212-8E4A-B4C1-12D117605D04}" sibTransId="{C2470234-D2BC-C549-9F84-7E3E8158924F}"/>
    <dgm:cxn modelId="{1EF90718-7717-4A08-9DA5-418C20ADE7BD}" type="presOf" srcId="{1D52F6FD-B950-E344-B300-F7B5B660768A}" destId="{46DBF91F-C3BF-3C45-8299-92D1C8996636}" srcOrd="1" destOrd="0" presId="urn:microsoft.com/office/officeart/2005/8/layout/hierarchy6"/>
    <dgm:cxn modelId="{F703541A-68D9-4642-BD5A-D2FE38159D3B}" srcId="{9E40BAB6-085A-064C-99EF-FD813D57D537}" destId="{93688AB7-383B-3E46-8D78-F00BC07033AC}" srcOrd="2" destOrd="0" parTransId="{B077924B-ACCB-6443-83C2-8FCC160D6B45}" sibTransId="{44179037-47F4-8A4F-AA0E-D3D7DBBFBFA2}"/>
    <dgm:cxn modelId="{4762B01B-80B2-424B-B4D7-AE42CEA3805D}" type="presOf" srcId="{F5B595CA-BCBA-4B4B-A548-8565AAD0E867}" destId="{A3CD14FD-DA56-354A-913E-C349BFAB2B93}" srcOrd="0" destOrd="0" presId="urn:microsoft.com/office/officeart/2005/8/layout/hierarchy6"/>
    <dgm:cxn modelId="{4AB6CC33-8D10-40B0-8724-F89D8FB20DBC}" type="presOf" srcId="{FB1BD2D0-AE7D-C649-98D9-4E7C27DFF3D0}" destId="{DD4BEC00-4670-4143-A6D0-8177C0755AD7}" srcOrd="0" destOrd="0" presId="urn:microsoft.com/office/officeart/2005/8/layout/hierarchy6"/>
    <dgm:cxn modelId="{8E06083C-F2D4-4923-A07C-10736F445FC8}" srcId="{A019169F-1EFB-EF47-8A85-50C5E9DAE4FE}" destId="{794EC229-DA41-FE42-8919-39F183AA29CB}" srcOrd="0" destOrd="0" parTransId="{9BF96775-1F5A-DB42-91CE-2D537B14F74C}" sibTransId="{D1FDBD54-BBF2-2948-A70C-C06E4EBF0E23}"/>
    <dgm:cxn modelId="{BABFD554-A41C-4DC7-8CEA-7B6D10BCEF5C}" type="presOf" srcId="{93688AB7-383B-3E46-8D78-F00BC07033AC}" destId="{9F09E227-FC95-2F4B-9480-0D18F06AF1B9}" srcOrd="1" destOrd="0" presId="urn:microsoft.com/office/officeart/2005/8/layout/hierarchy6"/>
    <dgm:cxn modelId="{E2C27358-88AF-4DE1-B152-AA0B1E9CF754}" type="presOf" srcId="{FB1BD2D0-AE7D-C649-98D9-4E7C27DFF3D0}" destId="{4E286146-0DC5-D24A-ACC7-12648A035C3E}" srcOrd="1" destOrd="0" presId="urn:microsoft.com/office/officeart/2005/8/layout/hierarchy6"/>
    <dgm:cxn modelId="{ED405E6A-29F0-45D2-84CD-D36C2C4A9DCF}" type="presOf" srcId="{3291A838-27FD-DE4F-B956-B97FD7B624CB}" destId="{60FE70C4-D016-BC4E-ACE7-FFA8222AFF28}" srcOrd="0" destOrd="0" presId="urn:microsoft.com/office/officeart/2005/8/layout/hierarchy6"/>
    <dgm:cxn modelId="{0E66B894-2AF2-4645-868C-F258EAA4D119}" srcId="{9E40BAB6-085A-064C-99EF-FD813D57D537}" destId="{A019169F-1EFB-EF47-8A85-50C5E9DAE4FE}" srcOrd="0" destOrd="0" parTransId="{2D96B0E2-FF4C-A547-9956-0833F6582C5C}" sibTransId="{F5BD4DF5-0C23-B24C-9F57-48DFE05D65DE}"/>
    <dgm:cxn modelId="{604CF396-AD53-4686-9C87-E80557D57E30}" type="presOf" srcId="{9E40BAB6-085A-064C-99EF-FD813D57D537}" destId="{E39C8F07-69D8-7C41-8B67-14DAA57F486A}" srcOrd="0" destOrd="0" presId="urn:microsoft.com/office/officeart/2005/8/layout/hierarchy6"/>
    <dgm:cxn modelId="{907C8A98-5E18-4A97-94DA-CDCB2D8E867A}" type="presOf" srcId="{A019169F-1EFB-EF47-8A85-50C5E9DAE4FE}" destId="{2FD0922C-7143-5444-810E-8DF2E747262F}" srcOrd="0" destOrd="0" presId="urn:microsoft.com/office/officeart/2005/8/layout/hierarchy6"/>
    <dgm:cxn modelId="{6234F59A-5F9D-4B8E-8A6F-14BD8473E8E3}" type="presOf" srcId="{9BF96775-1F5A-DB42-91CE-2D537B14F74C}" destId="{5FC23FC6-A1C3-2048-91D5-EA0174C9C070}" srcOrd="0" destOrd="0" presId="urn:microsoft.com/office/officeart/2005/8/layout/hierarchy6"/>
    <dgm:cxn modelId="{D1D94EB2-A676-409C-BF8A-9E7E2BD21474}" type="presOf" srcId="{0C41F78C-2EDD-8A4C-AD5E-29CFC76F05EB}" destId="{8233689C-E927-DD49-B950-1D994C90FD97}" srcOrd="0" destOrd="0" presId="urn:microsoft.com/office/officeart/2005/8/layout/hierarchy6"/>
    <dgm:cxn modelId="{4F3C2EBD-C2A4-489F-81FD-C50A81955279}" type="presOf" srcId="{B59B0577-9162-C140-A983-41F51E2885D2}" destId="{6C3D6387-59EB-284B-B920-3069A3AD69A7}" srcOrd="0" destOrd="0" presId="urn:microsoft.com/office/officeart/2005/8/layout/hierarchy6"/>
    <dgm:cxn modelId="{32A8D1BD-6B09-4269-BF84-4745B183F7E3}" srcId="{794EC229-DA41-FE42-8919-39F183AA29CB}" destId="{4D58EAB1-5472-6945-B90C-13892A5C8CAD}" srcOrd="1" destOrd="0" parTransId="{B59B0577-9162-C140-A983-41F51E2885D2}" sibTransId="{DCDBB0C9-CD63-6445-ACB1-862844976116}"/>
    <dgm:cxn modelId="{F084EBC4-C73E-4100-AC22-BC7F410757D4}" type="presOf" srcId="{794EC229-DA41-FE42-8919-39F183AA29CB}" destId="{EF05B41D-5093-814E-97CA-1EAB359D9EFA}" srcOrd="0" destOrd="0" presId="urn:microsoft.com/office/officeart/2005/8/layout/hierarchy6"/>
    <dgm:cxn modelId="{B74693C9-3E28-43C7-8C43-EA416DEFDA96}" srcId="{9E40BAB6-085A-064C-99EF-FD813D57D537}" destId="{FB1BD2D0-AE7D-C649-98D9-4E7C27DFF3D0}" srcOrd="1" destOrd="0" parTransId="{36289A75-1F88-3648-A0E6-BCDE69543618}" sibTransId="{5B6E3104-B515-6840-8508-8932FA48D6A2}"/>
    <dgm:cxn modelId="{967D65E2-6D04-4D8D-8581-60631087B791}" type="presOf" srcId="{93688AB7-383B-3E46-8D78-F00BC07033AC}" destId="{4C25DD6C-6258-5245-9112-7E9940018FD6}" srcOrd="0" destOrd="0" presId="urn:microsoft.com/office/officeart/2005/8/layout/hierarchy6"/>
    <dgm:cxn modelId="{C8C2BFE5-3491-4731-8A27-D96E88A1A5CF}" srcId="{A019169F-1EFB-EF47-8A85-50C5E9DAE4FE}" destId="{E039DBC0-9B07-014A-888E-644CAB5AB70F}" srcOrd="1" destOrd="0" parTransId="{3291A838-27FD-DE4F-B956-B97FD7B624CB}" sibTransId="{BEC96215-5A00-BD43-A700-DE4AE3FE142E}"/>
    <dgm:cxn modelId="{2C5730EC-932D-48F9-BCD9-9185FB828B85}" type="presOf" srcId="{4D58EAB1-5472-6945-B90C-13892A5C8CAD}" destId="{B02EB177-E4D2-0B42-B7BF-3C563F41743E}" srcOrd="0" destOrd="0" presId="urn:microsoft.com/office/officeart/2005/8/layout/hierarchy6"/>
    <dgm:cxn modelId="{A9B505F1-6CCE-4C51-97E5-B55C81BC77E3}" type="presOf" srcId="{1D52F6FD-B950-E344-B300-F7B5B660768A}" destId="{C165098E-8C13-3D4D-A564-2C0CA14DBBEB}" srcOrd="0" destOrd="0" presId="urn:microsoft.com/office/officeart/2005/8/layout/hierarchy6"/>
    <dgm:cxn modelId="{744CEFF4-6939-4C26-915E-8A5858E02DED}" type="presOf" srcId="{E039DBC0-9B07-014A-888E-644CAB5AB70F}" destId="{61BE8D1D-3DBD-E442-A587-BE221E4F7F0F}" srcOrd="0" destOrd="0" presId="urn:microsoft.com/office/officeart/2005/8/layout/hierarchy6"/>
    <dgm:cxn modelId="{B984F7D6-1ED9-49AC-BCB0-9740152EDDA6}" type="presParOf" srcId="{E39C8F07-69D8-7C41-8B67-14DAA57F486A}" destId="{F3DE8F90-3FB7-F049-BEC7-51B8BBE48F23}" srcOrd="0" destOrd="0" presId="urn:microsoft.com/office/officeart/2005/8/layout/hierarchy6"/>
    <dgm:cxn modelId="{C7FC09D2-DE7A-4674-B75A-B5F36B5D7842}" type="presParOf" srcId="{F3DE8F90-3FB7-F049-BEC7-51B8BBE48F23}" destId="{4A63183F-0D50-644D-A54C-8531255C54C2}" srcOrd="0" destOrd="0" presId="urn:microsoft.com/office/officeart/2005/8/layout/hierarchy6"/>
    <dgm:cxn modelId="{32B470C2-6365-482F-85C3-47D986CF7322}" type="presParOf" srcId="{F3DE8F90-3FB7-F049-BEC7-51B8BBE48F23}" destId="{F725BB61-ADB0-1344-849F-A82CAEF5A93A}" srcOrd="1" destOrd="0" presId="urn:microsoft.com/office/officeart/2005/8/layout/hierarchy6"/>
    <dgm:cxn modelId="{4B26BA1B-9FD6-42BB-9527-0AA46156A749}" type="presParOf" srcId="{F725BB61-ADB0-1344-849F-A82CAEF5A93A}" destId="{645262A1-1494-F241-9597-A4EAD8A8CEA4}" srcOrd="0" destOrd="0" presId="urn:microsoft.com/office/officeart/2005/8/layout/hierarchy6"/>
    <dgm:cxn modelId="{FE881033-4DD3-426C-AC8E-2948F56252FB}" type="presParOf" srcId="{645262A1-1494-F241-9597-A4EAD8A8CEA4}" destId="{2FD0922C-7143-5444-810E-8DF2E747262F}" srcOrd="0" destOrd="0" presId="urn:microsoft.com/office/officeart/2005/8/layout/hierarchy6"/>
    <dgm:cxn modelId="{81458A36-3603-40FD-9150-F076DAD0964F}" type="presParOf" srcId="{645262A1-1494-F241-9597-A4EAD8A8CEA4}" destId="{F428145E-4D61-A84A-AF60-07663D200369}" srcOrd="1" destOrd="0" presId="urn:microsoft.com/office/officeart/2005/8/layout/hierarchy6"/>
    <dgm:cxn modelId="{048B3657-9BE1-4559-BB64-6C611A6C888A}" type="presParOf" srcId="{F428145E-4D61-A84A-AF60-07663D200369}" destId="{5FC23FC6-A1C3-2048-91D5-EA0174C9C070}" srcOrd="0" destOrd="0" presId="urn:microsoft.com/office/officeart/2005/8/layout/hierarchy6"/>
    <dgm:cxn modelId="{0329A4BA-A8E7-4B44-BA0A-A3E5C5F0152A}" type="presParOf" srcId="{F428145E-4D61-A84A-AF60-07663D200369}" destId="{C33B1A19-14A7-E941-94AA-ED7B040E57C5}" srcOrd="1" destOrd="0" presId="urn:microsoft.com/office/officeart/2005/8/layout/hierarchy6"/>
    <dgm:cxn modelId="{F5125F14-C448-4333-86AD-DA7B1B919611}" type="presParOf" srcId="{C33B1A19-14A7-E941-94AA-ED7B040E57C5}" destId="{EF05B41D-5093-814E-97CA-1EAB359D9EFA}" srcOrd="0" destOrd="0" presId="urn:microsoft.com/office/officeart/2005/8/layout/hierarchy6"/>
    <dgm:cxn modelId="{BE192DF5-A0A3-42E1-ABE6-8AA28B04811F}" type="presParOf" srcId="{C33B1A19-14A7-E941-94AA-ED7B040E57C5}" destId="{BAD7DF23-8C24-824F-A25F-565A6656ED5D}" srcOrd="1" destOrd="0" presId="urn:microsoft.com/office/officeart/2005/8/layout/hierarchy6"/>
    <dgm:cxn modelId="{D1F54BD4-9FFB-4462-AF06-F0D28015DC00}" type="presParOf" srcId="{BAD7DF23-8C24-824F-A25F-565A6656ED5D}" destId="{8233689C-E927-DD49-B950-1D994C90FD97}" srcOrd="0" destOrd="0" presId="urn:microsoft.com/office/officeart/2005/8/layout/hierarchy6"/>
    <dgm:cxn modelId="{78C681EA-B850-4BC3-A5C1-48551B58CE02}" type="presParOf" srcId="{BAD7DF23-8C24-824F-A25F-565A6656ED5D}" destId="{C59EAA69-629A-2942-BF80-5FF5170C99B3}" srcOrd="1" destOrd="0" presId="urn:microsoft.com/office/officeart/2005/8/layout/hierarchy6"/>
    <dgm:cxn modelId="{D3686921-A0FD-4148-A9D9-6221CB53CBEE}" type="presParOf" srcId="{C59EAA69-629A-2942-BF80-5FF5170C99B3}" destId="{A3CD14FD-DA56-354A-913E-C349BFAB2B93}" srcOrd="0" destOrd="0" presId="urn:microsoft.com/office/officeart/2005/8/layout/hierarchy6"/>
    <dgm:cxn modelId="{FB8EE22B-5C01-4B33-A49E-CAB412E3ED92}" type="presParOf" srcId="{C59EAA69-629A-2942-BF80-5FF5170C99B3}" destId="{F1B55B0F-88D7-2F41-A92B-F6AD5F70E18C}" srcOrd="1" destOrd="0" presId="urn:microsoft.com/office/officeart/2005/8/layout/hierarchy6"/>
    <dgm:cxn modelId="{DD7647A6-5F0E-41A0-AD87-B1CB9BE4A9A8}" type="presParOf" srcId="{BAD7DF23-8C24-824F-A25F-565A6656ED5D}" destId="{6C3D6387-59EB-284B-B920-3069A3AD69A7}" srcOrd="2" destOrd="0" presId="urn:microsoft.com/office/officeart/2005/8/layout/hierarchy6"/>
    <dgm:cxn modelId="{2BBA0725-4140-43A4-9599-9A7991954E8C}" type="presParOf" srcId="{BAD7DF23-8C24-824F-A25F-565A6656ED5D}" destId="{2B708FA9-3460-344A-BF04-051B623D6C41}" srcOrd="3" destOrd="0" presId="urn:microsoft.com/office/officeart/2005/8/layout/hierarchy6"/>
    <dgm:cxn modelId="{0EA62861-7640-44D6-871B-DC0EBAA793AA}" type="presParOf" srcId="{2B708FA9-3460-344A-BF04-051B623D6C41}" destId="{B02EB177-E4D2-0B42-B7BF-3C563F41743E}" srcOrd="0" destOrd="0" presId="urn:microsoft.com/office/officeart/2005/8/layout/hierarchy6"/>
    <dgm:cxn modelId="{701D3418-B6FF-438C-9BD1-AD80B0A09D77}" type="presParOf" srcId="{2B708FA9-3460-344A-BF04-051B623D6C41}" destId="{77930C33-9511-E54A-ACEC-C93598E0C39B}" srcOrd="1" destOrd="0" presId="urn:microsoft.com/office/officeart/2005/8/layout/hierarchy6"/>
    <dgm:cxn modelId="{A37BC933-29C8-4F98-8765-FB6A5605BB09}" type="presParOf" srcId="{F428145E-4D61-A84A-AF60-07663D200369}" destId="{60FE70C4-D016-BC4E-ACE7-FFA8222AFF28}" srcOrd="2" destOrd="0" presId="urn:microsoft.com/office/officeart/2005/8/layout/hierarchy6"/>
    <dgm:cxn modelId="{C0B81FCD-69A2-47B6-9019-2419AEADDDBC}" type="presParOf" srcId="{F428145E-4D61-A84A-AF60-07663D200369}" destId="{D292AC62-2AC0-7A4C-B0F6-DDB6910A3B8A}" srcOrd="3" destOrd="0" presId="urn:microsoft.com/office/officeart/2005/8/layout/hierarchy6"/>
    <dgm:cxn modelId="{6D0B3B01-46A2-44D2-8DB5-B4A1B295F89F}" type="presParOf" srcId="{D292AC62-2AC0-7A4C-B0F6-DDB6910A3B8A}" destId="{61BE8D1D-3DBD-E442-A587-BE221E4F7F0F}" srcOrd="0" destOrd="0" presId="urn:microsoft.com/office/officeart/2005/8/layout/hierarchy6"/>
    <dgm:cxn modelId="{C451F6CD-39BD-4BE4-A1AB-31BBF95B9E26}" type="presParOf" srcId="{D292AC62-2AC0-7A4C-B0F6-DDB6910A3B8A}" destId="{D990EE0C-CD9C-F241-8368-EE1834DFE485}" srcOrd="1" destOrd="0" presId="urn:microsoft.com/office/officeart/2005/8/layout/hierarchy6"/>
    <dgm:cxn modelId="{F06DA2D6-ED3E-4628-BB84-5DA3B047D4E1}" type="presParOf" srcId="{E39C8F07-69D8-7C41-8B67-14DAA57F486A}" destId="{D1BFFCB0-8751-E747-88DE-6ACAD67EC19A}" srcOrd="1" destOrd="0" presId="urn:microsoft.com/office/officeart/2005/8/layout/hierarchy6"/>
    <dgm:cxn modelId="{7D8C120E-1F27-491C-ABA9-605673E1B4FB}" type="presParOf" srcId="{D1BFFCB0-8751-E747-88DE-6ACAD67EC19A}" destId="{1F91AB01-96CD-3E4D-AAD4-957C1ED0835D}" srcOrd="0" destOrd="0" presId="urn:microsoft.com/office/officeart/2005/8/layout/hierarchy6"/>
    <dgm:cxn modelId="{C7DA8C25-13A3-4AC4-8C99-4B37DA9BE6AE}" type="presParOf" srcId="{1F91AB01-96CD-3E4D-AAD4-957C1ED0835D}" destId="{DD4BEC00-4670-4143-A6D0-8177C0755AD7}" srcOrd="0" destOrd="0" presId="urn:microsoft.com/office/officeart/2005/8/layout/hierarchy6"/>
    <dgm:cxn modelId="{884CC75E-8205-43E1-9060-B8E4A76B71F1}" type="presParOf" srcId="{1F91AB01-96CD-3E4D-AAD4-957C1ED0835D}" destId="{4E286146-0DC5-D24A-ACC7-12648A035C3E}" srcOrd="1" destOrd="0" presId="urn:microsoft.com/office/officeart/2005/8/layout/hierarchy6"/>
    <dgm:cxn modelId="{C3B19AB0-CF78-480A-8C78-A99A8AA4008B}" type="presParOf" srcId="{D1BFFCB0-8751-E747-88DE-6ACAD67EC19A}" destId="{D69ED8E0-5151-4A43-848C-FF62C43E573F}" srcOrd="1" destOrd="0" presId="urn:microsoft.com/office/officeart/2005/8/layout/hierarchy6"/>
    <dgm:cxn modelId="{DF7F0500-369F-4BF1-8631-0D321EA90300}" type="presParOf" srcId="{D69ED8E0-5151-4A43-848C-FF62C43E573F}" destId="{F387831E-BC7F-2140-9019-35FA26E27EC9}" srcOrd="0" destOrd="0" presId="urn:microsoft.com/office/officeart/2005/8/layout/hierarchy6"/>
    <dgm:cxn modelId="{B5FA494D-DA9F-4836-B2E3-F9287265ECF4}" type="presParOf" srcId="{D1BFFCB0-8751-E747-88DE-6ACAD67EC19A}" destId="{EDC594E1-F36E-4F45-A01D-79062634E386}" srcOrd="2" destOrd="0" presId="urn:microsoft.com/office/officeart/2005/8/layout/hierarchy6"/>
    <dgm:cxn modelId="{4E921FC3-43DE-4FFB-B439-59EDB7C269F9}" type="presParOf" srcId="{EDC594E1-F36E-4F45-A01D-79062634E386}" destId="{4C25DD6C-6258-5245-9112-7E9940018FD6}" srcOrd="0" destOrd="0" presId="urn:microsoft.com/office/officeart/2005/8/layout/hierarchy6"/>
    <dgm:cxn modelId="{785BE861-5A9B-4F14-BD1D-A215838BECCC}" type="presParOf" srcId="{EDC594E1-F36E-4F45-A01D-79062634E386}" destId="{9F09E227-FC95-2F4B-9480-0D18F06AF1B9}" srcOrd="1" destOrd="0" presId="urn:microsoft.com/office/officeart/2005/8/layout/hierarchy6"/>
    <dgm:cxn modelId="{98F224FE-E7D3-42F3-9095-CA46A182878F}" type="presParOf" srcId="{D1BFFCB0-8751-E747-88DE-6ACAD67EC19A}" destId="{AA5E31F9-C10E-3142-AD9F-AA98A0F37A42}" srcOrd="3" destOrd="0" presId="urn:microsoft.com/office/officeart/2005/8/layout/hierarchy6"/>
    <dgm:cxn modelId="{B2289395-873F-4356-AD26-310C5BCA4F35}" type="presParOf" srcId="{AA5E31F9-C10E-3142-AD9F-AA98A0F37A42}" destId="{240B02D3-7D92-F044-B84B-4FCF7282BA19}" srcOrd="0" destOrd="0" presId="urn:microsoft.com/office/officeart/2005/8/layout/hierarchy6"/>
    <dgm:cxn modelId="{06A0DD69-F8C1-41E3-A295-4B48BAD4CFC0}" type="presParOf" srcId="{D1BFFCB0-8751-E747-88DE-6ACAD67EC19A}" destId="{0F04AE5E-9689-4F44-935A-F33CFADEF731}" srcOrd="4" destOrd="0" presId="urn:microsoft.com/office/officeart/2005/8/layout/hierarchy6"/>
    <dgm:cxn modelId="{07897DCC-83FF-455F-99E9-A6B52D842A77}" type="presParOf" srcId="{0F04AE5E-9689-4F44-935A-F33CFADEF731}" destId="{C165098E-8C13-3D4D-A564-2C0CA14DBBEB}" srcOrd="0" destOrd="0" presId="urn:microsoft.com/office/officeart/2005/8/layout/hierarchy6"/>
    <dgm:cxn modelId="{282E765B-4378-4028-ACB1-EE234959C5A1}" type="presParOf" srcId="{0F04AE5E-9689-4F44-935A-F33CFADEF731}" destId="{46DBF91F-C3BF-3C45-8299-92D1C8996636}" srcOrd="1" destOrd="0" presId="urn:microsoft.com/office/officeart/2005/8/layout/hierarchy6"/>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E71936AC-220A-DE42-9C86-FA5002A8FFBD}" type="doc">
      <dgm:prSet loTypeId="urn:microsoft.com/office/officeart/2005/8/layout/process3" loCatId="list" qsTypeId="urn:microsoft.com/office/officeart/2005/8/quickstyle/simple1" qsCatId="simple" csTypeId="urn:microsoft.com/office/officeart/2005/8/colors/colorful1#4" csCatId="colorful" phldr="1"/>
      <dgm:spPr/>
      <dgm:t>
        <a:bodyPr/>
        <a:lstStyle/>
        <a:p>
          <a:endParaRPr lang="en-US"/>
        </a:p>
      </dgm:t>
    </dgm:pt>
    <dgm:pt modelId="{EB34E24F-5945-7F43-98A0-B3186409C610}" type="parTrans" cxnId="{3BAE3991-55E3-42B9-8A86-1DE03B6E34F4}">
      <dgm:prSet/>
      <dgm:spPr/>
      <dgm:t>
        <a:bodyPr/>
        <a:lstStyle/>
        <a:p>
          <a:endParaRPr lang="en-US"/>
        </a:p>
      </dgm:t>
    </dgm:pt>
    <dgm:pt modelId="{BFD9D81F-F1DE-A946-BB18-01ED20941BA1}">
      <dgm:prSet phldrT="[Text]" custT="1"/>
      <dgm:spPr/>
      <dgm:t>
        <a:bodyPr/>
        <a:lstStyle/>
        <a:p>
          <a:pPr algn="ctr"/>
          <a:r>
            <a:rPr lang="en-US" sz="2800"/>
            <a:t>Teacher Screening</a:t>
          </a:r>
        </a:p>
      </dgm:t>
    </dgm:pt>
    <dgm:pt modelId="{3F8E78A3-F1AA-834A-BD12-4081A347BA6F}" type="parTrans" cxnId="{44742CA7-8A2B-4BF0-976B-8D9BC6C2FC4F}">
      <dgm:prSet/>
      <dgm:spPr/>
      <dgm:t>
        <a:bodyPr/>
        <a:lstStyle/>
        <a:p>
          <a:endParaRPr lang="en-US"/>
        </a:p>
      </dgm:t>
    </dgm:pt>
    <dgm:pt modelId="{B1888047-BA95-6045-A8FC-C2081FF6D023}">
      <dgm:prSet phldrT="[Text]"/>
      <dgm:spPr/>
      <dgm:t>
        <a:bodyPr/>
        <a:lstStyle/>
        <a:p>
          <a:r>
            <a:rPr lang="en-US"/>
            <a:t>Review</a:t>
          </a:r>
          <a:r>
            <a:rPr lang="en-US" baseline="0"/>
            <a:t> class roster </a:t>
          </a:r>
          <a:endParaRPr lang="en-US"/>
        </a:p>
      </dgm:t>
    </dgm:pt>
    <dgm:pt modelId="{3D28E72E-AA26-0D4F-BCA6-8F23E0D408E6}" type="sibTrans" cxnId="{44742CA7-8A2B-4BF0-976B-8D9BC6C2FC4F}">
      <dgm:prSet/>
      <dgm:spPr/>
      <dgm:t>
        <a:bodyPr/>
        <a:lstStyle/>
        <a:p>
          <a:endParaRPr lang="en-US"/>
        </a:p>
      </dgm:t>
    </dgm:pt>
    <dgm:pt modelId="{5AA3B076-4690-434C-BA34-D806AB1ECE12}" type="parTrans" cxnId="{C474615F-3191-4228-A8A1-0FDC8A0D34A7}">
      <dgm:prSet/>
      <dgm:spPr/>
      <dgm:t>
        <a:bodyPr/>
        <a:lstStyle/>
        <a:p>
          <a:endParaRPr lang="en-US"/>
        </a:p>
      </dgm:t>
    </dgm:pt>
    <dgm:pt modelId="{CEC53035-D321-3844-9D52-BC8FF9DADAF7}">
      <dgm:prSet phldrT="[Text]"/>
      <dgm:spPr/>
      <dgm:t>
        <a:bodyPr/>
        <a:lstStyle/>
        <a:p>
          <a:r>
            <a:rPr lang="en-US"/>
            <a:t>Rank order top 5 student</a:t>
          </a:r>
          <a:r>
            <a:rPr lang="en-US" baseline="0"/>
            <a:t>s in each group</a:t>
          </a:r>
          <a:endParaRPr lang="en-US"/>
        </a:p>
      </dgm:t>
    </dgm:pt>
    <dgm:pt modelId="{2A2AC52C-6AB0-0842-8DD2-DEAEF8C7F47D}" type="sibTrans" cxnId="{C474615F-3191-4228-A8A1-0FDC8A0D34A7}">
      <dgm:prSet/>
      <dgm:spPr/>
      <dgm:t>
        <a:bodyPr/>
        <a:lstStyle/>
        <a:p>
          <a:endParaRPr lang="en-US"/>
        </a:p>
      </dgm:t>
    </dgm:pt>
    <dgm:pt modelId="{3B0F00C5-D8CA-FE4A-9BF5-AE04E5E47D3B}" type="sibTrans" cxnId="{3BAE3991-55E3-42B9-8A86-1DE03B6E34F4}">
      <dgm:prSet/>
      <dgm:spPr/>
      <dgm:t>
        <a:bodyPr/>
        <a:lstStyle/>
        <a:p>
          <a:endParaRPr lang="en-US"/>
        </a:p>
      </dgm:t>
    </dgm:pt>
    <dgm:pt modelId="{FD2D3072-2C18-844B-BF7A-A1091FCDFD20}" type="parTrans" cxnId="{257A08E9-B2DC-4EBD-AA15-F28DBC36C2D9}">
      <dgm:prSet/>
      <dgm:spPr/>
      <dgm:t>
        <a:bodyPr/>
        <a:lstStyle/>
        <a:p>
          <a:endParaRPr lang="en-US"/>
        </a:p>
      </dgm:t>
    </dgm:pt>
    <dgm:pt modelId="{C48380FB-2BC9-3841-AA0F-64CD08D0116F}">
      <dgm:prSet phldrT="[Text]" custT="1"/>
      <dgm:spPr/>
      <dgm:t>
        <a:bodyPr/>
        <a:lstStyle/>
        <a:p>
          <a:pPr algn="ctr"/>
          <a:r>
            <a:rPr lang="en-US" sz="2800"/>
            <a:t>Teacher Rating</a:t>
          </a:r>
        </a:p>
      </dgm:t>
    </dgm:pt>
    <dgm:pt modelId="{3809B33D-B0F5-524F-AFAD-50943F52F726}" type="parTrans" cxnId="{628FBAE2-8063-4022-ADB1-D73EA0192C28}">
      <dgm:prSet/>
      <dgm:spPr/>
      <dgm:t>
        <a:bodyPr/>
        <a:lstStyle/>
        <a:p>
          <a:endParaRPr lang="en-US"/>
        </a:p>
      </dgm:t>
    </dgm:pt>
    <dgm:pt modelId="{AB15FC6F-0EB2-4E43-9CA8-4868371CDBA9}">
      <dgm:prSet phldrT="[Text]"/>
      <dgm:spPr/>
      <dgm:t>
        <a:bodyPr/>
        <a:lstStyle/>
        <a:p>
          <a:r>
            <a:rPr lang="en-US"/>
            <a:t>Complete two rating scales for top</a:t>
          </a:r>
          <a:r>
            <a:rPr lang="en-US" baseline="0"/>
            <a:t> 3 externalizers and top 3 internalizers</a:t>
          </a:r>
          <a:endParaRPr lang="en-US"/>
        </a:p>
      </dgm:t>
    </dgm:pt>
    <dgm:pt modelId="{ADE2D8A4-7A17-BC43-8173-346EDE51BBB0}" type="sibTrans" cxnId="{628FBAE2-8063-4022-ADB1-D73EA0192C28}">
      <dgm:prSet/>
      <dgm:spPr/>
      <dgm:t>
        <a:bodyPr/>
        <a:lstStyle/>
        <a:p>
          <a:endParaRPr lang="en-US"/>
        </a:p>
      </dgm:t>
    </dgm:pt>
    <dgm:pt modelId="{EEFF52F4-01D2-4449-918E-FA00D8DBB56F}" type="sibTrans" cxnId="{257A08E9-B2DC-4EBD-AA15-F28DBC36C2D9}">
      <dgm:prSet/>
      <dgm:spPr/>
      <dgm:t>
        <a:bodyPr/>
        <a:lstStyle/>
        <a:p>
          <a:endParaRPr lang="en-US"/>
        </a:p>
      </dgm:t>
    </dgm:pt>
    <dgm:pt modelId="{5EA20358-AB69-4249-9F63-FC0113D7E23E}" type="parTrans" cxnId="{EABDEC70-DD38-4FA8-888C-E6EDC45E1EB4}">
      <dgm:prSet/>
      <dgm:spPr/>
      <dgm:t>
        <a:bodyPr/>
        <a:lstStyle/>
        <a:p>
          <a:endParaRPr lang="en-US"/>
        </a:p>
      </dgm:t>
    </dgm:pt>
    <dgm:pt modelId="{405EFB0D-75C0-4E4E-AF63-C052751CC0B9}">
      <dgm:prSet phldrT="[Text]" custT="1"/>
      <dgm:spPr/>
      <dgm:t>
        <a:bodyPr/>
        <a:lstStyle/>
        <a:p>
          <a:pPr algn="ctr"/>
          <a:r>
            <a:rPr lang="en-US" sz="2800"/>
            <a:t>Direct Observation</a:t>
          </a:r>
        </a:p>
      </dgm:t>
    </dgm:pt>
    <dgm:pt modelId="{477903F9-FF00-6E41-BE9D-38F4FA86A15B}" type="parTrans" cxnId="{C90B9C8F-4288-4AAF-A3B5-D8397121B210}">
      <dgm:prSet/>
      <dgm:spPr/>
      <dgm:t>
        <a:bodyPr/>
        <a:lstStyle/>
        <a:p>
          <a:endParaRPr lang="en-US"/>
        </a:p>
      </dgm:t>
    </dgm:pt>
    <dgm:pt modelId="{CC7C8034-EC0A-BF46-9035-A028D99A24CA}">
      <dgm:prSet phldrT="[Text]"/>
      <dgm:spPr/>
      <dgm:t>
        <a:bodyPr/>
        <a:lstStyle/>
        <a:p>
          <a:r>
            <a:rPr lang="en-US"/>
            <a:t>In class &amp; playground</a:t>
          </a:r>
        </a:p>
      </dgm:t>
    </dgm:pt>
    <dgm:pt modelId="{A71186C6-73E0-FE47-A8DC-2376AFDA85EF}" type="sibTrans" cxnId="{C90B9C8F-4288-4AAF-A3B5-D8397121B210}">
      <dgm:prSet/>
      <dgm:spPr/>
      <dgm:t>
        <a:bodyPr/>
        <a:lstStyle/>
        <a:p>
          <a:endParaRPr lang="en-US"/>
        </a:p>
      </dgm:t>
    </dgm:pt>
    <dgm:pt modelId="{8F2154C9-1ED5-7A4E-8DBF-1B323A32711E}" type="parTrans" cxnId="{E7536B88-4931-44E7-A207-9A76B7827FEB}">
      <dgm:prSet/>
      <dgm:spPr/>
      <dgm:t>
        <a:bodyPr/>
        <a:lstStyle/>
        <a:p>
          <a:endParaRPr lang="en-US"/>
        </a:p>
      </dgm:t>
    </dgm:pt>
    <dgm:pt modelId="{77D204C1-4DEC-FE4F-8638-C59EF2A35EF6}">
      <dgm:prSet phldrT="[Text]"/>
      <dgm:spPr/>
      <dgm:t>
        <a:bodyPr/>
        <a:lstStyle/>
        <a:p>
          <a:r>
            <a:rPr lang="en-US"/>
            <a:t>Code academic</a:t>
          </a:r>
          <a:r>
            <a:rPr lang="en-US" baseline="0"/>
            <a:t> engaged time &amp; peer social behavior</a:t>
          </a:r>
          <a:r>
            <a:rPr lang="en-US"/>
            <a:t> </a:t>
          </a:r>
        </a:p>
      </dgm:t>
    </dgm:pt>
    <dgm:pt modelId="{09818B03-4489-CC4E-AEE7-C1502015F87D}" type="sibTrans" cxnId="{E7536B88-4931-44E7-A207-9A76B7827FEB}">
      <dgm:prSet/>
      <dgm:spPr/>
      <dgm:t>
        <a:bodyPr/>
        <a:lstStyle/>
        <a:p>
          <a:endParaRPr lang="en-US"/>
        </a:p>
      </dgm:t>
    </dgm:pt>
    <dgm:pt modelId="{2C719B22-9E3E-B54B-9DFF-0788082438CC}" type="sibTrans" cxnId="{EABDEC70-DD38-4FA8-888C-E6EDC45E1EB4}">
      <dgm:prSet/>
      <dgm:spPr/>
      <dgm:t>
        <a:bodyPr/>
        <a:lstStyle/>
        <a:p>
          <a:endParaRPr lang="en-US"/>
        </a:p>
      </dgm:t>
    </dgm:pt>
    <dgm:pt modelId="{2C704B28-C6F3-2444-A17B-49F887DB303D}" type="pres">
      <dgm:prSet presAssocID="{E71936AC-220A-DE42-9C86-FA5002A8FFBD}" presName="linearFlow" presStyleCnt="0">
        <dgm:presLayoutVars>
          <dgm:dir/>
          <dgm:animLvl val="lvl"/>
          <dgm:resizeHandles val="exact"/>
        </dgm:presLayoutVars>
      </dgm:prSet>
      <dgm:spPr/>
    </dgm:pt>
    <dgm:pt modelId="{EBEC7167-44B7-B14C-A0E4-33C397ECB43F}" type="pres">
      <dgm:prSet presAssocID="{BFD9D81F-F1DE-A946-BB18-01ED20941BA1}" presName="composite" presStyleCnt="0"/>
      <dgm:spPr/>
    </dgm:pt>
    <dgm:pt modelId="{48E5D8CF-5597-754A-A803-040E03A10956}" type="pres">
      <dgm:prSet presAssocID="{BFD9D81F-F1DE-A946-BB18-01ED20941BA1}" presName="parTx" presStyleLbl="node1" presStyleIdx="0" presStyleCnt="3">
        <dgm:presLayoutVars>
          <dgm:chMax val="0"/>
          <dgm:chPref val="0"/>
          <dgm:bulletEnabled val="1"/>
        </dgm:presLayoutVars>
      </dgm:prSet>
      <dgm:spPr/>
    </dgm:pt>
    <dgm:pt modelId="{AF235AB5-4796-2B4A-90BF-92ACF9EAD637}" type="pres">
      <dgm:prSet presAssocID="{BFD9D81F-F1DE-A946-BB18-01ED20941BA1}" presName="parSh" presStyleLbl="node1" presStyleIdx="0" presStyleCnt="3" custScaleX="128709" custScaleY="138272"/>
      <dgm:spPr/>
    </dgm:pt>
    <dgm:pt modelId="{42284E46-DCA2-D94B-ABBE-A977D784CB64}" type="pres">
      <dgm:prSet presAssocID="{BFD9D81F-F1DE-A946-BB18-01ED20941BA1}" presName="desTx" presStyleLbl="fgAcc1" presStyleIdx="0" presStyleCnt="3" custScaleX="127637" custScaleY="61629">
        <dgm:presLayoutVars>
          <dgm:bulletEnabled val="1"/>
        </dgm:presLayoutVars>
      </dgm:prSet>
      <dgm:spPr/>
    </dgm:pt>
    <dgm:pt modelId="{67151C30-CB19-904C-92B4-80B38706C123}" type="pres">
      <dgm:prSet presAssocID="{3B0F00C5-D8CA-FE4A-9BF5-AE04E5E47D3B}" presName="sibTrans" presStyleLbl="sibTrans2D1" presStyleIdx="0" presStyleCnt="2"/>
      <dgm:spPr/>
    </dgm:pt>
    <dgm:pt modelId="{CC49BA65-9948-0A4C-ADCA-43C691F21D22}" type="pres">
      <dgm:prSet presAssocID="{3B0F00C5-D8CA-FE4A-9BF5-AE04E5E47D3B}" presName="connTx" presStyleLbl="sibTrans2D1" presStyleIdx="0" presStyleCnt="2"/>
      <dgm:spPr/>
    </dgm:pt>
    <dgm:pt modelId="{80D75485-89FF-BE46-8145-9DFF230FCC2B}" type="pres">
      <dgm:prSet presAssocID="{C48380FB-2BC9-3841-AA0F-64CD08D0116F}" presName="composite" presStyleCnt="0"/>
      <dgm:spPr/>
    </dgm:pt>
    <dgm:pt modelId="{7D4C012A-A46C-D846-A403-72E9AFCB34B3}" type="pres">
      <dgm:prSet presAssocID="{C48380FB-2BC9-3841-AA0F-64CD08D0116F}" presName="parTx" presStyleLbl="node1" presStyleIdx="0" presStyleCnt="3">
        <dgm:presLayoutVars>
          <dgm:chMax val="0"/>
          <dgm:chPref val="0"/>
          <dgm:bulletEnabled val="1"/>
        </dgm:presLayoutVars>
      </dgm:prSet>
      <dgm:spPr/>
    </dgm:pt>
    <dgm:pt modelId="{5F726401-DE33-C44C-A500-ED864B5EE894}" type="pres">
      <dgm:prSet presAssocID="{C48380FB-2BC9-3841-AA0F-64CD08D0116F}" presName="parSh" presStyleLbl="node1" presStyleIdx="1" presStyleCnt="3" custScaleY="140195"/>
      <dgm:spPr/>
    </dgm:pt>
    <dgm:pt modelId="{657F030B-3FE4-CC4D-B3BF-7E921CF9051B}" type="pres">
      <dgm:prSet presAssocID="{C48380FB-2BC9-3841-AA0F-64CD08D0116F}" presName="desTx" presStyleLbl="fgAcc1" presStyleIdx="1" presStyleCnt="3" custScaleX="131406" custScaleY="65255">
        <dgm:presLayoutVars>
          <dgm:bulletEnabled val="1"/>
        </dgm:presLayoutVars>
      </dgm:prSet>
      <dgm:spPr/>
    </dgm:pt>
    <dgm:pt modelId="{A1005465-4009-E74F-89E2-DFD87A305C86}" type="pres">
      <dgm:prSet presAssocID="{EEFF52F4-01D2-4449-918E-FA00D8DBB56F}" presName="sibTrans" presStyleLbl="sibTrans2D1" presStyleIdx="1" presStyleCnt="2"/>
      <dgm:spPr/>
    </dgm:pt>
    <dgm:pt modelId="{A8822234-635D-B341-9900-C69415AD45FB}" type="pres">
      <dgm:prSet presAssocID="{EEFF52F4-01D2-4449-918E-FA00D8DBB56F}" presName="connTx" presStyleLbl="sibTrans2D1" presStyleIdx="1" presStyleCnt="2"/>
      <dgm:spPr/>
    </dgm:pt>
    <dgm:pt modelId="{2D9B4448-EA3C-D447-B8C3-5734A34E131C}" type="pres">
      <dgm:prSet presAssocID="{405EFB0D-75C0-4E4E-AF63-C052751CC0B9}" presName="composite" presStyleCnt="0"/>
      <dgm:spPr/>
    </dgm:pt>
    <dgm:pt modelId="{F5EDDAF1-3A9A-8A46-A800-91D942EA676E}" type="pres">
      <dgm:prSet presAssocID="{405EFB0D-75C0-4E4E-AF63-C052751CC0B9}" presName="parTx" presStyleLbl="node1" presStyleIdx="1" presStyleCnt="3">
        <dgm:presLayoutVars>
          <dgm:chMax val="0"/>
          <dgm:chPref val="0"/>
          <dgm:bulletEnabled val="1"/>
        </dgm:presLayoutVars>
      </dgm:prSet>
      <dgm:spPr/>
    </dgm:pt>
    <dgm:pt modelId="{FC3A3394-43E4-3049-B0BE-17CCBFD30112}" type="pres">
      <dgm:prSet presAssocID="{405EFB0D-75C0-4E4E-AF63-C052751CC0B9}" presName="parSh" presStyleLbl="node1" presStyleIdx="2" presStyleCnt="3" custScaleX="132775" custScaleY="136862"/>
      <dgm:spPr/>
    </dgm:pt>
    <dgm:pt modelId="{3F64C57D-313B-EF43-81C2-99A27075B7C2}" type="pres">
      <dgm:prSet presAssocID="{405EFB0D-75C0-4E4E-AF63-C052751CC0B9}" presName="desTx" presStyleLbl="fgAcc1" presStyleIdx="2" presStyleCnt="3" custScaleY="66188">
        <dgm:presLayoutVars>
          <dgm:bulletEnabled val="1"/>
        </dgm:presLayoutVars>
      </dgm:prSet>
      <dgm:spPr/>
    </dgm:pt>
  </dgm:ptLst>
  <dgm:cxnLst>
    <dgm:cxn modelId="{FE8FF306-C96D-44E6-90AD-1DF2F9FCC560}" type="presOf" srcId="{AB15FC6F-0EB2-4E43-9CA8-4868371CDBA9}" destId="{657F030B-3FE4-CC4D-B3BF-7E921CF9051B}" srcOrd="0" destOrd="0" presId="urn:microsoft.com/office/officeart/2005/8/layout/process3"/>
    <dgm:cxn modelId="{FA564608-9A1B-4615-8491-F9DB3066F206}" type="presOf" srcId="{BFD9D81F-F1DE-A946-BB18-01ED20941BA1}" destId="{AF235AB5-4796-2B4A-90BF-92ACF9EAD637}" srcOrd="1" destOrd="0" presId="urn:microsoft.com/office/officeart/2005/8/layout/process3"/>
    <dgm:cxn modelId="{08B41E1B-7DF3-415F-9B76-47CC038DE045}" type="presOf" srcId="{CEC53035-D321-3844-9D52-BC8FF9DADAF7}" destId="{42284E46-DCA2-D94B-ABBE-A977D784CB64}" srcOrd="0" destOrd="1" presId="urn:microsoft.com/office/officeart/2005/8/layout/process3"/>
    <dgm:cxn modelId="{52D61C2F-4BB2-4D4E-8F44-B8C6C064B360}" type="presOf" srcId="{405EFB0D-75C0-4E4E-AF63-C052751CC0B9}" destId="{FC3A3394-43E4-3049-B0BE-17CCBFD30112}" srcOrd="1" destOrd="0" presId="urn:microsoft.com/office/officeart/2005/8/layout/process3"/>
    <dgm:cxn modelId="{4DC3D72F-AA1F-420C-A77C-5F7234F7200F}" type="presOf" srcId="{3B0F00C5-D8CA-FE4A-9BF5-AE04E5E47D3B}" destId="{CC49BA65-9948-0A4C-ADCA-43C691F21D22}" srcOrd="1" destOrd="0" presId="urn:microsoft.com/office/officeart/2005/8/layout/process3"/>
    <dgm:cxn modelId="{38D2B64C-7AB8-4270-B362-AB4BB4793A63}" type="presOf" srcId="{E71936AC-220A-DE42-9C86-FA5002A8FFBD}" destId="{2C704B28-C6F3-2444-A17B-49F887DB303D}" srcOrd="0" destOrd="0" presId="urn:microsoft.com/office/officeart/2005/8/layout/process3"/>
    <dgm:cxn modelId="{67DD2058-C34B-440E-8D76-F0CE87366ED9}" type="presOf" srcId="{C48380FB-2BC9-3841-AA0F-64CD08D0116F}" destId="{5F726401-DE33-C44C-A500-ED864B5EE894}" srcOrd="1" destOrd="0" presId="urn:microsoft.com/office/officeart/2005/8/layout/process3"/>
    <dgm:cxn modelId="{C474615F-3191-4228-A8A1-0FDC8A0D34A7}" srcId="{BFD9D81F-F1DE-A946-BB18-01ED20941BA1}" destId="{CEC53035-D321-3844-9D52-BC8FF9DADAF7}" srcOrd="1" destOrd="0" parTransId="{5AA3B076-4690-434C-BA34-D806AB1ECE12}" sibTransId="{2A2AC52C-6AB0-0842-8DD2-DEAEF8C7F47D}"/>
    <dgm:cxn modelId="{EABDEC70-DD38-4FA8-888C-E6EDC45E1EB4}" srcId="{E71936AC-220A-DE42-9C86-FA5002A8FFBD}" destId="{405EFB0D-75C0-4E4E-AF63-C052751CC0B9}" srcOrd="2" destOrd="0" parTransId="{5EA20358-AB69-4249-9F63-FC0113D7E23E}" sibTransId="{2C719B22-9E3E-B54B-9DFF-0788082438CC}"/>
    <dgm:cxn modelId="{BEB3127F-49EE-4228-B5EF-0EC334AD6C15}" type="presOf" srcId="{77D204C1-4DEC-FE4F-8638-C59EF2A35EF6}" destId="{3F64C57D-313B-EF43-81C2-99A27075B7C2}" srcOrd="0" destOrd="1" presId="urn:microsoft.com/office/officeart/2005/8/layout/process3"/>
    <dgm:cxn modelId="{16F38E83-97A1-42B7-A2D0-107347C70C16}" type="presOf" srcId="{C48380FB-2BC9-3841-AA0F-64CD08D0116F}" destId="{7D4C012A-A46C-D846-A403-72E9AFCB34B3}" srcOrd="0" destOrd="0" presId="urn:microsoft.com/office/officeart/2005/8/layout/process3"/>
    <dgm:cxn modelId="{E7536B88-4931-44E7-A207-9A76B7827FEB}" srcId="{405EFB0D-75C0-4E4E-AF63-C052751CC0B9}" destId="{77D204C1-4DEC-FE4F-8638-C59EF2A35EF6}" srcOrd="1" destOrd="0" parTransId="{8F2154C9-1ED5-7A4E-8DBF-1B323A32711E}" sibTransId="{09818B03-4489-CC4E-AEE7-C1502015F87D}"/>
    <dgm:cxn modelId="{3CE5378D-76DF-4100-898F-6E0B78189F94}" type="presOf" srcId="{405EFB0D-75C0-4E4E-AF63-C052751CC0B9}" destId="{F5EDDAF1-3A9A-8A46-A800-91D942EA676E}" srcOrd="0" destOrd="0" presId="urn:microsoft.com/office/officeart/2005/8/layout/process3"/>
    <dgm:cxn modelId="{C90B9C8F-4288-4AAF-A3B5-D8397121B210}" srcId="{405EFB0D-75C0-4E4E-AF63-C052751CC0B9}" destId="{CC7C8034-EC0A-BF46-9035-A028D99A24CA}" srcOrd="0" destOrd="0" parTransId="{477903F9-FF00-6E41-BE9D-38F4FA86A15B}" sibTransId="{A71186C6-73E0-FE47-A8DC-2376AFDA85EF}"/>
    <dgm:cxn modelId="{3BAE3991-55E3-42B9-8A86-1DE03B6E34F4}" srcId="{E71936AC-220A-DE42-9C86-FA5002A8FFBD}" destId="{BFD9D81F-F1DE-A946-BB18-01ED20941BA1}" srcOrd="0" destOrd="0" parTransId="{EB34E24F-5945-7F43-98A0-B3186409C610}" sibTransId="{3B0F00C5-D8CA-FE4A-9BF5-AE04E5E47D3B}"/>
    <dgm:cxn modelId="{07862B9E-D5F9-4023-85D0-D9DF73C2E0DD}" type="presOf" srcId="{BFD9D81F-F1DE-A946-BB18-01ED20941BA1}" destId="{48E5D8CF-5597-754A-A803-040E03A10956}" srcOrd="0" destOrd="0" presId="urn:microsoft.com/office/officeart/2005/8/layout/process3"/>
    <dgm:cxn modelId="{A8259EA3-CE0E-4655-931E-B5BC86FC8DDC}" type="presOf" srcId="{EEFF52F4-01D2-4449-918E-FA00D8DBB56F}" destId="{A1005465-4009-E74F-89E2-DFD87A305C86}" srcOrd="0" destOrd="0" presId="urn:microsoft.com/office/officeart/2005/8/layout/process3"/>
    <dgm:cxn modelId="{44742CA7-8A2B-4BF0-976B-8D9BC6C2FC4F}" srcId="{BFD9D81F-F1DE-A946-BB18-01ED20941BA1}" destId="{B1888047-BA95-6045-A8FC-C2081FF6D023}" srcOrd="0" destOrd="0" parTransId="{3F8E78A3-F1AA-834A-BD12-4081A347BA6F}" sibTransId="{3D28E72E-AA26-0D4F-BCA6-8F23E0D408E6}"/>
    <dgm:cxn modelId="{05C6A9A7-8C1A-478F-9606-9915BCBCACA0}" type="presOf" srcId="{CC7C8034-EC0A-BF46-9035-A028D99A24CA}" destId="{3F64C57D-313B-EF43-81C2-99A27075B7C2}" srcOrd="0" destOrd="0" presId="urn:microsoft.com/office/officeart/2005/8/layout/process3"/>
    <dgm:cxn modelId="{3C3174C9-3E1C-4651-A06E-3D4295A80465}" type="presOf" srcId="{3B0F00C5-D8CA-FE4A-9BF5-AE04E5E47D3B}" destId="{67151C30-CB19-904C-92B4-80B38706C123}" srcOrd="0" destOrd="0" presId="urn:microsoft.com/office/officeart/2005/8/layout/process3"/>
    <dgm:cxn modelId="{628FBAE2-8063-4022-ADB1-D73EA0192C28}" srcId="{C48380FB-2BC9-3841-AA0F-64CD08D0116F}" destId="{AB15FC6F-0EB2-4E43-9CA8-4868371CDBA9}" srcOrd="0" destOrd="0" parTransId="{3809B33D-B0F5-524F-AFAD-50943F52F726}" sibTransId="{ADE2D8A4-7A17-BC43-8173-346EDE51BBB0}"/>
    <dgm:cxn modelId="{A4848AE3-497E-4F32-8AA0-40A79D0239D0}" type="presOf" srcId="{EEFF52F4-01D2-4449-918E-FA00D8DBB56F}" destId="{A8822234-635D-B341-9900-C69415AD45FB}" srcOrd="1" destOrd="0" presId="urn:microsoft.com/office/officeart/2005/8/layout/process3"/>
    <dgm:cxn modelId="{257A08E9-B2DC-4EBD-AA15-F28DBC36C2D9}" srcId="{E71936AC-220A-DE42-9C86-FA5002A8FFBD}" destId="{C48380FB-2BC9-3841-AA0F-64CD08D0116F}" srcOrd="1" destOrd="0" parTransId="{FD2D3072-2C18-844B-BF7A-A1091FCDFD20}" sibTransId="{EEFF52F4-01D2-4449-918E-FA00D8DBB56F}"/>
    <dgm:cxn modelId="{E03919ED-1831-4357-82F7-8C0A41FB4D0E}" type="presOf" srcId="{B1888047-BA95-6045-A8FC-C2081FF6D023}" destId="{42284E46-DCA2-D94B-ABBE-A977D784CB64}" srcOrd="0" destOrd="0" presId="urn:microsoft.com/office/officeart/2005/8/layout/process3"/>
    <dgm:cxn modelId="{2177D2D5-0055-44E8-B6C9-D5A8FF5422B7}" type="presParOf" srcId="{2C704B28-C6F3-2444-A17B-49F887DB303D}" destId="{EBEC7167-44B7-B14C-A0E4-33C397ECB43F}" srcOrd="0" destOrd="0" presId="urn:microsoft.com/office/officeart/2005/8/layout/process3"/>
    <dgm:cxn modelId="{CE76931A-488E-4769-AEA6-66A883F3D27F}" type="presParOf" srcId="{EBEC7167-44B7-B14C-A0E4-33C397ECB43F}" destId="{48E5D8CF-5597-754A-A803-040E03A10956}" srcOrd="0" destOrd="0" presId="urn:microsoft.com/office/officeart/2005/8/layout/process3"/>
    <dgm:cxn modelId="{26C07C46-18EF-4EA8-A086-BAA026FE8DE2}" type="presParOf" srcId="{EBEC7167-44B7-B14C-A0E4-33C397ECB43F}" destId="{AF235AB5-4796-2B4A-90BF-92ACF9EAD637}" srcOrd="1" destOrd="0" presId="urn:microsoft.com/office/officeart/2005/8/layout/process3"/>
    <dgm:cxn modelId="{A4C71152-7955-4CC7-B8D6-B7FEEDEDEF3C}" type="presParOf" srcId="{EBEC7167-44B7-B14C-A0E4-33C397ECB43F}" destId="{42284E46-DCA2-D94B-ABBE-A977D784CB64}" srcOrd="2" destOrd="0" presId="urn:microsoft.com/office/officeart/2005/8/layout/process3"/>
    <dgm:cxn modelId="{982B4E40-7CCB-4338-A5C0-9F934DF053C8}" type="presParOf" srcId="{2C704B28-C6F3-2444-A17B-49F887DB303D}" destId="{67151C30-CB19-904C-92B4-80B38706C123}" srcOrd="1" destOrd="0" presId="urn:microsoft.com/office/officeart/2005/8/layout/process3"/>
    <dgm:cxn modelId="{984E4263-EFD6-4875-905F-8C177D237FD7}" type="presParOf" srcId="{67151C30-CB19-904C-92B4-80B38706C123}" destId="{CC49BA65-9948-0A4C-ADCA-43C691F21D22}" srcOrd="0" destOrd="0" presId="urn:microsoft.com/office/officeart/2005/8/layout/process3"/>
    <dgm:cxn modelId="{8E918D59-4351-4138-A57D-748D3A3448B8}" type="presParOf" srcId="{2C704B28-C6F3-2444-A17B-49F887DB303D}" destId="{80D75485-89FF-BE46-8145-9DFF230FCC2B}" srcOrd="2" destOrd="0" presId="urn:microsoft.com/office/officeart/2005/8/layout/process3"/>
    <dgm:cxn modelId="{C4B92CF2-30E8-4BDC-B18B-A3A8723DE266}" type="presParOf" srcId="{80D75485-89FF-BE46-8145-9DFF230FCC2B}" destId="{7D4C012A-A46C-D846-A403-72E9AFCB34B3}" srcOrd="0" destOrd="0" presId="urn:microsoft.com/office/officeart/2005/8/layout/process3"/>
    <dgm:cxn modelId="{0FA047B0-B355-40B0-9FC1-1992F8B998B3}" type="presParOf" srcId="{80D75485-89FF-BE46-8145-9DFF230FCC2B}" destId="{5F726401-DE33-C44C-A500-ED864B5EE894}" srcOrd="1" destOrd="0" presId="urn:microsoft.com/office/officeart/2005/8/layout/process3"/>
    <dgm:cxn modelId="{54DD2140-017E-41E1-B5A0-7CC375C29BD2}" type="presParOf" srcId="{80D75485-89FF-BE46-8145-9DFF230FCC2B}" destId="{657F030B-3FE4-CC4D-B3BF-7E921CF9051B}" srcOrd="2" destOrd="0" presId="urn:microsoft.com/office/officeart/2005/8/layout/process3"/>
    <dgm:cxn modelId="{0CF69A8C-5994-4FDC-BAB7-7664088D4DBF}" type="presParOf" srcId="{2C704B28-C6F3-2444-A17B-49F887DB303D}" destId="{A1005465-4009-E74F-89E2-DFD87A305C86}" srcOrd="3" destOrd="0" presId="urn:microsoft.com/office/officeart/2005/8/layout/process3"/>
    <dgm:cxn modelId="{004E7A54-F89F-4A6F-8E23-16DC8E210990}" type="presParOf" srcId="{A1005465-4009-E74F-89E2-DFD87A305C86}" destId="{A8822234-635D-B341-9900-C69415AD45FB}" srcOrd="0" destOrd="0" presId="urn:microsoft.com/office/officeart/2005/8/layout/process3"/>
    <dgm:cxn modelId="{6E774359-E40A-4789-95A8-18E065D839AF}" type="presParOf" srcId="{2C704B28-C6F3-2444-A17B-49F887DB303D}" destId="{2D9B4448-EA3C-D447-B8C3-5734A34E131C}" srcOrd="4" destOrd="0" presId="urn:microsoft.com/office/officeart/2005/8/layout/process3"/>
    <dgm:cxn modelId="{5D70A55D-DAE2-484A-AD41-6AF8731977B6}" type="presParOf" srcId="{2D9B4448-EA3C-D447-B8C3-5734A34E131C}" destId="{F5EDDAF1-3A9A-8A46-A800-91D942EA676E}" srcOrd="0" destOrd="0" presId="urn:microsoft.com/office/officeart/2005/8/layout/process3"/>
    <dgm:cxn modelId="{AC55C0BC-5947-49F0-A7ED-55A88E6CF2F3}" type="presParOf" srcId="{2D9B4448-EA3C-D447-B8C3-5734A34E131C}" destId="{FC3A3394-43E4-3049-B0BE-17CCBFD30112}" srcOrd="1" destOrd="0" presId="urn:microsoft.com/office/officeart/2005/8/layout/process3"/>
    <dgm:cxn modelId="{33D0546D-E7F3-4312-8282-1A02B748FD81}" type="presParOf" srcId="{2D9B4448-EA3C-D447-B8C3-5734A34E131C}" destId="{3F64C57D-313B-EF43-81C2-99A27075B7C2}" srcOrd="2" destOrd="0" presId="urn:microsoft.com/office/officeart/2005/8/layout/process3"/>
  </dgm:cxnLst>
  <dgm:bg>
    <a:solidFill>
      <a:schemeClr val="bg1"/>
    </a:solidFill>
  </dgm:bg>
  <dgm:whole/>
  <dgm:extLst>
    <a:ext uri="http://schemas.microsoft.com/office/drawing/2008/diagram">
      <dsp:dataModelExt xmlns:dsp="http://schemas.microsoft.com/office/drawing/2008/diagram" relId="rId10"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E6A09-0DC3-7849-B0B0-8FDDD899B6F2}">
      <dsp:nvSpPr>
        <dsp:cNvPr id="0" name=""/>
        <dsp:cNvSpPr/>
      </dsp:nvSpPr>
      <dsp:spPr>
        <a:xfrm>
          <a:off x="0" y="595"/>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49701B-0F32-CA44-88A8-A0CCEB4DB77E}">
      <dsp:nvSpPr>
        <dsp:cNvPr id="0" name=""/>
        <dsp:cNvSpPr/>
      </dsp:nvSpPr>
      <dsp:spPr>
        <a:xfrm>
          <a:off x="0" y="595"/>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US" sz="4500" kern="1200"/>
            <a:t>What is screening?</a:t>
          </a:r>
        </a:p>
      </dsp:txBody>
      <dsp:txXfrm>
        <a:off x="0" y="595"/>
        <a:ext cx="8229600" cy="975121"/>
      </dsp:txXfrm>
    </dsp:sp>
    <dsp:sp modelId="{D6DCE52B-1CBD-BB48-A339-B211B54F8F7B}">
      <dsp:nvSpPr>
        <dsp:cNvPr id="0" name=""/>
        <dsp:cNvSpPr/>
      </dsp:nvSpPr>
      <dsp:spPr>
        <a:xfrm>
          <a:off x="0" y="975717"/>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18DC7-9343-2B43-9A42-13A93D0EFB52}">
      <dsp:nvSpPr>
        <dsp:cNvPr id="0" name=""/>
        <dsp:cNvSpPr/>
      </dsp:nvSpPr>
      <dsp:spPr>
        <a:xfrm>
          <a:off x="0" y="975717"/>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US" sz="4500" kern="1200"/>
            <a:t>Why would you want it?</a:t>
          </a:r>
        </a:p>
      </dsp:txBody>
      <dsp:txXfrm>
        <a:off x="0" y="975717"/>
        <a:ext cx="8229600" cy="975121"/>
      </dsp:txXfrm>
    </dsp:sp>
    <dsp:sp modelId="{9E54A799-B7F2-154A-973C-55A3A1F7F4E0}">
      <dsp:nvSpPr>
        <dsp:cNvPr id="0" name=""/>
        <dsp:cNvSpPr/>
      </dsp:nvSpPr>
      <dsp:spPr>
        <a:xfrm>
          <a:off x="0" y="1950839"/>
          <a:ext cx="82296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58FD8-87E0-A347-9F03-4871863B30F2}">
      <dsp:nvSpPr>
        <dsp:cNvPr id="0" name=""/>
        <dsp:cNvSpPr/>
      </dsp:nvSpPr>
      <dsp:spPr>
        <a:xfrm>
          <a:off x="0" y="1950839"/>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US" sz="4500" kern="1200"/>
            <a:t>What does it look like?</a:t>
          </a:r>
        </a:p>
      </dsp:txBody>
      <dsp:txXfrm>
        <a:off x="0" y="1950839"/>
        <a:ext cx="8229600" cy="975121"/>
      </dsp:txXfrm>
    </dsp:sp>
    <dsp:sp modelId="{3FB44FCA-6553-A049-BD69-C411BFE4E40B}">
      <dsp:nvSpPr>
        <dsp:cNvPr id="0" name=""/>
        <dsp:cNvSpPr/>
      </dsp:nvSpPr>
      <dsp:spPr>
        <a:xfrm>
          <a:off x="0" y="2925960"/>
          <a:ext cx="822960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CF23A9-2C74-8249-BD87-B045AD873FE2}">
      <dsp:nvSpPr>
        <dsp:cNvPr id="0" name=""/>
        <dsp:cNvSpPr/>
      </dsp:nvSpPr>
      <dsp:spPr>
        <a:xfrm>
          <a:off x="0" y="2925960"/>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US" sz="4500" kern="1200"/>
            <a:t>Can we try?</a:t>
          </a:r>
        </a:p>
      </dsp:txBody>
      <dsp:txXfrm>
        <a:off x="0" y="2925960"/>
        <a:ext cx="8229600" cy="975121"/>
      </dsp:txXfrm>
    </dsp:sp>
    <dsp:sp modelId="{55F0EA8F-1391-0142-BFDB-4512749691C9}">
      <dsp:nvSpPr>
        <dsp:cNvPr id="0" name=""/>
        <dsp:cNvSpPr/>
      </dsp:nvSpPr>
      <dsp:spPr>
        <a:xfrm>
          <a:off x="0" y="3901082"/>
          <a:ext cx="822960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3E8B-310D-3440-B6FE-B5754604DBCF}">
      <dsp:nvSpPr>
        <dsp:cNvPr id="0" name=""/>
        <dsp:cNvSpPr/>
      </dsp:nvSpPr>
      <dsp:spPr>
        <a:xfrm>
          <a:off x="0" y="3901082"/>
          <a:ext cx="8229600"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rtl="0">
            <a:lnSpc>
              <a:spcPct val="90000"/>
            </a:lnSpc>
            <a:spcBef>
              <a:spcPct val="0"/>
            </a:spcBef>
            <a:spcAft>
              <a:spcPct val="35000"/>
            </a:spcAft>
            <a:buNone/>
          </a:pPr>
          <a:r>
            <a:rPr lang="en-US" sz="4500" kern="1200"/>
            <a:t>How do we get started?</a:t>
          </a:r>
        </a:p>
      </dsp:txBody>
      <dsp:txXfrm>
        <a:off x="0" y="3901082"/>
        <a:ext cx="8229600" cy="9751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62FB2-4EFA-234A-BA7C-86DF2F3C2033}">
      <dsp:nvSpPr>
        <dsp:cNvPr id="0" name=""/>
        <dsp:cNvSpPr/>
      </dsp:nvSpPr>
      <dsp:spPr>
        <a:xfrm rot="5400000">
          <a:off x="69410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EED998-6002-0941-966A-BFEBEE13F83D}">
      <dsp:nvSpPr>
        <dsp:cNvPr id="0" name=""/>
        <dsp:cNvSpPr/>
      </dsp:nvSpPr>
      <dsp:spPr>
        <a:xfrm>
          <a:off x="985844"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Need identified</a:t>
          </a:r>
        </a:p>
      </dsp:txBody>
      <dsp:txXfrm>
        <a:off x="1015891" y="31965"/>
        <a:ext cx="1649717" cy="965793"/>
      </dsp:txXfrm>
    </dsp:sp>
    <dsp:sp modelId="{4599EF80-54DB-D842-937C-E0D0FB6F4CD1}">
      <dsp:nvSpPr>
        <dsp:cNvPr id="0" name=""/>
        <dsp:cNvSpPr/>
      </dsp:nvSpPr>
      <dsp:spPr>
        <a:xfrm rot="5400000">
          <a:off x="69410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A2D8CA-DA30-4F42-BB9A-D48345D70A01}">
      <dsp:nvSpPr>
        <dsp:cNvPr id="0" name=""/>
        <dsp:cNvSpPr/>
      </dsp:nvSpPr>
      <dsp:spPr>
        <a:xfrm>
          <a:off x="985844"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Approval secured</a:t>
          </a:r>
        </a:p>
      </dsp:txBody>
      <dsp:txXfrm>
        <a:off x="1015891" y="1314323"/>
        <a:ext cx="1649717" cy="965793"/>
      </dsp:txXfrm>
    </dsp:sp>
    <dsp:sp modelId="{7EBE8E21-5E7C-7448-A948-25BCC09E9A73}">
      <dsp:nvSpPr>
        <dsp:cNvPr id="0" name=""/>
        <dsp:cNvSpPr/>
      </dsp:nvSpPr>
      <dsp:spPr>
        <a:xfrm rot="5400000">
          <a:off x="69410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536A5F-3C25-A34D-9DE4-D17ACD031BED}">
      <dsp:nvSpPr>
        <dsp:cNvPr id="0" name=""/>
        <dsp:cNvSpPr/>
      </dsp:nvSpPr>
      <dsp:spPr>
        <a:xfrm>
          <a:off x="985844"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Team formed</a:t>
          </a:r>
        </a:p>
      </dsp:txBody>
      <dsp:txXfrm>
        <a:off x="1015891" y="2596682"/>
        <a:ext cx="1649717" cy="965793"/>
      </dsp:txXfrm>
    </dsp:sp>
    <dsp:sp modelId="{4F7FB994-6612-144F-BF5F-862F380FBABB}">
      <dsp:nvSpPr>
        <dsp:cNvPr id="0" name=""/>
        <dsp:cNvSpPr/>
      </dsp:nvSpPr>
      <dsp:spPr>
        <a:xfrm>
          <a:off x="1335286" y="4023715"/>
          <a:ext cx="2266570"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54E156-2A65-1E4F-91C9-FFCD8FF85043}">
      <dsp:nvSpPr>
        <dsp:cNvPr id="0" name=""/>
        <dsp:cNvSpPr/>
      </dsp:nvSpPr>
      <dsp:spPr>
        <a:xfrm>
          <a:off x="985844"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Supports identified</a:t>
          </a:r>
        </a:p>
      </dsp:txBody>
      <dsp:txXfrm>
        <a:off x="1015891" y="3879041"/>
        <a:ext cx="1649717" cy="965793"/>
      </dsp:txXfrm>
    </dsp:sp>
    <dsp:sp modelId="{DD85E760-CE77-3145-B8C1-7CBDA2218326}">
      <dsp:nvSpPr>
        <dsp:cNvPr id="0" name=""/>
        <dsp:cNvSpPr/>
      </dsp:nvSpPr>
      <dsp:spPr>
        <a:xfrm rot="16200000">
          <a:off x="296815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2AD5A-B892-7743-9E48-9EB92C882311}">
      <dsp:nvSpPr>
        <dsp:cNvPr id="0" name=""/>
        <dsp:cNvSpPr/>
      </dsp:nvSpPr>
      <dsp:spPr>
        <a:xfrm>
          <a:off x="3259894"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Policies for other screening reviewed</a:t>
          </a:r>
        </a:p>
      </dsp:txBody>
      <dsp:txXfrm>
        <a:off x="3289941" y="3879041"/>
        <a:ext cx="1649717" cy="965793"/>
      </dsp:txXfrm>
    </dsp:sp>
    <dsp:sp modelId="{EF4578B1-5C8B-024F-A49F-FE19BC78E7B2}">
      <dsp:nvSpPr>
        <dsp:cNvPr id="0" name=""/>
        <dsp:cNvSpPr/>
      </dsp:nvSpPr>
      <dsp:spPr>
        <a:xfrm rot="16200000">
          <a:off x="296815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CCB9BD-B081-3A43-A91F-463DD305E6B4}">
      <dsp:nvSpPr>
        <dsp:cNvPr id="0" name=""/>
        <dsp:cNvSpPr/>
      </dsp:nvSpPr>
      <dsp:spPr>
        <a:xfrm>
          <a:off x="3259894"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Evidence based system identified</a:t>
          </a:r>
        </a:p>
      </dsp:txBody>
      <dsp:txXfrm>
        <a:off x="3289941" y="2596682"/>
        <a:ext cx="1649717" cy="965793"/>
      </dsp:txXfrm>
    </dsp:sp>
    <dsp:sp modelId="{9356F21C-8B5A-3746-BAED-54DA2C0B1FBE}">
      <dsp:nvSpPr>
        <dsp:cNvPr id="0" name=""/>
        <dsp:cNvSpPr/>
      </dsp:nvSpPr>
      <dsp:spPr>
        <a:xfrm rot="16200000">
          <a:off x="296815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83D06D-B5F9-F240-8854-BD3CCAC6C5CE}">
      <dsp:nvSpPr>
        <dsp:cNvPr id="0" name=""/>
        <dsp:cNvSpPr/>
      </dsp:nvSpPr>
      <dsp:spPr>
        <a:xfrm>
          <a:off x="3259894"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Policies &amp; procedures developed</a:t>
          </a:r>
        </a:p>
      </dsp:txBody>
      <dsp:txXfrm>
        <a:off x="3289941" y="1314323"/>
        <a:ext cx="1649717" cy="965793"/>
      </dsp:txXfrm>
    </dsp:sp>
    <dsp:sp modelId="{CABE6FFD-F2E5-914A-92DF-5394F1BF7197}">
      <dsp:nvSpPr>
        <dsp:cNvPr id="0" name=""/>
        <dsp:cNvSpPr/>
      </dsp:nvSpPr>
      <dsp:spPr>
        <a:xfrm>
          <a:off x="3609335" y="176638"/>
          <a:ext cx="2266570"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9162C7-113B-8E4B-9F2C-B657D2CBCA76}">
      <dsp:nvSpPr>
        <dsp:cNvPr id="0" name=""/>
        <dsp:cNvSpPr/>
      </dsp:nvSpPr>
      <dsp:spPr>
        <a:xfrm>
          <a:off x="3259894"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P&amp;P shared with families (opt out)</a:t>
          </a:r>
        </a:p>
      </dsp:txBody>
      <dsp:txXfrm>
        <a:off x="3289941" y="31965"/>
        <a:ext cx="1649717" cy="965793"/>
      </dsp:txXfrm>
    </dsp:sp>
    <dsp:sp modelId="{0B56E043-8C48-1A4F-9FD6-F00473972CA3}">
      <dsp:nvSpPr>
        <dsp:cNvPr id="0" name=""/>
        <dsp:cNvSpPr/>
      </dsp:nvSpPr>
      <dsp:spPr>
        <a:xfrm rot="5400000">
          <a:off x="524220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19FB60-2EF2-6C4E-A060-6B758D95B9A7}">
      <dsp:nvSpPr>
        <dsp:cNvPr id="0" name=""/>
        <dsp:cNvSpPr/>
      </dsp:nvSpPr>
      <dsp:spPr>
        <a:xfrm>
          <a:off x="5533943"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P&amp;P for notifying families shared</a:t>
          </a:r>
        </a:p>
      </dsp:txBody>
      <dsp:txXfrm>
        <a:off x="5563990" y="31965"/>
        <a:ext cx="1649717" cy="965793"/>
      </dsp:txXfrm>
    </dsp:sp>
    <dsp:sp modelId="{945623C9-36D1-264E-9F6F-009C70EB6188}">
      <dsp:nvSpPr>
        <dsp:cNvPr id="0" name=""/>
        <dsp:cNvSpPr/>
      </dsp:nvSpPr>
      <dsp:spPr>
        <a:xfrm rot="5400000">
          <a:off x="524220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487FCB-084F-8447-AFCD-F572EA572CF0}">
      <dsp:nvSpPr>
        <dsp:cNvPr id="0" name=""/>
        <dsp:cNvSpPr/>
      </dsp:nvSpPr>
      <dsp:spPr>
        <a:xfrm>
          <a:off x="5533943"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Point of contact for oversight</a:t>
          </a:r>
        </a:p>
      </dsp:txBody>
      <dsp:txXfrm>
        <a:off x="5563990" y="1314323"/>
        <a:ext cx="1649717" cy="965793"/>
      </dsp:txXfrm>
    </dsp:sp>
    <dsp:sp modelId="{F85F7C6C-7DFA-8543-9DD3-202CC708E52F}">
      <dsp:nvSpPr>
        <dsp:cNvPr id="0" name=""/>
        <dsp:cNvSpPr/>
      </dsp:nvSpPr>
      <dsp:spPr>
        <a:xfrm rot="5400000">
          <a:off x="524220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715228-5F30-BD41-BCF1-1FC31613F772}">
      <dsp:nvSpPr>
        <dsp:cNvPr id="0" name=""/>
        <dsp:cNvSpPr/>
      </dsp:nvSpPr>
      <dsp:spPr>
        <a:xfrm>
          <a:off x="5533943"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Point of contact at SU/SD</a:t>
          </a:r>
        </a:p>
      </dsp:txBody>
      <dsp:txXfrm>
        <a:off x="5563990" y="2596682"/>
        <a:ext cx="1649717" cy="965793"/>
      </dsp:txXfrm>
    </dsp:sp>
    <dsp:sp modelId="{50C887CD-56AB-0241-A90C-68E742D247E6}">
      <dsp:nvSpPr>
        <dsp:cNvPr id="0" name=""/>
        <dsp:cNvSpPr/>
      </dsp:nvSpPr>
      <dsp:spPr>
        <a:xfrm>
          <a:off x="5533943"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Resources available</a:t>
          </a:r>
        </a:p>
      </dsp:txBody>
      <dsp:txXfrm>
        <a:off x="5563990" y="3879041"/>
        <a:ext cx="1649717" cy="965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48454-0B78-9443-ACF0-6BB68EFFCB95}">
      <dsp:nvSpPr>
        <dsp:cNvPr id="0" name=""/>
        <dsp:cNvSpPr/>
      </dsp:nvSpPr>
      <dsp:spPr>
        <a:xfrm>
          <a:off x="3465"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Poor grades </a:t>
          </a:r>
        </a:p>
      </dsp:txBody>
      <dsp:txXfrm>
        <a:off x="3465" y="615992"/>
        <a:ext cx="2165449" cy="1299269"/>
      </dsp:txXfrm>
    </dsp:sp>
    <dsp:sp modelId="{89A2C70F-2DD5-7E4D-A290-67693AA2B600}">
      <dsp:nvSpPr>
        <dsp:cNvPr id="0" name=""/>
        <dsp:cNvSpPr/>
      </dsp:nvSpPr>
      <dsp:spPr>
        <a:xfrm>
          <a:off x="2385459"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Impaired personal relationships </a:t>
          </a:r>
        </a:p>
      </dsp:txBody>
      <dsp:txXfrm>
        <a:off x="2385459" y="615992"/>
        <a:ext cx="2165449" cy="1299269"/>
      </dsp:txXfrm>
    </dsp:sp>
    <dsp:sp modelId="{9C40AE89-96F1-2A45-91C2-AEB742371423}">
      <dsp:nvSpPr>
        <dsp:cNvPr id="0" name=""/>
        <dsp:cNvSpPr/>
      </dsp:nvSpPr>
      <dsp:spPr>
        <a:xfrm>
          <a:off x="4767453" y="615992"/>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High school dropout </a:t>
          </a:r>
        </a:p>
      </dsp:txBody>
      <dsp:txXfrm>
        <a:off x="4767453" y="615992"/>
        <a:ext cx="2165449" cy="1299269"/>
      </dsp:txXfrm>
    </dsp:sp>
    <dsp:sp modelId="{1DFFBA6D-A405-794C-B6F7-010ABA56483A}">
      <dsp:nvSpPr>
        <dsp:cNvPr id="0" name=""/>
        <dsp:cNvSpPr/>
      </dsp:nvSpPr>
      <dsp:spPr>
        <a:xfrm>
          <a:off x="7149447" y="615992"/>
          <a:ext cx="1991087"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Unemployment</a:t>
          </a:r>
        </a:p>
      </dsp:txBody>
      <dsp:txXfrm>
        <a:off x="7149447" y="615992"/>
        <a:ext cx="1991087" cy="1299269"/>
      </dsp:txXfrm>
    </dsp:sp>
    <dsp:sp modelId="{91D72EDC-C473-0242-ABF4-4B0FD57A2742}">
      <dsp:nvSpPr>
        <dsp:cNvPr id="0" name=""/>
        <dsp:cNvSpPr/>
      </dsp:nvSpPr>
      <dsp:spPr>
        <a:xfrm>
          <a:off x="1107281"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Incarceration </a:t>
          </a:r>
        </a:p>
      </dsp:txBody>
      <dsp:txXfrm>
        <a:off x="1107281" y="2131806"/>
        <a:ext cx="2165449" cy="1299269"/>
      </dsp:txXfrm>
    </dsp:sp>
    <dsp:sp modelId="{DEE7AEED-7397-5D4E-8A99-A7FD3D56D5A3}">
      <dsp:nvSpPr>
        <dsp:cNvPr id="0" name=""/>
        <dsp:cNvSpPr/>
      </dsp:nvSpPr>
      <dsp:spPr>
        <a:xfrm>
          <a:off x="3489275"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Substance abuse </a:t>
          </a:r>
        </a:p>
      </dsp:txBody>
      <dsp:txXfrm>
        <a:off x="3489275" y="2131806"/>
        <a:ext cx="2165449" cy="1299269"/>
      </dsp:txXfrm>
    </dsp:sp>
    <dsp:sp modelId="{D5ADED6D-49EB-AF4B-A211-3E8931BA0C25}">
      <dsp:nvSpPr>
        <dsp:cNvPr id="0" name=""/>
        <dsp:cNvSpPr/>
      </dsp:nvSpPr>
      <dsp:spPr>
        <a:xfrm>
          <a:off x="5871269" y="2131806"/>
          <a:ext cx="2165449" cy="1299269"/>
        </a:xfrm>
        <a:prstGeom prst="rect">
          <a:avLst/>
        </a:prstGeom>
        <a:solidFill>
          <a:srgbClr val="FFC000">
            <a:alpha val="4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solidFill>
                <a:schemeClr val="tx1"/>
              </a:solidFill>
            </a:rPr>
            <a:t>Suicide</a:t>
          </a:r>
        </a:p>
      </dsp:txBody>
      <dsp:txXfrm>
        <a:off x="5871269" y="2131806"/>
        <a:ext cx="2165449" cy="1299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E7E11-E423-9A4A-8E6F-140F5183BD15}">
      <dsp:nvSpPr>
        <dsp:cNvPr id="0" name=""/>
        <dsp:cNvSpPr/>
      </dsp:nvSpPr>
      <dsp:spPr>
        <a:xfrm>
          <a:off x="-5513922" y="-844209"/>
          <a:ext cx="6565219" cy="6565219"/>
        </a:xfrm>
        <a:prstGeom prst="blockArc">
          <a:avLst>
            <a:gd name="adj1" fmla="val 18900000"/>
            <a:gd name="adj2" fmla="val 2700000"/>
            <a:gd name="adj3" fmla="val 329"/>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C3D2CF-A30E-074B-9FC7-C94712D67C02}">
      <dsp:nvSpPr>
        <dsp:cNvPr id="0" name=""/>
        <dsp:cNvSpPr/>
      </dsp:nvSpPr>
      <dsp:spPr>
        <a:xfrm>
          <a:off x="391858" y="256812"/>
          <a:ext cx="3654917" cy="51342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535"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Readiness</a:t>
          </a:r>
        </a:p>
      </dsp:txBody>
      <dsp:txXfrm>
        <a:off x="391858" y="256812"/>
        <a:ext cx="3654917" cy="513429"/>
      </dsp:txXfrm>
    </dsp:sp>
    <dsp:sp modelId="{6A4910FF-D5EB-C248-AAB5-66508B9E4560}">
      <dsp:nvSpPr>
        <dsp:cNvPr id="0" name=""/>
        <dsp:cNvSpPr/>
      </dsp:nvSpPr>
      <dsp:spPr>
        <a:xfrm>
          <a:off x="70964" y="192633"/>
          <a:ext cx="641786" cy="6417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33B09E-F71A-5941-8D93-143ADC4FE939}">
      <dsp:nvSpPr>
        <dsp:cNvPr id="0" name=""/>
        <dsp:cNvSpPr/>
      </dsp:nvSpPr>
      <dsp:spPr>
        <a:xfrm>
          <a:off x="814189" y="1026859"/>
          <a:ext cx="3232586" cy="51342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535"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Academic</a:t>
          </a:r>
        </a:p>
      </dsp:txBody>
      <dsp:txXfrm>
        <a:off x="814189" y="1026859"/>
        <a:ext cx="3232586" cy="513429"/>
      </dsp:txXfrm>
    </dsp:sp>
    <dsp:sp modelId="{8C77AEC1-CF3F-E44C-BAAF-EE901CE1D28E}">
      <dsp:nvSpPr>
        <dsp:cNvPr id="0" name=""/>
        <dsp:cNvSpPr/>
      </dsp:nvSpPr>
      <dsp:spPr>
        <a:xfrm>
          <a:off x="493295" y="962680"/>
          <a:ext cx="641786" cy="6417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A66F57-C957-1E45-8A5D-83077C72803D}">
      <dsp:nvSpPr>
        <dsp:cNvPr id="0" name=""/>
        <dsp:cNvSpPr/>
      </dsp:nvSpPr>
      <dsp:spPr>
        <a:xfrm>
          <a:off x="1007310" y="1796905"/>
          <a:ext cx="3039465" cy="51342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535"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Vision</a:t>
          </a:r>
        </a:p>
      </dsp:txBody>
      <dsp:txXfrm>
        <a:off x="1007310" y="1796905"/>
        <a:ext cx="3039465" cy="513429"/>
      </dsp:txXfrm>
    </dsp:sp>
    <dsp:sp modelId="{912304E9-D179-6D41-AAE2-5EB0D715A20A}">
      <dsp:nvSpPr>
        <dsp:cNvPr id="0" name=""/>
        <dsp:cNvSpPr/>
      </dsp:nvSpPr>
      <dsp:spPr>
        <a:xfrm>
          <a:off x="686417" y="1732727"/>
          <a:ext cx="641786" cy="6417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3561FC-1A7C-E049-A61B-6DD1F51AAB73}">
      <dsp:nvSpPr>
        <dsp:cNvPr id="0" name=""/>
        <dsp:cNvSpPr/>
      </dsp:nvSpPr>
      <dsp:spPr>
        <a:xfrm>
          <a:off x="1007310" y="2566464"/>
          <a:ext cx="3039465" cy="51342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535"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Hearing</a:t>
          </a:r>
        </a:p>
      </dsp:txBody>
      <dsp:txXfrm>
        <a:off x="1007310" y="2566464"/>
        <a:ext cx="3039465" cy="513429"/>
      </dsp:txXfrm>
    </dsp:sp>
    <dsp:sp modelId="{FB69A21E-0FCB-534E-A06E-462B4754DF9B}">
      <dsp:nvSpPr>
        <dsp:cNvPr id="0" name=""/>
        <dsp:cNvSpPr/>
      </dsp:nvSpPr>
      <dsp:spPr>
        <a:xfrm>
          <a:off x="686417" y="2502286"/>
          <a:ext cx="641786" cy="6417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BB70F1-CCD5-DE40-8A4A-11F44EE7CE37}">
      <dsp:nvSpPr>
        <dsp:cNvPr id="0" name=""/>
        <dsp:cNvSpPr/>
      </dsp:nvSpPr>
      <dsp:spPr>
        <a:xfrm>
          <a:off x="814189" y="3336511"/>
          <a:ext cx="3232586" cy="51342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535"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Dental</a:t>
          </a:r>
        </a:p>
      </dsp:txBody>
      <dsp:txXfrm>
        <a:off x="814189" y="3336511"/>
        <a:ext cx="3232586" cy="513429"/>
      </dsp:txXfrm>
    </dsp:sp>
    <dsp:sp modelId="{BC7F67D9-EB3F-634D-B6C7-9DEA97B4E76E}">
      <dsp:nvSpPr>
        <dsp:cNvPr id="0" name=""/>
        <dsp:cNvSpPr/>
      </dsp:nvSpPr>
      <dsp:spPr>
        <a:xfrm>
          <a:off x="493295" y="3272332"/>
          <a:ext cx="641786" cy="6417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804045-3E33-B44F-ADE6-C5727A933D52}">
      <dsp:nvSpPr>
        <dsp:cNvPr id="0" name=""/>
        <dsp:cNvSpPr/>
      </dsp:nvSpPr>
      <dsp:spPr>
        <a:xfrm>
          <a:off x="391858" y="4106558"/>
          <a:ext cx="3654917" cy="51342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535" tIns="66040" rIns="66040" bIns="66040" numCol="1" spcCol="1270" anchor="ctr" anchorCtr="0">
          <a:noAutofit/>
        </a:bodyPr>
        <a:lstStyle/>
        <a:p>
          <a:pPr marL="0" lvl="0" indent="0" algn="l" defTabSz="1155700" rtl="0">
            <a:lnSpc>
              <a:spcPct val="90000"/>
            </a:lnSpc>
            <a:spcBef>
              <a:spcPct val="0"/>
            </a:spcBef>
            <a:spcAft>
              <a:spcPct val="35000"/>
            </a:spcAft>
            <a:buNone/>
          </a:pPr>
          <a:endParaRPr lang="en-US" sz="2600" kern="1200"/>
        </a:p>
      </dsp:txBody>
      <dsp:txXfrm>
        <a:off x="391858" y="4106558"/>
        <a:ext cx="3654917" cy="513429"/>
      </dsp:txXfrm>
    </dsp:sp>
    <dsp:sp modelId="{345CBF9B-BE1F-A144-B926-7F3E81F2D880}">
      <dsp:nvSpPr>
        <dsp:cNvPr id="0" name=""/>
        <dsp:cNvSpPr/>
      </dsp:nvSpPr>
      <dsp:spPr>
        <a:xfrm>
          <a:off x="70964" y="4042379"/>
          <a:ext cx="641786" cy="64178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E7E11-E423-9A4A-8E6F-140F5183BD15}">
      <dsp:nvSpPr>
        <dsp:cNvPr id="0" name=""/>
        <dsp:cNvSpPr/>
      </dsp:nvSpPr>
      <dsp:spPr>
        <a:xfrm>
          <a:off x="-1107606" y="-188889"/>
          <a:ext cx="1444579" cy="1444579"/>
        </a:xfrm>
        <a:prstGeom prst="blockArc">
          <a:avLst>
            <a:gd name="adj1" fmla="val 18900000"/>
            <a:gd name="adj2" fmla="val 2700000"/>
            <a:gd name="adj3" fmla="val 1495"/>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C3D2CF-A30E-074B-9FC7-C94712D67C02}">
      <dsp:nvSpPr>
        <dsp:cNvPr id="0" name=""/>
        <dsp:cNvSpPr/>
      </dsp:nvSpPr>
      <dsp:spPr>
        <a:xfrm>
          <a:off x="326004" y="272596"/>
          <a:ext cx="3788795" cy="52160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3386" tIns="68580" rIns="68580" bIns="68580" numCol="1" spcCol="1270" anchor="ctr" anchorCtr="0">
          <a:noAutofit/>
        </a:bodyPr>
        <a:lstStyle/>
        <a:p>
          <a:pPr marL="0" lvl="0" indent="0" algn="l" defTabSz="1200150" rtl="0">
            <a:lnSpc>
              <a:spcPct val="90000"/>
            </a:lnSpc>
            <a:spcBef>
              <a:spcPct val="0"/>
            </a:spcBef>
            <a:spcAft>
              <a:spcPct val="35000"/>
            </a:spcAft>
            <a:buNone/>
          </a:pPr>
          <a:r>
            <a:rPr lang="en-US" sz="2700" kern="1200"/>
            <a:t>Behavior</a:t>
          </a:r>
        </a:p>
      </dsp:txBody>
      <dsp:txXfrm>
        <a:off x="326004" y="272596"/>
        <a:ext cx="3788795" cy="521607"/>
      </dsp:txXfrm>
    </dsp:sp>
    <dsp:sp modelId="{6A4910FF-D5EB-C248-AAB5-66508B9E4560}">
      <dsp:nvSpPr>
        <dsp:cNvPr id="0" name=""/>
        <dsp:cNvSpPr/>
      </dsp:nvSpPr>
      <dsp:spPr>
        <a:xfrm>
          <a:off x="0" y="207395"/>
          <a:ext cx="652009" cy="65200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02BBF-508E-0F4C-8625-91C53618A67C}">
      <dsp:nvSpPr>
        <dsp:cNvPr id="0" name=""/>
        <dsp:cNvSpPr/>
      </dsp:nvSpPr>
      <dsp:spPr>
        <a:xfrm>
          <a:off x="0" y="439237"/>
          <a:ext cx="8229600" cy="1198543"/>
        </a:xfrm>
        <a:prstGeom prst="rightArrow">
          <a:avLst>
            <a:gd name="adj1" fmla="val 50000"/>
            <a:gd name="adj2" fmla="val 50000"/>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90269" numCol="1" spcCol="1270" anchor="ctr" anchorCtr="0">
          <a:noAutofit/>
        </a:bodyPr>
        <a:lstStyle/>
        <a:p>
          <a:pPr marL="0" lvl="0" indent="0" algn="l" defTabSz="1022350">
            <a:lnSpc>
              <a:spcPct val="90000"/>
            </a:lnSpc>
            <a:spcBef>
              <a:spcPct val="0"/>
            </a:spcBef>
            <a:spcAft>
              <a:spcPct val="35000"/>
            </a:spcAft>
            <a:buNone/>
          </a:pPr>
          <a:r>
            <a:rPr lang="en-US" sz="2300" kern="1200"/>
            <a:t>Nomination</a:t>
          </a:r>
        </a:p>
      </dsp:txBody>
      <dsp:txXfrm>
        <a:off x="0" y="738873"/>
        <a:ext cx="7929964" cy="599272"/>
      </dsp:txXfrm>
    </dsp:sp>
    <dsp:sp modelId="{35471C32-AEDD-5E43-A199-2C9F82AA0F6C}">
      <dsp:nvSpPr>
        <dsp:cNvPr id="0" name=""/>
        <dsp:cNvSpPr/>
      </dsp:nvSpPr>
      <dsp:spPr>
        <a:xfrm>
          <a:off x="0" y="1363487"/>
          <a:ext cx="2534716" cy="2308835"/>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Traditional referrals</a:t>
          </a:r>
        </a:p>
      </dsp:txBody>
      <dsp:txXfrm>
        <a:off x="0" y="1363487"/>
        <a:ext cx="2534716" cy="2308835"/>
      </dsp:txXfrm>
    </dsp:sp>
    <dsp:sp modelId="{CBB69B77-16C5-A546-908B-C9870E953F48}">
      <dsp:nvSpPr>
        <dsp:cNvPr id="0" name=""/>
        <dsp:cNvSpPr/>
      </dsp:nvSpPr>
      <dsp:spPr>
        <a:xfrm>
          <a:off x="2534716" y="838752"/>
          <a:ext cx="5694883" cy="1198543"/>
        </a:xfrm>
        <a:prstGeom prst="rightArrow">
          <a:avLst>
            <a:gd name="adj1" fmla="val 50000"/>
            <a:gd name="adj2" fmla="val 50000"/>
          </a:avLst>
        </a:prstGeom>
        <a:solidFill>
          <a:srgbClr val="6E8F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90269" numCol="1" spcCol="1270" anchor="ctr" anchorCtr="0">
          <a:noAutofit/>
        </a:bodyPr>
        <a:lstStyle/>
        <a:p>
          <a:pPr marL="0" lvl="0" indent="0" algn="l" defTabSz="1022350">
            <a:lnSpc>
              <a:spcPct val="90000"/>
            </a:lnSpc>
            <a:spcBef>
              <a:spcPct val="0"/>
            </a:spcBef>
            <a:spcAft>
              <a:spcPct val="35000"/>
            </a:spcAft>
            <a:buNone/>
          </a:pPr>
          <a:r>
            <a:rPr lang="en-US" sz="2300" kern="1200"/>
            <a:t>Behavioral Indicators</a:t>
          </a:r>
        </a:p>
      </dsp:txBody>
      <dsp:txXfrm>
        <a:off x="2534716" y="1138388"/>
        <a:ext cx="5395247" cy="599272"/>
      </dsp:txXfrm>
    </dsp:sp>
    <dsp:sp modelId="{D2AAFA18-C2E9-D347-8A4F-F2ABCBD2827B}">
      <dsp:nvSpPr>
        <dsp:cNvPr id="0" name=""/>
        <dsp:cNvSpPr/>
      </dsp:nvSpPr>
      <dsp:spPr>
        <a:xfrm>
          <a:off x="2534716" y="1763001"/>
          <a:ext cx="2534716" cy="2308835"/>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ODRs</a:t>
          </a:r>
        </a:p>
        <a:p>
          <a:pPr marL="0" lvl="0" indent="0" algn="l" defTabSz="844550">
            <a:lnSpc>
              <a:spcPct val="90000"/>
            </a:lnSpc>
            <a:spcBef>
              <a:spcPct val="0"/>
            </a:spcBef>
            <a:spcAft>
              <a:spcPct val="35000"/>
            </a:spcAft>
            <a:buNone/>
          </a:pPr>
          <a:r>
            <a:rPr lang="en-US" sz="1900" kern="1200"/>
            <a:t>Attendance</a:t>
          </a:r>
        </a:p>
        <a:p>
          <a:pPr marL="0" lvl="0" indent="0" algn="l" defTabSz="844550">
            <a:lnSpc>
              <a:spcPct val="90000"/>
            </a:lnSpc>
            <a:spcBef>
              <a:spcPct val="0"/>
            </a:spcBef>
            <a:spcAft>
              <a:spcPct val="35000"/>
            </a:spcAft>
            <a:buNone/>
          </a:pPr>
          <a:r>
            <a:rPr lang="en-US" sz="1900" kern="1200"/>
            <a:t>Suspensions/Expulsions</a:t>
          </a:r>
        </a:p>
      </dsp:txBody>
      <dsp:txXfrm>
        <a:off x="2534716" y="1763001"/>
        <a:ext cx="2534716" cy="2308835"/>
      </dsp:txXfrm>
    </dsp:sp>
    <dsp:sp modelId="{A1067081-A8AB-9642-8346-E6D1D33E4C3E}">
      <dsp:nvSpPr>
        <dsp:cNvPr id="0" name=""/>
        <dsp:cNvSpPr/>
      </dsp:nvSpPr>
      <dsp:spPr>
        <a:xfrm>
          <a:off x="5069433" y="1238266"/>
          <a:ext cx="3160166" cy="1198543"/>
        </a:xfrm>
        <a:prstGeom prst="rightArrow">
          <a:avLst>
            <a:gd name="adj1" fmla="val 50000"/>
            <a:gd name="adj2" fmla="val 5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254000" bIns="190269" numCol="1" spcCol="1270" anchor="ctr" anchorCtr="0">
          <a:noAutofit/>
        </a:bodyPr>
        <a:lstStyle/>
        <a:p>
          <a:pPr marL="0" lvl="0" indent="0" algn="l" defTabSz="1022350">
            <a:lnSpc>
              <a:spcPct val="90000"/>
            </a:lnSpc>
            <a:spcBef>
              <a:spcPct val="0"/>
            </a:spcBef>
            <a:spcAft>
              <a:spcPct val="35000"/>
            </a:spcAft>
            <a:buNone/>
          </a:pPr>
          <a:r>
            <a:rPr lang="en-US" sz="2300" kern="1200"/>
            <a:t>Systematic Screening</a:t>
          </a:r>
        </a:p>
      </dsp:txBody>
      <dsp:txXfrm>
        <a:off x="5069433" y="1537902"/>
        <a:ext cx="2860530" cy="599272"/>
      </dsp:txXfrm>
    </dsp:sp>
    <dsp:sp modelId="{EFF5C694-8B6E-2444-9661-234692F2B0B3}">
      <dsp:nvSpPr>
        <dsp:cNvPr id="0" name=""/>
        <dsp:cNvSpPr/>
      </dsp:nvSpPr>
      <dsp:spPr>
        <a:xfrm>
          <a:off x="5069433" y="2162516"/>
          <a:ext cx="2534716" cy="2275045"/>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SRSS</a:t>
          </a:r>
        </a:p>
        <a:p>
          <a:pPr marL="0" lvl="0" indent="0" algn="l" defTabSz="844550">
            <a:lnSpc>
              <a:spcPct val="90000"/>
            </a:lnSpc>
            <a:spcBef>
              <a:spcPct val="0"/>
            </a:spcBef>
            <a:spcAft>
              <a:spcPct val="35000"/>
            </a:spcAft>
            <a:buNone/>
          </a:pPr>
          <a:r>
            <a:rPr lang="en-US" sz="1900" kern="1200"/>
            <a:t>SSBD</a:t>
          </a:r>
        </a:p>
        <a:p>
          <a:pPr marL="0" lvl="0" indent="0" algn="l" defTabSz="844550">
            <a:lnSpc>
              <a:spcPct val="90000"/>
            </a:lnSpc>
            <a:spcBef>
              <a:spcPct val="0"/>
            </a:spcBef>
            <a:spcAft>
              <a:spcPct val="35000"/>
            </a:spcAft>
            <a:buNone/>
          </a:pPr>
          <a:r>
            <a:rPr lang="en-US" sz="1900" kern="1200"/>
            <a:t>BESS BASC 2</a:t>
          </a:r>
        </a:p>
        <a:p>
          <a:pPr marL="0" lvl="0" indent="0" algn="l" defTabSz="844550">
            <a:lnSpc>
              <a:spcPct val="90000"/>
            </a:lnSpc>
            <a:spcBef>
              <a:spcPct val="0"/>
            </a:spcBef>
            <a:spcAft>
              <a:spcPct val="35000"/>
            </a:spcAft>
            <a:buNone/>
          </a:pPr>
          <a:r>
            <a:rPr lang="en-US" sz="1900" kern="1200"/>
            <a:t>SDQ</a:t>
          </a:r>
        </a:p>
        <a:p>
          <a:pPr marL="0" lvl="0" indent="0" algn="l" defTabSz="844550">
            <a:lnSpc>
              <a:spcPct val="90000"/>
            </a:lnSpc>
            <a:spcBef>
              <a:spcPct val="0"/>
            </a:spcBef>
            <a:spcAft>
              <a:spcPct val="35000"/>
            </a:spcAft>
            <a:buNone/>
          </a:pPr>
          <a:r>
            <a:rPr lang="en-US" sz="1900" kern="1200"/>
            <a:t>SSIS</a:t>
          </a:r>
        </a:p>
        <a:p>
          <a:pPr marL="0" lvl="0" indent="0" algn="l" defTabSz="844550">
            <a:lnSpc>
              <a:spcPct val="90000"/>
            </a:lnSpc>
            <a:spcBef>
              <a:spcPct val="0"/>
            </a:spcBef>
            <a:spcAft>
              <a:spcPct val="35000"/>
            </a:spcAft>
            <a:buNone/>
          </a:pPr>
          <a:r>
            <a:rPr lang="en-US" sz="1900" kern="1200"/>
            <a:t>SAEBRS</a:t>
          </a:r>
        </a:p>
      </dsp:txBody>
      <dsp:txXfrm>
        <a:off x="5069433" y="2162516"/>
        <a:ext cx="2534716" cy="2275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23C1-62EA-5B46-AD36-695076903377}">
      <dsp:nvSpPr>
        <dsp:cNvPr id="0" name=""/>
        <dsp:cNvSpPr/>
      </dsp:nvSpPr>
      <dsp:spPr>
        <a:xfrm>
          <a:off x="740663" y="958579"/>
          <a:ext cx="7159752" cy="3700116"/>
        </a:xfrm>
        <a:prstGeom prst="rect">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BC3834-B7C7-3149-AC0F-390B8EA3C3C3}">
      <dsp:nvSpPr>
        <dsp:cNvPr id="0" name=""/>
        <dsp:cNvSpPr/>
      </dsp:nvSpPr>
      <dsp:spPr>
        <a:xfrm>
          <a:off x="954633" y="1391312"/>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rtl="0">
            <a:lnSpc>
              <a:spcPct val="90000"/>
            </a:lnSpc>
            <a:spcBef>
              <a:spcPct val="0"/>
            </a:spcBef>
            <a:spcAft>
              <a:spcPct val="35000"/>
            </a:spcAft>
            <a:buNone/>
          </a:pPr>
          <a:r>
            <a:rPr lang="en-US" sz="4700" i="1" kern="1200"/>
            <a:t>Students with externalizing problems?</a:t>
          </a:r>
        </a:p>
      </dsp:txBody>
      <dsp:txXfrm>
        <a:off x="954633" y="1391312"/>
        <a:ext cx="3324758" cy="3165404"/>
      </dsp:txXfrm>
    </dsp:sp>
    <dsp:sp modelId="{F516A352-3AFA-D34B-AF0B-40194A9EA239}">
      <dsp:nvSpPr>
        <dsp:cNvPr id="0" name=""/>
        <dsp:cNvSpPr/>
      </dsp:nvSpPr>
      <dsp:spPr>
        <a:xfrm>
          <a:off x="4353458" y="1391312"/>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rtl="0">
            <a:lnSpc>
              <a:spcPct val="90000"/>
            </a:lnSpc>
            <a:spcBef>
              <a:spcPct val="0"/>
            </a:spcBef>
            <a:spcAft>
              <a:spcPct val="35000"/>
            </a:spcAft>
            <a:buNone/>
          </a:pPr>
          <a:r>
            <a:rPr lang="en-US" sz="4700" i="1" kern="1200"/>
            <a:t>Students with internalizing problems?</a:t>
          </a:r>
        </a:p>
      </dsp:txBody>
      <dsp:txXfrm>
        <a:off x="4353458" y="1391312"/>
        <a:ext cx="3324758" cy="3165404"/>
      </dsp:txXfrm>
    </dsp:sp>
    <dsp:sp modelId="{1D5E70E5-3B4B-DA49-8306-22C299126561}">
      <dsp:nvSpPr>
        <dsp:cNvPr id="0" name=""/>
        <dsp:cNvSpPr/>
      </dsp:nvSpPr>
      <dsp:spPr>
        <a:xfrm>
          <a:off x="0" y="218104"/>
          <a:ext cx="1399032" cy="1399032"/>
        </a:xfrm>
        <a:prstGeom prst="plus">
          <a:avLst>
            <a:gd name="adj" fmla="val 328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8DE7F3-05B3-3B42-B421-35DC473B01C2}">
      <dsp:nvSpPr>
        <dsp:cNvPr id="0" name=""/>
        <dsp:cNvSpPr/>
      </dsp:nvSpPr>
      <dsp:spPr>
        <a:xfrm>
          <a:off x="6912864" y="721230"/>
          <a:ext cx="1316736" cy="451233"/>
        </a:xfrm>
        <a:prstGeom prst="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ABA5A01-B0B9-584E-A39F-D88AC1873165}">
      <dsp:nvSpPr>
        <dsp:cNvPr id="0" name=""/>
        <dsp:cNvSpPr/>
      </dsp:nvSpPr>
      <dsp:spPr>
        <a:xfrm>
          <a:off x="4320539" y="1398080"/>
          <a:ext cx="822" cy="3023265"/>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0E203-59F9-6C4B-B087-D65C7A75B635}">
      <dsp:nvSpPr>
        <dsp:cNvPr id="0" name=""/>
        <dsp:cNvSpPr/>
      </dsp:nvSpPr>
      <dsp:spPr>
        <a:xfrm>
          <a:off x="1918" y="0"/>
          <a:ext cx="2011188" cy="487680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Accurate</a:t>
          </a:r>
        </a:p>
      </dsp:txBody>
      <dsp:txXfrm>
        <a:off x="1918" y="1950720"/>
        <a:ext cx="2011188" cy="1950720"/>
      </dsp:txXfrm>
    </dsp:sp>
    <dsp:sp modelId="{CF54C854-F579-9A4F-85E6-6DD2AE5AEF85}">
      <dsp:nvSpPr>
        <dsp:cNvPr id="0" name=""/>
        <dsp:cNvSpPr/>
      </dsp:nvSpPr>
      <dsp:spPr>
        <a:xfrm>
          <a:off x="195526" y="292608"/>
          <a:ext cx="1623974" cy="1623974"/>
        </a:xfrm>
        <a:prstGeom prst="ellipse">
          <a:avLst/>
        </a:prstGeom>
        <a:blipFill>
          <a:blip xmlns:r="http://schemas.openxmlformats.org/officeDocument/2006/relationships" r:embed="rId1"/>
          <a:stretch>
            <a:fillRect l="-5000" r="-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CD4D33-FAB2-0044-B45D-A80C90A0AFF4}">
      <dsp:nvSpPr>
        <dsp:cNvPr id="0" name=""/>
        <dsp:cNvSpPr/>
      </dsp:nvSpPr>
      <dsp:spPr>
        <a:xfrm>
          <a:off x="2073443" y="0"/>
          <a:ext cx="2011188" cy="487680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Cost efficient</a:t>
          </a:r>
        </a:p>
      </dsp:txBody>
      <dsp:txXfrm>
        <a:off x="2073443" y="1950720"/>
        <a:ext cx="2011188" cy="1950720"/>
      </dsp:txXfrm>
    </dsp:sp>
    <dsp:sp modelId="{509216F4-6640-5C45-B17D-DCF17B1D75FF}">
      <dsp:nvSpPr>
        <dsp:cNvPr id="0" name=""/>
        <dsp:cNvSpPr/>
      </dsp:nvSpPr>
      <dsp:spPr>
        <a:xfrm>
          <a:off x="2267050" y="292608"/>
          <a:ext cx="1623974" cy="1623974"/>
        </a:xfrm>
        <a:prstGeom prst="ellipse">
          <a:avLst/>
        </a:prstGeom>
        <a:blipFill>
          <a:blip xmlns:r="http://schemas.openxmlformats.org/officeDocument/2006/relationships" r:embed="rId2"/>
          <a:stretch>
            <a:fillRect t="-17000" b="-1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F2B11D-AF5F-2340-8AA9-EFA03520645C}">
      <dsp:nvSpPr>
        <dsp:cNvPr id="0" name=""/>
        <dsp:cNvSpPr/>
      </dsp:nvSpPr>
      <dsp:spPr>
        <a:xfrm>
          <a:off x="4144967" y="0"/>
          <a:ext cx="2011188" cy="487680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Acceptable</a:t>
          </a:r>
        </a:p>
      </dsp:txBody>
      <dsp:txXfrm>
        <a:off x="4144967" y="1950720"/>
        <a:ext cx="2011188" cy="1950720"/>
      </dsp:txXfrm>
    </dsp:sp>
    <dsp:sp modelId="{2B2449CB-9300-B046-9C3F-29EEA33DE4B3}">
      <dsp:nvSpPr>
        <dsp:cNvPr id="0" name=""/>
        <dsp:cNvSpPr/>
      </dsp:nvSpPr>
      <dsp:spPr>
        <a:xfrm>
          <a:off x="4338575" y="292608"/>
          <a:ext cx="1623974" cy="1623974"/>
        </a:xfrm>
        <a:prstGeom prst="ellipse">
          <a:avLst/>
        </a:prstGeom>
        <a:blipFill>
          <a:blip xmlns:r="http://schemas.openxmlformats.org/officeDocument/2006/relationships" r:embed="rId3"/>
          <a:stretch>
            <a:fillRect t="-4000" b="-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3C345F8-F8B4-C74E-A26A-A91ADB87A9B7}">
      <dsp:nvSpPr>
        <dsp:cNvPr id="0" name=""/>
        <dsp:cNvSpPr/>
      </dsp:nvSpPr>
      <dsp:spPr>
        <a:xfrm>
          <a:off x="6216492" y="0"/>
          <a:ext cx="2011188" cy="487680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Useful</a:t>
          </a:r>
        </a:p>
      </dsp:txBody>
      <dsp:txXfrm>
        <a:off x="6216492" y="1950720"/>
        <a:ext cx="2011188" cy="1950720"/>
      </dsp:txXfrm>
    </dsp:sp>
    <dsp:sp modelId="{C9AB79DB-9AB7-1744-AF14-950BA5F83A8E}">
      <dsp:nvSpPr>
        <dsp:cNvPr id="0" name=""/>
        <dsp:cNvSpPr/>
      </dsp:nvSpPr>
      <dsp:spPr>
        <a:xfrm>
          <a:off x="6410099" y="292608"/>
          <a:ext cx="1623974" cy="1623974"/>
        </a:xfrm>
        <a:prstGeom prst="ellipse">
          <a:avLst/>
        </a:prstGeom>
        <a:blipFill>
          <a:blip xmlns:r="http://schemas.openxmlformats.org/officeDocument/2006/relationships" r:embed="rId4"/>
          <a:stretch>
            <a:fillRect l="-24000" r="-2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9617F09-F6CB-BB43-8B15-4FB1D42D60CD}">
      <dsp:nvSpPr>
        <dsp:cNvPr id="0" name=""/>
        <dsp:cNvSpPr/>
      </dsp:nvSpPr>
      <dsp:spPr>
        <a:xfrm>
          <a:off x="329183" y="3901440"/>
          <a:ext cx="7571232" cy="731520"/>
        </a:xfrm>
        <a:prstGeom prst="leftRight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5098E-8C13-3D4D-A564-2C0CA14DBBEB}">
      <dsp:nvSpPr>
        <dsp:cNvPr id="0" name=""/>
        <dsp:cNvSpPr/>
      </dsp:nvSpPr>
      <dsp:spPr>
        <a:xfrm>
          <a:off x="0" y="3636739"/>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3</a:t>
          </a:r>
        </a:p>
      </dsp:txBody>
      <dsp:txXfrm>
        <a:off x="0" y="3636739"/>
        <a:ext cx="2743199" cy="1557089"/>
      </dsp:txXfrm>
    </dsp:sp>
    <dsp:sp modelId="{4C25DD6C-6258-5245-9112-7E9940018FD6}">
      <dsp:nvSpPr>
        <dsp:cNvPr id="0" name=""/>
        <dsp:cNvSpPr/>
      </dsp:nvSpPr>
      <dsp:spPr>
        <a:xfrm>
          <a:off x="0" y="1818605"/>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2</a:t>
          </a:r>
        </a:p>
      </dsp:txBody>
      <dsp:txXfrm>
        <a:off x="0" y="1818605"/>
        <a:ext cx="2743199" cy="1557089"/>
      </dsp:txXfrm>
    </dsp:sp>
    <dsp:sp modelId="{DD4BEC00-4670-4143-A6D0-8177C0755AD7}">
      <dsp:nvSpPr>
        <dsp:cNvPr id="0" name=""/>
        <dsp:cNvSpPr/>
      </dsp:nvSpPr>
      <dsp:spPr>
        <a:xfrm>
          <a:off x="0" y="470"/>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1</a:t>
          </a:r>
        </a:p>
      </dsp:txBody>
      <dsp:txXfrm>
        <a:off x="0" y="470"/>
        <a:ext cx="2743199" cy="1557089"/>
      </dsp:txXfrm>
    </dsp:sp>
    <dsp:sp modelId="{2FD0922C-7143-5444-810E-8DF2E747262F}">
      <dsp:nvSpPr>
        <dsp:cNvPr id="0" name=""/>
        <dsp:cNvSpPr/>
      </dsp:nvSpPr>
      <dsp:spPr>
        <a:xfrm>
          <a:off x="5509538" y="130993"/>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Universal Screen</a:t>
          </a:r>
        </a:p>
      </dsp:txBody>
      <dsp:txXfrm>
        <a:off x="5547767" y="169222"/>
        <a:ext cx="1881375" cy="1228764"/>
      </dsp:txXfrm>
    </dsp:sp>
    <dsp:sp modelId="{5FC23FC6-A1C3-2048-91D5-EA0174C9C070}">
      <dsp:nvSpPr>
        <dsp:cNvPr id="0" name=""/>
        <dsp:cNvSpPr/>
      </dsp:nvSpPr>
      <dsp:spPr>
        <a:xfrm>
          <a:off x="5215863" y="1436215"/>
          <a:ext cx="1272591" cy="522089"/>
        </a:xfrm>
        <a:custGeom>
          <a:avLst/>
          <a:gdLst/>
          <a:ahLst/>
          <a:cxnLst/>
          <a:rect l="0" t="0" r="0" b="0"/>
          <a:pathLst>
            <a:path>
              <a:moveTo>
                <a:pt x="1272591" y="0"/>
              </a:moveTo>
              <a:lnTo>
                <a:pt x="1272591" y="261044"/>
              </a:lnTo>
              <a:lnTo>
                <a:pt x="0" y="261044"/>
              </a:lnTo>
              <a:lnTo>
                <a:pt x="0" y="5220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05B41D-5093-814E-97CA-1EAB359D9EFA}">
      <dsp:nvSpPr>
        <dsp:cNvPr id="0" name=""/>
        <dsp:cNvSpPr/>
      </dsp:nvSpPr>
      <dsp:spPr>
        <a:xfrm>
          <a:off x="4236946" y="1958304"/>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Elevated? </a:t>
          </a:r>
          <a:r>
            <a:rPr lang="en-US" sz="2400" kern="1200"/>
            <a:t>Screen #2</a:t>
          </a:r>
        </a:p>
      </dsp:txBody>
      <dsp:txXfrm>
        <a:off x="4275175" y="1996533"/>
        <a:ext cx="1881375" cy="1228764"/>
      </dsp:txXfrm>
    </dsp:sp>
    <dsp:sp modelId="{8233689C-E927-DD49-B950-1D994C90FD97}">
      <dsp:nvSpPr>
        <dsp:cNvPr id="0" name=""/>
        <dsp:cNvSpPr/>
      </dsp:nvSpPr>
      <dsp:spPr>
        <a:xfrm>
          <a:off x="3943271" y="3263527"/>
          <a:ext cx="1272591" cy="522089"/>
        </a:xfrm>
        <a:custGeom>
          <a:avLst/>
          <a:gdLst/>
          <a:ahLst/>
          <a:cxnLst/>
          <a:rect l="0" t="0" r="0" b="0"/>
          <a:pathLst>
            <a:path>
              <a:moveTo>
                <a:pt x="1272591" y="0"/>
              </a:moveTo>
              <a:lnTo>
                <a:pt x="1272591" y="261044"/>
              </a:lnTo>
              <a:lnTo>
                <a:pt x="0" y="261044"/>
              </a:lnTo>
              <a:lnTo>
                <a:pt x="0" y="5220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CD14FD-DA56-354A-913E-C349BFAB2B93}">
      <dsp:nvSpPr>
        <dsp:cNvPr id="0" name=""/>
        <dsp:cNvSpPr/>
      </dsp:nvSpPr>
      <dsp:spPr>
        <a:xfrm>
          <a:off x="2964354" y="3785616"/>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Elevated? </a:t>
          </a:r>
          <a:r>
            <a:rPr lang="en-US" sz="2400" kern="1200"/>
            <a:t>Refer to team</a:t>
          </a:r>
        </a:p>
      </dsp:txBody>
      <dsp:txXfrm>
        <a:off x="3002583" y="3823845"/>
        <a:ext cx="1881375" cy="1228764"/>
      </dsp:txXfrm>
    </dsp:sp>
    <dsp:sp modelId="{6C3D6387-59EB-284B-B920-3069A3AD69A7}">
      <dsp:nvSpPr>
        <dsp:cNvPr id="0" name=""/>
        <dsp:cNvSpPr/>
      </dsp:nvSpPr>
      <dsp:spPr>
        <a:xfrm>
          <a:off x="5215863" y="3263527"/>
          <a:ext cx="1272591" cy="522089"/>
        </a:xfrm>
        <a:custGeom>
          <a:avLst/>
          <a:gdLst/>
          <a:ahLst/>
          <a:cxnLst/>
          <a:rect l="0" t="0" r="0" b="0"/>
          <a:pathLst>
            <a:path>
              <a:moveTo>
                <a:pt x="0" y="0"/>
              </a:moveTo>
              <a:lnTo>
                <a:pt x="0" y="261044"/>
              </a:lnTo>
              <a:lnTo>
                <a:pt x="1272591" y="261044"/>
              </a:lnTo>
              <a:lnTo>
                <a:pt x="1272591" y="5220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2EB177-E4D2-0B42-B7BF-3C563F41743E}">
      <dsp:nvSpPr>
        <dsp:cNvPr id="0" name=""/>
        <dsp:cNvSpPr/>
      </dsp:nvSpPr>
      <dsp:spPr>
        <a:xfrm>
          <a:off x="5509538" y="3785616"/>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Not elevated? </a:t>
          </a:r>
          <a:r>
            <a:rPr lang="en-US" sz="2400" kern="1200"/>
            <a:t>Done.</a:t>
          </a:r>
        </a:p>
      </dsp:txBody>
      <dsp:txXfrm>
        <a:off x="5547767" y="3823845"/>
        <a:ext cx="1881375" cy="1228764"/>
      </dsp:txXfrm>
    </dsp:sp>
    <dsp:sp modelId="{60FE70C4-D016-BC4E-ACE7-FFA8222AFF28}">
      <dsp:nvSpPr>
        <dsp:cNvPr id="0" name=""/>
        <dsp:cNvSpPr/>
      </dsp:nvSpPr>
      <dsp:spPr>
        <a:xfrm>
          <a:off x="6488455" y="1436215"/>
          <a:ext cx="1272591" cy="522089"/>
        </a:xfrm>
        <a:custGeom>
          <a:avLst/>
          <a:gdLst/>
          <a:ahLst/>
          <a:cxnLst/>
          <a:rect l="0" t="0" r="0" b="0"/>
          <a:pathLst>
            <a:path>
              <a:moveTo>
                <a:pt x="0" y="0"/>
              </a:moveTo>
              <a:lnTo>
                <a:pt x="0" y="261044"/>
              </a:lnTo>
              <a:lnTo>
                <a:pt x="1272591" y="261044"/>
              </a:lnTo>
              <a:lnTo>
                <a:pt x="1272591" y="5220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BE8D1D-3DBD-E442-A587-BE221E4F7F0F}">
      <dsp:nvSpPr>
        <dsp:cNvPr id="0" name=""/>
        <dsp:cNvSpPr/>
      </dsp:nvSpPr>
      <dsp:spPr>
        <a:xfrm>
          <a:off x="6782130" y="1958304"/>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Not elevated?</a:t>
          </a:r>
          <a:r>
            <a:rPr lang="en-US" sz="2400" kern="1200"/>
            <a:t> Done.</a:t>
          </a:r>
        </a:p>
      </dsp:txBody>
      <dsp:txXfrm>
        <a:off x="6820359" y="1996533"/>
        <a:ext cx="1881375" cy="12287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35AB5-4796-2B4A-90BF-92ACF9EAD637}">
      <dsp:nvSpPr>
        <dsp:cNvPr id="0" name=""/>
        <dsp:cNvSpPr/>
      </dsp:nvSpPr>
      <dsp:spPr>
        <a:xfrm>
          <a:off x="48" y="1009543"/>
          <a:ext cx="2109887" cy="101546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a:lnSpc>
              <a:spcPct val="90000"/>
            </a:lnSpc>
            <a:spcBef>
              <a:spcPct val="0"/>
            </a:spcBef>
            <a:spcAft>
              <a:spcPct val="35000"/>
            </a:spcAft>
            <a:buNone/>
          </a:pPr>
          <a:r>
            <a:rPr lang="en-US" sz="2800" kern="1200"/>
            <a:t>Teacher Screening</a:t>
          </a:r>
        </a:p>
      </dsp:txBody>
      <dsp:txXfrm>
        <a:off x="48" y="1009543"/>
        <a:ext cx="2109887" cy="676979"/>
      </dsp:txXfrm>
    </dsp:sp>
    <dsp:sp modelId="{42284E46-DCA2-D94B-ABBE-A977D784CB64}">
      <dsp:nvSpPr>
        <dsp:cNvPr id="0" name=""/>
        <dsp:cNvSpPr/>
      </dsp:nvSpPr>
      <dsp:spPr>
        <a:xfrm>
          <a:off x="344589" y="2078059"/>
          <a:ext cx="2092314" cy="140819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Review</a:t>
          </a:r>
          <a:r>
            <a:rPr lang="en-US" sz="1400" kern="1200" baseline="0"/>
            <a:t> class roster </a:t>
          </a:r>
          <a:endParaRPr lang="en-US" sz="1400" kern="1200"/>
        </a:p>
        <a:p>
          <a:pPr marL="114300" lvl="1" indent="-114300" algn="l" defTabSz="622300">
            <a:lnSpc>
              <a:spcPct val="90000"/>
            </a:lnSpc>
            <a:spcBef>
              <a:spcPct val="0"/>
            </a:spcBef>
            <a:spcAft>
              <a:spcPct val="15000"/>
            </a:spcAft>
            <a:buChar char="•"/>
          </a:pPr>
          <a:r>
            <a:rPr lang="en-US" sz="1400" kern="1200"/>
            <a:t>Rank order top 5 student</a:t>
          </a:r>
          <a:r>
            <a:rPr lang="en-US" sz="1400" kern="1200" baseline="0"/>
            <a:t>s in each group</a:t>
          </a:r>
          <a:endParaRPr lang="en-US" sz="1400" kern="1200"/>
        </a:p>
      </dsp:txBody>
      <dsp:txXfrm>
        <a:off x="385834" y="2119304"/>
        <a:ext cx="2009824" cy="1325707"/>
      </dsp:txXfrm>
    </dsp:sp>
    <dsp:sp modelId="{67151C30-CB19-904C-92B4-80B38706C123}">
      <dsp:nvSpPr>
        <dsp:cNvPr id="0" name=""/>
        <dsp:cNvSpPr/>
      </dsp:nvSpPr>
      <dsp:spPr>
        <a:xfrm rot="21576516">
          <a:off x="2356240" y="1133295"/>
          <a:ext cx="522190" cy="4081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56241" y="1215339"/>
        <a:ext cx="399751" cy="244878"/>
      </dsp:txXfrm>
    </dsp:sp>
    <dsp:sp modelId="{5F726401-DE33-C44C-A500-ED864B5EE894}">
      <dsp:nvSpPr>
        <dsp:cNvPr id="0" name=""/>
        <dsp:cNvSpPr/>
      </dsp:nvSpPr>
      <dsp:spPr>
        <a:xfrm>
          <a:off x="3095178" y="985299"/>
          <a:ext cx="1639269" cy="10295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a:lnSpc>
              <a:spcPct val="90000"/>
            </a:lnSpc>
            <a:spcBef>
              <a:spcPct val="0"/>
            </a:spcBef>
            <a:spcAft>
              <a:spcPct val="35000"/>
            </a:spcAft>
            <a:buNone/>
          </a:pPr>
          <a:r>
            <a:rPr lang="en-US" sz="2800" kern="1200"/>
            <a:t>Teacher Rating</a:t>
          </a:r>
        </a:p>
      </dsp:txBody>
      <dsp:txXfrm>
        <a:off x="3095178" y="985299"/>
        <a:ext cx="1639269" cy="686394"/>
      </dsp:txXfrm>
    </dsp:sp>
    <dsp:sp modelId="{657F030B-3FE4-CC4D-B3BF-7E921CF9051B}">
      <dsp:nvSpPr>
        <dsp:cNvPr id="0" name=""/>
        <dsp:cNvSpPr/>
      </dsp:nvSpPr>
      <dsp:spPr>
        <a:xfrm>
          <a:off x="3173518" y="2019450"/>
          <a:ext cx="2154098" cy="14910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Complete two rating scales for top</a:t>
          </a:r>
          <a:r>
            <a:rPr lang="en-US" sz="1400" kern="1200" baseline="0"/>
            <a:t> 3 externalizers and top 3 internalizers</a:t>
          </a:r>
          <a:endParaRPr lang="en-US" sz="1400" kern="1200"/>
        </a:p>
      </dsp:txBody>
      <dsp:txXfrm>
        <a:off x="3217189" y="2063121"/>
        <a:ext cx="2066756" cy="1403708"/>
      </dsp:txXfrm>
    </dsp:sp>
    <dsp:sp modelId="{A1005465-4009-E74F-89E2-DFD87A305C86}">
      <dsp:nvSpPr>
        <dsp:cNvPr id="0" name=""/>
        <dsp:cNvSpPr/>
      </dsp:nvSpPr>
      <dsp:spPr>
        <a:xfrm rot="21591981">
          <a:off x="5047308" y="1121016"/>
          <a:ext cx="663267" cy="40813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47308" y="1202785"/>
        <a:ext cx="540828" cy="244878"/>
      </dsp:txXfrm>
    </dsp:sp>
    <dsp:sp modelId="{FC3A3394-43E4-3049-B0BE-17CCBFD30112}">
      <dsp:nvSpPr>
        <dsp:cNvPr id="0" name=""/>
        <dsp:cNvSpPr/>
      </dsp:nvSpPr>
      <dsp:spPr>
        <a:xfrm>
          <a:off x="5985892" y="986089"/>
          <a:ext cx="2176540" cy="10051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ctr" defTabSz="1244600">
            <a:lnSpc>
              <a:spcPct val="90000"/>
            </a:lnSpc>
            <a:spcBef>
              <a:spcPct val="0"/>
            </a:spcBef>
            <a:spcAft>
              <a:spcPct val="35000"/>
            </a:spcAft>
            <a:buNone/>
          </a:pPr>
          <a:r>
            <a:rPr lang="en-US" sz="2800" kern="1200"/>
            <a:t>Direct Observation</a:t>
          </a:r>
        </a:p>
      </dsp:txBody>
      <dsp:txXfrm>
        <a:off x="5985892" y="986089"/>
        <a:ext cx="2176540" cy="670076"/>
      </dsp:txXfrm>
    </dsp:sp>
    <dsp:sp modelId="{3F64C57D-313B-EF43-81C2-99A27075B7C2}">
      <dsp:nvSpPr>
        <dsp:cNvPr id="0" name=""/>
        <dsp:cNvSpPr/>
      </dsp:nvSpPr>
      <dsp:spPr>
        <a:xfrm>
          <a:off x="6590281" y="1997341"/>
          <a:ext cx="1639269" cy="151236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 class &amp; playground</a:t>
          </a:r>
        </a:p>
        <a:p>
          <a:pPr marL="114300" lvl="1" indent="-114300" algn="l" defTabSz="622300">
            <a:lnSpc>
              <a:spcPct val="90000"/>
            </a:lnSpc>
            <a:spcBef>
              <a:spcPct val="0"/>
            </a:spcBef>
            <a:spcAft>
              <a:spcPct val="15000"/>
            </a:spcAft>
            <a:buChar char="•"/>
          </a:pPr>
          <a:r>
            <a:rPr lang="en-US" sz="1400" kern="1200"/>
            <a:t>Code academic</a:t>
          </a:r>
          <a:r>
            <a:rPr lang="en-US" sz="1400" kern="1200" baseline="0"/>
            <a:t> engaged time &amp; peer social behavior</a:t>
          </a:r>
          <a:r>
            <a:rPr lang="en-US" sz="1400" kern="1200"/>
            <a:t> </a:t>
          </a:r>
        </a:p>
      </dsp:txBody>
      <dsp:txXfrm>
        <a:off x="6634577" y="2041637"/>
        <a:ext cx="1550677" cy="14237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2339" name="Rectangle 3"/>
          <p:cNvSpPr>
            <a:spLocks noGrp="1" noChangeArrowheads="1"/>
          </p:cNvSpPr>
          <p:nvPr>
            <p:ph type="dt" sz="quarter" idx="1"/>
          </p:nvPr>
        </p:nvSpPr>
        <p:spPr bwMode="auto">
          <a:xfrm>
            <a:off x="3884613"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eaLnBrk="1" hangingPunct="1">
              <a:defRPr sz="1200">
                <a:latin typeface="Arial"/>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2340" name="Rectangle 4"/>
          <p:cNvSpPr>
            <a:spLocks noGrp="1" noChangeArrowheads="1"/>
          </p:cNvSpPr>
          <p:nvPr>
            <p:ph type="ftr" sz="quarter" idx="2"/>
          </p:nvPr>
        </p:nvSpPr>
        <p:spPr bwMode="auto">
          <a:xfrm>
            <a:off x="0"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mn-ea"/>
                <a:cs typeface="+mn-cs"/>
              </a:rPr>
              <a:t>Source:  US Department of Health and Human Services, 2013 Child Maltreatment Report</a:t>
            </a:r>
          </a:p>
        </p:txBody>
      </p:sp>
      <p:sp>
        <p:nvSpPr>
          <p:cNvPr id="142341" name="Rectangle 5"/>
          <p:cNvSpPr>
            <a:spLocks noGrp="1" noChangeArrowheads="1"/>
          </p:cNvSpPr>
          <p:nvPr>
            <p:ph type="sldNum" sz="quarter" idx="3"/>
          </p:nvPr>
        </p:nvSpPr>
        <p:spPr bwMode="auto">
          <a:xfrm>
            <a:off x="3884613"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algn="r" eaLnBrk="1" hangingPunct="1">
              <a:defRPr sz="1200">
                <a:latin typeface="Arial"/>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74FB5E8-B888-D64D-BA13-65953738A543}" type="slidenum">
              <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1315" name="Rectangle 3"/>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eaLnBrk="1" hangingPunct="1">
              <a:defRPr sz="1200">
                <a:latin typeface="Arial"/>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1316" name="Rectangle 4"/>
          <p:cNvSpPr>
            <a:spLocks noGrp="1" noRot="1" noChangeAspect="1" noTextEdit="1"/>
          </p:cNvSpPr>
          <p:nvPr>
            <p:ph type="sldImg" idx="2"/>
          </p:nvPr>
        </p:nvSpPr>
        <p:spPr>
          <a:xfrm>
            <a:off x="1104900" y="696913"/>
            <a:ext cx="4648200" cy="3486150"/>
          </a:xfrm>
          <a:prstGeom prst="rect">
            <a:avLst/>
          </a:prstGeom>
          <a:noFill/>
          <a:ln>
            <a:solidFill>
              <a:prstClr val="black"/>
            </a:solidFill>
            <a:miter lim="800000"/>
          </a:ln>
        </p:spPr>
      </p:sp>
      <p:sp>
        <p:nvSpPr>
          <p:cNvPr id="141317" name="Rectangle 5"/>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28" tIns="45715" rIns="91428" bIns="45715"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ＭＳ Ｐゴシック"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Fifth level</a:t>
            </a:r>
          </a:p>
        </p:txBody>
      </p:sp>
      <p:sp>
        <p:nvSpPr>
          <p:cNvPr id="141318" name="Rectangle 6"/>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mn-ea"/>
                <a:cs typeface="+mn-cs"/>
              </a:rPr>
              <a:t>Source:  US Department of Health and Human Services, 2013 Child Maltreatment Report</a:t>
            </a:r>
          </a:p>
        </p:txBody>
      </p:sp>
      <p:sp>
        <p:nvSpPr>
          <p:cNvPr id="141319" name="Rectangle 7"/>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algn="r" eaLnBrk="1" hangingPunct="1">
              <a:defRPr sz="1200">
                <a:latin typeface="Arial"/>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bisapps.org/community/Pages/The-October-Catch.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D0A323B-FE7A-42F0-A232-5827DB6300FA}" type="slidenum">
              <a:rPr lang="en-US" altLang="en-US">
                <a:latin typeface="Times New Roman" charset="0"/>
              </a:rPr>
              <a:t>1</a:t>
            </a:fld>
            <a:endParaRPr lang="en-US" altLang="en-US">
              <a:latin typeface="Times New Roman" charset="0"/>
            </a:endParaRPr>
          </a:p>
        </p:txBody>
      </p:sp>
      <p:sp>
        <p:nvSpPr>
          <p:cNvPr id="144386" name="Rectangle 2"/>
          <p:cNvSpPr>
            <a:spLocks noGrp="1" noRot="1" noChangeAspect="1" noTextEdit="1"/>
          </p:cNvSpPr>
          <p:nvPr>
            <p:ph type="sldImg" idx="2"/>
          </p:nvPr>
        </p:nvSpPr>
        <p:spPr>
          <a:xfrm>
            <a:off x="1122363" y="704850"/>
            <a:ext cx="4632325" cy="3475038"/>
          </a:xfrm>
          <a:prstGeom prst="rect">
            <a:avLst/>
          </a:prstGeom>
          <a:noFill/>
          <a:ln>
            <a:miter lim="800000"/>
          </a:ln>
        </p:spPr>
      </p:sp>
      <p:sp>
        <p:nvSpPr>
          <p:cNvPr id="144387" name="Rectangle 3"/>
          <p:cNvSpPr>
            <a:spLocks noGrp="1"/>
          </p:cNvSpPr>
          <p:nvPr>
            <p:ph type="body" idx="3"/>
          </p:nvPr>
        </p:nvSpPr>
        <p:spPr>
          <a:xfrm>
            <a:off x="915988" y="4421188"/>
            <a:ext cx="5027612" cy="4171950"/>
          </a:xfrm>
          <a:prstGeom prst="rect">
            <a:avLst/>
          </a:prstGeom>
          <a:noFill/>
          <a:ln w="9525">
            <a:noFill/>
            <a:miter lim="800000"/>
          </a:ln>
        </p:spPr>
        <p:txBody>
          <a:bodyPr vert="horz" wrap="square" lIns="100282" tIns="50141" rIns="100282" bIns="50141"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Times New Roman" charset="0"/>
              </a:rPr>
              <a:t>Please make sure you have copies of the materials so you and your team can familiarize yourself with them.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6589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Take 5 minutes as your team to discuss with each other. </a:t>
            </a:r>
          </a:p>
          <a:p>
            <a:pPr marL="0" lvl="0" indent="0" eaLnBrk="1" hangingPunct="1">
              <a:spcBef>
                <a:spcPct val="0"/>
              </a:spcBef>
            </a:pPr>
            <a:r>
              <a:rPr lang="en-US" altLang="en-US">
                <a:latin typeface="Calibri" charset="0"/>
              </a:rPr>
              <a:t>At the Targeted Level your schools should be implementing CICO. Remember, CICO works exceptionally well for students who are motivated by adult attention. Screenings will allow you to more accurately determine which students would benefit from CICO or may need another type of targeted intervention or something even more intensive.</a:t>
            </a:r>
          </a:p>
        </p:txBody>
      </p:sp>
      <p:sp>
        <p:nvSpPr>
          <p:cNvPr id="16589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DFB0B2A-A4B3-4578-8201-35E4B5E69C23}" type="slidenum">
              <a:rPr lang="en-US" altLang="en-US">
                <a:latin typeface="Calibri" charset="0"/>
              </a:rPr>
              <a:t>13</a:t>
            </a:fld>
            <a:endParaRPr lang="en-US" alt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6793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How do we know which intervention to use for each child? We need to have a formalized way to determine what type of intervention is most appropriate for each student. Just like in an RTI model where we use Universal academic assessments to identify students at risk and to provide early intervention. We need to do the same behaviorally and ensure that we are being more intentional with our intervention selection. </a:t>
            </a:r>
          </a:p>
        </p:txBody>
      </p:sp>
      <p:sp>
        <p:nvSpPr>
          <p:cNvPr id="167939" name="Footer Placeholder 4"/>
          <p:cNvSpPr>
            <a:spLocks noGrp="1"/>
          </p:cNvSpPr>
          <p:nvPr>
            <p:ph type="ftr"/>
          </p:nvPr>
        </p:nvSpPr>
        <p:spPr>
          <a:xfrm>
            <a:off x="0"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sz="1100">
                <a:solidFill>
                  <a:srgbClr val="000000"/>
                </a:solidFill>
              </a:rPr>
              <a:t>Vannest, K.J. (2009) kvannest@tamu.edu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6998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We use the term nomination instead of Referral because the word referral is often connected with special education. We</a:t>
            </a:r>
            <a:r>
              <a:rPr lang="ja-JP" altLang="en-US">
                <a:latin typeface="Calibri" charset="0"/>
              </a:rPr>
              <a:t>’</a:t>
            </a:r>
            <a:r>
              <a:rPr lang="en-US" altLang="ja-JP">
                <a:latin typeface="Calibri" charset="0"/>
              </a:rPr>
              <a:t>re not referring students for special education and we certainly aren</a:t>
            </a:r>
            <a:r>
              <a:rPr lang="ja-JP" altLang="en-US">
                <a:latin typeface="Calibri" charset="0"/>
              </a:rPr>
              <a:t>’</a:t>
            </a:r>
            <a:r>
              <a:rPr lang="en-US" altLang="ja-JP">
                <a:latin typeface="Calibri" charset="0"/>
              </a:rPr>
              <a:t>t intending to identify students as having a disability. We</a:t>
            </a:r>
            <a:r>
              <a:rPr lang="ja-JP" altLang="en-US">
                <a:latin typeface="Calibri" charset="0"/>
              </a:rPr>
              <a:t>’</a:t>
            </a:r>
            <a:r>
              <a:rPr lang="en-US" altLang="ja-JP">
                <a:latin typeface="Calibri" charset="0"/>
              </a:rPr>
              <a:t>re merely seeking early identification of </a:t>
            </a:r>
            <a:r>
              <a:rPr lang="ja-JP" altLang="en-US">
                <a:latin typeface="Calibri" charset="0"/>
              </a:rPr>
              <a:t>“</a:t>
            </a:r>
            <a:r>
              <a:rPr lang="en-US" altLang="ja-JP">
                <a:latin typeface="Calibri" charset="0"/>
              </a:rPr>
              <a:t>risk</a:t>
            </a:r>
            <a:r>
              <a:rPr lang="ja-JP" altLang="en-US">
                <a:latin typeface="Calibri" charset="0"/>
              </a:rPr>
              <a:t>”</a:t>
            </a:r>
            <a:r>
              <a:rPr lang="en-US" altLang="ja-JP">
                <a:latin typeface="Calibri" charset="0"/>
              </a:rPr>
              <a:t> factors. Using the term nomination is far more sensitive to potential parents, who by the way we will be seeking consent to do the screenings from.</a:t>
            </a:r>
            <a:endParaRPr lang="en-US" altLang="en-US">
              <a:latin typeface="Calibri" charset="0"/>
            </a:endParaRPr>
          </a:p>
        </p:txBody>
      </p:sp>
      <p:sp>
        <p:nvSpPr>
          <p:cNvPr id="16998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4D4EC840-42D9-4958-AE2E-D6829E465039}" type="slidenum">
              <a:rPr lang="en-US" altLang="en-US">
                <a:latin typeface="Calibri" charset="0"/>
              </a:rPr>
              <a:t>15</a:t>
            </a:fld>
            <a:endParaRPr lang="en-US" alt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7203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t>SWIS also assists schools in the decision making process by serving as a universal screening tool. Using the data-based decision rules of 0-1 ODRs, 2-5 ODRs, and 6+ ODRs schools can quickly identify those students to watch; those students who may benefit from targeted, small group services and Tier II supports; as well as those students who may benefit form more individualized and intensive supports. </a:t>
            </a:r>
          </a:p>
          <a:p>
            <a:pPr marL="0" indent="0"/>
            <a:endParaRPr/>
          </a:p>
          <a:p>
            <a:pPr marL="0" lvl="0" indent="0"/>
            <a:r>
              <a:t>By regularly reviewing SWIS graphs and reports, schools/facilities can progress monitor their efforts and be proactive in their actions and decisions. </a:t>
            </a:r>
          </a:p>
          <a:p>
            <a:pPr marL="0" indent="0"/>
            <a:endParaRPr/>
          </a:p>
        </p:txBody>
      </p:sp>
      <p:sp>
        <p:nvSpPr>
          <p:cNvPr id="17203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r" eaLnBrk="1" hangingPunct="1"/>
            <a:fld id="{2EF56815-87E6-4A59-B32B-CA9606F5D199}" type="slidenum">
              <a:rPr lang="en-US" altLang="en-US" sz="1200"/>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740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t>SWIS also assists schools in the decision making process by serving as a universal screening tool. Using the data-based decision rules of 0-1 ODRs, 2-5 ODRs, and 6+ ODRs schools can quickly identify those students to watch; those students who may benefit from targeted, small group services and Tier II supports; as well as those students who may benefit form more individualized and intensive supports. </a:t>
            </a:r>
          </a:p>
          <a:p>
            <a:pPr marL="0" indent="0"/>
            <a:endParaRPr/>
          </a:p>
          <a:p>
            <a:pPr marL="0" lvl="0" indent="0"/>
            <a:r>
              <a:t>By regularly reviewing SWIS graphs and reports, schools/facilities can progress monitor their efforts and be proactive in their actions and decisions. </a:t>
            </a:r>
          </a:p>
          <a:p>
            <a:pPr marL="0" indent="0"/>
            <a:endParaRPr/>
          </a:p>
        </p:txBody>
      </p:sp>
      <p:sp>
        <p:nvSpPr>
          <p:cNvPr id="1740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r" eaLnBrk="1" hangingPunct="1"/>
            <a:fld id="{D9E1A7E5-3075-4A0B-9C40-472F93FE7ED4}" type="slidenum">
              <a:rPr lang="en-US" altLang="en-US" sz="1200"/>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7613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t>Based on research using SWIS data across hundreds of U.S. schools, we know that screening should start in or around October so that by November we are providing students with the level or tiers of support they need to be successful.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7817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t>In actively screening we are trying to reduce the number of total referrals, , the number of minutes a student is out of their instructional environment, the number of referrals individual students receive, and staff time spent on addressing problem behavior across the school. </a:t>
            </a:r>
          </a:p>
          <a:p>
            <a:pPr marL="0" indent="0"/>
            <a:endParaRPr/>
          </a:p>
          <a:p>
            <a:pPr marL="0" lvl="0" indent="0"/>
            <a:r>
              <a:t>PBISApps recommends screening about 6 weeks after each major break.. The October Catch, (click) the February Catch, (click) and the April Catch for example. </a:t>
            </a:r>
          </a:p>
          <a:p>
            <a:pPr marL="0" indent="0"/>
            <a:endParaRPr/>
          </a:p>
          <a:p>
            <a:pPr marL="0" lvl="0" indent="0"/>
            <a:r>
              <a:t>If we hypothesize a 20% decrease for students who would have ended the year with 2-5 referrals and a 30% decrease for students who were on target to receive 6+ referrals then some simple math tells us that a school with 500 students can reduce overall referrals by 150 and regain approximately 25-75 hours of staff time.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022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hlinkClick r:id="rId3"/>
              </a:rPr>
              <a:t>https://www.pbisapps.org/community/Pages/The-October-Catch.aspx</a:t>
            </a:r>
            <a:endParaRPr lang="en-US" altLang="en-US"/>
          </a:p>
          <a:p>
            <a:pPr marL="0" lvl="0" indent="0"/>
            <a:endParaRPr lang="en-US" altLang="en-US"/>
          </a:p>
        </p:txBody>
      </p:sp>
      <p:sp>
        <p:nvSpPr>
          <p:cNvPr id="18022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r" eaLnBrk="1" hangingPunct="1"/>
            <a:fld id="{2439E7A2-BB5F-4989-8FBA-2A21DC3DA6C4}" type="slidenum">
              <a:rPr lang="en-US" altLang="en-US" sz="1200"/>
              <a:t>20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227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8227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B7843CD7-F1CF-4C97-AFE8-DC2FE0E7EAC9}" type="slidenum">
              <a:rPr lang="en-US" altLang="en-US"/>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432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t>School created simple 3-point scale for each of the school-wide expectations</a:t>
            </a:r>
          </a:p>
          <a:p>
            <a:pPr marL="0" lvl="0" indent="0"/>
            <a:r>
              <a:t>Teachers given instructions for rating students and they provide overall rating to each expectation</a:t>
            </a:r>
          </a:p>
          <a:p>
            <a:pPr marL="0" indent="0"/>
            <a:endParaRPr/>
          </a:p>
          <a:p>
            <a:pPr marL="0" lvl="0" indent="0"/>
            <a:r>
              <a:t>How would this work in your school?</a:t>
            </a:r>
          </a:p>
        </p:txBody>
      </p:sp>
      <p:sp>
        <p:nvSpPr>
          <p:cNvPr id="18432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C6D9D295-1E33-4CC1-A955-610914753955}" type="slidenum">
              <a:rPr lang="en-US" altLang="en-US"/>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idx="2"/>
          </p:nvPr>
        </p:nvSpPr>
        <p:spPr>
          <a:xfrm>
            <a:off x="1371600" y="1143000"/>
            <a:ext cx="4114800" cy="3086100"/>
          </a:xfrm>
          <a:prstGeom prst="rect">
            <a:avLst/>
          </a:prstGeom>
          <a:noFill/>
          <a:ln>
            <a:miter lim="800000"/>
          </a:ln>
        </p:spPr>
      </p:sp>
      <p:sp>
        <p:nvSpPr>
          <p:cNvPr id="1484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altLang="en-US" b="1"/>
              <a:t>Nate (940-945)</a:t>
            </a:r>
            <a:endParaRPr lang="en-US" altLang="en-US"/>
          </a:p>
        </p:txBody>
      </p:sp>
      <p:sp>
        <p:nvSpPr>
          <p:cNvPr id="1484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r" eaLnBrk="1" hangingPunct="1"/>
            <a:fld id="{05202331-53A6-422D-B830-D985D362C21D}" type="slidenum">
              <a:rPr lang="en-US" altLang="en-US" sz="1200"/>
              <a:t>4</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637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Students exhibiting anxiety, depression or other internalizing behaviors are not as easily recognizable. Although ODRs give descriptions of behavior incidents that occurred, they do not assess the motivating factors behind behavior and often times miss the less externalizing student who don</a:t>
            </a:r>
            <a:r>
              <a:rPr lang="ja-JP" altLang="en-US">
                <a:latin typeface="Calibri" charset="0"/>
              </a:rPr>
              <a:t>’</a:t>
            </a:r>
            <a:r>
              <a:rPr lang="en-US" altLang="ja-JP">
                <a:latin typeface="Calibri" charset="0"/>
              </a:rPr>
              <a:t>t typically </a:t>
            </a:r>
            <a:r>
              <a:rPr lang="ja-JP" altLang="en-US">
                <a:latin typeface="Calibri" charset="0"/>
              </a:rPr>
              <a:t>“</a:t>
            </a:r>
            <a:r>
              <a:rPr lang="en-US" altLang="ja-JP">
                <a:latin typeface="Calibri" charset="0"/>
              </a:rPr>
              <a:t>Act Out.</a:t>
            </a:r>
            <a:r>
              <a:rPr lang="ja-JP" altLang="en-US">
                <a:latin typeface="Calibri" charset="0"/>
              </a:rPr>
              <a:t>”</a:t>
            </a:r>
            <a:endParaRPr lang="en-US" altLang="ja-JP">
              <a:latin typeface="Calibri" charset="0"/>
            </a:endParaRPr>
          </a:p>
          <a:p>
            <a:pPr marL="0" lvl="0" indent="0" eaLnBrk="1" hangingPunct="1">
              <a:spcBef>
                <a:spcPct val="0"/>
              </a:spcBef>
            </a:pPr>
            <a:endParaRPr lang="en-US" altLang="en-US">
              <a:latin typeface="Calibri" charset="0"/>
            </a:endParaRPr>
          </a:p>
          <a:p>
            <a:pPr marL="0" lvl="0" indent="0"/>
            <a:r>
              <a:rPr lang="en-US" altLang="en-US">
                <a:latin typeface="Calibri" charset="0"/>
              </a:rPr>
              <a:t>Bristol: n some cases, students were scoring extremely high risk on BESS but were not referred to the Tier II team and had no referral data.  Others were considered normal risk but they had received many referrals, either major or minor. We thought it would be helpful for teachers to see this and be able to reflect on their students needs.</a:t>
            </a:r>
            <a:br>
              <a:rPr lang="en-US" altLang="en-US">
                <a:latin typeface="Calibri" charset="0"/>
              </a:rPr>
            </a:br>
            <a:br>
              <a:rPr lang="en-US" altLang="en-US">
                <a:latin typeface="Calibri" charset="0"/>
              </a:rPr>
            </a:br>
            <a:endParaRPr lang="en-US" altLang="en-US">
              <a:latin typeface="Calibri" charset="0"/>
            </a:endParaRPr>
          </a:p>
          <a:p>
            <a:pPr marL="0" lvl="0" indent="0"/>
            <a:br>
              <a:rPr lang="en-US" altLang="en-US">
                <a:latin typeface="Calibri" charset="0"/>
              </a:rPr>
            </a:br>
            <a:br>
              <a:rPr lang="en-US" altLang="en-US">
                <a:latin typeface="Calibri" charset="0"/>
              </a:rPr>
            </a:br>
            <a:endParaRPr lang="en-US" altLang="en-US">
              <a:latin typeface="Calibri" charset="0"/>
            </a:endParaRPr>
          </a:p>
          <a:p>
            <a:pPr marL="0" lvl="0" indent="0"/>
            <a:br>
              <a:rPr lang="en-US" altLang="en-US">
                <a:latin typeface="Calibri" charset="0"/>
              </a:rPr>
            </a:br>
            <a:endParaRPr lang="en-US" altLang="en-US">
              <a:latin typeface="Calibri" charset="0"/>
            </a:endParaRPr>
          </a:p>
          <a:p>
            <a:pPr marL="0" lvl="0" indent="0" eaLnBrk="1" hangingPunct="1">
              <a:spcBef>
                <a:spcPct val="0"/>
              </a:spcBef>
            </a:pPr>
            <a:endParaRPr lang="en-US" altLang="en-US">
              <a:latin typeface="Calibri" charset="0"/>
            </a:endParaRPr>
          </a:p>
        </p:txBody>
      </p:sp>
      <p:sp>
        <p:nvSpPr>
          <p:cNvPr id="18637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B42F0574-16C6-4728-A041-6E452F6E2860}" type="slidenum">
              <a:rPr lang="en-US" altLang="en-US">
                <a:latin typeface="Calibri" charset="0"/>
              </a:rPr>
              <a:t>23</a:t>
            </a:fld>
            <a:endParaRPr lang="en-US" alt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841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As far as accuracy, whenever using any screening or assessment tool you want to make sure it is normed based on the student population that you work with. So you</a:t>
            </a:r>
            <a:r>
              <a:rPr lang="ja-JP" altLang="en-US">
                <a:latin typeface="Calibri" charset="0"/>
              </a:rPr>
              <a:t>’</a:t>
            </a:r>
            <a:r>
              <a:rPr lang="en-US" altLang="ja-JP">
                <a:latin typeface="Calibri" charset="0"/>
              </a:rPr>
              <a:t>ll want to select an evidence based, norm-referenced screening tool in order to get the most accurate results. </a:t>
            </a:r>
          </a:p>
          <a:p>
            <a:pPr marL="0" lvl="0" indent="0" eaLnBrk="1" hangingPunct="1">
              <a:spcBef>
                <a:spcPct val="0"/>
              </a:spcBef>
            </a:pPr>
            <a:r>
              <a:rPr lang="en-US" altLang="en-US">
                <a:latin typeface="Calibri" charset="0"/>
              </a:rPr>
              <a:t>Efficiency, Effectiveness. </a:t>
            </a:r>
          </a:p>
        </p:txBody>
      </p:sp>
      <p:sp>
        <p:nvSpPr>
          <p:cNvPr id="18841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506BB90-A8DE-446D-BFA3-19A0E0CBE47D}" type="slidenum">
              <a:rPr lang="en-US" altLang="en-US" sz="1100">
                <a:solidFill>
                  <a:srgbClr val="000000"/>
                </a:solidFill>
              </a:rPr>
              <a:t>24</a:t>
            </a:fld>
            <a:endParaRPr lang="en-US" altLang="en-US" sz="11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04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04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95117175-8468-4289-8DF9-4D7170DB6B0B}" type="slidenum">
              <a:rPr lang="en-US" altLang="en-US"/>
              <a:t>25</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353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353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A407AD2F-DB54-428B-B937-769C37CE1BB0}" type="slidenum">
              <a:rPr lang="en-US" altLang="en-US">
                <a:latin typeface="Calibri" charset="0"/>
              </a:rPr>
              <a:t>27</a:t>
            </a:fld>
            <a:endParaRPr lang="en-US" alt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558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558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8FCB09A-55E0-4A84-9183-4BCB267E03B6}" type="slidenum">
              <a:rPr lang="en-US" altLang="en-US"/>
              <a:t>28</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763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763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4DBD4619-EB0A-4BA7-9A3C-D8B64C1768EF}" type="slidenum">
              <a:rPr lang="en-US" altLang="en-US"/>
              <a:t>29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96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1996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5B63709-9B69-4B4E-AF99-E712DFF5B421}" type="slidenum">
              <a:rPr lang="en-US" altLang="en-US"/>
              <a:t>30</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173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173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8012052-C7D0-4705-BFE0-EC97B960FCC1}" type="slidenum">
              <a:rPr lang="en-US" altLang="en-US"/>
              <a:t>31</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377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377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D33B12AA-8826-4503-B3D1-2B95066E753D}" type="slidenum">
              <a:rPr lang="en-US" altLang="en-US"/>
              <a:t>32</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582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582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44B9E07C-F67F-4F85-BB4F-BD0FECC989C1}" type="slidenum">
              <a:rPr lang="en-US" altLang="en-US"/>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053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endParaRPr lang="en-US" altLang="en-US">
              <a:latin typeface="Calibri" charset="0"/>
            </a:endParaRPr>
          </a:p>
        </p:txBody>
      </p:sp>
      <p:sp>
        <p:nvSpPr>
          <p:cNvPr id="15053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309E7EFA-A715-4219-A083-8DEAF617C1D5}" type="slidenum">
              <a:rPr lang="en-US" altLang="en-US">
                <a:latin typeface="Calibri" charset="0"/>
              </a:rPr>
              <a:t>5</a:t>
            </a:fld>
            <a:endParaRPr lang="en-US" alt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787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787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450EA973-5238-48A9-A932-904EC9536018}" type="slidenum">
              <a:rPr lang="en-US" altLang="en-US"/>
              <a:t>34</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0992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0992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1822530A-03F6-412A-A044-CF3FA0801070}" type="slidenum">
              <a:rPr lang="en-US" altLang="en-US"/>
              <a:t>35</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1197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1197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976E6BC8-8128-4034-87D4-4F480FC29560}" type="slidenum">
              <a:rPr lang="en-US" altLang="en-US"/>
              <a:t>36</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1401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1401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754C59BE-581D-441A-AFF1-DAA2850DC4BB}" type="slidenum">
              <a:rPr lang="en-US" altLang="en-US"/>
              <a:t>37</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160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160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796748F0-6834-4A41-899E-DC56519C1649}" type="slidenum">
              <a:rPr lang="en-US" altLang="en-US"/>
              <a:t>38</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1811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1811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E179AF1-E373-4A76-A761-39D16CFEF269}" type="slidenum">
              <a:rPr lang="en-US" altLang="en-US"/>
              <a:t>39</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016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altLang="en-US"/>
              <a:t>The system closely aligns with the three-tier service delivery system of RTI. </a:t>
            </a:r>
          </a:p>
          <a:p>
            <a:pPr marL="0" lvl="0" indent="0"/>
            <a:r>
              <a:rPr lang="en-US" altLang="en-US"/>
              <a:t>Advantages:  Strong reliability and validity evidence, as well as endorsements from experts in the field</a:t>
            </a:r>
          </a:p>
          <a:p>
            <a:pPr marL="0" lvl="0" indent="0"/>
            <a:r>
              <a:rPr lang="en-US" altLang="en-US"/>
              <a:t>Identifies students who may be under-identified (i.e., students with internalizing behaviors)</a:t>
            </a:r>
          </a:p>
          <a:p>
            <a:pPr marL="0" lvl="0" indent="0"/>
            <a:r>
              <a:rPr lang="en-US" altLang="en-US"/>
              <a:t>Manual provides reproducible forms</a:t>
            </a:r>
          </a:p>
          <a:p>
            <a:pPr marL="0" lvl="0" indent="0"/>
            <a:r>
              <a:rPr lang="en-US" altLang="en-US"/>
              <a:t>Disadvantages:</a:t>
            </a:r>
          </a:p>
          <a:p>
            <a:pPr marL="0" lvl="0" indent="0">
              <a:buFont typeface="Wingdings" charset="2"/>
              <a:buChar char=""/>
            </a:pPr>
            <a:r>
              <a:rPr lang="en-US" altLang="en-US"/>
              <a:t>Quite complex, with the different stages, forms, raters, and observers. </a:t>
            </a:r>
          </a:p>
          <a:p>
            <a:pPr marL="0" lvl="0" indent="0">
              <a:buFont typeface="Wingdings" charset="2"/>
              <a:buChar char=""/>
            </a:pPr>
            <a:r>
              <a:rPr lang="en-US" altLang="en-US"/>
              <a:t>Substantial training may be required</a:t>
            </a:r>
          </a:p>
          <a:p>
            <a:pPr marL="0" lvl="0" indent="0">
              <a:buFont typeface="Wingdings" charset="2"/>
              <a:buChar char=""/>
            </a:pPr>
            <a:r>
              <a:rPr lang="en-US" altLang="en-US"/>
              <a:t>Parents are not involved in any of the stages</a:t>
            </a:r>
          </a:p>
          <a:p>
            <a:pPr marL="0" lvl="0" indent="0">
              <a:buFont typeface="Wingdings" charset="2"/>
              <a:buChar char=""/>
            </a:pPr>
            <a:r>
              <a:rPr lang="en-US" altLang="en-US"/>
              <a:t>Does not allow teachers to identify students who display </a:t>
            </a:r>
            <a:r>
              <a:rPr lang="en-US" altLang="en-US" i="1"/>
              <a:t>both</a:t>
            </a:r>
            <a:r>
              <a:rPr lang="en-US" altLang="en-US"/>
              <a:t> internalizing and externalizing behaviors </a:t>
            </a:r>
          </a:p>
          <a:p>
            <a:pPr marL="0" lvl="0" indent="0">
              <a:buFont typeface="Wingdings" charset="2"/>
              <a:buChar char=""/>
            </a:pPr>
            <a:r>
              <a:rPr lang="en-US" altLang="en-US"/>
              <a:t>May be time consuming for teachers</a:t>
            </a:r>
          </a:p>
          <a:p>
            <a:pPr marL="0" lvl="0" indent="0">
              <a:buFont typeface="Wingdings" charset="2"/>
              <a:buChar char=""/>
            </a:pPr>
            <a:r>
              <a:rPr lang="en-US" altLang="en-US"/>
              <a:t>Does not allow for progress monitoring</a:t>
            </a:r>
          </a:p>
          <a:p>
            <a:pPr marL="0" lvl="0" indent="0"/>
            <a:endParaRPr lang="en-US" altLang="en-US"/>
          </a:p>
          <a:p>
            <a:pPr marL="0" lvl="0" indent="0"/>
            <a:endParaRPr lang="en-US" altLang="en-US">
              <a:latin typeface="Calibri" charset="0"/>
            </a:endParaRPr>
          </a:p>
        </p:txBody>
      </p:sp>
      <p:sp>
        <p:nvSpPr>
          <p:cNvPr id="22016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9C7FC2A-513C-4F87-8880-F52A3128DE8E}" type="slidenum">
              <a:rPr lang="en-US" altLang="en-US">
                <a:solidFill>
                  <a:srgbClr val="000000"/>
                </a:solidFill>
                <a:latin typeface="Calibri" charset="0"/>
              </a:rPr>
              <a:t>40</a:t>
            </a:fld>
            <a:endParaRPr lang="en-US" altLang="en-US">
              <a:solidFill>
                <a:srgbClr val="000000"/>
              </a:solidFill>
              <a:latin typeface="Calibri" charset="0"/>
            </a:endParaRPr>
          </a:p>
        </p:txBody>
      </p:sp>
      <p:sp>
        <p:nvSpPr>
          <p:cNvPr id="220164" name="Footer Placeholder 1"/>
          <p:cNvSpPr>
            <a:spLocks noGrp="1"/>
          </p:cNvSpPr>
          <p:nvPr>
            <p:ph type="ftr" idx="10"/>
          </p:nvPr>
        </p:nvSpPr>
        <p:spPr>
          <a:xfrm>
            <a:off x="0"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t>Lane and Oakes 2013</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221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altLang="en-US">
                <a:latin typeface="Calibri" charset="0"/>
              </a:rPr>
              <a:t>&amp;</a:t>
            </a:r>
          </a:p>
        </p:txBody>
      </p:sp>
      <p:sp>
        <p:nvSpPr>
          <p:cNvPr id="22221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28E30FD6-83E2-4208-B4AF-4A09113A257E}" type="slidenum">
              <a:rPr lang="en-US" altLang="en-US">
                <a:latin typeface="Calibri" charset="0"/>
              </a:rPr>
              <a:t>41</a:t>
            </a:fld>
            <a:endParaRPr lang="en-US" alt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52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i="1">
                <a:solidFill>
                  <a:srgbClr val="FF0000"/>
                </a:solidFill>
                <a:latin typeface="Calibri" charset="0"/>
              </a:rPr>
              <a:t>Behavior Assessment System for Children 2 / </a:t>
            </a:r>
          </a:p>
          <a:p>
            <a:pPr marL="0" lvl="0" indent="0" eaLnBrk="1" hangingPunct="1">
              <a:spcBef>
                <a:spcPct val="0"/>
              </a:spcBef>
            </a:pPr>
            <a:r>
              <a:rPr lang="en-US" altLang="en-US" i="1">
                <a:solidFill>
                  <a:srgbClr val="FF0000"/>
                </a:solidFill>
                <a:latin typeface="Calibri" charset="0"/>
              </a:rPr>
              <a:t>Behavioral and Emotional Screening System</a:t>
            </a:r>
          </a:p>
          <a:p>
            <a:pPr marL="0" lvl="0" indent="0" eaLnBrk="1" hangingPunct="1">
              <a:spcBef>
                <a:spcPct val="0"/>
              </a:spcBef>
            </a:pPr>
            <a:r>
              <a:rPr lang="en-US" altLang="en-US" i="1">
                <a:solidFill>
                  <a:srgbClr val="FF0000"/>
                </a:solidFill>
                <a:latin typeface="Calibri" charset="0"/>
              </a:rPr>
              <a:t>27 Items</a:t>
            </a:r>
          </a:p>
          <a:p>
            <a:pPr marL="0" lvl="0" indent="0" eaLnBrk="1" hangingPunct="1">
              <a:spcBef>
                <a:spcPct val="0"/>
              </a:spcBef>
            </a:pPr>
            <a:r>
              <a:rPr lang="en-US" altLang="en-US" i="1">
                <a:solidFill>
                  <a:srgbClr val="FF0000"/>
                </a:solidFill>
                <a:latin typeface="Calibri" charset="0"/>
              </a:rPr>
              <a:t>Externalizing = 6</a:t>
            </a:r>
          </a:p>
          <a:p>
            <a:pPr marL="0" lvl="0" indent="0" eaLnBrk="1" hangingPunct="1">
              <a:spcBef>
                <a:spcPct val="0"/>
              </a:spcBef>
            </a:pPr>
            <a:r>
              <a:rPr lang="en-US" altLang="en-US" i="1">
                <a:solidFill>
                  <a:srgbClr val="FF0000"/>
                </a:solidFill>
                <a:latin typeface="Calibri" charset="0"/>
              </a:rPr>
              <a:t>Internalizing = 9</a:t>
            </a:r>
          </a:p>
          <a:p>
            <a:pPr marL="0" lvl="0" indent="0" eaLnBrk="1" hangingPunct="1">
              <a:spcBef>
                <a:spcPct val="0"/>
              </a:spcBef>
            </a:pPr>
            <a:r>
              <a:rPr lang="en-US" altLang="en-US" i="1">
                <a:solidFill>
                  <a:srgbClr val="FF0000"/>
                </a:solidFill>
                <a:latin typeface="Calibri" charset="0"/>
              </a:rPr>
              <a:t>School Problems = 6</a:t>
            </a:r>
          </a:p>
          <a:p>
            <a:pPr marL="0" lvl="0" indent="0" eaLnBrk="1" hangingPunct="1">
              <a:spcBef>
                <a:spcPct val="0"/>
              </a:spcBef>
            </a:pPr>
            <a:r>
              <a:rPr lang="en-US" altLang="en-US" i="1">
                <a:solidFill>
                  <a:srgbClr val="FF0000"/>
                </a:solidFill>
                <a:latin typeface="Calibri" charset="0"/>
              </a:rPr>
              <a:t>Adaptive Skills = 6</a:t>
            </a:r>
          </a:p>
          <a:p>
            <a:pPr marL="0" lvl="0" indent="0" eaLnBrk="1" hangingPunct="1">
              <a:spcBef>
                <a:spcPct val="0"/>
              </a:spcBef>
            </a:pPr>
            <a:endParaRPr lang="en-US" altLang="en-US">
              <a:latin typeface="Calibri" charset="0"/>
            </a:endParaRPr>
          </a:p>
        </p:txBody>
      </p:sp>
      <p:sp>
        <p:nvSpPr>
          <p:cNvPr id="2252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280189DC-F825-47CC-9BC3-1D2CFB817275}" type="slidenum">
              <a:rPr lang="en-US" altLang="en-US" sz="1100">
                <a:solidFill>
                  <a:srgbClr val="000000"/>
                </a:solidFill>
              </a:rPr>
              <a:t>43</a:t>
            </a:fld>
            <a:endParaRPr lang="en-US" altLang="en-US" sz="11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733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Research of </a:t>
            </a:r>
            <a:r>
              <a:rPr lang="en-US" altLang="en-US" i="1">
                <a:latin typeface="Bradley Hand ITC" charset="0"/>
              </a:rPr>
              <a:t>Kimberly J. Vannest, Ph.D.</a:t>
            </a:r>
          </a:p>
          <a:p>
            <a:pPr marL="0" lvl="0" indent="0" eaLnBrk="1" hangingPunct="1">
              <a:spcBef>
                <a:spcPct val="0"/>
              </a:spcBef>
            </a:pPr>
            <a:endParaRPr lang="en-US" altLang="en-US">
              <a:latin typeface="Calibri" charset="0"/>
            </a:endParaRPr>
          </a:p>
        </p:txBody>
      </p:sp>
      <p:sp>
        <p:nvSpPr>
          <p:cNvPr id="22733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0F701DB-6156-43D5-BB09-EC843F06193A}" type="slidenum">
              <a:rPr lang="en-US" altLang="en-US" sz="1100">
                <a:solidFill>
                  <a:srgbClr val="000000"/>
                </a:solidFill>
              </a:rPr>
              <a:t>44</a:t>
            </a:fld>
            <a:endParaRPr lang="en-US" altLang="en-US" sz="11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360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With the number of behaviors that occur in the classroom on a daily basis, it can sometimes be difficult to formulate an accurate measure of the real challenges and needs if we rely solely on anecdotal, gut reactions. It can also sometimes be a challenge to figure out where to start when there can be so many variations in the types of behaviors.</a:t>
            </a:r>
          </a:p>
          <a:p>
            <a:pPr marL="0" lvl="0" indent="0" eaLnBrk="1" hangingPunct="1">
              <a:spcBef>
                <a:spcPct val="0"/>
              </a:spcBef>
            </a:pPr>
            <a:endParaRPr lang="en-US" altLang="en-US">
              <a:latin typeface="Calibri" charset="0"/>
            </a:endParaRPr>
          </a:p>
          <a:p>
            <a:pPr marL="0" lvl="0" indent="0"/>
            <a:r>
              <a:rPr lang="en-US" altLang="en-US">
                <a:latin typeface="Calibri" charset="0"/>
              </a:rPr>
              <a:t>Role of educator challenging to meet differentiated needs of students.  </a:t>
            </a:r>
          </a:p>
        </p:txBody>
      </p:sp>
      <p:sp>
        <p:nvSpPr>
          <p:cNvPr id="15360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ABC47DA-CD68-4A9F-95C7-E3F6121A5569}" type="slidenum">
              <a:rPr lang="en-US" altLang="en-US">
                <a:latin typeface="Calibri" charset="0"/>
              </a:rPr>
              <a:t>7</a:t>
            </a:fld>
            <a:endParaRPr lang="en-US" altLang="en-US">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2937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2937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7B99D2A1-EA35-47A0-A8E7-AA9E8E944891}" type="slidenum">
              <a:rPr lang="en-US" altLang="en-US"/>
              <a:t>45</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142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3142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A83086B6-5FCE-44D6-BF17-9EAFF0AB501D}" type="slidenum">
              <a:rPr lang="en-US" altLang="en-US"/>
              <a:t>46</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347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3347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27465BE3-ABE8-403B-A675-0FC2C43F8863}" type="slidenum">
              <a:rPr lang="en-US" altLang="en-US"/>
              <a:t>47</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552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3552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8B06BEB-D4EC-4FC3-890D-5688B218376F}" type="slidenum">
              <a:rPr lang="en-US" altLang="en-US"/>
              <a:t>48</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757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3757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11D314A1-0239-48FD-A8B6-AFAE92E901CA}" type="slidenum">
              <a:rPr lang="en-US" altLang="en-US"/>
              <a:t>49</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961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endParaRPr lang="en-US" altLang="en-US">
              <a:latin typeface="Calibri" charset="0"/>
            </a:endParaRPr>
          </a:p>
        </p:txBody>
      </p:sp>
      <p:sp>
        <p:nvSpPr>
          <p:cNvPr id="23961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0C5269C2-8598-4F6E-93F1-AB3A30A1C405}" type="slidenum">
              <a:rPr lang="en-US" altLang="en-US">
                <a:latin typeface="Calibri" charset="0"/>
              </a:rPr>
              <a:t>50</a:t>
            </a:fld>
            <a:endParaRPr lang="en-US" altLang="en-US">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416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416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6C75D15-D629-4611-936E-2A096E80D775}" type="slidenum">
              <a:rPr lang="en-US" altLang="en-US"/>
              <a:t>51</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4371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4371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AE58344D-1663-46C8-98CF-764A78FC27A3}" type="slidenum">
              <a:rPr lang="en-US" altLang="en-US"/>
              <a:t>52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565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nSpc>
                <a:spcPct val="80000"/>
              </a:lnSpc>
            </a:pPr>
            <a:r>
              <a:rPr lang="en-US" altLang="en-US" sz="2000">
                <a:latin typeface="Calibri" charset="0"/>
              </a:rPr>
              <a:t>More students labeled ED are not eligible for special ed (1% nationally).  </a:t>
            </a:r>
          </a:p>
          <a:p>
            <a:pPr marL="0" lvl="0" indent="0">
              <a:lnSpc>
                <a:spcPct val="80000"/>
              </a:lnSpc>
            </a:pPr>
            <a:r>
              <a:rPr lang="en-US" altLang="en-US" sz="2000">
                <a:latin typeface="Calibri" charset="0"/>
              </a:rPr>
              <a:t>But EBD still have needs must be identified and addressed for academic success.  </a:t>
            </a:r>
          </a:p>
          <a:p>
            <a:pPr marL="0" lvl="0" indent="0" eaLnBrk="1" hangingPunct="1">
              <a:lnSpc>
                <a:spcPct val="80000"/>
              </a:lnSpc>
              <a:buFont typeface="Wingdings 2" charset="2"/>
              <a:buChar char=""/>
            </a:pPr>
            <a:endParaRPr lang="en-US" altLang="en-US" sz="2000"/>
          </a:p>
          <a:p>
            <a:pPr marL="0" lvl="0" indent="0" eaLnBrk="1" hangingPunct="1">
              <a:lnSpc>
                <a:spcPct val="80000"/>
              </a:lnSpc>
              <a:buFont typeface="Wingdings 2" charset="2"/>
              <a:buChar char=""/>
            </a:pPr>
            <a:r>
              <a:rPr lang="ja-JP" altLang="en-US" sz="2000"/>
              <a:t>“</a:t>
            </a:r>
            <a:r>
              <a:rPr lang="en-US" altLang="ja-JP" sz="2000">
                <a:solidFill>
                  <a:srgbClr val="FF3300"/>
                </a:solidFill>
              </a:rPr>
              <a:t>Untreated emotional problems</a:t>
            </a:r>
            <a:r>
              <a:rPr lang="en-US" altLang="ja-JP" sz="2000"/>
              <a:t> have the potential to </a:t>
            </a:r>
            <a:r>
              <a:rPr lang="en-US" altLang="ja-JP" sz="2000">
                <a:solidFill>
                  <a:srgbClr val="FF3300"/>
                </a:solidFill>
              </a:rPr>
              <a:t>create barriers</a:t>
            </a:r>
            <a:r>
              <a:rPr lang="en-US" altLang="ja-JP" sz="2000"/>
              <a:t> </a:t>
            </a:r>
            <a:r>
              <a:rPr lang="en-US" altLang="ja-JP" sz="2000">
                <a:solidFill>
                  <a:srgbClr val="FF3300"/>
                </a:solidFill>
              </a:rPr>
              <a:t>to learning</a:t>
            </a:r>
            <a:r>
              <a:rPr lang="en-US" altLang="ja-JP" sz="2000"/>
              <a:t> that interfere with the mission of schools to educate all children.</a:t>
            </a:r>
            <a:r>
              <a:rPr lang="ja-JP" altLang="en-US" sz="2000"/>
              <a:t>”</a:t>
            </a:r>
            <a:r>
              <a:rPr lang="en-US" altLang="ja-JP" sz="2000"/>
              <a:t> (Adelman &amp; Taylor, 2002)</a:t>
            </a:r>
          </a:p>
          <a:p>
            <a:pPr marL="615950" lvl="2" indent="-342900" eaLnBrk="1" hangingPunct="1">
              <a:lnSpc>
                <a:spcPct val="80000"/>
              </a:lnSpc>
              <a:buChar char="•"/>
            </a:pPr>
            <a:r>
              <a:rPr lang="ja-JP" altLang="en-US" sz="2000"/>
              <a:t>“</a:t>
            </a:r>
            <a:r>
              <a:rPr lang="en-US" altLang="ja-JP" sz="2000">
                <a:solidFill>
                  <a:srgbClr val="FF3300"/>
                </a:solidFill>
              </a:rPr>
              <a:t>Without early intervention</a:t>
            </a:r>
            <a:r>
              <a:rPr lang="en-US" altLang="ja-JP" sz="2000"/>
              <a:t>, children who routinely engage in </a:t>
            </a:r>
            <a:r>
              <a:rPr lang="en-US" altLang="ja-JP" sz="2000" b="1"/>
              <a:t>aggressive, coercive actions, </a:t>
            </a:r>
            <a:r>
              <a:rPr lang="en-US" altLang="ja-JP" sz="2000" b="1">
                <a:solidFill>
                  <a:srgbClr val="FF3300"/>
                </a:solidFill>
              </a:rPr>
              <a:t>are likely to develop more serious anti-social patterns of behaviors</a:t>
            </a:r>
            <a:r>
              <a:rPr lang="en-US" altLang="ja-JP" sz="2000" b="1"/>
              <a:t> that are resistant to intervention</a:t>
            </a:r>
            <a:r>
              <a:rPr lang="en-US" altLang="ja-JP" sz="2000"/>
              <a:t>.</a:t>
            </a:r>
            <a:r>
              <a:rPr lang="ja-JP" altLang="en-US" sz="2000"/>
              <a:t>”</a:t>
            </a:r>
            <a:r>
              <a:rPr lang="en-US" altLang="ja-JP" sz="2000"/>
              <a:t> (Walker, Ramsey, &amp; Gresham, 2004)</a:t>
            </a:r>
          </a:p>
          <a:p>
            <a:pPr marL="0" lvl="0" indent="0" eaLnBrk="1" hangingPunct="1">
              <a:lnSpc>
                <a:spcPct val="80000"/>
              </a:lnSpc>
              <a:buFont typeface="Wingdings 2" charset="2"/>
              <a:buChar char=""/>
            </a:pPr>
            <a:r>
              <a:rPr lang="en-US" altLang="en-US" sz="2000"/>
              <a:t>Youth who are </a:t>
            </a:r>
            <a:r>
              <a:rPr lang="en-US" altLang="en-US" sz="2000" b="1"/>
              <a:t>the victims of bullying </a:t>
            </a:r>
            <a:r>
              <a:rPr lang="en-US" altLang="en-US" sz="2000" b="1" i="1"/>
              <a:t>and </a:t>
            </a:r>
            <a:r>
              <a:rPr lang="en-US" altLang="en-US" sz="2000" b="1"/>
              <a:t>who lack adequate peer supports are vulnerable to </a:t>
            </a:r>
            <a:r>
              <a:rPr lang="en-US" altLang="en-US" sz="2000" b="1">
                <a:solidFill>
                  <a:srgbClr val="FF3300"/>
                </a:solidFill>
              </a:rPr>
              <a:t>mood and anxiety disorders</a:t>
            </a:r>
            <a:r>
              <a:rPr lang="en-US" altLang="en-US" sz="2000" b="1"/>
              <a:t> </a:t>
            </a:r>
            <a:r>
              <a:rPr lang="en-US" altLang="en-US" sz="2000"/>
              <a:t>(Deater-Deckard, 2001; Hawker &amp; Boulton, 2000) </a:t>
            </a:r>
          </a:p>
          <a:p>
            <a:pPr marL="0" lvl="0" indent="0" eaLnBrk="1" hangingPunct="1">
              <a:lnSpc>
                <a:spcPct val="80000"/>
              </a:lnSpc>
              <a:buFont typeface="Wingdings 2" charset="2"/>
              <a:buChar char=""/>
            </a:pPr>
            <a:r>
              <a:rPr lang="ja-JP" altLang="en-US" sz="2000"/>
              <a:t>“</a:t>
            </a:r>
            <a:r>
              <a:rPr lang="en-US" altLang="ja-JP" sz="2000">
                <a:solidFill>
                  <a:srgbClr val="FF3300"/>
                </a:solidFill>
              </a:rPr>
              <a:t>Depressive disorders</a:t>
            </a:r>
            <a:r>
              <a:rPr lang="en-US" altLang="ja-JP" sz="2000"/>
              <a:t> are consistently the most prevalent disorders among adolescent </a:t>
            </a:r>
            <a:r>
              <a:rPr lang="en-US" altLang="ja-JP" sz="2000">
                <a:solidFill>
                  <a:srgbClr val="FF3300"/>
                </a:solidFill>
              </a:rPr>
              <a:t>suicide</a:t>
            </a:r>
            <a:r>
              <a:rPr lang="en-US" altLang="ja-JP" sz="2000"/>
              <a:t> victims (Gould, Greenberg, Velting, &amp; Shaffer, 2003)</a:t>
            </a:r>
          </a:p>
          <a:p>
            <a:pPr marL="0" lvl="0" indent="0" eaLnBrk="1" hangingPunct="1">
              <a:lnSpc>
                <a:spcPct val="80000"/>
              </a:lnSpc>
              <a:buFont typeface="Wingdings 2" charset="2"/>
              <a:buChar char=""/>
            </a:pPr>
            <a:endParaRPr lang="en-US" altLang="ja-JP" sz="2000"/>
          </a:p>
          <a:p>
            <a:pPr marL="0" lvl="0" indent="0"/>
            <a:r>
              <a:rPr lang="en-US" altLang="en-US" sz="2000"/>
              <a:t>WHAT DO WE KNOW!</a:t>
            </a:r>
          </a:p>
          <a:p>
            <a:pPr marL="0" lvl="0" indent="0"/>
            <a:r>
              <a:rPr lang="en-US" altLang="en-US" sz="2000"/>
              <a:t>Academic Success is linked with social and behavioral skills</a:t>
            </a:r>
          </a:p>
          <a:p>
            <a:pPr marL="0" lvl="0" indent="0"/>
            <a:endParaRPr lang="en-US" altLang="en-US" sz="1000"/>
          </a:p>
          <a:p>
            <a:pPr marL="0" lvl="0" indent="0"/>
            <a:r>
              <a:rPr lang="en-US" altLang="en-US" sz="2000"/>
              <a:t>Early identification with intervention can decrease the likelihood of academic failure</a:t>
            </a:r>
          </a:p>
          <a:p>
            <a:pPr marL="0" lvl="0" indent="0"/>
            <a:endParaRPr lang="en-US" altLang="en-US" sz="1000"/>
          </a:p>
          <a:p>
            <a:pPr marL="0" lvl="0" indent="0"/>
            <a:r>
              <a:rPr lang="en-US" altLang="en-US" sz="2000"/>
              <a:t>Preventive supports reduce the need for more intensive supports later</a:t>
            </a:r>
          </a:p>
          <a:p>
            <a:pPr marL="0" lvl="0" indent="0" eaLnBrk="1" hangingPunct="1">
              <a:lnSpc>
                <a:spcPct val="80000"/>
              </a:lnSpc>
              <a:buFont typeface="Wingdings 2" charset="2"/>
              <a:buChar char=""/>
            </a:pPr>
            <a:endParaRPr lang="en-US" altLang="ja-JP" sz="2000"/>
          </a:p>
          <a:p>
            <a:pPr marL="0" lvl="0" indent="0" eaLnBrk="1" hangingPunct="1">
              <a:lnSpc>
                <a:spcPct val="80000"/>
              </a:lnSpc>
              <a:buFont typeface="Wingdings 2" charset="2"/>
              <a:buChar char=""/>
            </a:pPr>
            <a:endParaRPr lang="en-US" altLang="en-US" sz="300"/>
          </a:p>
          <a:p>
            <a:pPr marL="0" lvl="0" indent="0" eaLnBrk="1" hangingPunct="1">
              <a:lnSpc>
                <a:spcPct val="80000"/>
              </a:lnSpc>
              <a:buFont typeface="Wingdings 2" charset="2"/>
              <a:buChar char=""/>
            </a:pPr>
            <a:endParaRPr lang="en-US" altLang="en-US" sz="300"/>
          </a:p>
          <a:p>
            <a:pPr marL="0" lvl="0" indent="0" eaLnBrk="1" hangingPunct="1">
              <a:lnSpc>
                <a:spcPct val="80000"/>
              </a:lnSpc>
            </a:pPr>
            <a:r>
              <a:rPr lang="en-US" altLang="en-US" sz="300"/>
              <a:t>.</a:t>
            </a:r>
          </a:p>
          <a:p>
            <a:pPr marL="0" lvl="0" indent="0">
              <a:lnSpc>
                <a:spcPct val="80000"/>
              </a:lnSpc>
            </a:pPr>
            <a:endParaRPr lang="en-US" altLang="en-US" sz="300"/>
          </a:p>
        </p:txBody>
      </p:sp>
      <p:sp>
        <p:nvSpPr>
          <p:cNvPr id="15565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E62DF125-B505-48D8-8CCE-DEC5E513116E}" type="slidenum">
              <a:rPr lang="en-US" altLang="en-US">
                <a:latin typeface="Calibri" charset="0"/>
              </a:rPr>
              <a:t>8</a:t>
            </a:fld>
            <a:endParaRPr lang="en-US" alt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769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t>“At risk of” is a big category.  We would like to know if there are any warning signs that we can easily address by matching student need with interventions.  Taking on Universal screening for behavior is best done within the context of a school that is already providing Universal supports with fidelity.</a:t>
            </a:r>
          </a:p>
        </p:txBody>
      </p:sp>
      <p:sp>
        <p:nvSpPr>
          <p:cNvPr id="15769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815629D-2EF8-4712-94EB-072EA661A189}" type="slidenum">
              <a:rPr lang="en-US" altLang="en-US"/>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974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As we already said, we</a:t>
            </a:r>
            <a:r>
              <a:rPr lang="ja-JP" altLang="en-US">
                <a:latin typeface="Calibri" charset="0"/>
              </a:rPr>
              <a:t>’</a:t>
            </a:r>
            <a:r>
              <a:rPr lang="en-US" altLang="ja-JP">
                <a:latin typeface="Calibri" charset="0"/>
              </a:rPr>
              <a:t>re doing a multitude of screenings in schools anyway. Just like with our other screenings, early identification leads to early intervention. Using formalized screening measures allows schools to select interventions that are based on results of rating scales rather than guesses. </a:t>
            </a:r>
          </a:p>
          <a:p>
            <a:pPr marL="0" lvl="0" indent="0" eaLnBrk="1" hangingPunct="1">
              <a:spcBef>
                <a:spcPct val="0"/>
              </a:spcBef>
            </a:pPr>
            <a:endParaRPr lang="en-US" altLang="en-US">
              <a:latin typeface="Calibri" charset="0"/>
            </a:endParaRPr>
          </a:p>
          <a:p>
            <a:pPr marL="0" lvl="0" indent="0" eaLnBrk="1" hangingPunct="1">
              <a:spcBef>
                <a:spcPct val="0"/>
              </a:spcBef>
            </a:pPr>
            <a:r>
              <a:rPr lang="en-US" altLang="en-US">
                <a:latin typeface="Calibri" charset="0"/>
              </a:rPr>
              <a:t>Screening allows us to be objective.  </a:t>
            </a:r>
          </a:p>
          <a:p>
            <a:pPr marL="0" lvl="0" indent="0" eaLnBrk="1" hangingPunct="1">
              <a:spcBef>
                <a:spcPct val="0"/>
              </a:spcBef>
            </a:pPr>
            <a:endParaRPr lang="en-US" altLang="en-US">
              <a:latin typeface="Calibri" charset="0"/>
            </a:endParaRPr>
          </a:p>
          <a:p>
            <a:pPr marL="0" lvl="0" indent="0" eaLnBrk="1" hangingPunct="1">
              <a:spcBef>
                <a:spcPct val="0"/>
              </a:spcBef>
            </a:pPr>
            <a:r>
              <a:rPr lang="en-US" altLang="en-US">
                <a:latin typeface="Calibri" charset="0"/>
              </a:rPr>
              <a:t>Matching interventions to what is going on with the student.  A simplistic example would be supporting a shy, withdrawn student with a standard CICO intervention</a:t>
            </a:r>
          </a:p>
        </p:txBody>
      </p:sp>
      <p:sp>
        <p:nvSpPr>
          <p:cNvPr id="15974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EBF7D5EB-DEDA-41D5-9935-BFC03D799811}" type="slidenum">
              <a:rPr lang="en-US" altLang="en-US">
                <a:latin typeface="Calibri" charset="0"/>
              </a:rPr>
              <a:t>10</a:t>
            </a:fld>
            <a:endParaRPr lang="en-US" alt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3" name="Google Shape;287;g65bc2db0a8_0_287:notes"/>
          <p:cNvSpPr>
            <a:spLocks noGrp="1" noRot="1" noChangeAspect="1" noTextEdit="1"/>
          </p:cNvSpPr>
          <p:nvPr>
            <p:ph type="sldImg" idx="2"/>
          </p:nvPr>
        </p:nvSpPr>
        <p:spPr>
          <a:xfrm>
            <a:off x="1143000" y="685800"/>
            <a:ext cx="4572000" cy="3429000"/>
          </a:xfrm>
          <a:custGeom>
            <a:avLst/>
            <a:gdLst/>
            <a:ahLst/>
            <a:cxnLst>
              <a:cxn ang="0">
                <a:pos x="0" y="0"/>
              </a:cxn>
              <a:cxn ang="0">
                <a:pos x="2147483646" y="0"/>
              </a:cxn>
              <a:cxn ang="0">
                <a:pos x="2147483646" y="2147483646"/>
              </a:cxn>
              <a:cxn ang="0">
                <a:pos x="0" y="2147483646"/>
              </a:cxn>
              <a:cxn ang="0">
                <a:pos x="0" y="0"/>
              </a:cxn>
            </a:cxnLst>
            <a:rect l="0" t="0" r="0" b="0"/>
            <a:pathLst>
              <a:path w="119999" h="119999">
                <a:moveTo>
                  <a:pt x="0" y="0"/>
                </a:moveTo>
                <a:lnTo>
                  <a:pt x="120000" y="0"/>
                </a:lnTo>
                <a:lnTo>
                  <a:pt x="120000" y="120000"/>
                </a:lnTo>
                <a:lnTo>
                  <a:pt x="0" y="120000"/>
                </a:lnTo>
                <a:lnTo>
                  <a:pt x="0" y="0"/>
                </a:lnTo>
                <a:close/>
              </a:path>
            </a:pathLst>
          </a:custGeom>
          <a:noFill/>
          <a:ln>
            <a:solidFill>
              <a:prstClr val="black"/>
            </a:solidFill>
            <a:round/>
          </a:ln>
        </p:spPr>
      </p:sp>
      <p:sp>
        <p:nvSpPr>
          <p:cNvPr id="161794" name="Google Shape;288;g65bc2db0a8_0_287:notes"/>
          <p:cNvSpPr>
            <a:spLocks noGrp="1"/>
          </p:cNvSpPr>
          <p:nvPr>
            <p:ph type="body" idx="3"/>
          </p:nvPr>
        </p:nvSpPr>
        <p:spPr>
          <a:xfrm>
            <a:off x="685800" y="4343400"/>
            <a:ext cx="5486400" cy="4114800"/>
          </a:xfrm>
          <a:prstGeom prst="rect">
            <a:avLst/>
          </a:prstGeom>
          <a:noFill/>
          <a:ln w="9525">
            <a:noFill/>
            <a:miter lim="800000"/>
          </a:ln>
        </p:spPr>
        <p:txBody>
          <a:bodyPr vert="horz" wrap="square" lIns="91425" tIns="91425" rIns="91425" bIns="9142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spcBef>
                <a:spcPct val="0"/>
              </a:spcBef>
              <a:buClr>
                <a:srgbClr val="000000"/>
              </a:buClr>
            </a:pPr>
            <a:r>
              <a:rPr lang="en-US" altLang="en-US"/>
              <a:t>How many of you are familiar with the term MTSS? </a:t>
            </a:r>
          </a:p>
          <a:p>
            <a:pPr marL="0" lvl="0" indent="0">
              <a:spcBef>
                <a:spcPct val="0"/>
              </a:spcBef>
              <a:buClr>
                <a:srgbClr val="000000"/>
              </a:buClr>
            </a:pPr>
            <a:r>
              <a:rPr lang="en-US" altLang="en-US"/>
              <a:t>Universal screening fits into MTSS is intended to support students where they are at starting with:</a:t>
            </a:r>
          </a:p>
          <a:p>
            <a:pPr marL="0" lvl="0" indent="0">
              <a:spcBef>
                <a:spcPct val="0"/>
              </a:spcBef>
              <a:buClr>
                <a:srgbClr val="000000"/>
              </a:buClr>
            </a:pPr>
            <a:r>
              <a:rPr lang="en-US" altLang="en-US"/>
              <a:t>Whole school best instruction. Selecting the evidence based practices that have the best chance of student success.</a:t>
            </a:r>
          </a:p>
          <a:p>
            <a:pPr marL="0" lvl="0" indent="0">
              <a:spcBef>
                <a:spcPct val="0"/>
              </a:spcBef>
              <a:buClr>
                <a:srgbClr val="000000"/>
              </a:buClr>
            </a:pPr>
            <a:r>
              <a:rPr lang="en-US" altLang="en-US"/>
              <a:t>MTSS also includes screening in academics and social/emotional/behavioral strengths and weaknesses along with rigorous progress monitoring. </a:t>
            </a:r>
          </a:p>
          <a:p>
            <a:pPr marL="0" lvl="0" indent="0">
              <a:spcBef>
                <a:spcPct val="0"/>
              </a:spcBef>
              <a:buClr>
                <a:srgbClr val="000000"/>
              </a:buClr>
            </a:pPr>
            <a:r>
              <a:rPr lang="en-US" altLang="en-US"/>
              <a:t>MTSS also focuses on professional knowledge and practices that the adults in a school need to implement the best practices to meet students’ needs wherever they are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6384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a:latin typeface="Calibri" charset="0"/>
              </a:rPr>
              <a:t>We already do regular screenings throughout the school year. Universal Screening for behavior should be planned for the same times of year as other benchmark and progress monitoring assessments. At least two to three times per year. </a:t>
            </a:r>
          </a:p>
        </p:txBody>
      </p:sp>
      <p:sp>
        <p:nvSpPr>
          <p:cNvPr id="16384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F4C287D9-1835-46FF-8E1F-D7D3AD00C55A}" type="slidenum">
              <a:rPr lang="en-US" altLang="en-US">
                <a:latin typeface="Calibri" charset="0"/>
              </a:rPr>
              <a:t>12</a:t>
            </a:fld>
            <a:endParaRPr lang="en-US" alt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1.xml"/><Relationship Id="rId5" Type="http://schemas.openxmlformats.org/officeDocument/2006/relationships/tags" Target="../tags/tag36.xml"/><Relationship Id="rId4" Type="http://schemas.openxmlformats.org/officeDocument/2006/relationships/tags" Target="../tags/tag3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Vertical Text Placeholder 2"/>
          <p:cNvSpPr>
            <a:spLocks noGrp="1"/>
          </p:cNvSpPr>
          <p:nvPr>
            <p:ph type="body" orient="vert" idx="1"/>
            <p:custDataLst>
              <p:tags r:id="rId2"/>
            </p:custDataLst>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rgbClr val="5D81FF"/>
          </a:solidFill>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4"/>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custDataLst>
              <p:tags r:id="rId5"/>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custDataLst>
              <p:tags r:id="rId6"/>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3"/>
          <p:cNvSpPr>
            <a:spLocks noGrp="1"/>
          </p:cNvSpPr>
          <p:nvPr>
            <p:ph type="dt" sz="half" idx="10"/>
            <p:custDataLst>
              <p:tags r:id="rId2"/>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4" name="Footer Placeholder 4"/>
          <p:cNvSpPr>
            <a:spLocks noGrp="1"/>
          </p:cNvSpPr>
          <p:nvPr>
            <p:ph type="ftr" sz="quarter" idx="11"/>
            <p:custDataLst>
              <p:tags r:id="rId3"/>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5"/>
          <p:cNvSpPr>
            <a:spLocks noGrp="1"/>
          </p:cNvSpPr>
          <p:nvPr>
            <p:ph type="sldNum" sz="quarter" idx="12"/>
            <p:custDataLst>
              <p:tags r:id="rId4"/>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3" name="Footer Placeholder 4"/>
          <p:cNvSpPr>
            <a:spLocks noGrp="1"/>
          </p:cNvSpPr>
          <p:nvPr>
            <p:ph type="ftr" sz="quarter" idx="11"/>
            <p:custDataLst>
              <p:tags r:id="rId2"/>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5"/>
          <p:cNvSpPr>
            <a:spLocks noGrp="1"/>
          </p:cNvSpPr>
          <p:nvPr>
            <p:ph type="sldNum" sz="quarter" idx="12"/>
            <p:custDataLst>
              <p:tags r:id="rId3"/>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ＭＳ Ｐゴシック" pitchFamily="-84" charset="-128"/>
                <a:cs typeface="ＭＳ Ｐゴシック" pitchFamily="-84" charset="-128"/>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Placeholder 1"/>
          <p:cNvSpPr>
            <a:spLocks noGrp="1"/>
          </p:cNvSpPr>
          <p:nvPr>
            <p:ph type="title"/>
            <p:custDataLst>
              <p:tags r:id="rId13"/>
            </p:custDataLst>
          </p:nvPr>
        </p:nvSpPr>
        <p:spPr>
          <a:xfrm>
            <a:off x="457200" y="274638"/>
            <a:ext cx="8229600" cy="1143000"/>
          </a:xfrm>
          <a:prstGeom prst="rect">
            <a:avLst/>
          </a:prstGeom>
          <a:noFill/>
          <a:ln>
            <a:noFill/>
            <a:miter lim="800000"/>
          </a:ln>
        </p:spPr>
        <p:txBody>
          <a:bodyPr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t>Click to edit Master title style</a:t>
            </a:r>
          </a:p>
        </p:txBody>
      </p:sp>
      <p:sp>
        <p:nvSpPr>
          <p:cNvPr id="60419" name="Text Placeholder 2"/>
          <p:cNvSpPr>
            <a:spLocks noGrp="1"/>
          </p:cNvSpPr>
          <p:nvPr>
            <p:ph type="body" idx="1"/>
            <p:custDataLst>
              <p:tags r:id="rId14"/>
            </p:custDataLst>
          </p:nvPr>
        </p:nvSpPr>
        <p:spPr>
          <a:xfrm>
            <a:off x="457200" y="1600200"/>
            <a:ext cx="8229600" cy="4525963"/>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60420"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0421"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0422"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pic>
        <p:nvPicPr>
          <p:cNvPr id="60423" name="Picture 11"/>
          <p:cNvPicPr>
            <a:picLocks noChangeAspect="1"/>
          </p:cNvPicPr>
          <p:nvPr>
            <p:custDataLst>
              <p:tags r:id="rId18"/>
            </p:custDataLst>
          </p:nvPr>
        </p:nvPicPr>
        <p:blipFill>
          <a:blip r:embed="rId20"/>
          <a:stretch>
            <a:fillRect/>
          </a:stretch>
        </p:blipFill>
        <p:spPr>
          <a:xfrm>
            <a:off x="30163" y="6153150"/>
            <a:ext cx="1874837" cy="674688"/>
          </a:xfrm>
          <a:prstGeom prst="rect">
            <a:avLst/>
          </a:prstGeom>
          <a:noFill/>
          <a:ln>
            <a:noFill/>
            <a:miter lim="800000"/>
          </a:ln>
        </p:spPr>
      </p:pic>
      <p:pic>
        <p:nvPicPr>
          <p:cNvPr id="60424" name="Picture 8"/>
          <p:cNvPicPr>
            <a:picLocks noChangeAspect="1"/>
          </p:cNvPicPr>
          <p:nvPr>
            <p:custDataLst>
              <p:tags r:id="rId19"/>
            </p:custDataLst>
          </p:nvPr>
        </p:nvPicPr>
        <p:blipFill>
          <a:blip r:embed="rId21"/>
          <a:stretch>
            <a:fillRect/>
          </a:stretch>
        </p:blipFill>
        <p:spPr>
          <a:xfrm>
            <a:off x="7394575" y="6251575"/>
            <a:ext cx="1685925" cy="53657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8624" r:id="rId1"/>
    <p:sldLayoutId id="2147488625" r:id="rId2"/>
    <p:sldLayoutId id="2147488626" r:id="rId3"/>
    <p:sldLayoutId id="2147488627" r:id="rId4"/>
    <p:sldLayoutId id="2147488628" r:id="rId5"/>
    <p:sldLayoutId id="2147488629" r:id="rId6"/>
    <p:sldLayoutId id="2147488630" r:id="rId7"/>
    <p:sldLayoutId id="2147488631" r:id="rId8"/>
    <p:sldLayoutId id="2147488632" r:id="rId9"/>
    <p:sldLayoutId id="2147488633" r:id="rId10"/>
    <p:sldLayoutId id="2147488634" r:id="rId11"/>
  </p:sldLayoutIdLst>
  <p:transition/>
  <p:txStyles>
    <p:titleStyle>
      <a:lvl1pPr marL="0" indent="0" algn="ctr" defTabSz="457200" rtl="0" eaLnBrk="0" fontAlgn="base" hangingPunct="0">
        <a:lnSpc>
          <a:spcPct val="100000"/>
        </a:lnSpc>
        <a:spcBef>
          <a:spcPct val="0"/>
        </a:spcBef>
        <a:spcAft>
          <a:spcPct val="0"/>
        </a:spcAft>
        <a:buClrTx/>
        <a:buSzTx/>
        <a:buFontTx/>
        <a:buNone/>
        <a:defRPr kumimoji="0" sz="4400" b="0" i="0" u="none" kern="1200" baseline="0">
          <a:solidFill>
            <a:schemeClr val="tx1"/>
          </a:solidFill>
          <a:effectLst/>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3200" b="0" i="0" u="none" kern="1200" baseline="0">
          <a:solidFill>
            <a:schemeClr val="tx1"/>
          </a:solidFill>
          <a:effectLst/>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800" b="0" i="0" u="none" kern="1200" baseline="0">
          <a:solidFill>
            <a:schemeClr val="tx1"/>
          </a:solidFill>
          <a:effectLst/>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400" b="0" i="0" u="none" kern="1200" baseline="0">
          <a:solidFill>
            <a:schemeClr val="tx1"/>
          </a:solidFill>
          <a:effectLst/>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9.xml"/><Relationship Id="rId7" Type="http://schemas.openxmlformats.org/officeDocument/2006/relationships/notesSlide" Target="../notesSlides/notesSlide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_rels/slide10.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7.wm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8.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tags" Target="../tags/tag78.xml"/><Relationship Id="rId7" Type="http://schemas.openxmlformats.org/officeDocument/2006/relationships/notesSlide" Target="../notesSlides/notesSlide9.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tags" Target="../tags/tag77.xml"/><Relationship Id="rId16" Type="http://schemas.openxmlformats.org/officeDocument/2006/relationships/diagramColors" Target="../diagrams/colors4.xml"/><Relationship Id="rId1" Type="http://schemas.openxmlformats.org/officeDocument/2006/relationships/tags" Target="../tags/tag76.xml"/><Relationship Id="rId6" Type="http://schemas.openxmlformats.org/officeDocument/2006/relationships/slideLayout" Target="../slideLayouts/slideLayout2.xml"/><Relationship Id="rId11" Type="http://schemas.openxmlformats.org/officeDocument/2006/relationships/diagramColors" Target="../diagrams/colors3.xml"/><Relationship Id="rId5" Type="http://schemas.openxmlformats.org/officeDocument/2006/relationships/tags" Target="../tags/tag80.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tags" Target="../tags/tag79.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notesSlide" Target="../notesSlides/notesSlide1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4.xml"/><Relationship Id="rId5" Type="http://schemas.openxmlformats.org/officeDocument/2006/relationships/tags" Target="../tags/tag87.xml"/><Relationship Id="rId4" Type="http://schemas.openxmlformats.org/officeDocument/2006/relationships/tags" Target="../tags/tag86.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90.xml"/><Relationship Id="rId7" Type="http://schemas.openxmlformats.org/officeDocument/2006/relationships/diagramLayout" Target="../diagrams/layout5.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diagramData" Target="../diagrams/data5.xml"/><Relationship Id="rId5" Type="http://schemas.openxmlformats.org/officeDocument/2006/relationships/notesSlide" Target="../notesSlides/notesSlide12.xml"/><Relationship Id="rId10" Type="http://schemas.microsoft.com/office/2007/relationships/diagramDrawing" Target="../diagrams/drawing5.xml"/><Relationship Id="rId4" Type="http://schemas.openxmlformats.org/officeDocument/2006/relationships/slideLayout" Target="../slideLayouts/slideLayout2.xml"/><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9.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notesSlide" Target="../notesSlides/notesSlide1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slideLayout" Target="../slideLayouts/slideLayout2.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12.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11.png"/><Relationship Id="rId5" Type="http://schemas.openxmlformats.org/officeDocument/2006/relationships/tags" Target="../tags/tag105.xml"/><Relationship Id="rId10" Type="http://schemas.openxmlformats.org/officeDocument/2006/relationships/image" Target="../media/image10.jpeg"/><Relationship Id="rId4" Type="http://schemas.openxmlformats.org/officeDocument/2006/relationships/tags" Target="../tags/tag104.xml"/><Relationship Id="rId9"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13.pn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notesSlide" Target="../notesSlides/notesSlide15.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slideLayout" Target="../slideLayouts/slideLayout2.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chart" Target="../charts/chart1.xml"/><Relationship Id="rId4" Type="http://schemas.openxmlformats.org/officeDocument/2006/relationships/tags" Target="../tags/tag121.xml"/><Relationship Id="rId9"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7.xml"/><Relationship Id="rId7" Type="http://schemas.openxmlformats.org/officeDocument/2006/relationships/hyperlink" Target="https://www.pbisapps.org/community/Pages/The-October-Catch.aspx" TargetMode="Externa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21.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137.xml"/><Relationship Id="rId7" Type="http://schemas.openxmlformats.org/officeDocument/2006/relationships/diagramLayout" Target="../diagrams/layout6.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diagramData" Target="../diagrams/data6.xml"/><Relationship Id="rId5" Type="http://schemas.openxmlformats.org/officeDocument/2006/relationships/notesSlide" Target="../notesSlides/notesSlide20.xml"/><Relationship Id="rId10" Type="http://schemas.microsoft.com/office/2007/relationships/diagramDrawing" Target="../diagrams/drawing6.xml"/><Relationship Id="rId4" Type="http://schemas.openxmlformats.org/officeDocument/2006/relationships/slideLayout" Target="../slideLayouts/slideLayout2.xml"/><Relationship Id="rId9" Type="http://schemas.openxmlformats.org/officeDocument/2006/relationships/diagramColors" Target="../diagrams/colors6.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140.xml"/><Relationship Id="rId7" Type="http://schemas.openxmlformats.org/officeDocument/2006/relationships/diagramLayout" Target="../diagrams/layout7.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diagramData" Target="../diagrams/data7.xml"/><Relationship Id="rId5" Type="http://schemas.openxmlformats.org/officeDocument/2006/relationships/notesSlide" Target="../notesSlides/notesSlide21.xml"/><Relationship Id="rId10" Type="http://schemas.microsoft.com/office/2007/relationships/diagramDrawing" Target="../diagrams/drawing7.xml"/><Relationship Id="rId4" Type="http://schemas.openxmlformats.org/officeDocument/2006/relationships/slideLayout" Target="../slideLayouts/slideLayout2.xml"/><Relationship Id="rId9" Type="http://schemas.openxmlformats.org/officeDocument/2006/relationships/diagramColors" Target="../diagrams/colors7.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tags" Target="../tags/tag143.xml"/><Relationship Id="rId7" Type="http://schemas.openxmlformats.org/officeDocument/2006/relationships/diagramLayout" Target="../diagrams/layout8.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diagramData" Target="../diagrams/data8.xml"/><Relationship Id="rId5" Type="http://schemas.openxmlformats.org/officeDocument/2006/relationships/notesSlide" Target="../notesSlides/notesSlide22.xml"/><Relationship Id="rId10" Type="http://schemas.microsoft.com/office/2007/relationships/diagramDrawing" Target="../diagrams/drawing8.xml"/><Relationship Id="rId4" Type="http://schemas.openxmlformats.org/officeDocument/2006/relationships/slideLayout" Target="../slideLayouts/slideLayout2.xml"/><Relationship Id="rId9" Type="http://schemas.openxmlformats.org/officeDocument/2006/relationships/diagramColors" Target="../diagrams/colors8.xml"/></Relationships>
</file>

<file path=ppt/slides/_rels/slide26.xml.rels><?xml version="1.0" encoding="UTF-8" standalone="yes"?>
<Relationships xmlns="http://schemas.openxmlformats.org/package/2006/relationships"><Relationship Id="rId8" Type="http://schemas.openxmlformats.org/officeDocument/2006/relationships/hyperlink" Target="http://www.ci3t.org/screening" TargetMode="External"/><Relationship Id="rId3" Type="http://schemas.openxmlformats.org/officeDocument/2006/relationships/tags" Target="../tags/tag146.xml"/><Relationship Id="rId7" Type="http://schemas.openxmlformats.org/officeDocument/2006/relationships/image" Target="../media/image4.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7.xml"/><Relationship Id="rId5" Type="http://schemas.openxmlformats.org/officeDocument/2006/relationships/tags" Target="../tags/tag148.xml"/><Relationship Id="rId4" Type="http://schemas.openxmlformats.org/officeDocument/2006/relationships/tags" Target="../tags/tag147.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51.xml"/><Relationship Id="rId7"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hyperlink" Target="https://pacificnwpublish.com" TargetMode="External"/><Relationship Id="rId4" Type="http://schemas.openxmlformats.org/officeDocument/2006/relationships/tags" Target="../tags/tag152.xml"/><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157.xml"/><Relationship Id="rId7" Type="http://schemas.openxmlformats.org/officeDocument/2006/relationships/diagramLayout" Target="../diagrams/layout9.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diagramData" Target="../diagrams/data9.xml"/><Relationship Id="rId5" Type="http://schemas.openxmlformats.org/officeDocument/2006/relationships/notesSlide" Target="../notesSlides/notesSlide24.xml"/><Relationship Id="rId10" Type="http://schemas.microsoft.com/office/2007/relationships/diagramDrawing" Target="../diagrams/drawing9.xml"/><Relationship Id="rId4" Type="http://schemas.openxmlformats.org/officeDocument/2006/relationships/slideLayout" Target="../slideLayouts/slideLayout2.xml"/><Relationship Id="rId9" Type="http://schemas.openxmlformats.org/officeDocument/2006/relationships/diagramColors" Target="../diagrams/colors9.xml"/></Relationships>
</file>

<file path=ppt/slides/_rels/slide29.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tags" Target="../tags/tag161.xml"/></Relationships>
</file>

<file path=ppt/slides/_rels/slide3.xml.rels><?xml version="1.0" encoding="UTF-8" standalone="yes"?>
<Relationships xmlns="http://schemas.openxmlformats.org/package/2006/relationships"><Relationship Id="rId8" Type="http://schemas.openxmlformats.org/officeDocument/2006/relationships/hyperlink" Target="http://www.ci3t.org/screening" TargetMode="External"/><Relationship Id="rId3" Type="http://schemas.openxmlformats.org/officeDocument/2006/relationships/tags" Target="../tags/tag47.xml"/><Relationship Id="rId7" Type="http://schemas.openxmlformats.org/officeDocument/2006/relationships/image" Target="../media/image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_rels/slide30.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9"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3.xml"/><Relationship Id="rId7" Type="http://schemas.openxmlformats.org/officeDocument/2006/relationships/tags" Target="../tags/tag18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9"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notesSlide" Target="../notesSlides/notesSlide32.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slideLayout" Target="../slideLayouts/slideLayout7.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0" Type="http://schemas.openxmlformats.org/officeDocument/2006/relationships/tags" Target="../tags/tag197.xml"/><Relationship Id="rId4" Type="http://schemas.openxmlformats.org/officeDocument/2006/relationships/tags" Target="../tags/tag191.xml"/><Relationship Id="rId9" Type="http://schemas.openxmlformats.org/officeDocument/2006/relationships/tags" Target="../tags/tag196.xml"/></Relationships>
</file>

<file path=ppt/slides/_rels/slide37.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21.jpeg"/><Relationship Id="rId5" Type="http://schemas.openxmlformats.org/officeDocument/2006/relationships/notesSlide" Target="../notesSlides/notesSlide34.xml"/><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22.jpe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mhcollaborative.org/wp-content/uploads/2019/11/universalscreening.pdf" TargetMode="External"/><Relationship Id="rId3" Type="http://schemas.openxmlformats.org/officeDocument/2006/relationships/tags" Target="../tags/tag52.xml"/><Relationship Id="rId7" Type="http://schemas.openxmlformats.org/officeDocument/2006/relationships/image" Target="../media/image5.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53.xml"/></Relationships>
</file>

<file path=ppt/slides/_rels/slide40.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5" Type="http://schemas.openxmlformats.org/officeDocument/2006/relationships/notesSlide" Target="../notesSlides/notesSlide36.xml"/><Relationship Id="rId10" Type="http://schemas.openxmlformats.org/officeDocument/2006/relationships/tags" Target="../tags/tag217.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hyperlink" Target="http://www.pearsonclinical.com/education/products/100000322/social-skills-improvement-system-ssis-rating-scales.html" TargetMode="External"/><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hyperlink" Target="http://miblsi.cenmi.org/MiBLSiModel/Evaluation/Measures/StudentRiskScreeningScale.aspx" TargetMode="External"/><Relationship Id="rId17" Type="http://schemas.openxmlformats.org/officeDocument/2006/relationships/hyperlink" Target="http://ebi.missouri.edu/?p=1116" TargetMode="External"/><Relationship Id="rId2" Type="http://schemas.openxmlformats.org/officeDocument/2006/relationships/tags" Target="../tags/tag222.xml"/><Relationship Id="rId16" Type="http://schemas.openxmlformats.org/officeDocument/2006/relationships/hyperlink" Target="http://www.pearsonassessments.com" TargetMode="Externa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notesSlide" Target="../notesSlides/notesSlide37.xml"/><Relationship Id="rId5" Type="http://schemas.openxmlformats.org/officeDocument/2006/relationships/tags" Target="../tags/tag225.xml"/><Relationship Id="rId15" Type="http://schemas.openxmlformats.org/officeDocument/2006/relationships/hyperlink" Target="http://store.cambiumlearning.com" TargetMode="External"/><Relationship Id="rId10" Type="http://schemas.openxmlformats.org/officeDocument/2006/relationships/slideLayout" Target="../slideLayouts/slideLayout2.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hyperlink" Target="http://www.sdqinfo.org" TargetMode="External"/></Relationships>
</file>

<file path=ppt/slides/_rels/slide42.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34.xml"/><Relationship Id="rId7" Type="http://schemas.openxmlformats.org/officeDocument/2006/relationships/oleObject" Target="../embeddings/oleObject1.bin"/><Relationship Id="rId2" Type="http://schemas.openxmlformats.org/officeDocument/2006/relationships/tags" Target="../tags/tag233.xml"/><Relationship Id="rId1" Type="http://schemas.openxmlformats.org/officeDocument/2006/relationships/vmlDrawing" Target="../drawings/vmlDrawing1.v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235.xml"/></Relationships>
</file>

<file path=ppt/slides/_rels/slide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38.xml"/><Relationship Id="rId7" Type="http://schemas.openxmlformats.org/officeDocument/2006/relationships/chart" Target="../charts/chart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239.xml"/></Relationships>
</file>

<file path=ppt/slides/_rels/slide45.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tags" Target="../tags/tag248.xml"/><Relationship Id="rId7" Type="http://schemas.openxmlformats.org/officeDocument/2006/relationships/diagramLayout" Target="../diagrams/layout10.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diagramData" Target="../diagrams/data10.xml"/><Relationship Id="rId5" Type="http://schemas.openxmlformats.org/officeDocument/2006/relationships/notesSlide" Target="../notesSlides/notesSlide42.xml"/><Relationship Id="rId10" Type="http://schemas.microsoft.com/office/2007/relationships/diagramDrawing" Target="../diagrams/drawing10.xml"/><Relationship Id="rId4" Type="http://schemas.openxmlformats.org/officeDocument/2006/relationships/slideLayout" Target="../slideLayouts/slideLayout2.xml"/><Relationship Id="rId9" Type="http://schemas.openxmlformats.org/officeDocument/2006/relationships/diagramColors" Target="../diagrams/colors10.xml"/></Relationships>
</file>

<file path=ppt/slides/_rels/slide48.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notesSlide" Target="../notesSlides/notesSlide43.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Layout" Target="../slideLayouts/slideLayout10.xml"/><Relationship Id="rId5" Type="http://schemas.openxmlformats.org/officeDocument/2006/relationships/tags" Target="../tags/tag253.xml"/><Relationship Id="rId4" Type="http://schemas.openxmlformats.org/officeDocument/2006/relationships/tags" Target="../tags/tag252.xml"/></Relationships>
</file>

<file path=ppt/slides/_rels/slide49.xml.rels><?xml version="1.0" encoding="UTF-8" standalone="yes"?>
<Relationships xmlns="http://schemas.openxmlformats.org/package/2006/relationships"><Relationship Id="rId3" Type="http://schemas.openxmlformats.org/officeDocument/2006/relationships/tags" Target="../tags/tag256.xml"/><Relationship Id="rId7" Type="http://schemas.openxmlformats.org/officeDocument/2006/relationships/notesSlide" Target="../notesSlides/notesSlide44.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slideLayout" Target="../slideLayouts/slideLayout10.xml"/><Relationship Id="rId5" Type="http://schemas.openxmlformats.org/officeDocument/2006/relationships/tags" Target="../tags/tag258.xml"/><Relationship Id="rId4" Type="http://schemas.openxmlformats.org/officeDocument/2006/relationships/tags" Target="../tags/tag257.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56.xml"/><Relationship Id="rId7" Type="http://schemas.openxmlformats.org/officeDocument/2006/relationships/diagramLayout" Target="../diagrams/layout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notesSlide" Target="../notesSlides/notesSlide45.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slideLayout" Target="../slideLayouts/slideLayout10.xml"/><Relationship Id="rId5" Type="http://schemas.openxmlformats.org/officeDocument/2006/relationships/tags" Target="../tags/tag263.xml"/><Relationship Id="rId4" Type="http://schemas.openxmlformats.org/officeDocument/2006/relationships/tags" Target="../tags/tag262.xml"/></Relationships>
</file>

<file path=ppt/slides/_rels/slide51.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notesSlide" Target="../notesSlides/notesSlide46.xml"/><Relationship Id="rId4"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hyperlink" Target="https://smhcollaborative.org/wp-content/uploads/2019/11/universalscreening.pdf" TargetMode="Externa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hyperlink" Target="http://pbisvermont.org" TargetMode="External"/><Relationship Id="rId2" Type="http://schemas.openxmlformats.org/officeDocument/2006/relationships/tags" Target="../tags/tag268.xml"/><Relationship Id="rId16" Type="http://schemas.openxmlformats.org/officeDocument/2006/relationships/hyperlink" Target="http://www.swiftschools.org/shelf" TargetMode="Externa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notesSlide" Target="../notesSlides/notesSlide47.xml"/><Relationship Id="rId5" Type="http://schemas.openxmlformats.org/officeDocument/2006/relationships/tags" Target="../tags/tag271.xml"/><Relationship Id="rId15" Type="http://schemas.openxmlformats.org/officeDocument/2006/relationships/hyperlink" Target="http://pbis.org" TargetMode="External"/><Relationship Id="rId10" Type="http://schemas.openxmlformats.org/officeDocument/2006/relationships/slideLayout" Target="../slideLayouts/slideLayout2.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hyperlink" Target="http://www.ci3t.org/screening"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64.xml"/><Relationship Id="rId7" Type="http://schemas.openxmlformats.org/officeDocument/2006/relationships/diagramData" Target="../diagrams/data2.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5.xml"/><Relationship Id="rId11" Type="http://schemas.microsoft.com/office/2007/relationships/diagramDrawing" Target="../diagrams/drawing2.xml"/><Relationship Id="rId5" Type="http://schemas.openxmlformats.org/officeDocument/2006/relationships/slideLayout" Target="../slideLayouts/slideLayout2.xml"/><Relationship Id="rId10" Type="http://schemas.openxmlformats.org/officeDocument/2006/relationships/diagramColors" Target="../diagrams/colors2.xml"/><Relationship Id="rId4" Type="http://schemas.openxmlformats.org/officeDocument/2006/relationships/tags" Target="../tags/tag65.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p:cNvSpPr>
          <p:nvPr>
            <p:ph idx="1"/>
            <p:custDataLst>
              <p:tags r:id="rId2"/>
            </p:custDataLst>
          </p:nvPr>
        </p:nvSpPr>
        <p:spPr>
          <a:xfrm>
            <a:off x="381000" y="381000"/>
            <a:ext cx="8305800" cy="5257800"/>
          </a:xfrm>
          <a:prstGeom prst="rect">
            <a:avLst/>
          </a:prstGeom>
          <a:noFill/>
          <a:ln>
            <a:miter lim="800000"/>
          </a:ln>
        </p:spPr>
        <p:txBody>
          <a:bodyPr vert="horz" wrap="square" lIns="92075" tIns="46038" rIns="92075" bIns="46038"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eaLnBrk="1" hangingPunct="1">
              <a:lnSpc>
                <a:spcPct val="90000"/>
              </a:lnSpc>
              <a:buFont typeface="Wingdings" charset="2"/>
              <a:buNone/>
            </a:pPr>
            <a:r>
              <a:rPr lang="en-US" altLang="en-US" sz="5300" b="1">
                <a:solidFill>
                  <a:srgbClr val="006600"/>
                </a:solidFill>
              </a:rPr>
              <a:t>Universal Screening Webinar</a:t>
            </a:r>
            <a:endParaRPr lang="en-US" altLang="en-US" sz="5300" b="1" i="1">
              <a:solidFill>
                <a:srgbClr val="006600"/>
              </a:solidFill>
            </a:endParaRPr>
          </a:p>
        </p:txBody>
      </p:sp>
      <p:sp>
        <p:nvSpPr>
          <p:cNvPr id="143362" name="Rectangle 4"/>
          <p:cNvSpPr/>
          <p:nvPr>
            <p:custDataLst>
              <p:tags r:id="rId3"/>
            </p:custDataLst>
          </p:nvPr>
        </p:nvSpPr>
        <p:spPr>
          <a:xfrm>
            <a:off x="0" y="0"/>
            <a:ext cx="9144000" cy="1143000"/>
          </a:xfrm>
          <a:prstGeom prst="rect">
            <a:avLst/>
          </a:prstGeom>
          <a:noFill/>
          <a:ln>
            <a:noFill/>
            <a:miter lim="800000"/>
          </a:ln>
        </p:spPr>
        <p:txBody>
          <a:bodyPr lIns="92075" tIns="46038" rIns="92075" bIns="46038" anchor="b"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endParaRPr lang="en-US" altLang="en-US" sz="5000">
              <a:latin typeface="Arial"/>
            </a:endParaRPr>
          </a:p>
        </p:txBody>
      </p:sp>
      <p:pic>
        <p:nvPicPr>
          <p:cNvPr id="143363" name="Picture 3"/>
          <p:cNvPicPr>
            <a:picLocks noChangeAspect="1"/>
          </p:cNvPicPr>
          <p:nvPr>
            <p:custDataLst>
              <p:tags r:id="rId4"/>
            </p:custDataLst>
          </p:nvPr>
        </p:nvPicPr>
        <p:blipFill>
          <a:blip r:embed="rId8"/>
          <a:stretch>
            <a:fillRect/>
          </a:stretch>
        </p:blipFill>
        <p:spPr>
          <a:xfrm>
            <a:off x="2170113" y="1671638"/>
            <a:ext cx="4803775" cy="3206750"/>
          </a:xfrm>
          <a:prstGeom prst="rect">
            <a:avLst/>
          </a:prstGeom>
          <a:noFill/>
          <a:ln>
            <a:noFill/>
            <a:miter lim="800000"/>
          </a:ln>
        </p:spPr>
      </p:pic>
      <p:sp>
        <p:nvSpPr>
          <p:cNvPr id="143364" name="TextBox 1"/>
          <p:cNvSpPr/>
          <p:nvPr>
            <p:custDataLst>
              <p:tags r:id="rId5"/>
            </p:custDataLst>
          </p:nvPr>
        </p:nvSpPr>
        <p:spPr>
          <a:xfrm>
            <a:off x="1866900" y="5326063"/>
            <a:ext cx="5410200" cy="461962"/>
          </a:xfrm>
          <a:prstGeom prst="rect">
            <a:avLst/>
          </a:prstGeom>
          <a:noFill/>
          <a:ln>
            <a:noFill/>
            <a:miter lim="800000"/>
          </a:ln>
        </p:spPr>
        <p:txBody>
          <a:bodyPr wrap="none">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2400">
                <a:latin typeface="Arial"/>
              </a:rPr>
              <a:t>Presented by the VTPBIS State Team </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p:cNvSpPr>
          <p:nvPr>
            <p:ph type="title"/>
            <p:custDataLst>
              <p:tags r:id="rId2"/>
            </p:custDataLst>
          </p:nvPr>
        </p:nvSpPr>
        <p:spPr>
          <a:xfrm>
            <a:off x="457200" y="274638"/>
            <a:ext cx="8458200" cy="1249362"/>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Why Universal Screening?</a:t>
            </a:r>
          </a:p>
        </p:txBody>
      </p:sp>
      <p:sp>
        <p:nvSpPr>
          <p:cNvPr id="158722" name="Rectangle 3"/>
          <p:cNvSpPr>
            <a:spLocks noGrp="1"/>
          </p:cNvSpPr>
          <p:nvPr>
            <p:ph idx="1"/>
            <p:custDataLst>
              <p:tags r:id="rId3"/>
            </p:custDataLst>
          </p:nvPr>
        </p:nvSpPr>
        <p:spPr>
          <a:xfrm>
            <a:off x="457200" y="1524000"/>
            <a:ext cx="8229600" cy="5172075"/>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spcBef>
                <a:spcPct val="0"/>
              </a:spcBef>
              <a:spcAft>
                <a:spcPts val="2000"/>
              </a:spcAft>
            </a:pPr>
            <a:r>
              <a:rPr lang="en-US" altLang="en-US"/>
              <a:t>To find students whose problems are not immediately obvious.</a:t>
            </a:r>
          </a:p>
          <a:p>
            <a:pPr lvl="0" eaLnBrk="1" hangingPunct="1">
              <a:spcBef>
                <a:spcPct val="0"/>
              </a:spcBef>
              <a:spcAft>
                <a:spcPts val="2000"/>
              </a:spcAft>
            </a:pPr>
            <a:r>
              <a:rPr lang="en-US" altLang="en-US"/>
              <a:t>To identify problems with a high degree of accuracy.</a:t>
            </a:r>
          </a:p>
          <a:p>
            <a:pPr lvl="0" eaLnBrk="1" hangingPunct="1">
              <a:spcBef>
                <a:spcPct val="0"/>
              </a:spcBef>
              <a:spcAft>
                <a:spcPts val="2000"/>
              </a:spcAft>
            </a:pPr>
            <a:r>
              <a:rPr lang="en-US" altLang="en-US"/>
              <a:t>Early identification leads to early intervention.</a:t>
            </a:r>
          </a:p>
          <a:p>
            <a:pPr lvl="0" eaLnBrk="1" hangingPunct="1">
              <a:spcBef>
                <a:spcPct val="0"/>
              </a:spcBef>
              <a:spcAft>
                <a:spcPts val="2000"/>
              </a:spcAft>
            </a:pPr>
            <a:r>
              <a:rPr lang="en-US" altLang="en-US"/>
              <a:t>To select interventions based on results of rating scales on the screening tools. This is </a:t>
            </a:r>
            <a:r>
              <a:rPr lang="en-US" altLang="en-US" b="1" i="1"/>
              <a:t>most </a:t>
            </a:r>
            <a:r>
              <a:rPr lang="en-US" altLang="en-US"/>
              <a:t>effective and efficient.</a:t>
            </a:r>
          </a:p>
          <a:p>
            <a:pPr lvl="0" eaLnBrk="1" hangingPunct="1">
              <a:spcBef>
                <a:spcPct val="0"/>
              </a:spcBef>
              <a:spcAft>
                <a:spcPts val="2000"/>
              </a:spcAft>
            </a:pPr>
            <a:endParaRPr lang="en-US" altLang="en-US">
              <a:latin typeface="Gill Sans MT" charset="0"/>
            </a:endParaRPr>
          </a:p>
          <a:p>
            <a:pPr lvl="0" eaLnBrk="1" hangingPunct="1">
              <a:spcBef>
                <a:spcPct val="0"/>
              </a:spcBef>
              <a:spcAft>
                <a:spcPts val="2000"/>
              </a:spcAft>
            </a:pPr>
            <a:endParaRPr lang="en-US" altLang="en-US">
              <a:latin typeface="Gill Sans MT" charset="0"/>
            </a:endParaRPr>
          </a:p>
          <a:p>
            <a:pPr lvl="0" eaLnBrk="1" hangingPunct="1">
              <a:spcBef>
                <a:spcPct val="0"/>
              </a:spcBef>
              <a:spcAft>
                <a:spcPts val="2000"/>
              </a:spcAft>
            </a:pPr>
            <a:endParaRPr lang="en-US" altLang="en-US">
              <a:latin typeface="Gill Sans MT" charset="0"/>
            </a:endParaRPr>
          </a:p>
        </p:txBody>
      </p:sp>
      <p:pic>
        <p:nvPicPr>
          <p:cNvPr id="158723" name="Picture 3"/>
          <p:cNvPicPr>
            <a:picLocks noChangeAspect="1"/>
          </p:cNvPicPr>
          <p:nvPr>
            <p:custDataLst>
              <p:tags r:id="rId4"/>
            </p:custDataLst>
          </p:nvPr>
        </p:nvPicPr>
        <p:blipFill>
          <a:blip r:embed="rId7"/>
          <a:stretch>
            <a:fillRect/>
          </a:stretch>
        </p:blipFill>
        <p:spPr>
          <a:xfrm>
            <a:off x="7564438" y="685800"/>
            <a:ext cx="1600200" cy="1143000"/>
          </a:xfrm>
          <a:prstGeom prst="rect">
            <a:avLst/>
          </a:prstGeom>
          <a:noFill/>
          <a:ln>
            <a:noFill/>
            <a:miter lim="800000"/>
          </a:ln>
        </p:spPr>
      </p:pic>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Google Shape;290;p37"/>
          <p:cNvPicPr>
            <a:picLocks noChangeAspect="1"/>
          </p:cNvPicPr>
          <p:nvPr>
            <p:custDataLst>
              <p:tags r:id="rId2"/>
            </p:custDataLst>
          </p:nvPr>
        </p:nvPicPr>
        <p:blipFill>
          <a:blip r:embed="rId6"/>
          <a:stretch>
            <a:fillRect/>
          </a:stretch>
        </p:blipFill>
        <p:spPr>
          <a:xfrm>
            <a:off x="1771650" y="2282825"/>
            <a:ext cx="5599113" cy="3670300"/>
          </a:xfrm>
          <a:prstGeom prst="rect">
            <a:avLst/>
          </a:prstGeom>
          <a:noFill/>
          <a:ln>
            <a:noFill/>
            <a:miter lim="800000"/>
          </a:ln>
        </p:spPr>
      </p:pic>
      <p:sp>
        <p:nvSpPr>
          <p:cNvPr id="160770" name="TextBox 1"/>
          <p:cNvSpPr/>
          <p:nvPr>
            <p:custDataLst>
              <p:tags r:id="rId3"/>
            </p:custDataLst>
          </p:nvPr>
        </p:nvSpPr>
        <p:spPr>
          <a:xfrm>
            <a:off x="685800" y="158750"/>
            <a:ext cx="7772400" cy="212407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a:spcBef>
                <a:spcPct val="0"/>
              </a:spcBef>
              <a:buFontTx/>
              <a:buNone/>
            </a:pPr>
            <a:r>
              <a:rPr lang="en-US" altLang="en-US" sz="4400" b="1">
                <a:solidFill>
                  <a:srgbClr val="006600"/>
                </a:solidFill>
                <a:latin typeface="Arial"/>
              </a:rPr>
              <a:t>Designing School-Wide Systems for Student Success</a:t>
            </a:r>
            <a:endParaRPr lang="en-US" altLang="en-US" sz="4400">
              <a:latin typeface="Arial"/>
            </a:endParaRP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p:cNvSpPr>
          <p:nvPr>
            <p:ph type="title"/>
            <p:custDataLst>
              <p:tags r:id="rId2"/>
            </p:custDataLst>
          </p:nvPr>
        </p:nvSpPr>
        <p:spPr>
          <a:xfrm>
            <a:off x="457200" y="274638"/>
            <a:ext cx="8305800" cy="1325562"/>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Universally Accepted Types of Screening in School</a:t>
            </a:r>
          </a:p>
        </p:txBody>
      </p:sp>
      <p:graphicFrame>
        <p:nvGraphicFramePr>
          <p:cNvPr id="162818" name="Content Placeholder 3"/>
          <p:cNvGraphicFramePr>
            <a:graphicFrameLocks noGrp="1"/>
          </p:cNvGraphicFramePr>
          <p:nvPr>
            <p:ph idx="1"/>
            <p:custDataLst>
              <p:tags r:id="rId3"/>
            </p:custDataLst>
          </p:nvPr>
        </p:nvGraphicFramePr>
        <p:xfrm>
          <a:off x="457200" y="1600200"/>
          <a:ext cx="4114800" cy="487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2819" name="Content Placeholder 3"/>
          <p:cNvGraphicFramePr/>
          <p:nvPr>
            <p:custDataLst>
              <p:tags r:id="rId4"/>
            </p:custDataLst>
          </p:nvPr>
        </p:nvGraphicFramePr>
        <p:xfrm>
          <a:off x="4876800" y="3200400"/>
          <a:ext cx="4114800" cy="1066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62820" name="TextBox 4"/>
          <p:cNvSpPr/>
          <p:nvPr>
            <p:custDataLst>
              <p:tags r:id="rId5"/>
            </p:custDataLst>
          </p:nvPr>
        </p:nvSpPr>
        <p:spPr>
          <a:xfrm>
            <a:off x="5715000" y="2362200"/>
            <a:ext cx="2667000" cy="92392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eaLnBrk="1" hangingPunct="1">
              <a:spcBef>
                <a:spcPct val="0"/>
              </a:spcBef>
              <a:buFontTx/>
              <a:buNone/>
            </a:pPr>
            <a:r>
              <a:rPr lang="en-US" altLang="en-US" sz="5400" i="1">
                <a:solidFill>
                  <a:srgbClr val="FF0000"/>
                </a:solidFill>
                <a:latin typeface="Gill Sans MT" charset="0"/>
              </a:rPr>
              <a:t>Why not?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0" presetClass="path" presetSubtype="0" accel="50000" decel="50000" fill="hold" nodeType="clickEffect">
                                  <p:stCondLst>
                                    <p:cond delay="0"/>
                                  </p:stCondLst>
                                  <p:childTnLst>
                                    <p:animMotion origin="layout" path="M 0.11211 0.04441 C -0.08799 0.17511 -0.28809 0.3058 -0.38563 0.3523 C -0.48317 0.39879 -0.45557 0.33102 -0.47293 0.32315" ptsTypes="">
                                      <p:cBhvr>
                                        <p:cTn id="6" dur="2000" fill="hold"/>
                                        <p:tgtEl>
                                          <p:spTgt spid="1628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Vertical Text Placeholder 5"/>
          <p:cNvSpPr>
            <a:spLocks noGrp="1"/>
          </p:cNvSpPr>
          <p:nvPr>
            <p:ph type="body" orient="vert" idx="1"/>
            <p:custDataLst>
              <p:tags r:id="rId2"/>
            </p:custDataLst>
          </p:nvPr>
        </p:nvSpPr>
        <p:spPr>
          <a:xfrm>
            <a:off x="457200" y="685800"/>
            <a:ext cx="8229600" cy="4525963"/>
          </a:xfrm>
          <a:prstGeom prst="rect">
            <a:avLst/>
          </a:prstGeom>
        </p:spPr>
        <p:txBody>
          <a:bodyPr vert="horz" wrap="square" lIns="91440" tIns="45720" rIns="91440" bIns="45720" numCol="1" anchor="t" anchorCtr="0" compatLnSpc="1">
            <a:prstTxWarp prst="textNoShape">
              <a:avLst/>
            </a:prstTxWarp>
          </a:bodyPr>
          <a:lstStyle/>
          <a:p>
            <a:pPr marL="342900" marR="0" lvl="0" indent="-342900" algn="ctr" defTabSz="457200" rtl="0" eaLnBrk="1" fontAlgn="base" latinLnBrk="0" hangingPunct="1">
              <a:lnSpc>
                <a:spcPct val="100000"/>
              </a:lnSpc>
              <a:spcBef>
                <a:spcPct val="20000"/>
              </a:spcBef>
              <a:spcAft>
                <a:spcPct val="0"/>
              </a:spcAft>
              <a:buClrTx/>
              <a:buSzTx/>
              <a:buFont typeface="Arial"/>
              <a:buNone/>
              <a:defRPr/>
            </a:pPr>
            <a:r>
              <a:rPr kumimoji="0" lang="en-US" altLang="en-US" sz="4800" b="1" i="0" u="none" strike="noStrike" kern="1200" cap="none" spc="0" normalizeH="0" baseline="0" noProof="0">
                <a:ln>
                  <a:noFill/>
                </a:ln>
                <a:solidFill>
                  <a:srgbClr val="006600"/>
                </a:solidFill>
                <a:effectLst/>
                <a:uLnTx/>
                <a:uFillTx/>
                <a:latin typeface="+mn-lt"/>
                <a:ea typeface="ＭＳ Ｐゴシック" charset="-128"/>
                <a:cs typeface="ＭＳ Ｐゴシック" pitchFamily="-84" charset="-128"/>
              </a:rPr>
              <a:t>Poll:</a:t>
            </a:r>
          </a:p>
          <a:p>
            <a:pPr marL="342900" marR="0" lvl="0" indent="-342900" algn="ctr" defTabSz="457200" rtl="0" eaLnBrk="1" fontAlgn="base" latinLnBrk="0" hangingPunct="1">
              <a:lnSpc>
                <a:spcPct val="100000"/>
              </a:lnSpc>
              <a:spcBef>
                <a:spcPct val="20000"/>
              </a:spcBef>
              <a:spcAft>
                <a:spcPct val="0"/>
              </a:spcAft>
              <a:buClrTx/>
              <a:buSzTx/>
              <a:buFont typeface="Arial"/>
              <a:buNone/>
              <a:defRPr/>
            </a:pPr>
            <a:r>
              <a:rPr kumimoji="0" lang="en-US" altLang="en-US" sz="2800" b="0" i="0" u="none" strike="noStrike" kern="1200" cap="none" spc="0" normalizeH="0" baseline="0" noProof="0">
                <a:ln>
                  <a:noFill/>
                </a:ln>
                <a:solidFill>
                  <a:schemeClr val="tx1"/>
                </a:solidFill>
                <a:effectLst/>
                <a:uLnTx/>
                <a:uFillTx/>
                <a:latin typeface="+mn-lt"/>
                <a:ea typeface="ＭＳ Ｐゴシック" charset="-128"/>
                <a:cs typeface="ＭＳ Ｐゴシック" pitchFamily="-84" charset="-128"/>
              </a:rPr>
              <a:t>How does your school determine which interventions to use with students?</a:t>
            </a:r>
          </a:p>
          <a:p>
            <a:pPr marL="742950" marR="0" lvl="0" indent="-742950" algn="l" defTabSz="457200" rtl="0" eaLnBrk="1" fontAlgn="base" latinLnBrk="0" hangingPunct="1">
              <a:lnSpc>
                <a:spcPct val="100000"/>
              </a:lnSpc>
              <a:spcBef>
                <a:spcPct val="20000"/>
              </a:spcBef>
              <a:spcAft>
                <a:spcPct val="0"/>
              </a:spcAft>
              <a:buClrTx/>
              <a:buSzTx/>
              <a:buFont typeface="Arial"/>
              <a:buAutoNum type="arabicPeriod"/>
              <a:defRPr/>
            </a:pPr>
            <a:r>
              <a:rPr kumimoji="0" lang="en-US" altLang="en-US" sz="2400" b="0" i="0" u="none" strike="noStrike" kern="1200" cap="none" spc="0" normalizeH="0" baseline="0" noProof="0">
                <a:ln>
                  <a:noFill/>
                </a:ln>
                <a:solidFill>
                  <a:schemeClr val="tx1"/>
                </a:solidFill>
                <a:effectLst/>
                <a:uLnTx/>
                <a:uFillTx/>
                <a:latin typeface="+mn-lt"/>
                <a:ea typeface="ＭＳ Ｐゴシック" charset="-128"/>
                <a:cs typeface="ＭＳ Ｐゴシック" pitchFamily="-84" charset="-128"/>
              </a:rPr>
              <a:t>We look at what’s available and provide that intervention to the student</a:t>
            </a:r>
          </a:p>
          <a:p>
            <a:pPr marL="742950" marR="0" lvl="0" indent="-742950" algn="l" defTabSz="457200" rtl="0" eaLnBrk="1" fontAlgn="base" latinLnBrk="0" hangingPunct="1">
              <a:lnSpc>
                <a:spcPct val="100000"/>
              </a:lnSpc>
              <a:spcBef>
                <a:spcPct val="20000"/>
              </a:spcBef>
              <a:spcAft>
                <a:spcPct val="0"/>
              </a:spcAft>
              <a:buClrTx/>
              <a:buSzTx/>
              <a:buFont typeface="Arial"/>
              <a:buAutoNum type="arabicPeriod"/>
              <a:defRPr/>
            </a:pPr>
            <a:r>
              <a:rPr kumimoji="0" lang="en-US" altLang="en-US" sz="2400" b="0" i="0" u="none" strike="noStrike" kern="1200" cap="none" spc="0" normalizeH="0" baseline="0" noProof="0">
                <a:ln>
                  <a:noFill/>
                </a:ln>
                <a:solidFill>
                  <a:schemeClr val="tx1"/>
                </a:solidFill>
                <a:effectLst/>
                <a:uLnTx/>
                <a:uFillTx/>
                <a:latin typeface="+mn-lt"/>
                <a:ea typeface="ＭＳ Ｐゴシック" charset="-128"/>
                <a:cs typeface="ＭＳ Ｐゴシック" pitchFamily="-84" charset="-128"/>
              </a:rPr>
              <a:t>We use data collected about the student to match student to an appropriate, existing intervention</a:t>
            </a:r>
          </a:p>
          <a:p>
            <a:pPr marL="742950" marR="0" lvl="0" indent="-742950" algn="l" defTabSz="457200" rtl="0" eaLnBrk="1" fontAlgn="base" latinLnBrk="0" hangingPunct="1">
              <a:lnSpc>
                <a:spcPct val="100000"/>
              </a:lnSpc>
              <a:spcBef>
                <a:spcPct val="20000"/>
              </a:spcBef>
              <a:spcAft>
                <a:spcPct val="0"/>
              </a:spcAft>
              <a:buClrTx/>
              <a:buSzTx/>
              <a:buFont typeface="Arial"/>
              <a:buAutoNum type="arabicPeriod"/>
              <a:defRPr/>
            </a:pPr>
            <a:r>
              <a:rPr kumimoji="0" lang="en-US" altLang="en-US" sz="2400" b="0" i="0" u="none" strike="noStrike" kern="1200" cap="none" spc="0" normalizeH="0" baseline="0" noProof="0">
                <a:ln>
                  <a:noFill/>
                </a:ln>
                <a:solidFill>
                  <a:schemeClr val="tx1"/>
                </a:solidFill>
                <a:effectLst/>
                <a:uLnTx/>
                <a:uFillTx/>
                <a:latin typeface="+mn-lt"/>
                <a:ea typeface="ＭＳ Ｐゴシック" charset="-128"/>
                <a:cs typeface="ＭＳ Ｐゴシック" pitchFamily="-84" charset="-128"/>
              </a:rPr>
              <a:t>We develop individualized interventions based on student’s specific needs</a:t>
            </a:r>
          </a:p>
          <a:p>
            <a:pPr marL="742950" marR="0" lvl="0" indent="-742950" algn="l" defTabSz="457200" rtl="0" eaLnBrk="1" fontAlgn="base" latinLnBrk="0" hangingPunct="1">
              <a:lnSpc>
                <a:spcPct val="100000"/>
              </a:lnSpc>
              <a:spcBef>
                <a:spcPct val="20000"/>
              </a:spcBef>
              <a:spcAft>
                <a:spcPct val="0"/>
              </a:spcAft>
              <a:buClrTx/>
              <a:buSzTx/>
              <a:buFont typeface="Arial"/>
              <a:buAutoNum type="arabicPeriod"/>
              <a:defRPr/>
            </a:pPr>
            <a:r>
              <a:rPr kumimoji="0" lang="en-US" altLang="en-US" sz="2400" b="0" i="0" u="none" strike="noStrike" kern="1200" cap="none" spc="0" normalizeH="0" baseline="0" noProof="0">
                <a:ln>
                  <a:noFill/>
                </a:ln>
                <a:solidFill>
                  <a:schemeClr val="tx1"/>
                </a:solidFill>
                <a:effectLst/>
                <a:uLnTx/>
                <a:uFillTx/>
                <a:latin typeface="+mn-lt"/>
                <a:ea typeface="ＭＳ Ｐゴシック" charset="-128"/>
                <a:cs typeface="ＭＳ Ｐゴシック" pitchFamily="-84" charset="-128"/>
              </a:rPr>
              <a:t>We develop an inventory of supports based on risks identified through a systematic screening of all students</a:t>
            </a:r>
          </a:p>
          <a:p>
            <a:pPr marL="742950" marR="0" lvl="0" indent="-742950" algn="l" defTabSz="457200" rtl="0" eaLnBrk="1" fontAlgn="base" latinLnBrk="0" hangingPunct="1">
              <a:lnSpc>
                <a:spcPct val="100000"/>
              </a:lnSpc>
              <a:spcBef>
                <a:spcPct val="20000"/>
              </a:spcBef>
              <a:spcAft>
                <a:spcPct val="0"/>
              </a:spcAft>
              <a:buClrTx/>
              <a:buSzTx/>
              <a:buFont typeface="Arial"/>
              <a:buAutoNum type="arabicPeriod"/>
              <a:defRPr/>
            </a:pPr>
            <a:endParaRPr kumimoji="0" lang="en-US" altLang="en-US" sz="3600" b="0" i="0" u="none" strike="noStrike" kern="1200" cap="none" spc="0" normalizeH="0" baseline="0" noProof="0">
              <a:ln>
                <a:noFill/>
              </a:ln>
              <a:solidFill>
                <a:schemeClr val="tx1"/>
              </a:solidFill>
              <a:effectLst/>
              <a:uLnTx/>
              <a:uFillTx/>
              <a:latin typeface="+mn-lt"/>
              <a:ea typeface="ＭＳ Ｐゴシック" charset="-128"/>
              <a:cs typeface="ＭＳ Ｐゴシック" pitchFamily="-84" charset="-128"/>
            </a:endParaRPr>
          </a:p>
          <a:p>
            <a:pPr marL="342900" marR="0" lvl="0" indent="-342900" algn="ctr" defTabSz="457200" rtl="0" eaLnBrk="1" fontAlgn="base" latinLnBrk="0" hangingPunct="1">
              <a:lnSpc>
                <a:spcPct val="100000"/>
              </a:lnSpc>
              <a:spcBef>
                <a:spcPct val="20000"/>
              </a:spcBef>
              <a:spcAft>
                <a:spcPct val="0"/>
              </a:spcAft>
              <a:buClrTx/>
              <a:buSzTx/>
              <a:buFont typeface="Arial"/>
              <a:buNone/>
              <a:defRPr/>
            </a:pPr>
            <a:endParaRPr kumimoji="0" lang="en-US" altLang="en-US" sz="4000" b="0" i="0" u="none" strike="noStrike" kern="1200" cap="none" spc="0" normalizeH="0" baseline="0" noProof="0">
              <a:ln>
                <a:noFill/>
              </a:ln>
              <a:solidFill>
                <a:schemeClr val="tx1"/>
              </a:solidFill>
              <a:effectLst/>
              <a:uLnTx/>
              <a:uFillTx/>
              <a:latin typeface="+mn-lt"/>
              <a:ea typeface="ＭＳ Ｐゴシック" charset="-128"/>
              <a:cs typeface="ＭＳ Ｐゴシック" pitchFamily="-84" charset="-128"/>
            </a:endParaRPr>
          </a:p>
          <a:p>
            <a:pPr marL="342900" marR="0" lvl="0" indent="-342900" algn="ctr" defTabSz="457200" rtl="0" eaLnBrk="1" fontAlgn="base" latinLnBrk="0" hangingPunct="1">
              <a:lnSpc>
                <a:spcPct val="100000"/>
              </a:lnSpc>
              <a:spcBef>
                <a:spcPct val="20000"/>
              </a:spcBef>
              <a:spcAft>
                <a:spcPct val="0"/>
              </a:spcAft>
              <a:buClrTx/>
              <a:buSzTx/>
              <a:buFont typeface="Arial"/>
              <a:buNone/>
              <a:defRPr/>
            </a:pPr>
            <a:endParaRPr kumimoji="0" lang="en-US" altLang="en-US" sz="4000" b="0" i="0" u="none" strike="noStrike" kern="1200" cap="none" spc="0" normalizeH="0" baseline="0" noProof="0">
              <a:ln>
                <a:noFill/>
              </a:ln>
              <a:solidFill>
                <a:srgbClr val="0000FF"/>
              </a:solidFill>
              <a:effectLst/>
              <a:uLnTx/>
              <a:uFillTx/>
              <a:latin typeface="+mn-lt"/>
              <a:ea typeface="ＭＳ Ｐゴシック" charset="-128"/>
              <a:cs typeface="ＭＳ Ｐゴシック" pitchFamily="-84" charset="-128"/>
            </a:endParaRP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3"/>
          <p:cNvSpPr>
            <a:spLocks noGrp="1"/>
          </p:cNvSpPr>
          <p:nvPr>
            <p:ph type="title"/>
            <p:custDataLst>
              <p:tags r:id="rId2"/>
            </p:custDataLst>
          </p:nvPr>
        </p:nvSpPr>
        <p:spPr>
          <a:xfrm>
            <a:off x="381000" y="228600"/>
            <a:ext cx="8458200" cy="8382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a:solidFill>
                  <a:srgbClr val="006600"/>
                </a:solidFill>
              </a:rPr>
              <a:t>Interventions with an Evidence Base</a:t>
            </a:r>
          </a:p>
        </p:txBody>
      </p:sp>
      <p:sp>
        <p:nvSpPr>
          <p:cNvPr id="166914" name="Content Placeholder 4"/>
          <p:cNvSpPr>
            <a:spLocks noGrp="1"/>
          </p:cNvSpPr>
          <p:nvPr>
            <p:ph sz="half" idx="1"/>
            <p:custDataLst>
              <p:tags r:id="rId3"/>
            </p:custDataLst>
          </p:nvPr>
        </p:nvSpPr>
        <p:spPr bwMode="auto">
          <a:xfrm>
            <a:off x="533400" y="990600"/>
            <a:ext cx="8001000" cy="5410200"/>
          </a:xfrm>
          <a:prstGeom prst="rect">
            <a:avLst/>
          </a:prstGeom>
          <a:noFill/>
          <a:ln w="9525" cmpd="sng">
            <a:noFill/>
            <a:prstDash val="solid"/>
            <a:miter lim="800000"/>
          </a:ln>
          <a:effectLst/>
          <a:scene3d>
            <a:camera prst="orthographicFront"/>
            <a:lightRig rig="balanced" dir="t"/>
          </a:scene3d>
          <a:sp3d prstMaterial="plastic"/>
        </p:spPr>
        <p:txBody>
          <a:bodyPr vert="horz" wrap="square" lIns="91440" tIns="45720" rIns="91440" bIns="45720" numCol="2" rtlCol="0" anchor="t" anchorCtr="0" compatLnSpc="1">
            <a:prstTxWarp prst="textNoShape">
              <a:avLst/>
            </a:prstTxWarp>
            <a:normAutofit fontScale="25000" lnSpcReduction="20000"/>
          </a:bodyPr>
          <a:lstStyle/>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Advance organizers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Anger Management Skills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Behavioral Interventions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Choice</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Class Wide Peer Tutoring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Cognitive organizers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Cognitive Restructuring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Cognitive-Behavioral Therapy</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Computer-Assisted Instruction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Contingency Management</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Daily Behavior Report Cards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Exposure-Based Techniques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Family Therapy</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Functional Assessment</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Functional Communication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Integrated Cognitive-Behavioral Therapy</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Interdependent Group-Oriented Contingency Management</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Interpersonal Therapy for Adolescents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Milieu Language Teaching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Mnemonics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Modeling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Modified Task Presentation Strategies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Moral Motivation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Multimodal Interventions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err="1">
                <a:ln>
                  <a:noFill/>
                </a:ln>
                <a:solidFill>
                  <a:schemeClr val="tx1"/>
                </a:solidFill>
                <a:effectLst/>
                <a:uLnTx/>
                <a:uFillTx/>
                <a:latin typeface="+mn-lt"/>
                <a:ea typeface="+mn-ea"/>
                <a:cs typeface="+mn-cs"/>
              </a:rPr>
              <a:t>Multisystemic Therapy</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Opportunities to respond</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Pacing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Parent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Peer Mediated Interventions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Peer tutoring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Peer-Mediated Conflict Resolution and Negotiation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Picture Exchange Communication System</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Pivotal Response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Pre-correction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Presentation Strategies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Problem Solving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Procedural prompts and behavioral momentum</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Replacement Behavior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Self instruction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Self mediated strategies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Self monitoring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Self-Management</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Social Skills Training</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Task Modification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Task Selection Strategies</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Token Economy System</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Verbal Mediation</a:t>
            </a:r>
          </a:p>
          <a:p>
            <a:pPr marL="425196" marR="0" lvl="0" indent="-182880" algn="l" defTabSz="457200" rtl="0" eaLnBrk="1" fontAlgn="auto" latinLnBrk="0" hangingPunct="1">
              <a:lnSpc>
                <a:spcPct val="100000"/>
              </a:lnSpc>
              <a:spcBef>
                <a:spcPct val="20000"/>
              </a:spcBef>
              <a:spcAft>
                <a:spcPct val="0"/>
              </a:spcAft>
              <a:buClrTx/>
              <a:buSzTx/>
              <a:buFont typeface="+mj-lt"/>
              <a:buAutoNum type="arabicPeriod"/>
              <a:defRPr/>
            </a:pPr>
            <a:r>
              <a:rPr kumimoji="0" lang="en-US" sz="5600" b="0" i="0" u="none" strike="noStrike" kern="1200" cap="none" spc="0" normalizeH="0" baseline="0" noProof="0">
                <a:ln>
                  <a:noFill/>
                </a:ln>
                <a:solidFill>
                  <a:schemeClr val="tx1"/>
                </a:solidFill>
                <a:effectLst/>
                <a:uLnTx/>
                <a:uFillTx/>
                <a:latin typeface="+mn-lt"/>
                <a:ea typeface="+mn-ea"/>
                <a:cs typeface="+mn-cs"/>
              </a:rPr>
              <a:t>Video Modeling</a:t>
            </a:r>
          </a:p>
          <a:p>
            <a:pPr marL="514350" marR="0" lvl="0" indent="-514350" algn="l" defTabSz="457200" rtl="0" eaLnBrk="1" fontAlgn="t" latinLnBrk="0" hangingPunct="1">
              <a:lnSpc>
                <a:spcPct val="100000"/>
              </a:lnSpc>
              <a:spcBef>
                <a:spcPct val="0"/>
              </a:spcBef>
              <a:spcAft>
                <a:spcPct val="0"/>
              </a:spcAft>
              <a:buClrTx/>
              <a:buSzTx/>
              <a:buFont typeface="+mj-lt"/>
              <a:buAutoNum type="arabicPeriod"/>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457200" rtl="0" eaLnBrk="1" fontAlgn="t" latinLnBrk="0" hangingPunct="1">
              <a:lnSpc>
                <a:spcPct val="100000"/>
              </a:lnSpc>
              <a:spcBef>
                <a:spcPct val="0"/>
              </a:spcBef>
              <a:spcAft>
                <a:spcPct val="0"/>
              </a:spcAft>
              <a:buClrTx/>
              <a:buSzTx/>
              <a:buFont typeface="+mj-lt"/>
              <a:buAutoNum type="arabicPeriod"/>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514350" marR="0" lvl="0" indent="-514350" algn="l" defTabSz="457200" rtl="0" eaLnBrk="1" fontAlgn="t" latinLnBrk="0" hangingPunct="1">
              <a:lnSpc>
                <a:spcPct val="100000"/>
              </a:lnSpc>
              <a:spcBef>
                <a:spcPct val="20000"/>
              </a:spcBef>
              <a:spcAft>
                <a:spcPct val="0"/>
              </a:spcAft>
              <a:buClrTx/>
              <a:buSzTx/>
              <a:buFont typeface="Arial" panose="020B0604020202020204" pitchFamily="34" charset="0"/>
              <a:buChar char="•"/>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 marR="0" lvl="0" indent="-182880" algn="l" defTabSz="457200" rtl="0" eaLnBrk="1" fontAlgn="auto" latinLnBrk="0" hangingPunct="1">
              <a:lnSpc>
                <a:spcPct val="100000"/>
              </a:lnSpc>
              <a:spcBef>
                <a:spcPct val="20000"/>
              </a:spcBef>
              <a:spcAft>
                <a:spcPct val="0"/>
              </a:spcAft>
              <a:buClrTx/>
              <a:buSzTx/>
              <a:buFont typeface="Arial" panose="020B0604020202020204" pitchFamily="34" charset="0"/>
              <a:buChar char="•"/>
              <a:defRPr/>
            </a:pPr>
            <a:endParaRPr kumimoji="0" 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166915" name="Rectangle 2"/>
          <p:cNvSpPr/>
          <p:nvPr>
            <p:custDataLst>
              <p:tags r:id="rId4"/>
            </p:custDataLst>
          </p:nvPr>
        </p:nvSpPr>
        <p:spPr>
          <a:xfrm>
            <a:off x="3035300" y="6210300"/>
            <a:ext cx="6108700" cy="523875"/>
          </a:xfrm>
          <a:prstGeom prst="rect">
            <a:avLst/>
          </a:prstGeom>
          <a:solidFill>
            <a:schemeClr val="bg1"/>
          </a:solid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1400">
                <a:solidFill>
                  <a:srgbClr val="000000"/>
                </a:solidFill>
                <a:latin typeface="Gill Sans MT" charset="0"/>
              </a:rPr>
              <a:t>Vannest K, Reynolds CR, Kamphaus RW. </a:t>
            </a:r>
            <a:r>
              <a:rPr lang="en-US" altLang="en-US" sz="1400" i="1">
                <a:solidFill>
                  <a:srgbClr val="000000"/>
                </a:solidFill>
                <a:latin typeface="Gill Sans MT" charset="0"/>
              </a:rPr>
              <a:t>BASC-2 intervention guide for emotional and behavioral problems.</a:t>
            </a:r>
            <a:r>
              <a:rPr lang="en-US" altLang="en-US" sz="1400">
                <a:solidFill>
                  <a:srgbClr val="000000"/>
                </a:solidFill>
                <a:latin typeface="Gill Sans MT" charset="0"/>
              </a:rPr>
              <a:t> Bloomington, MN: Pearson Assessments; 2009.</a:t>
            </a:r>
          </a:p>
        </p:txBody>
      </p:sp>
      <p:sp>
        <p:nvSpPr>
          <p:cNvPr id="166916" name="TextBox 4"/>
          <p:cNvSpPr/>
          <p:nvPr>
            <p:custDataLst>
              <p:tags r:id="rId5"/>
            </p:custDataLst>
          </p:nvPr>
        </p:nvSpPr>
        <p:spPr>
          <a:xfrm rot="19380000">
            <a:off x="569913" y="2959100"/>
            <a:ext cx="8012112" cy="92233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5400" b="1">
                <a:solidFill>
                  <a:srgbClr val="0000FF"/>
                </a:solidFill>
              </a:rPr>
              <a:t>TARGETED INTERVENTIONS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fade">
                                      <p:cBhvr>
                                        <p:cTn id="7" dur="1000"/>
                                        <p:tgtEl>
                                          <p:spTgt spid="166916"/>
                                        </p:tgtEl>
                                      </p:cBhvr>
                                    </p:animEffect>
                                    <p:anim calcmode="lin" valueType="num">
                                      <p:cBhvr>
                                        <p:cTn id="8" dur="1000" fill="hold"/>
                                        <p:tgtEl>
                                          <p:spTgt spid="166916"/>
                                        </p:tgtEl>
                                        <p:attrNameLst>
                                          <p:attrName>ppt_x</p:attrName>
                                        </p:attrNameLst>
                                      </p:cBhvr>
                                      <p:tavLst>
                                        <p:tav tm="0">
                                          <p:val>
                                            <p:strVal val="#ppt_x"/>
                                          </p:val>
                                        </p:tav>
                                        <p:tav tm="100000">
                                          <p:val>
                                            <p:strVal val="#ppt_x"/>
                                          </p:val>
                                        </p:tav>
                                      </p:tavLst>
                                    </p:anim>
                                    <p:anim calcmode="lin" valueType="num">
                                      <p:cBhvr>
                                        <p:cTn id="9" dur="900" decel="100000" fill="hold"/>
                                        <p:tgtEl>
                                          <p:spTgt spid="1669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69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Three Pathways</a:t>
            </a:r>
          </a:p>
        </p:txBody>
      </p:sp>
      <p:graphicFrame>
        <p:nvGraphicFramePr>
          <p:cNvPr id="168962" name="Content Placeholder 3"/>
          <p:cNvGraphicFramePr>
            <a:graphicFrameLocks noGrp="1"/>
          </p:cNvGraphicFramePr>
          <p:nvPr>
            <p:ph idx="1"/>
            <p:custDataLst>
              <p:tags r:id="rId3"/>
            </p:custData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52"/>
          <p:cNvPicPr>
            <a:picLocks noChangeAspect="1"/>
          </p:cNvPicPr>
          <p:nvPr>
            <p:custDataLst>
              <p:tags r:id="rId2"/>
            </p:custDataLst>
          </p:nvPr>
        </p:nvPicPr>
        <p:blipFill>
          <a:blip r:embed="rId13"/>
          <a:stretch>
            <a:fillRect/>
          </a:stretch>
        </p:blipFill>
        <p:spPr>
          <a:xfrm>
            <a:off x="7810500" y="5434013"/>
            <a:ext cx="1017588" cy="342900"/>
          </a:xfrm>
          <a:prstGeom prst="rect">
            <a:avLst/>
          </a:prstGeom>
          <a:noFill/>
          <a:ln>
            <a:noFill/>
            <a:miter lim="800000"/>
          </a:ln>
        </p:spPr>
      </p:pic>
      <p:sp>
        <p:nvSpPr>
          <p:cNvPr id="171010" name="TextBox 32"/>
          <p:cNvSpPr/>
          <p:nvPr>
            <p:custDataLst>
              <p:tags r:id="rId3"/>
            </p:custDataLst>
          </p:nvPr>
        </p:nvSpPr>
        <p:spPr>
          <a:xfrm>
            <a:off x="1400175" y="1752600"/>
            <a:ext cx="5829300" cy="461963"/>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a:spcBef>
                <a:spcPct val="0"/>
              </a:spcBef>
              <a:buFontTx/>
              <a:buNone/>
            </a:pPr>
            <a:r>
              <a:rPr lang="en-US" altLang="en-US" sz="2400">
                <a:latin typeface="Arial"/>
              </a:rPr>
              <a:t>Proportion of students with:</a:t>
            </a:r>
            <a:r>
              <a:rPr lang="en-US" altLang="en-US" sz="1800">
                <a:latin typeface="Arial"/>
              </a:rPr>
              <a:t> </a:t>
            </a:r>
          </a:p>
        </p:txBody>
      </p:sp>
      <p:sp>
        <p:nvSpPr>
          <p:cNvPr id="171011" name="TextBox 46"/>
          <p:cNvSpPr/>
          <p:nvPr>
            <p:custDataLst>
              <p:tags r:id="rId4"/>
            </p:custDataLst>
          </p:nvPr>
        </p:nvSpPr>
        <p:spPr>
          <a:xfrm>
            <a:off x="1758950" y="2270125"/>
            <a:ext cx="5827713" cy="41433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a:spcBef>
                <a:spcPct val="0"/>
              </a:spcBef>
              <a:buFontTx/>
              <a:buNone/>
            </a:pPr>
            <a:r>
              <a:rPr lang="en-US" altLang="en-US" sz="2100">
                <a:latin typeface="Arial"/>
              </a:rPr>
              <a:t>0-1 Office Discipline Referrals (ODRs)</a:t>
            </a:r>
          </a:p>
        </p:txBody>
      </p:sp>
      <p:sp>
        <p:nvSpPr>
          <p:cNvPr id="171012" name="TextBox 48"/>
          <p:cNvSpPr/>
          <p:nvPr>
            <p:custDataLst>
              <p:tags r:id="rId5"/>
            </p:custDataLst>
          </p:nvPr>
        </p:nvSpPr>
        <p:spPr>
          <a:xfrm>
            <a:off x="1758950" y="2730500"/>
            <a:ext cx="5827713" cy="41592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a:spcBef>
                <a:spcPct val="0"/>
              </a:spcBef>
              <a:buFontTx/>
              <a:buNone/>
            </a:pPr>
            <a:r>
              <a:rPr lang="en-US" altLang="en-US" sz="2100">
                <a:latin typeface="Arial"/>
              </a:rPr>
              <a:t>2-5 ODRs</a:t>
            </a:r>
          </a:p>
        </p:txBody>
      </p:sp>
      <p:sp>
        <p:nvSpPr>
          <p:cNvPr id="171013" name="TextBox 58"/>
          <p:cNvSpPr/>
          <p:nvPr>
            <p:custDataLst>
              <p:tags r:id="rId6"/>
            </p:custDataLst>
          </p:nvPr>
        </p:nvSpPr>
        <p:spPr>
          <a:xfrm>
            <a:off x="1758950" y="3090863"/>
            <a:ext cx="5894388" cy="41592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a:spcBef>
                <a:spcPct val="0"/>
              </a:spcBef>
              <a:buFontTx/>
              <a:buNone/>
            </a:pPr>
            <a:r>
              <a:rPr lang="en-US" altLang="en-US" sz="2100">
                <a:latin typeface="Arial"/>
              </a:rPr>
              <a:t>6+ ODRs</a:t>
            </a:r>
          </a:p>
        </p:txBody>
      </p:sp>
      <p:sp>
        <p:nvSpPr>
          <p:cNvPr id="171014" name="TextBox 60"/>
          <p:cNvSpPr/>
          <p:nvPr>
            <p:custDataLst>
              <p:tags r:id="rId7"/>
            </p:custDataLst>
          </p:nvPr>
        </p:nvSpPr>
        <p:spPr>
          <a:xfrm>
            <a:off x="1376363" y="3579813"/>
            <a:ext cx="7215187" cy="83185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a:spcBef>
                <a:spcPct val="0"/>
              </a:spcBef>
              <a:buFontTx/>
              <a:buNone/>
            </a:pPr>
            <a:r>
              <a:rPr lang="en-US" altLang="en-US" sz="2400">
                <a:latin typeface="Arial"/>
              </a:rPr>
              <a:t>Screen two times per year and compare across time</a:t>
            </a:r>
            <a:endParaRPr lang="en-US" altLang="en-US" sz="2400" i="1">
              <a:solidFill>
                <a:schemeClr val="tx2"/>
              </a:solidFill>
              <a:latin typeface="Arial"/>
            </a:endParaRPr>
          </a:p>
        </p:txBody>
      </p:sp>
      <p:sp>
        <p:nvSpPr>
          <p:cNvPr id="171015" name="TextBox 62"/>
          <p:cNvSpPr/>
          <p:nvPr>
            <p:custDataLst>
              <p:tags r:id="rId8"/>
            </p:custDataLst>
          </p:nvPr>
        </p:nvSpPr>
        <p:spPr>
          <a:xfrm>
            <a:off x="1758950" y="4275138"/>
            <a:ext cx="6356350" cy="41592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a:spcBef>
                <a:spcPct val="0"/>
              </a:spcBef>
              <a:buFontTx/>
              <a:buNone/>
            </a:pPr>
            <a:r>
              <a:rPr lang="en-US" altLang="en-US" sz="2100">
                <a:latin typeface="Arial"/>
              </a:rPr>
              <a:t>Last 2 weeks of October/first 2 weeks of November</a:t>
            </a:r>
          </a:p>
        </p:txBody>
      </p:sp>
      <p:sp>
        <p:nvSpPr>
          <p:cNvPr id="171016" name="TextBox 64"/>
          <p:cNvSpPr/>
          <p:nvPr>
            <p:custDataLst>
              <p:tags r:id="rId9"/>
            </p:custDataLst>
          </p:nvPr>
        </p:nvSpPr>
        <p:spPr>
          <a:xfrm>
            <a:off x="1758950" y="4921250"/>
            <a:ext cx="6089650" cy="41592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a:spcBef>
                <a:spcPct val="0"/>
              </a:spcBef>
              <a:buFontTx/>
              <a:buNone/>
            </a:pPr>
            <a:r>
              <a:rPr lang="en-US" altLang="en-US" sz="2100">
                <a:latin typeface="Arial"/>
              </a:rPr>
              <a:t>Last 2 weeks of February/first 2 weeks of March</a:t>
            </a:r>
          </a:p>
        </p:txBody>
      </p:sp>
      <p:sp>
        <p:nvSpPr>
          <p:cNvPr id="171017" name="Title 1"/>
          <p:cNvSpPr>
            <a:spLocks noGrp="1"/>
          </p:cNvSpPr>
          <p:nvPr>
            <p:ph type="title"/>
            <p:custDataLst>
              <p:tags r:id="rId10"/>
            </p:custDataLst>
          </p:nvPr>
        </p:nvSpPr>
        <p:spPr>
          <a:xfrm>
            <a:off x="382588" y="352425"/>
            <a:ext cx="8229600" cy="1143000"/>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a:ln>
                  <a:noFill/>
                </a:ln>
                <a:solidFill>
                  <a:schemeClr val="accent3">
                    <a:lumMod val="50000"/>
                  </a:schemeClr>
                </a:solidFill>
                <a:effectLst/>
                <a:uLnTx/>
                <a:uFillTx/>
                <a:latin typeface="+mj-lt"/>
                <a:ea typeface="ＭＳ Ｐゴシック" panose="020B0600070205080204" pitchFamily="34" charset="-128"/>
                <a:cs typeface="ＭＳ Ｐゴシック" pitchFamily="-84" charset="-128"/>
              </a:rPr>
              <a:t>Student Outcome Data: </a:t>
            </a:r>
            <a:br>
              <a:rPr kumimoji="0" lang="en-US" altLang="en-US" sz="4400" b="1" i="0" u="none" strike="noStrike" kern="1200" cap="none" spc="0" normalizeH="0" baseline="0" noProof="0">
                <a:ln>
                  <a:noFill/>
                </a:ln>
                <a:solidFill>
                  <a:schemeClr val="accent3">
                    <a:lumMod val="50000"/>
                  </a:schemeClr>
                </a:solidFill>
                <a:effectLst/>
                <a:uLnTx/>
                <a:uFillTx/>
                <a:latin typeface="+mj-lt"/>
                <a:ea typeface="ＭＳ Ｐゴシック" panose="020B0600070205080204" pitchFamily="34" charset="-128"/>
                <a:cs typeface="ＭＳ Ｐゴシック" pitchFamily="-84" charset="-128"/>
              </a:rPr>
            </a:br>
            <a:r>
              <a:rPr kumimoji="0" lang="en-US" altLang="en-US" sz="4400" b="1" i="0" u="none" strike="noStrike" kern="1200" cap="none" spc="0" normalizeH="0" baseline="0" noProof="0">
                <a:ln>
                  <a:noFill/>
                </a:ln>
                <a:solidFill>
                  <a:schemeClr val="accent3">
                    <a:lumMod val="50000"/>
                  </a:schemeClr>
                </a:solidFill>
                <a:effectLst/>
                <a:uLnTx/>
                <a:uFillTx/>
                <a:latin typeface="+mj-lt"/>
                <a:ea typeface="ＭＳ Ｐゴシック" panose="020B0600070205080204" pitchFamily="34" charset="-128"/>
                <a:cs typeface="ＭＳ Ｐゴシック" pitchFamily="-84" charset="-128"/>
              </a:rPr>
              <a:t>Use SWIS as Universal Screener</a:t>
            </a:r>
            <a:endParaRPr kumimoji="0" lang="en-US" sz="4400" b="1" i="0" u="none" strike="noStrike" kern="1200" cap="none" spc="0" normalizeH="0" baseline="0" noProof="0">
              <a:ln>
                <a:noFill/>
              </a:ln>
              <a:solidFill>
                <a:schemeClr val="accent3">
                  <a:lumMod val="50000"/>
                </a:schemeClr>
              </a:solidFill>
              <a:effectLst/>
              <a:uLnTx/>
              <a:uFillTx/>
              <a:latin typeface="+mj-lt"/>
              <a:ea typeface="ＭＳ Ｐゴシック" pitchFamily="-84" charset="-128"/>
              <a:cs typeface="ＭＳ Ｐゴシック" pitchFamily="-8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
          <p:cNvPicPr>
            <a:picLocks noChangeAspect="1"/>
          </p:cNvPicPr>
          <p:nvPr>
            <p:custDataLst>
              <p:tags r:id="rId2"/>
            </p:custDataLst>
          </p:nvPr>
        </p:nvPicPr>
        <p:blipFill>
          <a:blip r:embed="rId10"/>
          <a:stretch>
            <a:fillRect/>
          </a:stretch>
        </p:blipFill>
        <p:spPr>
          <a:xfrm>
            <a:off x="609600" y="1752600"/>
            <a:ext cx="7747000" cy="3873500"/>
          </a:xfrm>
          <a:prstGeom prst="rect">
            <a:avLst/>
          </a:prstGeom>
          <a:noFill/>
          <a:ln>
            <a:noFill/>
            <a:miter lim="800000"/>
          </a:ln>
        </p:spPr>
      </p:pic>
      <p:grpSp>
        <p:nvGrpSpPr>
          <p:cNvPr id="173060" name="Rectangle 21"/>
          <p:cNvGrpSpPr/>
          <p:nvPr>
            <p:custDataLst>
              <p:tags r:id="rId3"/>
            </p:custDataLst>
          </p:nvPr>
        </p:nvGrpSpPr>
        <p:grpSpPr>
          <a:xfrm>
            <a:off x="1016000" y="4457700"/>
            <a:ext cx="7188200" cy="660400"/>
            <a:chOff x="640" y="2808"/>
            <a:chExt cx="4528" cy="416"/>
          </a:xfrm>
        </p:grpSpPr>
        <p:pic>
          <p:nvPicPr>
            <p:cNvPr id="173058" name="Rectangle 21"/>
            <p:cNvPicPr/>
            <p:nvPr/>
          </p:nvPicPr>
          <p:blipFill>
            <a:blip r:embed="rId11"/>
            <a:stretch>
              <a:fillRect/>
            </a:stretch>
          </p:blipFill>
          <p:spPr>
            <a:xfrm>
              <a:off x="640" y="2808"/>
              <a:ext cx="4528" cy="416"/>
            </a:xfrm>
            <a:prstGeom prst="rect">
              <a:avLst/>
            </a:prstGeom>
            <a:noFill/>
            <a:ln>
              <a:miter lim="800000"/>
            </a:ln>
          </p:spPr>
        </p:pic>
        <p:sp>
          <p:nvSpPr>
            <p:cNvPr id="173059" name="Rectangle 173058"/>
            <p:cNvSpPr/>
            <p:nvPr>
              <p:custDataLst>
                <p:tags r:id="rId7"/>
              </p:custDataLst>
            </p:nvPr>
          </p:nvSpPr>
          <p:spPr>
            <a:xfrm>
              <a:off x="654" y="2822"/>
              <a:ext cx="4505" cy="396"/>
            </a:xfrm>
            <a:prstGeom prst="rect">
              <a:avLst/>
            </a:prstGeom>
            <a:noFill/>
            <a:ln>
              <a:noFill/>
              <a:miter lim="800000"/>
            </a:ln>
          </p:spPr>
          <p:txBody>
            <a:bodyPr lIns="68577" tIns="34289" rIns="68577" bIns="34289"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684212"/>
              <a:endParaRPr sz="1700">
                <a:solidFill>
                  <a:srgbClr val="FFFFFF"/>
                </a:solidFill>
                <a:effectLst>
                  <a:outerShdw blurRad="38100" dist="38100" dir="2700000" algn="tl">
                    <a:schemeClr val="bg2"/>
                  </a:outerShdw>
                </a:effectLst>
                <a:latin typeface="Segoe"/>
              </a:endParaRPr>
            </a:p>
          </p:txBody>
        </p:sp>
      </p:grpSp>
      <p:grpSp>
        <p:nvGrpSpPr>
          <p:cNvPr id="173063" name="Rectangle 22"/>
          <p:cNvGrpSpPr/>
          <p:nvPr>
            <p:custDataLst>
              <p:tags r:id="rId4"/>
            </p:custDataLst>
          </p:nvPr>
        </p:nvGrpSpPr>
        <p:grpSpPr>
          <a:xfrm>
            <a:off x="7429500" y="2489200"/>
            <a:ext cx="774700" cy="2006600"/>
            <a:chOff x="4680" y="1568"/>
            <a:chExt cx="488" cy="1264"/>
          </a:xfrm>
        </p:grpSpPr>
        <p:pic>
          <p:nvPicPr>
            <p:cNvPr id="173061" name="Rectangle 22"/>
            <p:cNvPicPr/>
            <p:nvPr/>
          </p:nvPicPr>
          <p:blipFill>
            <a:blip r:embed="rId12"/>
            <a:stretch>
              <a:fillRect/>
            </a:stretch>
          </p:blipFill>
          <p:spPr>
            <a:xfrm>
              <a:off x="4680" y="1568"/>
              <a:ext cx="488" cy="1264"/>
            </a:xfrm>
            <a:prstGeom prst="rect">
              <a:avLst/>
            </a:prstGeom>
            <a:noFill/>
            <a:ln>
              <a:miter lim="800000"/>
            </a:ln>
          </p:spPr>
        </p:pic>
        <p:sp>
          <p:nvSpPr>
            <p:cNvPr id="173062" name="Rectangle 173061"/>
            <p:cNvSpPr/>
            <p:nvPr>
              <p:custDataLst>
                <p:tags r:id="rId6"/>
              </p:custDataLst>
            </p:nvPr>
          </p:nvSpPr>
          <p:spPr>
            <a:xfrm>
              <a:off x="4689" y="1579"/>
              <a:ext cx="470" cy="1243"/>
            </a:xfrm>
            <a:prstGeom prst="rect">
              <a:avLst/>
            </a:prstGeom>
            <a:noFill/>
            <a:ln>
              <a:noFill/>
              <a:miter lim="800000"/>
            </a:ln>
          </p:spPr>
          <p:txBody>
            <a:bodyPr lIns="68577" tIns="34289" rIns="68577" bIns="34289"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684212"/>
              <a:endParaRPr sz="1700">
                <a:solidFill>
                  <a:srgbClr val="FFFFFF"/>
                </a:solidFill>
                <a:effectLst>
                  <a:outerShdw blurRad="38100" dist="38100" dir="2700000" algn="tl">
                    <a:schemeClr val="bg2"/>
                  </a:outerShdw>
                </a:effectLst>
                <a:latin typeface="Segoe"/>
              </a:endParaRPr>
            </a:p>
          </p:txBody>
        </p:sp>
      </p:grpSp>
      <p:sp>
        <p:nvSpPr>
          <p:cNvPr id="173064" name="TextBox 2"/>
          <p:cNvSpPr txBox="1"/>
          <p:nvPr>
            <p:custDataLst>
              <p:tags r:id="rId5"/>
            </p:custDataLst>
          </p:nvPr>
        </p:nvSpPr>
        <p:spPr>
          <a:xfrm>
            <a:off x="1022350" y="325438"/>
            <a:ext cx="6826250" cy="769937"/>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r>
              <a:rPr kumimoji="0" lang="en-US" sz="4400" b="1" i="0" u="none" strike="noStrike" kern="1200" cap="none" spc="0" normalizeH="0" baseline="0" noProof="0">
                <a:ln>
                  <a:noFill/>
                </a:ln>
                <a:solidFill>
                  <a:schemeClr val="accent3">
                    <a:lumMod val="50000"/>
                  </a:schemeClr>
                </a:solidFill>
                <a:effectLst/>
                <a:uLnTx/>
                <a:uFillTx/>
                <a:latin typeface="+mn-lt"/>
                <a:ea typeface="+mn-ea"/>
                <a:cs typeface="+mn-cs"/>
              </a:rPr>
              <a:t>Universal, Tier I</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wipe(left)">
                                      <p:cBhvr>
                                        <p:cTn id="7" dur="2000"/>
                                        <p:tgtEl>
                                          <p:spTgt spid="173060"/>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73063"/>
                                        </p:tgtEl>
                                        <p:attrNameLst>
                                          <p:attrName>style.visibility</p:attrName>
                                        </p:attrNameLst>
                                      </p:cBhvr>
                                      <p:to>
                                        <p:strVal val="visible"/>
                                      </p:to>
                                    </p:set>
                                    <p:animEffect transition="in" filter="wipe(left)">
                                      <p:cBhvr>
                                        <p:cTn id="11" dur="20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6"/>
          <p:cNvSpPr>
            <a:spLocks noGrp="1"/>
          </p:cNvSpPr>
          <p:nvPr>
            <p:ph type="title"/>
            <p:custDataLst>
              <p:tags r:id="rId2"/>
            </p:custDataLst>
          </p:nvPr>
        </p:nvSpPr>
        <p:spPr>
          <a:xfrm>
            <a:off x="352425" y="301625"/>
            <a:ext cx="8439150" cy="1325563"/>
          </a:xfrm>
          <a:prstGeom prst="rect">
            <a:avLst/>
          </a:prstGeom>
          <a:solidFill>
            <a:srgbClr val="5D81FF"/>
          </a:solidFill>
        </p:spPr>
        <p:txBody>
          <a:bodyPr vert="horz" wrap="square" lIns="91440" tIns="45720" rIns="91440" bIns="45720" numCol="1" rtlCol="0" anchor="ctr" anchorCtr="0" compatLnSpc="1">
            <a:prstTxWarp prst="textNoShape">
              <a:avLst/>
            </a:prstTxWarp>
            <a:normAutofit fontScale="90000"/>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4400" b="1" i="0" u="none" strike="noStrike" kern="1200" cap="none" spc="0" normalizeH="0" baseline="0" noProof="0">
                <a:ln>
                  <a:noFill/>
                </a:ln>
                <a:solidFill>
                  <a:schemeClr val="accent6">
                    <a:lumMod val="50000"/>
                  </a:schemeClr>
                </a:solidFill>
                <a:effectLst/>
                <a:uLnTx/>
                <a:uFillTx/>
                <a:latin typeface="+mj-lt"/>
                <a:ea typeface="ＭＳ Ｐゴシック" pitchFamily="-84" charset="-128"/>
                <a:cs typeface="Calibri" panose="020F0502020204030204" pitchFamily="34" charset="0"/>
              </a:rPr>
              <a:t>When should schools start screening? </a:t>
            </a:r>
          </a:p>
        </p:txBody>
      </p:sp>
      <p:pic>
        <p:nvPicPr>
          <p:cNvPr id="175106" name="Content Placeholder 13"/>
          <p:cNvPicPr>
            <a:picLocks noGrp="1"/>
          </p:cNvPicPr>
          <p:nvPr>
            <p:ph idx="1"/>
            <p:custDataLst>
              <p:tags r:id="rId3"/>
            </p:custDataLst>
          </p:nvPr>
        </p:nvPicPr>
        <p:blipFill>
          <a:blip r:embed="rId13"/>
          <a:stretch>
            <a:fillRect/>
          </a:stretch>
        </p:blipFill>
        <p:spPr>
          <a:xfrm>
            <a:off x="609600" y="1955800"/>
            <a:ext cx="6959600" cy="3911600"/>
          </a:xfrm>
          <a:prstGeom prst="rect">
            <a:avLst/>
          </a:prstGeom>
          <a:noFill/>
          <a:ln>
            <a:noFill/>
            <a:miter lim="800000"/>
          </a:ln>
        </p:spPr>
      </p:pic>
      <p:pic>
        <p:nvPicPr>
          <p:cNvPr id="175107" name="Picture 14"/>
          <p:cNvPicPr>
            <a:picLocks noChangeAspect="1"/>
          </p:cNvPicPr>
          <p:nvPr>
            <p:custDataLst>
              <p:tags r:id="rId4"/>
            </p:custDataLst>
          </p:nvPr>
        </p:nvPicPr>
        <p:blipFill>
          <a:blip r:embed="rId14"/>
          <a:stretch>
            <a:fillRect/>
          </a:stretch>
        </p:blipFill>
        <p:spPr>
          <a:xfrm>
            <a:off x="7620000" y="2471738"/>
            <a:ext cx="609600" cy="847725"/>
          </a:xfrm>
          <a:prstGeom prst="rect">
            <a:avLst/>
          </a:prstGeom>
          <a:noFill/>
          <a:ln>
            <a:solidFill>
              <a:schemeClr val="bg2"/>
            </a:solidFill>
            <a:miter lim="800000"/>
          </a:ln>
        </p:spPr>
      </p:pic>
      <p:sp>
        <p:nvSpPr>
          <p:cNvPr id="175108" name="Rectangle 18"/>
          <p:cNvSpPr/>
          <p:nvPr>
            <p:custDataLst>
              <p:tags r:id="rId5"/>
            </p:custDataLst>
          </p:nvPr>
        </p:nvSpPr>
        <p:spPr>
          <a:xfrm>
            <a:off x="533400" y="1936750"/>
            <a:ext cx="7334250" cy="369888"/>
          </a:xfrm>
          <a:prstGeom prst="rect">
            <a:avLst/>
          </a:prstGeom>
        </p:spPr>
        <p:txBody>
          <a:bodyPr lIns="91438" tIns="45719" rIns="91438" bIns="45719">
            <a:spAutoFit/>
          </a:bodyPr>
          <a:lstStyle/>
          <a:p>
            <a:pPr marL="0" marR="0" lvl="0" indent="0" algn="ctr" defTabSz="685800" rtl="0" eaLnBrk="1" fontAlgn="auto" latinLnBrk="0" hangingPunct="1">
              <a:lnSpc>
                <a:spcPct val="100000"/>
              </a:lnSpc>
              <a:spcBef>
                <a:spcPct val="0"/>
              </a:spcBef>
              <a:spcAft>
                <a:spcPct val="0"/>
              </a:spcAft>
              <a:buClrTx/>
              <a:buSzTx/>
              <a:buFontTx/>
              <a:buNone/>
              <a:defRPr sz="1800" b="1" i="0" u="none" strike="noStrike" kern="1200" baseline="0">
                <a:solidFill>
                  <a:srgbClr val="000000"/>
                </a:solidFill>
                <a:latin typeface="+mn-lt"/>
                <a:ea typeface="+mn-ea"/>
                <a:cs typeface="+mn-cs"/>
              </a:defRPr>
            </a:pPr>
            <a:r>
              <a:rPr kumimoji="0" lang="en-US" sz="1800" b="1" i="0" u="none" strike="noStrike" kern="1200" cap="none" spc="0" normalizeH="0" baseline="0" noProof="0">
                <a:ln>
                  <a:noFill/>
                </a:ln>
                <a:solidFill>
                  <a:srgbClr val="000000"/>
                </a:solidFill>
                <a:effectLst/>
                <a:uLnTx/>
                <a:uFillTx/>
                <a:latin typeface="Calibri" charset="0"/>
                <a:ea typeface="+mn-ea"/>
                <a:cs typeface="+mn-cs"/>
              </a:rPr>
              <a:t>Cumulative Mean ODRs Per Month for Elementary Schools </a:t>
            </a:r>
          </a:p>
        </p:txBody>
      </p:sp>
      <p:grpSp>
        <p:nvGrpSpPr>
          <p:cNvPr id="175109" name="Group 22"/>
          <p:cNvGrpSpPr/>
          <p:nvPr>
            <p:custDataLst>
              <p:tags r:id="rId6"/>
            </p:custDataLst>
          </p:nvPr>
        </p:nvGrpSpPr>
        <p:grpSpPr>
          <a:xfrm>
            <a:off x="1828800" y="2667000"/>
            <a:ext cx="1600200" cy="1752600"/>
            <a:chOff x="1828800" y="1809750"/>
            <a:chExt cx="1600200" cy="1752600"/>
          </a:xfrm>
        </p:grpSpPr>
        <p:sp>
          <p:nvSpPr>
            <p:cNvPr id="175112" name="Down Arrow 20"/>
            <p:cNvSpPr/>
            <p:nvPr>
              <p:custDataLst>
                <p:tags r:id="rId9"/>
              </p:custDataLst>
            </p:nvPr>
          </p:nvSpPr>
          <p:spPr>
            <a:xfrm>
              <a:off x="2362200" y="272415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75113" name="Rounded Rectangle 21"/>
            <p:cNvSpPr/>
            <p:nvPr>
              <p:custDataLst>
                <p:tags r:id="rId10"/>
              </p:custDataLst>
            </p:nvPr>
          </p:nvSpPr>
          <p:spPr>
            <a:xfrm>
              <a:off x="1828800" y="1809750"/>
              <a:ext cx="1600200" cy="914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mn-cs"/>
                </a:rPr>
                <a:t>Differences become clear in  October</a:t>
              </a:r>
            </a:p>
          </p:txBody>
        </p:sp>
      </p:grpSp>
      <p:sp>
        <p:nvSpPr>
          <p:cNvPr id="175110" name="TextBox 23"/>
          <p:cNvSpPr txBox="1"/>
          <p:nvPr>
            <p:custDataLst>
              <p:tags r:id="rId7"/>
            </p:custDataLst>
          </p:nvPr>
        </p:nvSpPr>
        <p:spPr>
          <a:xfrm>
            <a:off x="6705600" y="5562600"/>
            <a:ext cx="2362200" cy="369888"/>
          </a:xfrm>
          <a:prstGeom prst="rect">
            <a:avLst/>
          </a:prstGeom>
          <a:noFill/>
        </p:spPr>
        <p:txBody>
          <a:bodyPr lIns="91438" tIns="45719" rIns="91438" bIns="45719">
            <a:spAutoFit/>
          </a:bodyPr>
          <a:lstStyle/>
          <a:p>
            <a:pPr marL="0" marR="0" lvl="0" indent="0" algn="r" defTabSz="6858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Calibri" charset="0"/>
                <a:ea typeface="+mn-ea"/>
                <a:cs typeface="+mn-cs"/>
              </a:rPr>
              <a:t>McIntosh et al (2010) </a:t>
            </a:r>
          </a:p>
        </p:txBody>
      </p:sp>
      <p:sp>
        <p:nvSpPr>
          <p:cNvPr id="175111" name="Slide Number Placeholder 1"/>
          <p:cNvSpPr txBox="1">
            <a:spLocks noGrp="1"/>
          </p:cNvSpPr>
          <p:nvPr>
            <p:ph type="sldNum" idx="12"/>
            <p:custDataLst>
              <p:tags r:id="rId8"/>
            </p:custDataLst>
          </p:nvPr>
        </p:nvSpPr>
        <p:spPr>
          <a:xfrm>
            <a:off x="4843463" y="4432300"/>
            <a:ext cx="1543050" cy="206375"/>
          </a:xfrm>
          <a:prstGeom prst="rect">
            <a:avLst/>
          </a:prstGeom>
          <a:noFill/>
        </p:spPr>
        <p:txBody>
          <a:bodyPr vert="horz" wrap="square" lIns="51359" tIns="25717" rIns="51359" bIns="25717" numCol="1" anchor="ctr" anchorCtr="0" compatLnSpc="1">
            <a:prstTxWarp prst="textNoShape">
              <a:avLst/>
            </a:prstTxWarp>
          </a:bodyPr>
          <a:lstStyle>
            <a:defPPr>
              <a:defRPr lang="en-US"/>
            </a:defPPr>
            <a:lvl1pPr marL="0" algn="r" defTabSz="684653" rtl="0" eaLnBrk="1" latinLnBrk="0" hangingPunct="1">
              <a:defRPr sz="675" kern="1200">
                <a:solidFill>
                  <a:schemeClr val="tx1">
                    <a:tint val="75000"/>
                  </a:schemeClr>
                </a:solidFill>
                <a:latin typeface="+mn-lt"/>
                <a:ea typeface="+mn-ea"/>
                <a:cs typeface="+mn-cs"/>
              </a:defRPr>
            </a:lvl1pPr>
            <a:lvl2pPr marL="342290" algn="l" defTabSz="684653" rtl="0" eaLnBrk="1" latinLnBrk="0" hangingPunct="1">
              <a:defRPr sz="1350" kern="1200">
                <a:solidFill>
                  <a:schemeClr val="tx1"/>
                </a:solidFill>
                <a:latin typeface="+mn-lt"/>
                <a:ea typeface="+mn-ea"/>
                <a:cs typeface="+mn-cs"/>
              </a:defRPr>
            </a:lvl2pPr>
            <a:lvl3pPr marL="684653" algn="l" defTabSz="684653" rtl="0" eaLnBrk="1" latinLnBrk="0" hangingPunct="1">
              <a:defRPr sz="1350" kern="1200">
                <a:solidFill>
                  <a:schemeClr val="tx1"/>
                </a:solidFill>
                <a:latin typeface="+mn-lt"/>
                <a:ea typeface="+mn-ea"/>
                <a:cs typeface="+mn-cs"/>
              </a:defRPr>
            </a:lvl3pPr>
            <a:lvl4pPr marL="1026966" algn="l" defTabSz="684653" rtl="0" eaLnBrk="1" latinLnBrk="0" hangingPunct="1">
              <a:defRPr sz="1350" kern="1200">
                <a:solidFill>
                  <a:schemeClr val="tx1"/>
                </a:solidFill>
                <a:latin typeface="+mn-lt"/>
                <a:ea typeface="+mn-ea"/>
                <a:cs typeface="+mn-cs"/>
              </a:defRPr>
            </a:lvl4pPr>
            <a:lvl5pPr marL="1369304" algn="l" defTabSz="684653" rtl="0" eaLnBrk="1" latinLnBrk="0" hangingPunct="1">
              <a:defRPr sz="1350" kern="1200">
                <a:solidFill>
                  <a:schemeClr val="tx1"/>
                </a:solidFill>
                <a:latin typeface="+mn-lt"/>
                <a:ea typeface="+mn-ea"/>
                <a:cs typeface="+mn-cs"/>
              </a:defRPr>
            </a:lvl5pPr>
            <a:lvl6pPr marL="1711593" algn="l" defTabSz="684653" rtl="0" eaLnBrk="1" latinLnBrk="0" hangingPunct="1">
              <a:defRPr sz="1350" kern="1200">
                <a:solidFill>
                  <a:schemeClr val="tx1"/>
                </a:solidFill>
                <a:latin typeface="+mn-lt"/>
                <a:ea typeface="+mn-ea"/>
                <a:cs typeface="+mn-cs"/>
              </a:defRPr>
            </a:lvl6pPr>
            <a:lvl7pPr marL="2053883" algn="l" defTabSz="684653" rtl="0" eaLnBrk="1" latinLnBrk="0" hangingPunct="1">
              <a:defRPr sz="1350" kern="1200">
                <a:solidFill>
                  <a:schemeClr val="tx1"/>
                </a:solidFill>
                <a:latin typeface="+mn-lt"/>
                <a:ea typeface="+mn-ea"/>
                <a:cs typeface="+mn-cs"/>
              </a:defRPr>
            </a:lvl7pPr>
            <a:lvl8pPr marL="2396220" algn="l" defTabSz="684653" rtl="0" eaLnBrk="1" latinLnBrk="0" hangingPunct="1">
              <a:defRPr sz="1350" kern="1200">
                <a:solidFill>
                  <a:schemeClr val="tx1"/>
                </a:solidFill>
                <a:latin typeface="+mn-lt"/>
                <a:ea typeface="+mn-ea"/>
                <a:cs typeface="+mn-cs"/>
              </a:defRPr>
            </a:lvl8pPr>
            <a:lvl9pPr marL="2738549" algn="l" defTabSz="684653" rtl="0" eaLnBrk="1" latinLnBrk="0" hangingPunct="1">
              <a:defRPr sz="1350" kern="1200">
                <a:solidFill>
                  <a:schemeClr val="tx1"/>
                </a:solidFill>
                <a:latin typeface="+mn-lt"/>
                <a:ea typeface="+mn-ea"/>
                <a:cs typeface="+mn-cs"/>
              </a:defRPr>
            </a:lvl9pPr>
          </a:lstStyle>
          <a:p>
            <a:pPr marL="0" marR="0" lvl="0" indent="0" algn="r" defTabSz="684653" rtl="0" eaLnBrk="1" fontAlgn="auto" latinLnBrk="0" hangingPunct="1">
              <a:lnSpc>
                <a:spcPct val="100000"/>
              </a:lnSpc>
              <a:spcBef>
                <a:spcPct val="0"/>
              </a:spcBef>
              <a:spcAft>
                <a:spcPct val="0"/>
              </a:spcAft>
              <a:buClrTx/>
              <a:buSzTx/>
              <a:buFontTx/>
              <a:buNone/>
              <a:defRPr/>
            </a:pPr>
            <a:fld id="{536955F9-BE77-0444-A436-E568B48716BC}" type="slidenum">
              <a:rPr kumimoji="0" lang="en-US" sz="675" b="0" i="0" u="none" strike="noStrike" kern="1200" cap="none" spc="0" normalizeH="0" baseline="0" noProof="0">
                <a:ln>
                  <a:noFill/>
                </a:ln>
                <a:solidFill>
                  <a:prstClr val="black">
                    <a:tint val="75000"/>
                  </a:prstClr>
                </a:solidFill>
                <a:effectLst/>
                <a:uLnTx/>
                <a:uFillTx/>
                <a:latin typeface="+mn-lt"/>
                <a:ea typeface="+mn-ea"/>
                <a:cs typeface="+mn-cs"/>
              </a:rPr>
              <a:pPr marL="0" marR="0" lvl="0" indent="0" algn="r" defTabSz="684653" rtl="0" eaLnBrk="1" fontAlgn="auto" latinLnBrk="0" hangingPunct="1">
                <a:lnSpc>
                  <a:spcPct val="100000"/>
                </a:lnSpc>
                <a:spcBef>
                  <a:spcPct val="0"/>
                </a:spcBef>
                <a:spcAft>
                  <a:spcPct val="0"/>
                </a:spcAft>
                <a:buClrTx/>
                <a:buSzTx/>
                <a:buFontTx/>
                <a:buNone/>
                <a:defRPr/>
              </a:pPr>
              <a:t>18</a:t>
            </a:fld>
            <a:endParaRPr kumimoji="0" lang="en-US" sz="675" b="0" i="0" u="none" strike="noStrike" kern="1200" cap="none" spc="0" normalizeH="0" baseline="0" noProof="0">
              <a:ln>
                <a:noFill/>
              </a:ln>
              <a:solidFill>
                <a:prstClr val="black">
                  <a:tint val="75000"/>
                </a:prstClr>
              </a:solidFill>
              <a:effectLst/>
              <a:uLnTx/>
              <a:uFillTx/>
              <a:latin typeface="+mn-lt"/>
              <a:ea typeface="+mn-ea"/>
              <a:cs typeface="+mn-cs"/>
            </a:endParaRP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custDataLst>
              <p:tags r:id="rId2"/>
            </p:custDataLst>
          </p:nvPr>
        </p:nvSpPr>
        <p:spPr>
          <a:prstGeom prst="rect">
            <a:avLst/>
          </a:prstGeom>
          <a:solidFill>
            <a:srgbClr val="5D81FF"/>
          </a:solidFill>
        </p:spPr>
        <p:txBody>
          <a:bodyPr vert="horz" wrap="square" lIns="91440" tIns="45720" rIns="91440" bIns="45720" numCol="1" rtlCol="0" anchor="ctr" anchorCtr="0" compatLnSpc="1">
            <a:prstTxWarp prst="textNoShape">
              <a:avLst/>
            </a:prstTxWarp>
            <a:norm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4400" b="1" i="0" u="none" strike="noStrike" kern="1200" cap="none" spc="0" normalizeH="0" baseline="0" noProof="0">
                <a:ln>
                  <a:noFill/>
                </a:ln>
                <a:solidFill>
                  <a:schemeClr val="accent6">
                    <a:lumMod val="50000"/>
                  </a:schemeClr>
                </a:solidFill>
                <a:effectLst/>
                <a:uLnTx/>
                <a:uFillTx/>
                <a:latin typeface="+mn-lt"/>
                <a:ea typeface="ＭＳ Ｐゴシック" pitchFamily="-84" charset="-128"/>
                <a:cs typeface="ＭＳ Ｐゴシック" pitchFamily="-84" charset="-128"/>
              </a:rPr>
              <a:t>The “October Catch” Possibilities</a:t>
            </a:r>
          </a:p>
        </p:txBody>
      </p:sp>
      <p:graphicFrame>
        <p:nvGraphicFramePr>
          <p:cNvPr id="177154" name="Content Placeholder 5"/>
          <p:cNvGraphicFramePr>
            <a:graphicFrameLocks noGrp="1"/>
          </p:cNvGraphicFramePr>
          <p:nvPr>
            <p:ph idx="1"/>
            <p:custDataLst>
              <p:tags r:id="rId3"/>
            </p:custDataLst>
          </p:nvPr>
        </p:nvGraphicFramePr>
        <p:xfrm>
          <a:off x="304800" y="1943100"/>
          <a:ext cx="8458200" cy="3810000"/>
        </p:xfrm>
        <a:graphic>
          <a:graphicData uri="http://schemas.openxmlformats.org/drawingml/2006/chart">
            <c:chart xmlns:c="http://schemas.openxmlformats.org/drawingml/2006/chart" xmlns:r="http://schemas.openxmlformats.org/officeDocument/2006/relationships" r:id="rId10"/>
          </a:graphicData>
        </a:graphic>
      </p:graphicFrame>
      <p:sp>
        <p:nvSpPr>
          <p:cNvPr id="177155" name="Rounded Rectangle 6"/>
          <p:cNvSpPr/>
          <p:nvPr>
            <p:custDataLst>
              <p:tags r:id="rId4"/>
            </p:custDataLst>
          </p:nvPr>
        </p:nvSpPr>
        <p:spPr>
          <a:xfrm>
            <a:off x="6430963" y="4191000"/>
            <a:ext cx="914400" cy="381000"/>
          </a:xfrm>
          <a:prstGeom prst="roundRect">
            <a:avLst/>
          </a:prstGeom>
        </p:spPr>
        <p:style>
          <a:lnRef idx="2">
            <a:schemeClr val="accent1"/>
          </a:lnRef>
          <a:fillRef idx="1">
            <a:schemeClr val="lt1"/>
          </a:fillRef>
          <a:effectRef idx="0">
            <a:schemeClr val="accent1"/>
          </a:effectRef>
          <a:fontRef idx="minor">
            <a:schemeClr val="dk1"/>
          </a:fontRef>
        </p:style>
        <p:txBody>
          <a:bodyPr lIns="91438" tIns="45719" rIns="91438" bIns="45719"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mn-cs"/>
              </a:rPr>
              <a:t>20%</a:t>
            </a:r>
          </a:p>
        </p:txBody>
      </p:sp>
      <p:cxnSp>
        <p:nvCxnSpPr>
          <p:cNvPr id="177156" name="Straight Connector 8"/>
          <p:cNvCxnSpPr/>
          <p:nvPr/>
        </p:nvCxnSpPr>
        <p:spPr>
          <a:xfrm flipH="1" flipV="1">
            <a:off x="2895600" y="2389188"/>
            <a:ext cx="0" cy="2971800"/>
          </a:xfrm>
          <a:prstGeom prst="line">
            <a:avLst/>
          </a:prstGeom>
          <a:noFill/>
          <a:ln w="38100">
            <a:solidFill>
              <a:schemeClr val="tx1"/>
            </a:solidFill>
            <a:miter lim="800000"/>
          </a:ln>
        </p:spPr>
      </p:cxnSp>
      <p:sp>
        <p:nvSpPr>
          <p:cNvPr id="177157" name="Rounded Rectangle 9"/>
          <p:cNvSpPr/>
          <p:nvPr>
            <p:custDataLst>
              <p:tags r:id="rId5"/>
            </p:custDataLst>
          </p:nvPr>
        </p:nvSpPr>
        <p:spPr>
          <a:xfrm>
            <a:off x="6430963" y="2895600"/>
            <a:ext cx="914400" cy="381000"/>
          </a:xfrm>
          <a:prstGeom prst="roundRect">
            <a:avLst/>
          </a:prstGeom>
        </p:spPr>
        <p:style>
          <a:lnRef idx="2">
            <a:schemeClr val="accent1"/>
          </a:lnRef>
          <a:fillRef idx="1">
            <a:schemeClr val="lt1"/>
          </a:fillRef>
          <a:effectRef idx="0">
            <a:schemeClr val="accent1"/>
          </a:effectRef>
          <a:fontRef idx="minor">
            <a:schemeClr val="dk1"/>
          </a:fontRef>
        </p:style>
        <p:txBody>
          <a:bodyPr lIns="91438" tIns="45719" rIns="91438" bIns="45719"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mn-cs"/>
              </a:rPr>
              <a:t>30%</a:t>
            </a:r>
          </a:p>
        </p:txBody>
      </p:sp>
      <p:cxnSp>
        <p:nvCxnSpPr>
          <p:cNvPr id="177158" name="Straight Connector 7"/>
          <p:cNvCxnSpPr/>
          <p:nvPr/>
        </p:nvCxnSpPr>
        <p:spPr>
          <a:xfrm flipH="1" flipV="1">
            <a:off x="4800600" y="2362200"/>
            <a:ext cx="0" cy="2971800"/>
          </a:xfrm>
          <a:prstGeom prst="line">
            <a:avLst/>
          </a:prstGeom>
          <a:noFill/>
          <a:ln w="38100">
            <a:solidFill>
              <a:schemeClr val="tx1"/>
            </a:solidFill>
            <a:miter lim="800000"/>
          </a:ln>
        </p:spPr>
      </p:cxnSp>
      <p:cxnSp>
        <p:nvCxnSpPr>
          <p:cNvPr id="177159" name="Straight Connector 11"/>
          <p:cNvCxnSpPr/>
          <p:nvPr/>
        </p:nvCxnSpPr>
        <p:spPr>
          <a:xfrm flipH="1" flipV="1">
            <a:off x="6019800" y="2359025"/>
            <a:ext cx="0" cy="2971800"/>
          </a:xfrm>
          <a:prstGeom prst="line">
            <a:avLst/>
          </a:prstGeom>
          <a:noFill/>
          <a:ln w="38100">
            <a:solidFill>
              <a:schemeClr val="tx1"/>
            </a:solidFill>
            <a:miter lim="800000"/>
          </a:ln>
        </p:spPr>
      </p:cxnSp>
      <p:sp>
        <p:nvSpPr>
          <p:cNvPr id="177160" name="Rounded Rectangle 2"/>
          <p:cNvSpPr/>
          <p:nvPr>
            <p:custDataLst>
              <p:tags r:id="rId6"/>
            </p:custDataLst>
          </p:nvPr>
        </p:nvSpPr>
        <p:spPr>
          <a:xfrm>
            <a:off x="7286625" y="4019550"/>
            <a:ext cx="1771650" cy="1833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white"/>
                </a:solidFill>
                <a:effectLst/>
                <a:uLnTx/>
                <a:uFillTx/>
                <a:latin typeface="+mn-lt"/>
                <a:ea typeface="+mn-ea"/>
                <a:cs typeface="+mn-cs"/>
              </a:rPr>
              <a:t>In a school of 500 students this could mean </a:t>
            </a:r>
          </a:p>
          <a:p>
            <a:pPr marL="133347" marR="0" lvl="0" indent="-133347" algn="l" defTabSz="6858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1400" b="1" i="0" u="sng" strike="noStrike" kern="1200" cap="none" spc="0" normalizeH="0" baseline="0" noProof="0">
                <a:ln>
                  <a:noFill/>
                </a:ln>
                <a:solidFill>
                  <a:prstClr val="white"/>
                </a:solidFill>
                <a:effectLst/>
                <a:uLnTx/>
                <a:uFillTx/>
                <a:latin typeface="+mn-lt"/>
                <a:ea typeface="+mn-ea"/>
                <a:cs typeface="+mn-cs"/>
              </a:rPr>
              <a:t>150</a:t>
            </a:r>
            <a:r>
              <a:rPr kumimoji="0" lang="en-US" sz="1400" b="1" i="0" u="none" strike="noStrike" kern="1200" cap="none" spc="0" normalizeH="0" baseline="0" noProof="0">
                <a:ln>
                  <a:noFill/>
                </a:ln>
                <a:solidFill>
                  <a:prstClr val="white"/>
                </a:solidFill>
                <a:effectLst/>
                <a:uLnTx/>
                <a:uFillTx/>
                <a:latin typeface="+mn-lt"/>
                <a:ea typeface="+mn-ea"/>
                <a:cs typeface="+mn-cs"/>
              </a:rPr>
              <a:t> less referrals</a:t>
            </a:r>
          </a:p>
          <a:p>
            <a:pPr marL="133347" marR="0" lvl="0" indent="-133347" algn="l" defTabSz="6858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1400" b="1" i="0" u="none" strike="noStrike" kern="1200" cap="none" spc="0" normalizeH="0" baseline="0" noProof="0">
                <a:ln>
                  <a:noFill/>
                </a:ln>
                <a:solidFill>
                  <a:prstClr val="white"/>
                </a:solidFill>
                <a:effectLst/>
                <a:uLnTx/>
                <a:uFillTx/>
                <a:latin typeface="+mn-lt"/>
                <a:ea typeface="+mn-ea"/>
                <a:cs typeface="+mn-cs"/>
              </a:rPr>
              <a:t>25-75 hours staff time</a:t>
            </a:r>
          </a:p>
          <a:p>
            <a:pPr marL="0" marR="0" lvl="0" indent="0" algn="ctr" defTabSz="6858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white"/>
                </a:solidFill>
                <a:effectLst/>
                <a:uLnTx/>
                <a:uFillTx/>
                <a:latin typeface="+mn-lt"/>
                <a:ea typeface="+mn-ea"/>
                <a:cs typeface="+mn-cs"/>
              </a:rPr>
              <a:t>per school year! </a:t>
            </a:r>
          </a:p>
        </p:txBody>
      </p:sp>
      <p:sp>
        <p:nvSpPr>
          <p:cNvPr id="177161" name="Slide Number Placeholder 3"/>
          <p:cNvSpPr txBox="1">
            <a:spLocks noGrp="1"/>
          </p:cNvSpPr>
          <p:nvPr>
            <p:ph type="sldNum" idx="12"/>
            <p:custDataLst>
              <p:tags r:id="rId7"/>
            </p:custDataLst>
          </p:nvPr>
        </p:nvSpPr>
        <p:spPr>
          <a:xfrm>
            <a:off x="4843463" y="4432300"/>
            <a:ext cx="1543050" cy="206375"/>
          </a:xfrm>
          <a:prstGeom prst="rect">
            <a:avLst/>
          </a:prstGeom>
          <a:noFill/>
        </p:spPr>
        <p:txBody>
          <a:bodyPr vert="horz" wrap="square" lIns="51359" tIns="25717" rIns="51359" bIns="25717" numCol="1" anchor="ctr" anchorCtr="0" compatLnSpc="1">
            <a:prstTxWarp prst="textNoShape">
              <a:avLst/>
            </a:prstTxWarp>
          </a:bodyPr>
          <a:lstStyle>
            <a:defPPr>
              <a:defRPr lang="en-US"/>
            </a:defPPr>
            <a:lvl1pPr marL="0" algn="r" defTabSz="684653" rtl="0" eaLnBrk="1" latinLnBrk="0" hangingPunct="1">
              <a:defRPr sz="675" kern="1200">
                <a:solidFill>
                  <a:schemeClr val="tx1">
                    <a:tint val="75000"/>
                  </a:schemeClr>
                </a:solidFill>
                <a:latin typeface="+mn-lt"/>
                <a:ea typeface="+mn-ea"/>
                <a:cs typeface="+mn-cs"/>
              </a:defRPr>
            </a:lvl1pPr>
            <a:lvl2pPr marL="342290" algn="l" defTabSz="684653" rtl="0" eaLnBrk="1" latinLnBrk="0" hangingPunct="1">
              <a:defRPr sz="1350" kern="1200">
                <a:solidFill>
                  <a:schemeClr val="tx1"/>
                </a:solidFill>
                <a:latin typeface="+mn-lt"/>
                <a:ea typeface="+mn-ea"/>
                <a:cs typeface="+mn-cs"/>
              </a:defRPr>
            </a:lvl2pPr>
            <a:lvl3pPr marL="684653" algn="l" defTabSz="684653" rtl="0" eaLnBrk="1" latinLnBrk="0" hangingPunct="1">
              <a:defRPr sz="1350" kern="1200">
                <a:solidFill>
                  <a:schemeClr val="tx1"/>
                </a:solidFill>
                <a:latin typeface="+mn-lt"/>
                <a:ea typeface="+mn-ea"/>
                <a:cs typeface="+mn-cs"/>
              </a:defRPr>
            </a:lvl3pPr>
            <a:lvl4pPr marL="1026966" algn="l" defTabSz="684653" rtl="0" eaLnBrk="1" latinLnBrk="0" hangingPunct="1">
              <a:defRPr sz="1350" kern="1200">
                <a:solidFill>
                  <a:schemeClr val="tx1"/>
                </a:solidFill>
                <a:latin typeface="+mn-lt"/>
                <a:ea typeface="+mn-ea"/>
                <a:cs typeface="+mn-cs"/>
              </a:defRPr>
            </a:lvl4pPr>
            <a:lvl5pPr marL="1369304" algn="l" defTabSz="684653" rtl="0" eaLnBrk="1" latinLnBrk="0" hangingPunct="1">
              <a:defRPr sz="1350" kern="1200">
                <a:solidFill>
                  <a:schemeClr val="tx1"/>
                </a:solidFill>
                <a:latin typeface="+mn-lt"/>
                <a:ea typeface="+mn-ea"/>
                <a:cs typeface="+mn-cs"/>
              </a:defRPr>
            </a:lvl5pPr>
            <a:lvl6pPr marL="1711593" algn="l" defTabSz="684653" rtl="0" eaLnBrk="1" latinLnBrk="0" hangingPunct="1">
              <a:defRPr sz="1350" kern="1200">
                <a:solidFill>
                  <a:schemeClr val="tx1"/>
                </a:solidFill>
                <a:latin typeface="+mn-lt"/>
                <a:ea typeface="+mn-ea"/>
                <a:cs typeface="+mn-cs"/>
              </a:defRPr>
            </a:lvl6pPr>
            <a:lvl7pPr marL="2053883" algn="l" defTabSz="684653" rtl="0" eaLnBrk="1" latinLnBrk="0" hangingPunct="1">
              <a:defRPr sz="1350" kern="1200">
                <a:solidFill>
                  <a:schemeClr val="tx1"/>
                </a:solidFill>
                <a:latin typeface="+mn-lt"/>
                <a:ea typeface="+mn-ea"/>
                <a:cs typeface="+mn-cs"/>
              </a:defRPr>
            </a:lvl7pPr>
            <a:lvl8pPr marL="2396220" algn="l" defTabSz="684653" rtl="0" eaLnBrk="1" latinLnBrk="0" hangingPunct="1">
              <a:defRPr sz="1350" kern="1200">
                <a:solidFill>
                  <a:schemeClr val="tx1"/>
                </a:solidFill>
                <a:latin typeface="+mn-lt"/>
                <a:ea typeface="+mn-ea"/>
                <a:cs typeface="+mn-cs"/>
              </a:defRPr>
            </a:lvl8pPr>
            <a:lvl9pPr marL="2738549" algn="l" defTabSz="684653" rtl="0" eaLnBrk="1" latinLnBrk="0" hangingPunct="1">
              <a:defRPr sz="1350" kern="1200">
                <a:solidFill>
                  <a:schemeClr val="tx1"/>
                </a:solidFill>
                <a:latin typeface="+mn-lt"/>
                <a:ea typeface="+mn-ea"/>
                <a:cs typeface="+mn-cs"/>
              </a:defRPr>
            </a:lvl9pPr>
          </a:lstStyle>
          <a:p>
            <a:pPr marL="0" marR="0" lvl="0" indent="0" algn="r" defTabSz="684653" rtl="0" eaLnBrk="1" fontAlgn="auto" latinLnBrk="0" hangingPunct="1">
              <a:lnSpc>
                <a:spcPct val="100000"/>
              </a:lnSpc>
              <a:spcBef>
                <a:spcPct val="0"/>
              </a:spcBef>
              <a:spcAft>
                <a:spcPct val="0"/>
              </a:spcAft>
              <a:buClrTx/>
              <a:buSzTx/>
              <a:buFontTx/>
              <a:buNone/>
              <a:defRPr/>
            </a:pPr>
            <a:fld id="{10932BC8-6474-A24B-8D31-E659F8390024}" type="slidenum">
              <a:rPr kumimoji="0" lang="en-US" sz="675" b="0" i="0" u="none" strike="noStrike" kern="1200" cap="none" spc="0" normalizeH="0" baseline="0" noProof="0">
                <a:ln>
                  <a:noFill/>
                </a:ln>
                <a:solidFill>
                  <a:prstClr val="black">
                    <a:tint val="75000"/>
                  </a:prstClr>
                </a:solidFill>
                <a:effectLst/>
                <a:uLnTx/>
                <a:uFillTx/>
                <a:latin typeface="+mn-lt"/>
                <a:ea typeface="+mn-ea"/>
                <a:cs typeface="+mn-cs"/>
              </a:rPr>
              <a:pPr marL="0" marR="0" lvl="0" indent="0" algn="r" defTabSz="684653" rtl="0" eaLnBrk="1" fontAlgn="auto" latinLnBrk="0" hangingPunct="1">
                <a:lnSpc>
                  <a:spcPct val="100000"/>
                </a:lnSpc>
                <a:spcBef>
                  <a:spcPct val="0"/>
                </a:spcBef>
                <a:spcAft>
                  <a:spcPct val="0"/>
                </a:spcAft>
                <a:buClrTx/>
                <a:buSzTx/>
                <a:buFontTx/>
                <a:buNone/>
                <a:defRPr/>
              </a:pPr>
              <a:t>19</a:t>
            </a:fld>
            <a:endParaRPr kumimoji="0" lang="en-US" sz="675" b="0" i="0" u="none" strike="noStrike" kern="1200" cap="none" spc="0" normalizeH="0" baseline="0" noProof="0">
              <a:ln>
                <a:noFill/>
              </a:ln>
              <a:solidFill>
                <a:prstClr val="black">
                  <a:tint val="75000"/>
                </a:prstClr>
              </a:solidFill>
              <a:effectLst/>
              <a:uLnTx/>
              <a:uFillTx/>
              <a:latin typeface="+mn-lt"/>
              <a:ea typeface="+mn-ea"/>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77158"/>
                                        </p:tgtEl>
                                        <p:attrNameLst>
                                          <p:attrName>style.visibility</p:attrName>
                                        </p:attrNameLst>
                                      </p:cBhvr>
                                      <p:to>
                                        <p:strVal val="visible"/>
                                      </p:to>
                                    </p:set>
                                    <p:anim calcmode="lin" valueType="num">
                                      <p:cBhvr additive="base">
                                        <p:cTn id="7" dur="500" fill="hold"/>
                                        <p:tgtEl>
                                          <p:spTgt spid="177158"/>
                                        </p:tgtEl>
                                        <p:attrNameLst>
                                          <p:attrName>ppt_x</p:attrName>
                                        </p:attrNameLst>
                                      </p:cBhvr>
                                      <p:tavLst>
                                        <p:tav tm="0">
                                          <p:val>
                                            <p:strVal val="#ppt_x"/>
                                          </p:val>
                                        </p:tav>
                                        <p:tav tm="100000">
                                          <p:val>
                                            <p:strVal val="#ppt_x"/>
                                          </p:val>
                                        </p:tav>
                                      </p:tavLst>
                                    </p:anim>
                                    <p:anim calcmode="lin" valueType="num">
                                      <p:cBhvr additive="base">
                                        <p:cTn id="8" dur="500" fill="hold"/>
                                        <p:tgtEl>
                                          <p:spTgt spid="1771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7159"/>
                                        </p:tgtEl>
                                        <p:attrNameLst>
                                          <p:attrName>style.visibility</p:attrName>
                                        </p:attrNameLst>
                                      </p:cBhvr>
                                      <p:to>
                                        <p:strVal val="visible"/>
                                      </p:to>
                                    </p:set>
                                    <p:anim calcmode="lin" valueType="num">
                                      <p:cBhvr additive="base">
                                        <p:cTn id="13" dur="500" fill="hold"/>
                                        <p:tgtEl>
                                          <p:spTgt spid="177159"/>
                                        </p:tgtEl>
                                        <p:attrNameLst>
                                          <p:attrName>ppt_x</p:attrName>
                                        </p:attrNameLst>
                                      </p:cBhvr>
                                      <p:tavLst>
                                        <p:tav tm="0">
                                          <p:val>
                                            <p:strVal val="#ppt_x"/>
                                          </p:val>
                                        </p:tav>
                                        <p:tav tm="100000">
                                          <p:val>
                                            <p:strVal val="#ppt_x"/>
                                          </p:val>
                                        </p:tav>
                                      </p:tavLst>
                                    </p:anim>
                                    <p:anim calcmode="lin" valueType="num">
                                      <p:cBhvr additive="base">
                                        <p:cTn id="14" dur="500" fill="hold"/>
                                        <p:tgtEl>
                                          <p:spTgt spid="1771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7160"/>
                                        </p:tgtEl>
                                        <p:attrNameLst>
                                          <p:attrName>style.visibility</p:attrName>
                                        </p:attrNameLst>
                                      </p:cBhvr>
                                      <p:to>
                                        <p:strVal val="visible"/>
                                      </p:to>
                                    </p:set>
                                    <p:animEffect transition="in" filter="fade">
                                      <p:cBhvr>
                                        <p:cTn id="19" dur="500"/>
                                        <p:tgtEl>
                                          <p:spTgt spid="17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Webinar Logistics</a:t>
            </a:r>
          </a:p>
        </p:txBody>
      </p:sp>
      <p:sp>
        <p:nvSpPr>
          <p:cNvPr id="145410" name="Content Placeholder 2"/>
          <p:cNvSpPr>
            <a:spLocks noGrp="1"/>
          </p:cNvSpPr>
          <p:nvPr>
            <p:ph idx="1"/>
            <p:custDataLst>
              <p:tags r:id="rId3"/>
            </p:custDataLst>
          </p:nvPr>
        </p:nvSpPr>
        <p:spPr>
          <a:xfrm>
            <a:off x="457200" y="1438275"/>
            <a:ext cx="8229600" cy="4446588"/>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r>
              <a:rPr lang="en-US" altLang="en-US" sz="3000"/>
              <a:t>Orient to webinar screen</a:t>
            </a:r>
          </a:p>
          <a:p>
            <a:pPr lvl="0" eaLnBrk="1" hangingPunct="1"/>
            <a:r>
              <a:rPr lang="en-US" altLang="en-US" sz="3000"/>
              <a:t>2 ways to interact:</a:t>
            </a:r>
          </a:p>
          <a:p>
            <a:pPr lvl="1" eaLnBrk="1" hangingPunct="1"/>
            <a:r>
              <a:rPr lang="en-US" altLang="en-US" sz="3000"/>
              <a:t>Use the icons on the top of your screen</a:t>
            </a:r>
          </a:p>
          <a:p>
            <a:pPr lvl="1" eaLnBrk="1" hangingPunct="1"/>
            <a:r>
              <a:rPr lang="en-US" altLang="en-US" sz="3000"/>
              <a:t>Type a question into the text box</a:t>
            </a:r>
          </a:p>
          <a:p>
            <a:pPr lvl="0" eaLnBrk="1" hangingPunct="1"/>
            <a:r>
              <a:rPr lang="en-US" altLang="en-US" sz="3000"/>
              <a:t>This webinar will be recorded.</a:t>
            </a:r>
          </a:p>
          <a:p>
            <a:pPr lvl="0" eaLnBrk="1" hangingPunct="1"/>
            <a:r>
              <a:rPr lang="en-US" altLang="en-US" sz="3000"/>
              <a:t>Please note, your microphone will be muted unless otherwise indicated.</a:t>
            </a:r>
          </a:p>
          <a:p>
            <a:pPr lvl="0" eaLnBrk="1" hangingPunct="1"/>
            <a:endParaRPr lang="en-US" altLang="en-US"/>
          </a:p>
          <a:p>
            <a:pPr lvl="1" eaLnBrk="1" hangingPunct="1"/>
            <a:endParaRPr lang="en-US" altLang="en-US"/>
          </a:p>
          <a:p>
            <a:pPr lvl="0" eaLnBrk="1" hangingPunct="1"/>
            <a:endParaRPr lang="en-US" altLang="en-US"/>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custDataLst>
              <p:tags r:id="rId2"/>
            </p:custDataLst>
          </p:nvPr>
        </p:nvSpPr>
        <p:spPr>
          <a:xfrm>
            <a:off x="628650" y="533400"/>
            <a:ext cx="7886700" cy="1614488"/>
          </a:xfrm>
          <a:prstGeom prst="rect">
            <a:avLst/>
          </a:prstGeom>
        </p:spPr>
        <p:txBody>
          <a:bodyPr vert="horz" wrap="square" lIns="91440" tIns="45720" rIns="91440" bIns="45720" numCol="1" anchor="ctr" anchorCtr="0" compatLnSpc="1">
            <a:prstTxWarp prst="textNoShape">
              <a:avLst/>
            </a:prstTxWarp>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marL="0" marR="0" lvl="0" indent="0"/>
            <a:r>
              <a:rPr sz="2700" b="1">
                <a:solidFill>
                  <a:srgbClr val="4F6228"/>
                </a:solidFill>
              </a:rPr>
              <a:t>Great Article on the “October Catch”:</a:t>
            </a:r>
            <a:br>
              <a:rPr sz="2700" b="1">
                <a:solidFill>
                  <a:srgbClr val="984807"/>
                </a:solidFill>
              </a:rPr>
            </a:br>
            <a:r>
              <a:rPr sz="2700">
                <a:hlinkClick r:id="" action="ppaction://noaction"/>
              </a:rPr>
              <a:t>https://www.pbisapps.org/community/Pages/The-October-Catch.aspx</a:t>
            </a:r>
            <a:br>
              <a:rPr sz="2700">
                <a:hlinkClick r:id="" action="ppaction://noaction"/>
              </a:rPr>
            </a:br>
            <a:endParaRPr sz="2700" b="1">
              <a:solidFill>
                <a:srgbClr val="984807"/>
              </a:solidFill>
            </a:endParaRPr>
          </a:p>
        </p:txBody>
      </p:sp>
      <p:pic>
        <p:nvPicPr>
          <p:cNvPr id="179202" name="Picture 3">
            <a:hlinkClick r:id="rId7"/>
          </p:cNvPr>
          <p:cNvPicPr>
            <a:picLocks noChangeAspect="1"/>
          </p:cNvPicPr>
          <p:nvPr>
            <p:custDataLst>
              <p:tags r:id="rId3"/>
            </p:custDataLst>
          </p:nvPr>
        </p:nvPicPr>
        <p:blipFill>
          <a:blip r:embed="rId8"/>
          <a:stretch>
            <a:fillRect/>
          </a:stretch>
        </p:blipFill>
        <p:spPr>
          <a:xfrm>
            <a:off x="0" y="2125663"/>
            <a:ext cx="9144000" cy="3725862"/>
          </a:xfrm>
          <a:prstGeom prst="rect">
            <a:avLst/>
          </a:prstGeom>
          <a:noFill/>
          <a:ln>
            <a:noFill/>
            <a:miter lim="800000"/>
          </a:ln>
        </p:spPr>
      </p:pic>
      <p:sp>
        <p:nvSpPr>
          <p:cNvPr id="179203" name="New shape"/>
          <p:cNvSpPr/>
          <p:nvPr>
            <p:custDataLst>
              <p:tags r:id="rId4"/>
            </p:custDataLst>
          </p:nvPr>
        </p:nvSpPr>
        <p:spPr>
          <a:xfrm>
            <a:off x="1032669" y="929164"/>
            <a:ext cx="10972800" cy="3429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7"/>
              </a:rPr>
              <a:t>_</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custDataLst>
              <p:tags r:id="rId2"/>
            </p:custDataLst>
          </p:nvPr>
        </p:nvSpPr>
        <p:spPr>
          <a:xfrm>
            <a:off x="457200" y="38100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Tracking Indicators of Risk</a:t>
            </a:r>
          </a:p>
        </p:txBody>
      </p:sp>
      <p:graphicFrame>
        <p:nvGraphicFramePr>
          <p:cNvPr id="181250" name="Content Placeholder 3"/>
          <p:cNvGraphicFramePr>
            <a:graphicFrameLocks noGrp="1"/>
          </p:cNvGraphicFramePr>
          <p:nvPr>
            <p:ph idx="4294967295"/>
            <p:custDataLst>
              <p:tags r:id="rId3"/>
            </p:custDataLst>
          </p:nvPr>
        </p:nvGraphicFramePr>
        <p:xfrm>
          <a:off x="990600" y="2133600"/>
          <a:ext cx="7200898" cy="3566074"/>
        </p:xfrm>
        <a:graphic>
          <a:graphicData uri="http://schemas.openxmlformats.org/drawingml/2006/table">
            <a:tbl>
              <a:tblPr/>
              <a:tblGrid>
                <a:gridCol w="1439862">
                  <a:extLst>
                    <a:ext uri="{9D8B030D-6E8A-4147-A177-3AD203B41FA5}">
                      <a16:colId xmlns:a16="http://schemas.microsoft.com/office/drawing/2014/main" val="20000"/>
                    </a:ext>
                  </a:extLst>
                </a:gridCol>
                <a:gridCol w="1439862">
                  <a:extLst>
                    <a:ext uri="{9D8B030D-6E8A-4147-A177-3AD203B41FA5}">
                      <a16:colId xmlns:a16="http://schemas.microsoft.com/office/drawing/2014/main" val="20001"/>
                    </a:ext>
                  </a:extLst>
                </a:gridCol>
                <a:gridCol w="1441450">
                  <a:extLst>
                    <a:ext uri="{9D8B030D-6E8A-4147-A177-3AD203B41FA5}">
                      <a16:colId xmlns:a16="http://schemas.microsoft.com/office/drawing/2014/main" val="20002"/>
                    </a:ext>
                  </a:extLst>
                </a:gridCol>
                <a:gridCol w="1439862">
                  <a:extLst>
                    <a:ext uri="{9D8B030D-6E8A-4147-A177-3AD203B41FA5}">
                      <a16:colId xmlns:a16="http://schemas.microsoft.com/office/drawing/2014/main" val="20003"/>
                    </a:ext>
                  </a:extLst>
                </a:gridCol>
                <a:gridCol w="1439862">
                  <a:extLst>
                    <a:ext uri="{9D8B030D-6E8A-4147-A177-3AD203B41FA5}">
                      <a16:colId xmlns:a16="http://schemas.microsoft.com/office/drawing/2014/main" val="20004"/>
                    </a:ext>
                  </a:extLst>
                </a:gridCol>
              </a:tblGrid>
              <a:tr h="82232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Student</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GPA</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Course Failures</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Days Absent</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ODRs</a:t>
                      </a:r>
                      <a:endParaRPr lang="en-US" altLang="en-US" sz="2400" b="1">
                        <a:solidFill>
                          <a:srgbClr val="FFFFFF"/>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Josh</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Mary</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4.1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Kelly</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2.8</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Jacob</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1.4</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12</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Susan</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3.5</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Mark</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1.9</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5</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7</a:t>
                      </a:r>
                      <a:endParaRPr lang="en-US" altLang="en-US" sz="2400">
                        <a:solidFill>
                          <a:srgbClr val="000000"/>
                        </a:solidFill>
                        <a:latin typeface="Helvetica Neue" charset="0"/>
                      </a:endParaRPr>
                    </a:p>
                  </a:txBody>
                  <a:tcPr marL="68580" marR="68580" marT="45677" marB="4567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Tracking Positive Behavior Expectations</a:t>
            </a:r>
          </a:p>
        </p:txBody>
      </p:sp>
      <p:graphicFrame>
        <p:nvGraphicFramePr>
          <p:cNvPr id="183298" name="Content Placeholder 3"/>
          <p:cNvGraphicFramePr>
            <a:graphicFrameLocks noGrp="1"/>
          </p:cNvGraphicFramePr>
          <p:nvPr>
            <p:custDataLst>
              <p:tags r:id="rId3"/>
            </p:custDataLst>
          </p:nvPr>
        </p:nvGraphicFramePr>
        <p:xfrm>
          <a:off x="685800" y="1828800"/>
          <a:ext cx="7586661" cy="4116387"/>
        </p:xfrm>
        <a:graphic>
          <a:graphicData uri="http://schemas.openxmlformats.org/drawingml/2006/table">
            <a:tbl>
              <a:tblPr/>
              <a:tblGrid>
                <a:gridCol w="1143000">
                  <a:extLst>
                    <a:ext uri="{9D8B030D-6E8A-4147-A177-3AD203B41FA5}">
                      <a16:colId xmlns:a16="http://schemas.microsoft.com/office/drawing/2014/main" val="20000"/>
                    </a:ext>
                  </a:extLst>
                </a:gridCol>
                <a:gridCol w="906462">
                  <a:extLst>
                    <a:ext uri="{9D8B030D-6E8A-4147-A177-3AD203B41FA5}">
                      <a16:colId xmlns:a16="http://schemas.microsoft.com/office/drawing/2014/main" val="20001"/>
                    </a:ext>
                  </a:extLst>
                </a:gridCol>
                <a:gridCol w="1844675">
                  <a:extLst>
                    <a:ext uri="{9D8B030D-6E8A-4147-A177-3AD203B41FA5}">
                      <a16:colId xmlns:a16="http://schemas.microsoft.com/office/drawing/2014/main" val="20002"/>
                    </a:ext>
                  </a:extLst>
                </a:gridCol>
                <a:gridCol w="1846262">
                  <a:extLst>
                    <a:ext uri="{9D8B030D-6E8A-4147-A177-3AD203B41FA5}">
                      <a16:colId xmlns:a16="http://schemas.microsoft.com/office/drawing/2014/main" val="20003"/>
                    </a:ext>
                  </a:extLst>
                </a:gridCol>
                <a:gridCol w="1846262">
                  <a:extLst>
                    <a:ext uri="{9D8B030D-6E8A-4147-A177-3AD203B41FA5}">
                      <a16:colId xmlns:a16="http://schemas.microsoft.com/office/drawing/2014/main" val="20004"/>
                    </a:ext>
                  </a:extLst>
                </a:gridCol>
              </a:tblGrid>
              <a:tr h="93662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Student</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ODRs</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Be Safe</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Be Kind</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Be Responsible</a:t>
                      </a:r>
                      <a:endParaRPr lang="en-US" altLang="en-US" sz="2400" b="1">
                        <a:solidFill>
                          <a:srgbClr val="FFFFFF"/>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Josh</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576262">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Mary</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Kelly</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Jacob</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Susan</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0</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r h="5207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Mark</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7</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2</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3</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a:solidFill>
                            <a:srgbClr val="000000"/>
                          </a:solidFill>
                          <a:latin typeface="Calibri" charset="0"/>
                        </a:rPr>
                        <a:t>1</a:t>
                      </a:r>
                      <a:endParaRPr lang="en-US" altLang="en-US" sz="2400">
                        <a:solidFill>
                          <a:srgbClr val="000000"/>
                        </a:solidFill>
                        <a:latin typeface="Helvetica Neue" charset="0"/>
                      </a:endParaRPr>
                    </a:p>
                  </a:txBody>
                  <a:tcPr marL="68580" marR="68580" marT="45707" marB="4570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custDataLst>
              <p:tags r:id="rId2"/>
            </p:custDataLst>
          </p:nvPr>
        </p:nvSpPr>
        <p:spPr>
          <a:xfrm>
            <a:off x="457200" y="381000"/>
            <a:ext cx="8229600" cy="9906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Aren’</a:t>
            </a:r>
            <a:r>
              <a:rPr lang="en-US" altLang="ja-JP" b="1">
                <a:solidFill>
                  <a:srgbClr val="006600"/>
                </a:solidFill>
              </a:rPr>
              <a:t>t ODRs Enough?</a:t>
            </a:r>
            <a:endParaRPr lang="en-US" altLang="en-US" b="1">
              <a:solidFill>
                <a:srgbClr val="006600"/>
              </a:solidFill>
            </a:endParaRPr>
          </a:p>
        </p:txBody>
      </p:sp>
      <p:graphicFrame>
        <p:nvGraphicFramePr>
          <p:cNvPr id="185346" name="Content Placeholder 6"/>
          <p:cNvGraphicFramePr>
            <a:graphicFrameLocks noGrp="1"/>
          </p:cNvGraphicFramePr>
          <p:nvPr>
            <p:ph idx="1"/>
            <p:custDataLst>
              <p:tags r:id="rId3"/>
            </p:custData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Features of Good </a:t>
            </a:r>
            <a:br>
              <a:rPr lang="en-US" altLang="en-US" b="1">
                <a:solidFill>
                  <a:srgbClr val="006600"/>
                </a:solidFill>
              </a:rPr>
            </a:br>
            <a:r>
              <a:rPr lang="en-US" altLang="en-US" b="1">
                <a:solidFill>
                  <a:srgbClr val="006600"/>
                </a:solidFill>
              </a:rPr>
              <a:t>Universal Screening</a:t>
            </a:r>
          </a:p>
        </p:txBody>
      </p:sp>
      <p:graphicFrame>
        <p:nvGraphicFramePr>
          <p:cNvPr id="187394" name="Content Placeholder 2"/>
          <p:cNvGraphicFramePr>
            <a:graphicFrameLocks noGrp="1"/>
          </p:cNvGraphicFramePr>
          <p:nvPr>
            <p:ph idx="1"/>
            <p:custDataLst>
              <p:tags r:id="rId3"/>
            </p:custData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Multi-Stage &amp; Multi-Gate Approach to Screening</a:t>
            </a:r>
          </a:p>
        </p:txBody>
      </p:sp>
      <p:graphicFrame>
        <p:nvGraphicFramePr>
          <p:cNvPr id="189442" name="Content Placeholder 3"/>
          <p:cNvGraphicFramePr>
            <a:graphicFrameLocks noGrp="1"/>
          </p:cNvGraphicFramePr>
          <p:nvPr>
            <p:ph idx="1"/>
            <p:custDataLst>
              <p:tags r:id="rId3"/>
            </p:custDataLst>
          </p:nvPr>
        </p:nvGraphicFramePr>
        <p:xfrm>
          <a:off x="0" y="1663700"/>
          <a:ext cx="9143999" cy="5194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p:cNvPicPr>
            <a:picLocks noChangeAspect="1"/>
          </p:cNvPicPr>
          <p:nvPr>
            <p:custDataLst>
              <p:tags r:id="rId2"/>
            </p:custDataLst>
          </p:nvPr>
        </p:nvPicPr>
        <p:blipFill>
          <a:blip r:embed="rId7"/>
          <a:stretch>
            <a:fillRect/>
          </a:stretch>
        </p:blipFill>
        <p:spPr>
          <a:xfrm>
            <a:off x="2054225" y="1495425"/>
            <a:ext cx="5386388" cy="2935288"/>
          </a:xfrm>
          <a:prstGeom prst="rect">
            <a:avLst/>
          </a:prstGeom>
          <a:noFill/>
          <a:ln>
            <a:noFill/>
            <a:miter lim="800000"/>
          </a:ln>
        </p:spPr>
      </p:pic>
      <p:sp>
        <p:nvSpPr>
          <p:cNvPr id="191490" name="TextBox 3"/>
          <p:cNvSpPr/>
          <p:nvPr>
            <p:custDataLst>
              <p:tags r:id="rId3"/>
            </p:custDataLst>
          </p:nvPr>
        </p:nvSpPr>
        <p:spPr>
          <a:xfrm>
            <a:off x="1617663" y="4622800"/>
            <a:ext cx="6257925" cy="52387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eaLnBrk="1" hangingPunct="1">
              <a:spcBef>
                <a:spcPct val="0"/>
              </a:spcBef>
              <a:buFontTx/>
              <a:buNone/>
            </a:pPr>
            <a:r>
              <a:rPr lang="en-US" altLang="en-US" sz="2800">
                <a:latin typeface="Arial"/>
                <a:hlinkClick r:id="" action="ppaction://noaction"/>
              </a:rPr>
              <a:t>http://www.ci3t.org/screening</a:t>
            </a:r>
            <a:endParaRPr lang="en-US" altLang="en-US" sz="2800">
              <a:latin typeface="Arial"/>
            </a:endParaRPr>
          </a:p>
        </p:txBody>
      </p:sp>
      <p:sp>
        <p:nvSpPr>
          <p:cNvPr id="191491" name="TextBox 1"/>
          <p:cNvSpPr txBox="1"/>
          <p:nvPr>
            <p:custDataLst>
              <p:tags r:id="rId4"/>
            </p:custDataLst>
          </p:nvPr>
        </p:nvSpPr>
        <p:spPr>
          <a:xfrm>
            <a:off x="374650" y="258763"/>
            <a:ext cx="8745538" cy="769937"/>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400" b="1" i="0" u="none" strike="noStrike" kern="1200" cap="none" spc="0" normalizeH="0" baseline="0" noProof="0">
                <a:ln>
                  <a:noFill/>
                </a:ln>
                <a:solidFill>
                  <a:srgbClr val="006600"/>
                </a:solidFill>
                <a:effectLst/>
                <a:uLnTx/>
                <a:uFillTx/>
                <a:latin typeface="+mj-lt"/>
                <a:ea typeface="ＭＳ Ｐゴシック" charset="-128"/>
                <a:cs typeface="+mn-cs"/>
              </a:rPr>
              <a:t>What Screening Tools are out There?</a:t>
            </a:r>
          </a:p>
        </p:txBody>
      </p:sp>
      <p:sp>
        <p:nvSpPr>
          <p:cNvPr id="191492" name="New shape"/>
          <p:cNvSpPr/>
          <p:nvPr>
            <p:custDataLst>
              <p:tags r:id="rId5"/>
            </p:custDataLst>
          </p:nvPr>
        </p:nvSpPr>
        <p:spPr>
          <a:xfrm>
            <a:off x="2470436" y="4668520"/>
            <a:ext cx="51562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Content Placeholder 5"/>
          <p:cNvPicPr>
            <a:picLocks noGrp="1" noChangeAspect="1"/>
          </p:cNvPicPr>
          <p:nvPr>
            <p:ph idx="1"/>
            <p:custDataLst>
              <p:tags r:id="rId2"/>
            </p:custDataLst>
          </p:nvPr>
        </p:nvPicPr>
        <p:blipFill>
          <a:blip r:embed="rId9"/>
          <a:stretch>
            <a:fillRect/>
          </a:stretch>
        </p:blipFill>
        <p:spPr>
          <a:xfrm>
            <a:off x="0" y="1282700"/>
            <a:ext cx="3344863" cy="5719763"/>
          </a:xfrm>
          <a:prstGeom prst="rect">
            <a:avLst/>
          </a:prstGeom>
          <a:noFill/>
          <a:ln>
            <a:noFill/>
            <a:miter lim="800000"/>
          </a:ln>
        </p:spPr>
      </p:pic>
      <p:sp>
        <p:nvSpPr>
          <p:cNvPr id="192514" name="Rectangle 2"/>
          <p:cNvSpPr/>
          <p:nvPr>
            <p:custDataLst>
              <p:tags r:id="rId3"/>
            </p:custDataLst>
          </p:nvPr>
        </p:nvSpPr>
        <p:spPr>
          <a:xfrm>
            <a:off x="3581400" y="1295400"/>
            <a:ext cx="5562600" cy="58420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a:latin typeface="Arial"/>
                <a:hlinkClick r:id="" action="ppaction://noaction"/>
              </a:rPr>
              <a:t>https://pacificnwpublish.com</a:t>
            </a:r>
            <a:r>
              <a:rPr lang="en-US" altLang="en-US">
                <a:latin typeface="Arial"/>
              </a:rPr>
              <a:t> </a:t>
            </a:r>
          </a:p>
        </p:txBody>
      </p:sp>
      <p:sp>
        <p:nvSpPr>
          <p:cNvPr id="192515" name="TextBox 10"/>
          <p:cNvSpPr/>
          <p:nvPr>
            <p:custDataLst>
              <p:tags r:id="rId4"/>
            </p:custDataLst>
          </p:nvPr>
        </p:nvSpPr>
        <p:spPr>
          <a:xfrm>
            <a:off x="3886200" y="2590800"/>
            <a:ext cx="4602163" cy="354012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457200" lvl="0" indent="-457200" defTabSz="914400" eaLnBrk="1" hangingPunct="1">
              <a:spcBef>
                <a:spcPct val="0"/>
              </a:spcBef>
            </a:pPr>
            <a:r>
              <a:rPr lang="en-US" altLang="en-US" sz="2800">
                <a:latin typeface="Arial"/>
              </a:rPr>
              <a:t>Evidence-based</a:t>
            </a:r>
          </a:p>
          <a:p>
            <a:pPr marL="457200" lvl="0" indent="-457200" defTabSz="914400" eaLnBrk="1" hangingPunct="1">
              <a:spcBef>
                <a:spcPct val="0"/>
              </a:spcBef>
            </a:pPr>
            <a:r>
              <a:rPr lang="en-US" altLang="en-US" sz="2800">
                <a:latin typeface="Arial"/>
              </a:rPr>
              <a:t>Pre-K – 9</a:t>
            </a:r>
            <a:r>
              <a:rPr lang="en-US" altLang="en-US" sz="2800" baseline="30000">
                <a:latin typeface="Arial"/>
              </a:rPr>
              <a:t>th</a:t>
            </a:r>
            <a:r>
              <a:rPr lang="en-US" altLang="en-US" sz="2800">
                <a:latin typeface="Arial"/>
              </a:rPr>
              <a:t> grade</a:t>
            </a:r>
          </a:p>
          <a:p>
            <a:pPr marL="457200" lvl="0" indent="-457200" defTabSz="914400" eaLnBrk="1" hangingPunct="1">
              <a:spcBef>
                <a:spcPct val="0"/>
              </a:spcBef>
            </a:pPr>
            <a:r>
              <a:rPr lang="en-US" altLang="en-US" sz="2800">
                <a:latin typeface="Arial"/>
              </a:rPr>
              <a:t>Internalizing &amp; Externalizing</a:t>
            </a:r>
          </a:p>
          <a:p>
            <a:pPr marL="457200" lvl="0" indent="-457200" defTabSz="914400" eaLnBrk="1" hangingPunct="1">
              <a:spcBef>
                <a:spcPct val="0"/>
              </a:spcBef>
            </a:pPr>
            <a:r>
              <a:rPr lang="en-US" altLang="en-US" sz="2800">
                <a:latin typeface="Arial"/>
              </a:rPr>
              <a:t>Three gate systematic process</a:t>
            </a:r>
          </a:p>
          <a:p>
            <a:pPr marL="457200" lvl="0" indent="-457200" defTabSz="914400" eaLnBrk="1" hangingPunct="1">
              <a:spcBef>
                <a:spcPct val="0"/>
              </a:spcBef>
            </a:pPr>
            <a:r>
              <a:rPr lang="en-US" altLang="en-US" sz="2800">
                <a:latin typeface="Arial"/>
              </a:rPr>
              <a:t>Cost: $225 + $30 / 100 students</a:t>
            </a:r>
          </a:p>
        </p:txBody>
      </p:sp>
      <p:sp>
        <p:nvSpPr>
          <p:cNvPr id="192516" name="Title 1"/>
          <p:cNvSpPr/>
          <p:nvPr>
            <p:custDataLst>
              <p:tags r:id="rId5"/>
            </p:custDataLst>
          </p:nvPr>
        </p:nvSpPr>
        <p:spPr>
          <a:xfrm>
            <a:off x="685800" y="228600"/>
            <a:ext cx="7791450" cy="1524000"/>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spcBef>
                <a:spcPct val="0"/>
              </a:spcBef>
              <a:buFontTx/>
              <a:buNone/>
            </a:pPr>
            <a:r>
              <a:rPr lang="en-US" altLang="en-US" sz="4400" b="1">
                <a:solidFill>
                  <a:srgbClr val="006600"/>
                </a:solidFill>
              </a:rPr>
              <a:t>SSBD</a:t>
            </a:r>
          </a:p>
        </p:txBody>
      </p:sp>
      <p:sp>
        <p:nvSpPr>
          <p:cNvPr id="192517" name="New shape"/>
          <p:cNvSpPr/>
          <p:nvPr>
            <p:custDataLst>
              <p:tags r:id="rId6"/>
            </p:custDataLst>
          </p:nvPr>
        </p:nvSpPr>
        <p:spPr>
          <a:xfrm>
            <a:off x="3672840" y="134112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0"/>
              </a:rPr>
              <a:t>_</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custDataLst>
              <p:tags r:id="rId2"/>
            </p:custDataLst>
          </p:nvPr>
        </p:nvSpPr>
        <p:spPr>
          <a:xfrm>
            <a:off x="685800" y="228600"/>
            <a:ext cx="7791450" cy="1524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br>
              <a:rPr lang="en-US" altLang="en-US"/>
            </a:br>
            <a:r>
              <a:rPr lang="en-US" altLang="en-US" b="1">
                <a:solidFill>
                  <a:srgbClr val="006600"/>
                </a:solidFill>
              </a:rPr>
              <a:t>SSBD Multi-Stage or </a:t>
            </a:r>
            <a:br>
              <a:rPr lang="en-US" altLang="en-US" b="1">
                <a:solidFill>
                  <a:srgbClr val="006600"/>
                </a:solidFill>
              </a:rPr>
            </a:br>
            <a:r>
              <a:rPr lang="en-US" altLang="en-US" b="1">
                <a:solidFill>
                  <a:srgbClr val="006600"/>
                </a:solidFill>
              </a:rPr>
              <a:t>Multi-Gate Process</a:t>
            </a:r>
            <a:br>
              <a:rPr lang="en-US" altLang="en-US" b="1">
                <a:solidFill>
                  <a:srgbClr val="006600"/>
                </a:solidFill>
              </a:rPr>
            </a:br>
            <a:endParaRPr lang="en-US" altLang="en-US" b="1">
              <a:solidFill>
                <a:srgbClr val="006600"/>
              </a:solidFill>
            </a:endParaRPr>
          </a:p>
        </p:txBody>
      </p:sp>
      <p:graphicFrame>
        <p:nvGraphicFramePr>
          <p:cNvPr id="194562" name="Content Placeholder 3"/>
          <p:cNvGraphicFramePr>
            <a:graphicFrameLocks noGrp="1"/>
          </p:cNvGraphicFramePr>
          <p:nvPr>
            <p:ph idx="1"/>
            <p:custDataLst>
              <p:tags r:id="rId3"/>
            </p:custDataLst>
          </p:nvPr>
        </p:nvGraphicFramePr>
        <p:xfrm>
          <a:off x="457200" y="1905000"/>
          <a:ext cx="8229600" cy="4495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Down Arrow 9"/>
          <p:cNvSpPr>
            <a:spLocks noChangeArrowheads="1"/>
          </p:cNvSpPr>
          <p:nvPr>
            <p:custDataLst>
              <p:tags r:id="rId2"/>
            </p:custDataLst>
          </p:nvPr>
        </p:nvSpPr>
        <p:spPr bwMode="auto">
          <a:xfrm>
            <a:off x="1600200" y="2170113"/>
            <a:ext cx="6400800" cy="3833812"/>
          </a:xfrm>
          <a:prstGeom prst="downArrow">
            <a:avLst>
              <a:gd name="adj1" fmla="val 50000"/>
              <a:gd name="adj2" fmla="val 50000"/>
            </a:avLst>
          </a:prstGeom>
          <a:solidFill>
            <a:srgbClr val="7A1C8A"/>
          </a:solidFill>
          <a:ln w="9525">
            <a:solidFill>
              <a:srgbClr val="000090"/>
            </a:solidFill>
            <a:round/>
          </a:ln>
        </p:spPr>
        <p:txBody>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500" b="0" i="0" u="none" strike="noStrike" kern="1200" cap="none" spc="0" normalizeH="0" baseline="0" noProof="0">
                <a:ln>
                  <a:noFill/>
                </a:ln>
                <a:solidFill>
                  <a:srgbClr val="FFFFFF"/>
                </a:solidFill>
                <a:effectLst/>
                <a:uLnTx/>
                <a:uFillTx/>
                <a:latin typeface="+mj-lt"/>
                <a:ea typeface="ＭＳ Ｐゴシック" charset="-128"/>
                <a:cs typeface="+mn-cs"/>
              </a:rPr>
              <a:t>Teachers Rate Top 3 Students in Each Dimension on (Externalizing &amp; Internalizing) Behavior Criteria</a:t>
            </a:r>
          </a:p>
        </p:txBody>
      </p:sp>
      <p:sp>
        <p:nvSpPr>
          <p:cNvPr id="196610" name="TextBox 2"/>
          <p:cNvSpPr txBox="1">
            <a:spLocks noChangeArrowheads="1"/>
          </p:cNvSpPr>
          <p:nvPr>
            <p:custDataLst>
              <p:tags r:id="rId3"/>
            </p:custDataLst>
          </p:nvPr>
        </p:nvSpPr>
        <p:spPr bwMode="auto">
          <a:xfrm>
            <a:off x="1371600" y="2667000"/>
            <a:ext cx="1477963" cy="523875"/>
          </a:xfrm>
          <a:prstGeom prst="rect">
            <a:avLst/>
          </a:prstGeom>
          <a:noFill/>
          <a:ln>
            <a:noFill/>
          </a:ln>
        </p:spPr>
        <p:txBody>
          <a:bodyPr>
            <a:spAutoFit/>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a:ln>
                  <a:noFill/>
                </a:ln>
                <a:solidFill>
                  <a:srgbClr val="7030A0"/>
                </a:solidFill>
                <a:effectLst/>
                <a:uLnTx/>
                <a:uFillTx/>
                <a:latin typeface="+mj-lt"/>
                <a:ea typeface="ＭＳ Ｐゴシック" charset="-128"/>
                <a:cs typeface="+mn-cs"/>
              </a:rPr>
              <a:t>Gate 1</a:t>
            </a:r>
          </a:p>
        </p:txBody>
      </p:sp>
      <p:sp>
        <p:nvSpPr>
          <p:cNvPr id="196611" name="Title 1"/>
          <p:cNvSpPr/>
          <p:nvPr>
            <p:custDataLst>
              <p:tags r:id="rId4"/>
            </p:custDataLst>
          </p:nvPr>
        </p:nvSpPr>
        <p:spPr>
          <a:xfrm>
            <a:off x="609600" y="228600"/>
            <a:ext cx="7791450" cy="1524000"/>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spcBef>
                <a:spcPct val="0"/>
              </a:spcBef>
              <a:buFontTx/>
              <a:buNone/>
            </a:pPr>
            <a:r>
              <a:rPr lang="en-US" altLang="en-US" sz="4400" b="1">
                <a:solidFill>
                  <a:srgbClr val="006600"/>
                </a:solidFill>
              </a:rPr>
              <a:t>Multiple Gating Procedure</a:t>
            </a:r>
          </a:p>
          <a:p>
            <a:pPr marL="0" lvl="0" indent="0" algn="ctr">
              <a:spcBef>
                <a:spcPct val="0"/>
              </a:spcBef>
              <a:buFontTx/>
              <a:buNone/>
            </a:pPr>
            <a:r>
              <a:rPr lang="en-US" altLang="en-US" sz="3600" b="1">
                <a:solidFill>
                  <a:srgbClr val="006600"/>
                </a:solidFill>
              </a:rPr>
              <a:t>(Adapted from Severson et al. 2007)</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2"/>
          <p:cNvPicPr>
            <a:picLocks noChangeAspect="1"/>
          </p:cNvPicPr>
          <p:nvPr>
            <p:custDataLst>
              <p:tags r:id="rId2"/>
            </p:custDataLst>
          </p:nvPr>
        </p:nvPicPr>
        <p:blipFill>
          <a:blip r:embed="rId7"/>
          <a:stretch>
            <a:fillRect/>
          </a:stretch>
        </p:blipFill>
        <p:spPr>
          <a:xfrm>
            <a:off x="1752600" y="1676400"/>
            <a:ext cx="5386388" cy="2935288"/>
          </a:xfrm>
          <a:prstGeom prst="rect">
            <a:avLst/>
          </a:prstGeom>
          <a:noFill/>
          <a:ln>
            <a:noFill/>
            <a:miter lim="800000"/>
          </a:ln>
        </p:spPr>
      </p:pic>
      <p:sp>
        <p:nvSpPr>
          <p:cNvPr id="146434" name="TextBox 3"/>
          <p:cNvSpPr/>
          <p:nvPr>
            <p:custDataLst>
              <p:tags r:id="rId3"/>
            </p:custDataLst>
          </p:nvPr>
        </p:nvSpPr>
        <p:spPr>
          <a:xfrm>
            <a:off x="1219200" y="4648200"/>
            <a:ext cx="6257925"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eaLnBrk="1" hangingPunct="1">
              <a:spcBef>
                <a:spcPct val="0"/>
              </a:spcBef>
              <a:buFontTx/>
              <a:buNone/>
            </a:pPr>
            <a:r>
              <a:rPr lang="en-US" altLang="en-US" sz="2800">
                <a:latin typeface="Arial"/>
                <a:hlinkClick r:id="" action="ppaction://noaction"/>
              </a:rPr>
              <a:t>http://www.ci3t.org/screening</a:t>
            </a:r>
            <a:r>
              <a:rPr lang="en-US" altLang="en-US" sz="2800">
                <a:latin typeface="Arial"/>
              </a:rPr>
              <a:t> </a:t>
            </a:r>
          </a:p>
          <a:p>
            <a:pPr marL="0" lvl="0" indent="0" algn="ctr" defTabSz="914400" eaLnBrk="1" hangingPunct="1">
              <a:spcBef>
                <a:spcPct val="0"/>
              </a:spcBef>
              <a:buFontTx/>
              <a:buNone/>
            </a:pPr>
            <a:endParaRPr lang="en-US" altLang="en-US" sz="2800">
              <a:latin typeface="Arial"/>
            </a:endParaRPr>
          </a:p>
        </p:txBody>
      </p:sp>
      <p:sp>
        <p:nvSpPr>
          <p:cNvPr id="146435" name="Title 1"/>
          <p:cNvSpPr>
            <a:spLocks noGrp="1"/>
          </p:cNvSpPr>
          <p:nvPr>
            <p:ph type="title"/>
            <p:custDataLst>
              <p:tags r:id="rId4"/>
            </p:custDataLst>
          </p:nvPr>
        </p:nvSpPr>
        <p:spPr>
          <a:xfrm>
            <a:off x="457200" y="274638"/>
            <a:ext cx="8382000" cy="1173162"/>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Why is this webinar only one hour?</a:t>
            </a:r>
          </a:p>
        </p:txBody>
      </p:sp>
      <p:sp>
        <p:nvSpPr>
          <p:cNvPr id="146436" name="New shape"/>
          <p:cNvSpPr/>
          <p:nvPr>
            <p:custDataLst>
              <p:tags r:id="rId5"/>
            </p:custDataLst>
          </p:nvPr>
        </p:nvSpPr>
        <p:spPr>
          <a:xfrm>
            <a:off x="2071973" y="4693920"/>
            <a:ext cx="5156200" cy="355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Number Placeholder 3"/>
          <p:cNvSpPr>
            <a:spLocks noGrp="1"/>
          </p:cNvSpPr>
          <p:nvPr>
            <p:ph type="sldNum" idx="12"/>
            <p:custDataLst>
              <p:tags r:id="rId2"/>
            </p:custDataLst>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defTabSz="914400" eaLnBrk="1" hangingPunct="1">
              <a:spcBef>
                <a:spcPct val="0"/>
              </a:spcBef>
              <a:buFontTx/>
              <a:buNone/>
            </a:pPr>
            <a:fld id="{EC2742CF-4C89-4795-B2BB-236B05C717D0}" type="slidenum">
              <a:rPr lang="en-US" altLang="en-US" sz="1200">
                <a:solidFill>
                  <a:srgbClr val="898989"/>
                </a:solidFill>
              </a:rPr>
              <a:t>30</a:t>
            </a:fld>
            <a:endParaRPr lang="en-US" altLang="en-US" sz="1200">
              <a:solidFill>
                <a:srgbClr val="898989"/>
              </a:solidFill>
            </a:endParaRPr>
          </a:p>
        </p:txBody>
      </p:sp>
      <p:sp>
        <p:nvSpPr>
          <p:cNvPr id="198658" name="Content Placeholder 6"/>
          <p:cNvSpPr>
            <a:spLocks noGrp="1"/>
          </p:cNvSpPr>
          <p:nvPr>
            <p:ph idx="1"/>
            <p:custDataLst>
              <p:tags r:id="rId3"/>
            </p:custDataLst>
          </p:nvPr>
        </p:nvSpPr>
        <p:spPr>
          <a:xfrm>
            <a:off x="585788" y="919163"/>
            <a:ext cx="8001000" cy="5049837"/>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buNone/>
            </a:pPr>
            <a:r>
              <a:rPr lang="en-US" altLang="en-US" b="1" i="1"/>
              <a:t>Externalizing</a:t>
            </a:r>
            <a:r>
              <a:rPr lang="en-US" altLang="en-US" i="1"/>
              <a:t> refers to all behavior problems that are directed outwardly by the student toward the external social environment. </a:t>
            </a:r>
          </a:p>
          <a:p>
            <a:pPr marL="0" lvl="0" indent="0">
              <a:buNone/>
            </a:pPr>
            <a:endParaRPr lang="en-US" altLang="en-US" i="1"/>
          </a:p>
          <a:p>
            <a:pPr marL="0" lvl="0" indent="0">
              <a:buNone/>
            </a:pPr>
            <a:r>
              <a:rPr lang="en-US" altLang="en-US" i="1"/>
              <a:t>Externalizing behavior problems usually involve behavioral excesses (i.e., too much behavior) and are considered inappropriate by teachers and other school personnel. </a:t>
            </a:r>
          </a:p>
        </p:txBody>
      </p:sp>
    </p:spTree>
    <p:custDataLst>
      <p:tags r:id="rId1"/>
    </p:custData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br>
              <a:rPr lang="en-US" altLang="en-US" b="1">
                <a:solidFill>
                  <a:srgbClr val="FF0000"/>
                </a:solidFill>
              </a:rPr>
            </a:br>
            <a:r>
              <a:rPr lang="en-US" altLang="en-US" b="1">
                <a:solidFill>
                  <a:srgbClr val="006600"/>
                </a:solidFill>
              </a:rPr>
              <a:t>Externalizing Examples</a:t>
            </a:r>
            <a:br>
              <a:rPr lang="en-US" altLang="en-US" b="1">
                <a:solidFill>
                  <a:srgbClr val="006600"/>
                </a:solidFill>
              </a:rPr>
            </a:br>
            <a:endParaRPr lang="en-US" altLang="en-US">
              <a:solidFill>
                <a:srgbClr val="006600"/>
              </a:solidFill>
            </a:endParaRPr>
          </a:p>
        </p:txBody>
      </p:sp>
      <p:sp>
        <p:nvSpPr>
          <p:cNvPr id="200706" name="Content Placeholder 2"/>
          <p:cNvSpPr>
            <a:spLocks noGrp="1"/>
          </p:cNvSpPr>
          <p:nvPr>
            <p:ph idx="1"/>
            <p:custDataLst>
              <p:tags r:id="rId3"/>
            </p:custDataLst>
          </p:nvPr>
        </p:nvSpPr>
        <p:spPr>
          <a:xfrm>
            <a:off x="457200" y="1417638"/>
            <a:ext cx="8229600" cy="4708525"/>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en-US" altLang="en-US" sz="2800"/>
              <a:t>Aggression to others/things</a:t>
            </a:r>
          </a:p>
          <a:p>
            <a:pPr lvl="0"/>
            <a:r>
              <a:rPr lang="en-US" altLang="en-US" sz="2800"/>
              <a:t>Hyperactivity</a:t>
            </a:r>
          </a:p>
          <a:p>
            <a:pPr lvl="0"/>
            <a:r>
              <a:rPr lang="en-US" altLang="en-US" sz="2800"/>
              <a:t>Non-compliance</a:t>
            </a:r>
          </a:p>
          <a:p>
            <a:pPr lvl="0"/>
            <a:r>
              <a:rPr lang="en-US" altLang="en-US" sz="2800"/>
              <a:t>Disruptive</a:t>
            </a:r>
          </a:p>
          <a:p>
            <a:pPr lvl="0"/>
            <a:r>
              <a:rPr lang="en-US" altLang="en-US" sz="2800"/>
              <a:t>Arguing</a:t>
            </a:r>
          </a:p>
          <a:p>
            <a:pPr lvl="0"/>
            <a:r>
              <a:rPr lang="en-US" altLang="en-US" sz="2800"/>
              <a:t>Defiance</a:t>
            </a:r>
          </a:p>
          <a:p>
            <a:pPr lvl="0"/>
            <a:r>
              <a:rPr lang="en-US" altLang="en-US" sz="2800"/>
              <a:t>Stealing</a:t>
            </a:r>
          </a:p>
          <a:p>
            <a:pPr lvl="0"/>
            <a:r>
              <a:rPr lang="en-US" altLang="en-US" sz="2800"/>
              <a:t>Not following directions</a:t>
            </a:r>
          </a:p>
          <a:p>
            <a:pPr lvl="0"/>
            <a:r>
              <a:rPr lang="en-US" altLang="en-US" sz="2800"/>
              <a:t>Calling out</a:t>
            </a:r>
          </a:p>
          <a:p>
            <a:pPr lvl="0"/>
            <a:endParaRPr lang="en-US" altLang="en-US"/>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Nominate 5 Students &amp; Rank 3</a:t>
            </a:r>
          </a:p>
        </p:txBody>
      </p:sp>
      <p:graphicFrame>
        <p:nvGraphicFramePr>
          <p:cNvPr id="202754" name="Content Placeholder 3"/>
          <p:cNvGraphicFramePr>
            <a:graphicFrameLocks noGrp="1"/>
          </p:cNvGraphicFramePr>
          <p:nvPr>
            <p:ph idx="4294967295"/>
            <p:custDataLst>
              <p:tags r:id="rId3"/>
            </p:custDataLst>
          </p:nvPr>
        </p:nvGraphicFramePr>
        <p:xfrm>
          <a:off x="3851275" y="2574925"/>
          <a:ext cx="1939925" cy="2743200"/>
        </p:xfrm>
        <a:graphic>
          <a:graphicData uri="http://schemas.openxmlformats.org/drawingml/2006/table">
            <a:tbl>
              <a:tblPr/>
              <a:tblGrid>
                <a:gridCol w="1939925">
                  <a:extLst>
                    <a:ext uri="{9D8B030D-6E8A-4147-A177-3AD203B41FA5}">
                      <a16:colId xmlns:a16="http://schemas.microsoft.com/office/drawing/2014/main" val="20000"/>
                    </a:ext>
                  </a:extLst>
                </a:gridCol>
              </a:tblGrid>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Externalizing</a:t>
                      </a:r>
                      <a:endParaRPr lang="en-US" altLang="en-US" sz="2400" b="1">
                        <a:solidFill>
                          <a:srgbClr val="FFFFFF"/>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Josh</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Mary</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Kelly</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Jacob</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Susan</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bl>
          </a:graphicData>
        </a:graphic>
      </p:graphicFrame>
      <p:graphicFrame>
        <p:nvGraphicFramePr>
          <p:cNvPr id="202770" name="Content Placeholder 3"/>
          <p:cNvGraphicFramePr>
            <a:graphicFrameLocks noGrp="1"/>
          </p:cNvGraphicFramePr>
          <p:nvPr>
            <p:custDataLst>
              <p:tags r:id="rId4"/>
            </p:custDataLst>
          </p:nvPr>
        </p:nvGraphicFramePr>
        <p:xfrm>
          <a:off x="971550" y="2141538"/>
          <a:ext cx="1860550" cy="3810000"/>
        </p:xfrm>
        <a:graphic>
          <a:graphicData uri="http://schemas.openxmlformats.org/drawingml/2006/table">
            <a:tbl>
              <a:tblPr/>
              <a:tblGrid>
                <a:gridCol w="930275">
                  <a:extLst>
                    <a:ext uri="{9D8B030D-6E8A-4147-A177-3AD203B41FA5}">
                      <a16:colId xmlns:a16="http://schemas.microsoft.com/office/drawing/2014/main" val="20000"/>
                    </a:ext>
                  </a:extLst>
                </a:gridCol>
                <a:gridCol w="930275">
                  <a:extLst>
                    <a:ext uri="{9D8B030D-6E8A-4147-A177-3AD203B41FA5}">
                      <a16:colId xmlns:a16="http://schemas.microsoft.com/office/drawing/2014/main" val="20001"/>
                    </a:ext>
                  </a:extLst>
                </a:gridCol>
              </a:tblGrid>
              <a:tr h="457200">
                <a:tc gridSpan="2">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Class Roster</a:t>
                      </a:r>
                    </a:p>
                  </a:txBody>
                  <a:tcPr marL="68580" marR="68580">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hMerge="1">
                  <a:txBody>
                    <a:bodyPr/>
                    <a:lstStyle/>
                    <a:p>
                      <a:endParaRPr/>
                    </a:p>
                  </a:txBody>
                  <a:tcPr>
                    <a:lnR w="12700">
                      <a:miter lim="800000"/>
                    </a:lnR>
                    <a:lnT w="12700">
                      <a:solidFill>
                        <a:schemeClr val="bg1"/>
                      </a:solidFill>
                      <a:miter lim="800000"/>
                    </a:lnT>
                    <a:lnB w="38100">
                      <a:solidFill>
                        <a:schemeClr val="bg1"/>
                      </a:solidFill>
                      <a:miter lim="800000"/>
                    </a:lnB>
                  </a:tcPr>
                </a:tc>
                <a:extLst>
                  <a:ext uri="{0D108BD9-81ED-4DB2-BD59-A6C34878D82A}">
                    <a16:rowId xmlns:a16="http://schemas.microsoft.com/office/drawing/2014/main" val="10000"/>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Josh</a:t>
                      </a: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JoAnne</a:t>
                      </a: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Mary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Laura</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Kelly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Helen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Jacob</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Mike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Susan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Dave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Sam</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Ben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6"/>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Chuck</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Michelle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7"/>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Liz</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Courtney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8"/>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Beth</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Jesse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9"/>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Karen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Leonard</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10"/>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Justin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Amanda</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11"/>
                  </a:ext>
                </a:extLst>
              </a:tr>
            </a:tbl>
          </a:graphicData>
        </a:graphic>
      </p:graphicFrame>
      <p:graphicFrame>
        <p:nvGraphicFramePr>
          <p:cNvPr id="202810" name="Content Placeholder 3"/>
          <p:cNvGraphicFramePr>
            <a:graphicFrameLocks noGrp="1"/>
          </p:cNvGraphicFramePr>
          <p:nvPr>
            <p:custDataLst>
              <p:tags r:id="rId5"/>
            </p:custDataLst>
          </p:nvPr>
        </p:nvGraphicFramePr>
        <p:xfrm>
          <a:off x="6324600" y="2590800"/>
          <a:ext cx="2133600" cy="2194414"/>
        </p:xfrm>
        <a:graphic>
          <a:graphicData uri="http://schemas.openxmlformats.org/drawingml/2006/table">
            <a:tbl>
              <a:tblPr/>
              <a:tblGrid>
                <a:gridCol w="2133600">
                  <a:extLst>
                    <a:ext uri="{9D8B030D-6E8A-4147-A177-3AD203B41FA5}">
                      <a16:colId xmlns:a16="http://schemas.microsoft.com/office/drawing/2014/main" val="20000"/>
                    </a:ext>
                  </a:extLst>
                </a:gridCol>
              </a:tblGrid>
              <a:tr h="82232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Externalizing Top 3</a:t>
                      </a:r>
                      <a:endParaRPr lang="en-US" altLang="en-US" sz="2400" b="1">
                        <a:solidFill>
                          <a:srgbClr val="FFFFFF"/>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1. Susan</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2. Jacob</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3. Kelly</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bl>
          </a:graphicData>
        </a:graphic>
      </p:graphicFrame>
      <p:sp>
        <p:nvSpPr>
          <p:cNvPr id="202822" name="Right Arrow 2"/>
          <p:cNvSpPr/>
          <p:nvPr>
            <p:custDataLst>
              <p:tags r:id="rId6"/>
            </p:custDataLst>
          </p:nvPr>
        </p:nvSpPr>
        <p:spPr>
          <a:xfrm>
            <a:off x="3019425" y="3671888"/>
            <a:ext cx="614363" cy="579437"/>
          </a:xfrm>
          <a:prstGeom prst="rightArrow">
            <a:avLst>
              <a:gd name="adj1" fmla="val 50000"/>
              <a:gd name="adj2" fmla="val 50000"/>
            </a:avLst>
          </a:prstGeom>
          <a:solidFill>
            <a:schemeClr val="accent1"/>
          </a:solidFill>
          <a:ln w="25400">
            <a:solidFill>
              <a:srgbClr val="385D8A"/>
            </a:solid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marR="0" lvl="0" indent="0" algn="ctr" eaLnBrk="1" hangingPunct="1"/>
            <a:endParaRPr>
              <a:solidFill>
                <a:srgbClr val="FFFFFF"/>
              </a:solidFill>
              <a:latin typeface="Calibri" charset="0"/>
            </a:endParaRPr>
          </a:p>
        </p:txBody>
      </p:sp>
      <p:sp>
        <p:nvSpPr>
          <p:cNvPr id="202823" name="Right Arrow 6"/>
          <p:cNvSpPr/>
          <p:nvPr>
            <p:custDataLst>
              <p:tags r:id="rId7"/>
            </p:custDataLst>
          </p:nvPr>
        </p:nvSpPr>
        <p:spPr>
          <a:xfrm>
            <a:off x="5705475" y="3671888"/>
            <a:ext cx="612775" cy="579437"/>
          </a:xfrm>
          <a:prstGeom prst="rightArrow">
            <a:avLst>
              <a:gd name="adj1" fmla="val 50000"/>
              <a:gd name="adj2" fmla="val 49998"/>
            </a:avLst>
          </a:prstGeom>
          <a:solidFill>
            <a:schemeClr val="accent1"/>
          </a:solidFill>
          <a:ln w="25400">
            <a:solidFill>
              <a:srgbClr val="385D8A"/>
            </a:solid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marR="0" lvl="0" indent="0" algn="ctr" eaLnBrk="1" hangingPunct="1"/>
            <a:endParaRPr>
              <a:solidFill>
                <a:srgbClr val="FFFFFF"/>
              </a:solidFill>
              <a:latin typeface="Calibri"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27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28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2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22" grpId="0" animBg="1"/>
      <p:bldP spid="20282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Number Placeholder 3"/>
          <p:cNvSpPr>
            <a:spLocks noGrp="1"/>
          </p:cNvSpPr>
          <p:nvPr>
            <p:ph type="sldNum" idx="12"/>
            <p:custDataLst>
              <p:tags r:id="rId2"/>
            </p:custDataLst>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defTabSz="914400" eaLnBrk="1" hangingPunct="1">
              <a:spcBef>
                <a:spcPct val="0"/>
              </a:spcBef>
              <a:buFontTx/>
              <a:buNone/>
            </a:pPr>
            <a:fld id="{EC7042B0-5574-4FFB-9A64-BDE6D02ED9C9}" type="slidenum">
              <a:rPr lang="en-US" altLang="en-US" sz="1200">
                <a:solidFill>
                  <a:srgbClr val="898989"/>
                </a:solidFill>
              </a:rPr>
              <a:t>33</a:t>
            </a:fld>
            <a:endParaRPr lang="en-US" altLang="en-US" sz="1200">
              <a:solidFill>
                <a:srgbClr val="898989"/>
              </a:solidFill>
            </a:endParaRPr>
          </a:p>
        </p:txBody>
      </p:sp>
      <p:sp>
        <p:nvSpPr>
          <p:cNvPr id="204802" name="Content Placeholder 6"/>
          <p:cNvSpPr>
            <a:spLocks noGrp="1"/>
          </p:cNvSpPr>
          <p:nvPr>
            <p:ph idx="1"/>
            <p:custDataLst>
              <p:tags r:id="rId3"/>
            </p:custDataLst>
          </p:nvPr>
        </p:nvSpPr>
        <p:spPr>
          <a:xfrm>
            <a:off x="457200" y="838200"/>
            <a:ext cx="8305800" cy="4941888"/>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buNone/>
            </a:pPr>
            <a:r>
              <a:rPr lang="en-US" altLang="en-US" b="1" i="1"/>
              <a:t>Internalizing</a:t>
            </a:r>
            <a:r>
              <a:rPr lang="en-US" altLang="en-US" i="1"/>
              <a:t> refers to all behavior problems that are directed inwardly (i.e., away from the external social environment) and that represent problems with self. </a:t>
            </a:r>
          </a:p>
          <a:p>
            <a:pPr marL="0" lvl="0" indent="0">
              <a:buNone/>
            </a:pPr>
            <a:endParaRPr lang="en-US" altLang="en-US" i="1"/>
          </a:p>
          <a:p>
            <a:pPr marL="0" lvl="0" indent="0">
              <a:buNone/>
            </a:pPr>
            <a:r>
              <a:rPr lang="en-US" altLang="en-US" i="1"/>
              <a:t>Internalizing behavior problems are often self-imposed and frequently involve behavioral deficits and patterns of social avoidance.</a:t>
            </a:r>
          </a:p>
        </p:txBody>
      </p:sp>
    </p:spTree>
    <p:custDataLst>
      <p:tags r:id="rId1"/>
    </p:custData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Internalizing Examples</a:t>
            </a:r>
          </a:p>
        </p:txBody>
      </p:sp>
      <p:sp>
        <p:nvSpPr>
          <p:cNvPr id="206850" name="Content Placeholder 2"/>
          <p:cNvSpPr>
            <a:spLocks noGrp="1"/>
          </p:cNvSpPr>
          <p:nvPr>
            <p:ph idx="1"/>
            <p:custDataLst>
              <p:tags r:id="rId3"/>
            </p:custDataLst>
          </p:nvPr>
        </p:nvSpPr>
        <p:spPr>
          <a:xfrm>
            <a:off x="457200" y="1371600"/>
            <a:ext cx="8229600" cy="47545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en-US" altLang="en-US" sz="2800"/>
              <a:t>Exhibits unusual sadness</a:t>
            </a:r>
          </a:p>
          <a:p>
            <a:pPr lvl="0"/>
            <a:r>
              <a:rPr lang="en-US" altLang="en-US" sz="2800"/>
              <a:t>Sleeps a lot</a:t>
            </a:r>
          </a:p>
          <a:p>
            <a:pPr lvl="0"/>
            <a:r>
              <a:rPr lang="en-US" altLang="en-US" sz="2800"/>
              <a:t>Is teased or bullied by peers</a:t>
            </a:r>
          </a:p>
          <a:p>
            <a:pPr lvl="0"/>
            <a:r>
              <a:rPr lang="en-US" altLang="en-US" sz="2800"/>
              <a:t>Does not participate in games</a:t>
            </a:r>
          </a:p>
          <a:p>
            <a:pPr lvl="0"/>
            <a:r>
              <a:rPr lang="en-US" altLang="en-US" sz="2800"/>
              <a:t>Very shy or timid</a:t>
            </a:r>
          </a:p>
          <a:p>
            <a:pPr lvl="0"/>
            <a:r>
              <a:rPr lang="en-US" altLang="en-US" sz="2800"/>
              <a:t>Acts fearful</a:t>
            </a:r>
          </a:p>
          <a:p>
            <a:pPr lvl="0"/>
            <a:r>
              <a:rPr lang="en-US" altLang="en-US" sz="2800"/>
              <a:t>Does not stand up for self</a:t>
            </a:r>
          </a:p>
          <a:p>
            <a:pPr lvl="0"/>
            <a:r>
              <a:rPr lang="en-US" altLang="en-US" sz="2800"/>
              <a:t>Withdrawn</a:t>
            </a:r>
          </a:p>
          <a:p>
            <a:pPr lvl="0"/>
            <a:r>
              <a:rPr lang="en-US" altLang="en-US" sz="2800"/>
              <a:t>Avoids social interactions</a:t>
            </a:r>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Nominate 5 Students &amp; Rank 3</a:t>
            </a:r>
          </a:p>
        </p:txBody>
      </p:sp>
      <p:graphicFrame>
        <p:nvGraphicFramePr>
          <p:cNvPr id="208898" name="Content Placeholder 3"/>
          <p:cNvGraphicFramePr>
            <a:graphicFrameLocks noGrp="1"/>
          </p:cNvGraphicFramePr>
          <p:nvPr>
            <p:ph idx="4294967295"/>
            <p:custDataLst>
              <p:tags r:id="rId3"/>
            </p:custDataLst>
          </p:nvPr>
        </p:nvGraphicFramePr>
        <p:xfrm>
          <a:off x="3851275" y="2574925"/>
          <a:ext cx="1731962" cy="2743200"/>
        </p:xfrm>
        <a:graphic>
          <a:graphicData uri="http://schemas.openxmlformats.org/drawingml/2006/table">
            <a:tbl>
              <a:tblPr/>
              <a:tblGrid>
                <a:gridCol w="1731962">
                  <a:extLst>
                    <a:ext uri="{9D8B030D-6E8A-4147-A177-3AD203B41FA5}">
                      <a16:colId xmlns:a16="http://schemas.microsoft.com/office/drawing/2014/main" val="20000"/>
                    </a:ext>
                  </a:extLst>
                </a:gridCol>
              </a:tblGrid>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Internalizing</a:t>
                      </a:r>
                      <a:endParaRPr lang="en-US" altLang="en-US" sz="2400" b="1">
                        <a:solidFill>
                          <a:srgbClr val="FFFFFF"/>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Helen</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Chuck</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Amanda</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Sam</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37147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Liz</a:t>
                      </a:r>
                      <a:endParaRPr lang="en-US" altLang="en-US" sz="2400">
                        <a:solidFill>
                          <a:srgbClr val="000000"/>
                        </a:solidFill>
                        <a:latin typeface="Helvetica Neue" charset="0"/>
                      </a:endParaRP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bl>
          </a:graphicData>
        </a:graphic>
      </p:graphicFrame>
      <p:graphicFrame>
        <p:nvGraphicFramePr>
          <p:cNvPr id="208914" name="Content Placeholder 3"/>
          <p:cNvGraphicFramePr>
            <a:graphicFrameLocks noGrp="1"/>
          </p:cNvGraphicFramePr>
          <p:nvPr>
            <p:custDataLst>
              <p:tags r:id="rId4"/>
            </p:custDataLst>
          </p:nvPr>
        </p:nvGraphicFramePr>
        <p:xfrm>
          <a:off x="971550" y="2141538"/>
          <a:ext cx="1860550" cy="3810000"/>
        </p:xfrm>
        <a:graphic>
          <a:graphicData uri="http://schemas.openxmlformats.org/drawingml/2006/table">
            <a:tbl>
              <a:tblPr/>
              <a:tblGrid>
                <a:gridCol w="930275">
                  <a:extLst>
                    <a:ext uri="{9D8B030D-6E8A-4147-A177-3AD203B41FA5}">
                      <a16:colId xmlns:a16="http://schemas.microsoft.com/office/drawing/2014/main" val="20000"/>
                    </a:ext>
                  </a:extLst>
                </a:gridCol>
                <a:gridCol w="930275">
                  <a:extLst>
                    <a:ext uri="{9D8B030D-6E8A-4147-A177-3AD203B41FA5}">
                      <a16:colId xmlns:a16="http://schemas.microsoft.com/office/drawing/2014/main" val="20001"/>
                    </a:ext>
                  </a:extLst>
                </a:gridCol>
              </a:tblGrid>
              <a:tr h="457200">
                <a:tc gridSpan="2">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Class Roster</a:t>
                      </a:r>
                    </a:p>
                  </a:txBody>
                  <a:tcPr marL="68580" marR="68580">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tc hMerge="1">
                  <a:txBody>
                    <a:bodyPr/>
                    <a:lstStyle/>
                    <a:p>
                      <a:endParaRPr/>
                    </a:p>
                  </a:txBody>
                  <a:tcPr>
                    <a:lnR w="12700">
                      <a:miter lim="800000"/>
                    </a:lnR>
                    <a:lnT w="12700">
                      <a:solidFill>
                        <a:schemeClr val="bg1"/>
                      </a:solidFill>
                      <a:miter lim="800000"/>
                    </a:lnT>
                    <a:lnB w="38100">
                      <a:solidFill>
                        <a:schemeClr val="bg1"/>
                      </a:solidFill>
                      <a:miter lim="800000"/>
                    </a:lnB>
                  </a:tcPr>
                </a:tc>
                <a:extLst>
                  <a:ext uri="{0D108BD9-81ED-4DB2-BD59-A6C34878D82A}">
                    <a16:rowId xmlns:a16="http://schemas.microsoft.com/office/drawing/2014/main" val="10000"/>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Josh</a:t>
                      </a: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JoAnne</a:t>
                      </a:r>
                    </a:p>
                  </a:txBody>
                  <a:tcPr marL="68580" marR="68580">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Mary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Laura</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Kelly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Helen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Jacob</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Mike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4"/>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Susan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Dave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5"/>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Sam</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Ben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6"/>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Chuck</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Michelle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7"/>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Liz</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Courtney</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8"/>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Beth</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Jesse</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9"/>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Karen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Leonard</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10"/>
                  </a:ext>
                </a:extLst>
              </a:tr>
              <a:tr h="3048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Justin</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1400">
                          <a:solidFill>
                            <a:srgbClr val="000000"/>
                          </a:solidFill>
                          <a:latin typeface="Calibri" charset="0"/>
                        </a:rPr>
                        <a:t>Amanda</a:t>
                      </a:r>
                    </a:p>
                  </a:txBody>
                  <a:tcPr marL="68580" marR="68580">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11"/>
                  </a:ext>
                </a:extLst>
              </a:tr>
            </a:tbl>
          </a:graphicData>
        </a:graphic>
      </p:graphicFrame>
      <p:graphicFrame>
        <p:nvGraphicFramePr>
          <p:cNvPr id="208954" name="Content Placeholder 3"/>
          <p:cNvGraphicFramePr>
            <a:graphicFrameLocks noGrp="1"/>
          </p:cNvGraphicFramePr>
          <p:nvPr>
            <p:custDataLst>
              <p:tags r:id="rId5"/>
            </p:custDataLst>
          </p:nvPr>
        </p:nvGraphicFramePr>
        <p:xfrm>
          <a:off x="6442075" y="2574925"/>
          <a:ext cx="1730375" cy="2194414"/>
        </p:xfrm>
        <a:graphic>
          <a:graphicData uri="http://schemas.openxmlformats.org/drawingml/2006/table">
            <a:tbl>
              <a:tblPr/>
              <a:tblGrid>
                <a:gridCol w="1730375">
                  <a:extLst>
                    <a:ext uri="{9D8B030D-6E8A-4147-A177-3AD203B41FA5}">
                      <a16:colId xmlns:a16="http://schemas.microsoft.com/office/drawing/2014/main" val="20000"/>
                    </a:ext>
                  </a:extLst>
                </a:gridCol>
              </a:tblGrid>
              <a:tr h="822325">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ctr" defTabSz="457200" eaLnBrk="1" hangingPunct="1"/>
                      <a:r>
                        <a:rPr lang="en-US" altLang="en-US" sz="2400" b="1">
                          <a:solidFill>
                            <a:srgbClr val="FFFFFF"/>
                          </a:solidFill>
                          <a:latin typeface="Calibri" charset="0"/>
                        </a:rPr>
                        <a:t>Internalizing Top 3</a:t>
                      </a:r>
                      <a:endParaRPr lang="en-US" altLang="en-US" sz="2400" b="1">
                        <a:solidFill>
                          <a:srgbClr val="FFFFFF"/>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rgbClr val="8064A2"/>
                    </a:solidFill>
                  </a:tcPr>
                </a:tc>
                <a:extLst>
                  <a:ext uri="{0D108BD9-81ED-4DB2-BD59-A6C34878D82A}">
                    <a16:rowId xmlns:a16="http://schemas.microsoft.com/office/drawing/2014/main" val="10000"/>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1. Liz</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1"/>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2. Chuck</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DEAF0"/>
                    </a:solidFill>
                  </a:tcPr>
                </a:tc>
                <a:extLst>
                  <a:ext uri="{0D108BD9-81ED-4DB2-BD59-A6C34878D82A}">
                    <a16:rowId xmlns:a16="http://schemas.microsoft.com/office/drawing/2014/main" val="10002"/>
                  </a:ext>
                </a:extLst>
              </a:tr>
              <a:tr h="457200">
                <a:tc>
                  <a:txBody>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defTabSz="457200" eaLnBrk="1" hangingPunct="1"/>
                      <a:r>
                        <a:rPr lang="en-US" altLang="en-US" sz="2400">
                          <a:solidFill>
                            <a:srgbClr val="000000"/>
                          </a:solidFill>
                          <a:latin typeface="Calibri" charset="0"/>
                        </a:rPr>
                        <a:t>3. Amanda</a:t>
                      </a:r>
                      <a:endParaRPr lang="en-US" altLang="en-US" sz="2400">
                        <a:solidFill>
                          <a:srgbClr val="000000"/>
                        </a:solidFill>
                        <a:latin typeface="Helvetica Neue" charset="0"/>
                      </a:endParaRPr>
                    </a:p>
                  </a:txBody>
                  <a:tcPr marL="68580" marR="68580" marT="45647" marB="45647">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8D3E0"/>
                    </a:solidFill>
                  </a:tcPr>
                </a:tc>
                <a:extLst>
                  <a:ext uri="{0D108BD9-81ED-4DB2-BD59-A6C34878D82A}">
                    <a16:rowId xmlns:a16="http://schemas.microsoft.com/office/drawing/2014/main" val="10003"/>
                  </a:ext>
                </a:extLst>
              </a:tr>
            </a:tbl>
          </a:graphicData>
        </a:graphic>
      </p:graphicFrame>
      <p:sp>
        <p:nvSpPr>
          <p:cNvPr id="208966" name="Right Arrow 2"/>
          <p:cNvSpPr/>
          <p:nvPr>
            <p:custDataLst>
              <p:tags r:id="rId6"/>
            </p:custDataLst>
          </p:nvPr>
        </p:nvSpPr>
        <p:spPr>
          <a:xfrm>
            <a:off x="3019425" y="3671888"/>
            <a:ext cx="614363" cy="579437"/>
          </a:xfrm>
          <a:prstGeom prst="rightArrow">
            <a:avLst>
              <a:gd name="adj1" fmla="val 50000"/>
              <a:gd name="adj2" fmla="val 50000"/>
            </a:avLst>
          </a:prstGeom>
          <a:solidFill>
            <a:schemeClr val="accent1"/>
          </a:solidFill>
          <a:ln w="25400">
            <a:solidFill>
              <a:srgbClr val="385D8A"/>
            </a:solid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marR="0" lvl="0" indent="0" algn="ctr" eaLnBrk="1" hangingPunct="1"/>
            <a:endParaRPr>
              <a:solidFill>
                <a:srgbClr val="FFFFFF"/>
              </a:solidFill>
              <a:latin typeface="Calibri" charset="0"/>
            </a:endParaRPr>
          </a:p>
        </p:txBody>
      </p:sp>
      <p:sp>
        <p:nvSpPr>
          <p:cNvPr id="208967" name="Right Arrow 6"/>
          <p:cNvSpPr/>
          <p:nvPr>
            <p:custDataLst>
              <p:tags r:id="rId7"/>
            </p:custDataLst>
          </p:nvPr>
        </p:nvSpPr>
        <p:spPr>
          <a:xfrm>
            <a:off x="5705475" y="3671888"/>
            <a:ext cx="612775" cy="579437"/>
          </a:xfrm>
          <a:prstGeom prst="rightArrow">
            <a:avLst>
              <a:gd name="adj1" fmla="val 50000"/>
              <a:gd name="adj2" fmla="val 49998"/>
            </a:avLst>
          </a:prstGeom>
          <a:solidFill>
            <a:schemeClr val="accent1"/>
          </a:solidFill>
          <a:ln w="25400">
            <a:solidFill>
              <a:srgbClr val="385D8A"/>
            </a:solidFill>
            <a:miter lim="800000"/>
          </a:ln>
        </p:spPr>
        <p:txBody>
          <a:bodyPr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marR="0" lvl="0" indent="0" algn="ctr" eaLnBrk="1" hangingPunct="1"/>
            <a:endParaRPr>
              <a:solidFill>
                <a:srgbClr val="FFFFFF"/>
              </a:solidFill>
              <a:latin typeface="Calibri"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89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8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66" grpId="0" animBg="1"/>
      <p:bldP spid="20896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Down Arrow 4"/>
          <p:cNvSpPr/>
          <p:nvPr>
            <p:custDataLst>
              <p:tags r:id="rId2"/>
            </p:custDataLst>
          </p:nvPr>
        </p:nvSpPr>
        <p:spPr>
          <a:xfrm>
            <a:off x="1600200" y="1600200"/>
            <a:ext cx="6400800" cy="1524000"/>
          </a:xfrm>
          <a:prstGeom prst="downArrow">
            <a:avLst>
              <a:gd name="adj1" fmla="val 50000"/>
              <a:gd name="adj2" fmla="val 50000"/>
            </a:avLst>
          </a:prstGeom>
          <a:noFill/>
          <a:ln>
            <a:solidFill>
              <a:srgbClr val="000090"/>
            </a:solidFill>
            <a:round/>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endParaRPr lang="en-US" altLang="en-US" sz="1800">
              <a:latin typeface="Arial"/>
            </a:endParaRPr>
          </a:p>
        </p:txBody>
      </p:sp>
      <p:sp>
        <p:nvSpPr>
          <p:cNvPr id="210946" name="TextBox 8"/>
          <p:cNvSpPr txBox="1">
            <a:spLocks noChangeArrowheads="1"/>
          </p:cNvSpPr>
          <p:nvPr>
            <p:custDataLst>
              <p:tags r:id="rId3"/>
            </p:custDataLst>
          </p:nvPr>
        </p:nvSpPr>
        <p:spPr bwMode="auto">
          <a:xfrm>
            <a:off x="3200400" y="1600200"/>
            <a:ext cx="3200400" cy="1190625"/>
          </a:xfrm>
          <a:prstGeom prst="rect">
            <a:avLst/>
          </a:prstGeom>
          <a:noFill/>
          <a:ln>
            <a:noFill/>
          </a:ln>
        </p:spPr>
        <p:txBody>
          <a:bodyPr>
            <a:spAutoFit/>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chemeClr val="tx1"/>
                </a:solidFill>
                <a:effectLst/>
                <a:uLnTx/>
                <a:uFillTx/>
                <a:latin typeface="+mj-lt"/>
                <a:ea typeface="ＭＳ Ｐゴシック" charset="-128"/>
                <a:cs typeface="+mn-cs"/>
              </a:rPr>
              <a:t>Teachers Rank Order, then Select Top </a:t>
            </a:r>
            <a:r>
              <a:rPr kumimoji="0" lang="en-US" altLang="en-US" sz="1800" b="1" i="0" u="none" strike="noStrike" kern="1200" cap="none" spc="0" normalizeH="0" baseline="0" noProof="0">
                <a:ln>
                  <a:noFill/>
                </a:ln>
                <a:solidFill>
                  <a:schemeClr val="tx1"/>
                </a:solidFill>
                <a:effectLst/>
                <a:uLnTx/>
                <a:uFillTx/>
                <a:latin typeface="+mj-lt"/>
                <a:ea typeface="ＭＳ Ｐゴシック" charset="-128"/>
                <a:cs typeface="+mn-cs"/>
              </a:rPr>
              <a:t>3 </a:t>
            </a:r>
            <a:r>
              <a:rPr kumimoji="0" lang="en-US" altLang="en-US" sz="1800" b="0" i="0" u="none" strike="noStrike" kern="1200" cap="none" spc="0" normalizeH="0" baseline="0" noProof="0">
                <a:ln>
                  <a:noFill/>
                </a:ln>
                <a:solidFill>
                  <a:schemeClr val="tx1"/>
                </a:solidFill>
                <a:effectLst/>
                <a:uLnTx/>
                <a:uFillTx/>
                <a:latin typeface="+mj-lt"/>
                <a:ea typeface="ＭＳ Ｐゴシック" charset="-128"/>
                <a:cs typeface="+mn-cs"/>
              </a:rPr>
              <a:t>Students on Each Dimension                      (Externalizing &amp; Internalizing)</a:t>
            </a:r>
          </a:p>
        </p:txBody>
      </p:sp>
      <p:sp>
        <p:nvSpPr>
          <p:cNvPr id="210947" name="Down Arrow 9"/>
          <p:cNvSpPr>
            <a:spLocks noChangeArrowheads="1"/>
          </p:cNvSpPr>
          <p:nvPr>
            <p:custDataLst>
              <p:tags r:id="rId4"/>
            </p:custDataLst>
          </p:nvPr>
        </p:nvSpPr>
        <p:spPr bwMode="auto">
          <a:xfrm>
            <a:off x="1600200" y="3810000"/>
            <a:ext cx="6400800" cy="1828800"/>
          </a:xfrm>
          <a:prstGeom prst="downArrow">
            <a:avLst>
              <a:gd name="adj1" fmla="val 50000"/>
              <a:gd name="adj2" fmla="val 50000"/>
            </a:avLst>
          </a:prstGeom>
          <a:solidFill>
            <a:srgbClr val="7A1C8A"/>
          </a:solidFill>
          <a:ln w="9525">
            <a:solidFill>
              <a:srgbClr val="000090"/>
            </a:solidFill>
            <a:round/>
          </a:ln>
        </p:spPr>
        <p:txBody>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chemeClr val="bg1"/>
                </a:solidFill>
                <a:effectLst/>
                <a:uLnTx/>
                <a:uFillTx/>
                <a:latin typeface="+mj-lt"/>
                <a:ea typeface="ＭＳ Ｐゴシック" charset="-128"/>
                <a:cs typeface="+mn-cs"/>
              </a:rPr>
              <a:t>Teachers Rate Top 3 Students in Each Dimension </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chemeClr val="bg1"/>
                </a:solidFill>
                <a:effectLst/>
                <a:uLnTx/>
                <a:uFillTx/>
                <a:latin typeface="+mj-lt"/>
                <a:ea typeface="ＭＳ Ｐゴシック" charset="-128"/>
                <a:cs typeface="+mn-cs"/>
              </a:rPr>
              <a:t>(Externalizing &amp; Internalizing) on </a:t>
            </a:r>
            <a:r>
              <a:rPr kumimoji="0" lang="en-US" altLang="en-US" sz="1800" b="1" i="1" u="none" strike="noStrike" kern="1200" cap="none" spc="0" normalizeH="0" baseline="0" noProof="0">
                <a:ln>
                  <a:noFill/>
                </a:ln>
                <a:solidFill>
                  <a:schemeClr val="bg1"/>
                </a:solidFill>
                <a:effectLst/>
                <a:uLnTx/>
                <a:uFillTx/>
                <a:latin typeface="+mj-lt"/>
                <a:ea typeface="ＭＳ Ｐゴシック" charset="-128"/>
                <a:cs typeface="+mn-cs"/>
              </a:rPr>
              <a:t>Critical Events Index</a:t>
            </a:r>
            <a:r>
              <a:rPr kumimoji="0" lang="en-US" altLang="en-US" sz="1800" b="0" i="0" u="none" strike="noStrike" kern="1200" cap="none" spc="0" normalizeH="0" baseline="0" noProof="0">
                <a:ln>
                  <a:noFill/>
                </a:ln>
                <a:solidFill>
                  <a:schemeClr val="bg1"/>
                </a:solidFill>
                <a:effectLst/>
                <a:uLnTx/>
                <a:uFillTx/>
                <a:latin typeface="+mj-lt"/>
                <a:ea typeface="ＭＳ Ｐゴシック" charset="-128"/>
                <a:cs typeface="+mn-cs"/>
              </a:rPr>
              <a:t> and </a:t>
            </a:r>
            <a:r>
              <a:rPr kumimoji="0" lang="en-US" altLang="en-US" sz="1800" b="1" i="1" u="none" strike="noStrike" kern="1200" cap="none" spc="0" normalizeH="0" baseline="0" noProof="0">
                <a:ln>
                  <a:noFill/>
                </a:ln>
                <a:solidFill>
                  <a:schemeClr val="bg1"/>
                </a:solidFill>
                <a:effectLst/>
                <a:uLnTx/>
                <a:uFillTx/>
                <a:latin typeface="+mj-lt"/>
                <a:ea typeface="ＭＳ Ｐゴシック" charset="-128"/>
                <a:cs typeface="+mn-cs"/>
              </a:rPr>
              <a:t>Combined Frequency Index</a:t>
            </a:r>
          </a:p>
        </p:txBody>
      </p:sp>
      <p:sp>
        <p:nvSpPr>
          <p:cNvPr id="210948" name="TextBox 12"/>
          <p:cNvSpPr/>
          <p:nvPr>
            <p:custDataLst>
              <p:tags r:id="rId5"/>
            </p:custDataLst>
          </p:nvPr>
        </p:nvSpPr>
        <p:spPr>
          <a:xfrm>
            <a:off x="4038600" y="3276600"/>
            <a:ext cx="1441450" cy="366713"/>
          </a:xfrm>
          <a:prstGeom prst="rect">
            <a:avLst/>
          </a:prstGeom>
          <a:noFill/>
          <a:ln>
            <a:noFill/>
            <a:miter lim="800000"/>
          </a:ln>
        </p:spPr>
        <p:txBody>
          <a:bodyPr wrap="none">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1800">
                <a:latin typeface="Arial"/>
              </a:rPr>
              <a:t>Pass Gate 1</a:t>
            </a:r>
          </a:p>
        </p:txBody>
      </p:sp>
      <p:sp>
        <p:nvSpPr>
          <p:cNvPr id="210949" name="TextBox 15"/>
          <p:cNvSpPr/>
          <p:nvPr>
            <p:custDataLst>
              <p:tags r:id="rId6"/>
            </p:custDataLst>
          </p:nvPr>
        </p:nvSpPr>
        <p:spPr>
          <a:xfrm>
            <a:off x="3648075" y="5835650"/>
            <a:ext cx="1255713" cy="369888"/>
          </a:xfrm>
          <a:prstGeom prst="rect">
            <a:avLst/>
          </a:prstGeom>
          <a:noFill/>
          <a:ln>
            <a:noFill/>
            <a:miter lim="800000"/>
          </a:ln>
        </p:spPr>
        <p:txBody>
          <a:bodyPr wrap="none">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1800"/>
              <a:t>Pass Gate 2</a:t>
            </a:r>
          </a:p>
        </p:txBody>
      </p:sp>
      <p:sp>
        <p:nvSpPr>
          <p:cNvPr id="210950" name="Right Arrow 17"/>
          <p:cNvSpPr/>
          <p:nvPr>
            <p:custDataLst>
              <p:tags r:id="rId7"/>
            </p:custDataLst>
          </p:nvPr>
        </p:nvSpPr>
        <p:spPr>
          <a:xfrm>
            <a:off x="5334000" y="5889625"/>
            <a:ext cx="1447800" cy="228600"/>
          </a:xfrm>
          <a:prstGeom prst="rightArrow">
            <a:avLst>
              <a:gd name="adj1" fmla="val 50000"/>
              <a:gd name="adj2" fmla="val 49992"/>
            </a:avLst>
          </a:prstGeom>
          <a:solidFill>
            <a:srgbClr val="FF0000"/>
          </a:solidFill>
          <a:ln>
            <a:solidFill>
              <a:schemeClr val="tx1"/>
            </a:solidFill>
            <a:round/>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endParaRPr lang="en-US" altLang="en-US" sz="1800">
              <a:latin typeface="Arial"/>
            </a:endParaRPr>
          </a:p>
        </p:txBody>
      </p:sp>
      <p:sp>
        <p:nvSpPr>
          <p:cNvPr id="210951" name="TextBox 18"/>
          <p:cNvSpPr/>
          <p:nvPr>
            <p:custDataLst>
              <p:tags r:id="rId8"/>
            </p:custDataLst>
          </p:nvPr>
        </p:nvSpPr>
        <p:spPr>
          <a:xfrm>
            <a:off x="6934200" y="5638800"/>
            <a:ext cx="1905000" cy="654050"/>
          </a:xfrm>
          <a:prstGeom prst="rect">
            <a:avLst/>
          </a:prstGeom>
          <a:noFill/>
          <a:ln w="12700">
            <a:solidFill>
              <a:srgbClr val="800000"/>
            </a:solid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eaLnBrk="1" hangingPunct="1">
              <a:spcBef>
                <a:spcPct val="0"/>
              </a:spcBef>
              <a:buFontTx/>
              <a:buNone/>
            </a:pPr>
            <a:r>
              <a:rPr lang="en-US" altLang="en-US" sz="1800"/>
              <a:t>Tier 2</a:t>
            </a:r>
          </a:p>
          <a:p>
            <a:pPr marL="0" lvl="0" indent="0" algn="ctr" defTabSz="914400" eaLnBrk="1" hangingPunct="1">
              <a:spcBef>
                <a:spcPct val="0"/>
              </a:spcBef>
              <a:buFontTx/>
              <a:buNone/>
            </a:pPr>
            <a:r>
              <a:rPr lang="en-US" altLang="en-US" sz="1800"/>
              <a:t>Intervention</a:t>
            </a:r>
          </a:p>
        </p:txBody>
      </p:sp>
      <p:sp>
        <p:nvSpPr>
          <p:cNvPr id="210952" name="TextBox 2"/>
          <p:cNvSpPr txBox="1">
            <a:spLocks noChangeArrowheads="1"/>
          </p:cNvSpPr>
          <p:nvPr>
            <p:custDataLst>
              <p:tags r:id="rId9"/>
            </p:custDataLst>
          </p:nvPr>
        </p:nvSpPr>
        <p:spPr bwMode="auto">
          <a:xfrm>
            <a:off x="1362075" y="1671638"/>
            <a:ext cx="1477963" cy="523875"/>
          </a:xfrm>
          <a:prstGeom prst="rect">
            <a:avLst/>
          </a:prstGeom>
          <a:noFill/>
          <a:ln>
            <a:noFill/>
          </a:ln>
        </p:spPr>
        <p:txBody>
          <a:bodyPr>
            <a:spAutoFit/>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a:ln>
                  <a:noFill/>
                </a:ln>
                <a:solidFill>
                  <a:srgbClr val="7030A0"/>
                </a:solidFill>
                <a:effectLst/>
                <a:uLnTx/>
                <a:uFillTx/>
                <a:latin typeface="+mj-lt"/>
                <a:ea typeface="ＭＳ Ｐゴシック" charset="-128"/>
                <a:cs typeface="+mn-cs"/>
              </a:rPr>
              <a:t>Gate 1</a:t>
            </a:r>
          </a:p>
        </p:txBody>
      </p:sp>
      <p:sp>
        <p:nvSpPr>
          <p:cNvPr id="210953" name="TextBox 2"/>
          <p:cNvSpPr txBox="1">
            <a:spLocks noChangeArrowheads="1"/>
          </p:cNvSpPr>
          <p:nvPr>
            <p:custDataLst>
              <p:tags r:id="rId10"/>
            </p:custDataLst>
          </p:nvPr>
        </p:nvSpPr>
        <p:spPr bwMode="auto">
          <a:xfrm>
            <a:off x="1381125" y="3962400"/>
            <a:ext cx="1477963" cy="523875"/>
          </a:xfrm>
          <a:prstGeom prst="rect">
            <a:avLst/>
          </a:prstGeom>
          <a:noFill/>
          <a:ln>
            <a:noFill/>
          </a:ln>
        </p:spPr>
        <p:txBody>
          <a:bodyPr>
            <a:spAutoFit/>
          </a:bodyPr>
          <a:lstStyle>
            <a:lvl1pPr>
              <a:spcBef>
                <a:spcPct val="20000"/>
              </a:spcBef>
              <a:buFont typeface="Arial"/>
              <a:buChar char="•"/>
              <a:defRPr sz="3200">
                <a:solidFill>
                  <a:schemeClr val="tx1"/>
                </a:solidFill>
                <a:latin typeface="Calibri" charset="0"/>
                <a:ea typeface="ＭＳ Ｐゴシック" charset="-128"/>
              </a:defRPr>
            </a:lvl1pPr>
            <a:lvl2pPr marL="742950" indent="-285750">
              <a:spcBef>
                <a:spcPct val="20000"/>
              </a:spcBef>
              <a:buFont typeface="Arial"/>
              <a:buChar char="–"/>
              <a:defRPr sz="2800">
                <a:solidFill>
                  <a:schemeClr val="tx1"/>
                </a:solidFill>
                <a:latin typeface="Calibri" charset="0"/>
                <a:ea typeface="ＭＳ Ｐゴシック" charset="-128"/>
              </a:defRPr>
            </a:lvl2pPr>
            <a:lvl3pPr marL="1143000" indent="-228600">
              <a:spcBef>
                <a:spcPct val="20000"/>
              </a:spcBef>
              <a:buFont typeface="Arial"/>
              <a:buChar char="•"/>
              <a:defRPr sz="2400">
                <a:solidFill>
                  <a:schemeClr val="tx1"/>
                </a:solidFill>
                <a:latin typeface="Calibri" charset="0"/>
                <a:ea typeface="ＭＳ Ｐゴシック" charset="-128"/>
              </a:defRPr>
            </a:lvl3pPr>
            <a:lvl4pPr marL="1600200" indent="-228600">
              <a:spcBef>
                <a:spcPct val="20000"/>
              </a:spcBef>
              <a:buFont typeface="Arial"/>
              <a:buChar char="–"/>
              <a:defRPr sz="2000">
                <a:solidFill>
                  <a:schemeClr val="tx1"/>
                </a:solidFill>
                <a:latin typeface="Calibri" charset="0"/>
                <a:ea typeface="ＭＳ Ｐゴシック" charset="-128"/>
              </a:defRPr>
            </a:lvl4pPr>
            <a:lvl5pPr marL="2057400" indent="-228600">
              <a:spcBef>
                <a:spcPct val="20000"/>
              </a:spcBef>
              <a:buFont typeface="Arial"/>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a:buChar char="»"/>
              <a:defRPr sz="2000">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a:ln>
                  <a:noFill/>
                </a:ln>
                <a:solidFill>
                  <a:srgbClr val="7030A0"/>
                </a:solidFill>
                <a:effectLst/>
                <a:uLnTx/>
                <a:uFillTx/>
                <a:latin typeface="+mj-lt"/>
                <a:ea typeface="ＭＳ Ｐゴシック" charset="-128"/>
                <a:cs typeface="+mn-cs"/>
              </a:rPr>
              <a:t>Gate 2</a:t>
            </a:r>
          </a:p>
        </p:txBody>
      </p:sp>
      <p:sp>
        <p:nvSpPr>
          <p:cNvPr id="210954" name="Title 1"/>
          <p:cNvSpPr/>
          <p:nvPr>
            <p:custDataLst>
              <p:tags r:id="rId11"/>
            </p:custDataLst>
          </p:nvPr>
        </p:nvSpPr>
        <p:spPr>
          <a:xfrm>
            <a:off x="863600" y="106363"/>
            <a:ext cx="7791450" cy="1524000"/>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spcBef>
                <a:spcPct val="0"/>
              </a:spcBef>
              <a:buFontTx/>
              <a:buNone/>
            </a:pPr>
            <a:r>
              <a:rPr lang="en-US" altLang="en-US" sz="4400" b="1">
                <a:solidFill>
                  <a:srgbClr val="006600"/>
                </a:solidFill>
              </a:rPr>
              <a:t>Multiple Gating Procedure</a:t>
            </a:r>
          </a:p>
          <a:p>
            <a:pPr marL="0" lvl="0" indent="0" algn="ctr">
              <a:spcBef>
                <a:spcPct val="0"/>
              </a:spcBef>
              <a:buFontTx/>
              <a:buNone/>
            </a:pPr>
            <a:r>
              <a:rPr lang="en-US" altLang="en-US" sz="3600" b="1">
                <a:solidFill>
                  <a:srgbClr val="006600"/>
                </a:solidFill>
              </a:rPr>
              <a:t>(Adapted from Severson et al. 2007)</a:t>
            </a: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Scoring</a:t>
            </a:r>
          </a:p>
        </p:txBody>
      </p:sp>
      <p:sp>
        <p:nvSpPr>
          <p:cNvPr id="212994" name="Rectangle 3"/>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r>
              <a:rPr lang="en-US" altLang="en-US"/>
              <a:t>Teachers complete </a:t>
            </a:r>
            <a:r>
              <a:rPr lang="en-US" altLang="en-US" b="1" i="1"/>
              <a:t>Critical Events</a:t>
            </a:r>
            <a:r>
              <a:rPr lang="en-US" altLang="en-US" b="1"/>
              <a:t> </a:t>
            </a:r>
            <a:r>
              <a:rPr lang="en-US" altLang="en-US" b="1" i="1"/>
              <a:t>Index </a:t>
            </a:r>
            <a:r>
              <a:rPr lang="en-US" altLang="en-US"/>
              <a:t>checklist and </a:t>
            </a:r>
            <a:r>
              <a:rPr lang="en-US" altLang="en-US" b="1" i="1"/>
              <a:t>Combined Frequency Index </a:t>
            </a:r>
            <a:r>
              <a:rPr lang="en-US" altLang="en-US"/>
              <a:t>for top three internalizers and externalizers</a:t>
            </a:r>
          </a:p>
          <a:p>
            <a:pPr lvl="1" eaLnBrk="1" hangingPunct="1"/>
            <a:r>
              <a:rPr lang="en-US" altLang="en-US"/>
              <a:t>Internalizers with 4+ and externalizers with 5+ critical events immediately pass gate two and are eligible for a simple targeted intervention (i.e. CICO)</a:t>
            </a: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Content Placeholder 3"/>
          <p:cNvPicPr>
            <a:picLocks noGrp="1" noChangeAspect="1"/>
          </p:cNvPicPr>
          <p:nvPr>
            <p:ph idx="1"/>
            <p:custDataLst>
              <p:tags r:id="rId2"/>
            </p:custDataLst>
          </p:nvPr>
        </p:nvPicPr>
        <p:blipFill>
          <a:blip r:embed="rId6"/>
          <a:stretch>
            <a:fillRect/>
          </a:stretch>
        </p:blipFill>
        <p:spPr>
          <a:xfrm>
            <a:off x="1143000" y="1524000"/>
            <a:ext cx="7216775" cy="5029200"/>
          </a:xfrm>
          <a:prstGeom prst="rect">
            <a:avLst/>
          </a:prstGeom>
          <a:noFill/>
          <a:ln>
            <a:noFill/>
            <a:miter lim="800000"/>
          </a:ln>
        </p:spPr>
      </p:pic>
      <p:sp>
        <p:nvSpPr>
          <p:cNvPr id="215042" name="Title 1"/>
          <p:cNvSpPr>
            <a:spLocks noGrp="1"/>
          </p:cNvSpPr>
          <p:nvPr>
            <p:ph type="title"/>
            <p:custDataLst>
              <p:tags r:id="rId3"/>
            </p:custDataLst>
          </p:nvPr>
        </p:nvSpPr>
        <p:spPr>
          <a:xfrm>
            <a:off x="1295400" y="228600"/>
            <a:ext cx="69342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Sample of SSBD Critical Events Form</a:t>
            </a:r>
          </a:p>
        </p:txBody>
      </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4"/>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Sample of SSBD CFI Form</a:t>
            </a:r>
          </a:p>
        </p:txBody>
      </p:sp>
      <p:pic>
        <p:nvPicPr>
          <p:cNvPr id="217090" name="Picture 6" descr="SSBDcombinedfrequencyindex"/>
          <p:cNvPicPr>
            <a:picLocks noGrp="1" noChangeAspect="1"/>
          </p:cNvPicPr>
          <p:nvPr>
            <p:ph idx="1"/>
            <p:custDataLst>
              <p:tags r:id="rId3"/>
            </p:custDataLst>
          </p:nvPr>
        </p:nvPicPr>
        <p:blipFill>
          <a:blip r:embed="rId6"/>
          <a:stretch>
            <a:fillRect/>
          </a:stretch>
        </p:blipFill>
        <p:spPr>
          <a:xfrm>
            <a:off x="1371600" y="1295400"/>
            <a:ext cx="6400800" cy="4267200"/>
          </a:xfrm>
          <a:prstGeom prst="rect">
            <a:avLst/>
          </a:prstGeom>
          <a:noFill/>
          <a:ln>
            <a:noFill/>
            <a:miter lim="800000"/>
          </a:ln>
        </p:spPr>
      </p:pic>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descr="A group of people around each otherDescription automatically generated"/>
          <p:cNvPicPr>
            <a:picLocks noChangeAspect="1"/>
          </p:cNvPicPr>
          <p:nvPr>
            <p:custDataLst>
              <p:tags r:id="rId2"/>
            </p:custDataLst>
          </p:nvPr>
        </p:nvPicPr>
        <p:blipFill>
          <a:blip r:embed="rId7"/>
          <a:stretch>
            <a:fillRect/>
          </a:stretch>
        </p:blipFill>
        <p:spPr>
          <a:xfrm>
            <a:off x="2786063" y="1844675"/>
            <a:ext cx="3883025" cy="4995863"/>
          </a:xfrm>
          <a:prstGeom prst="rect">
            <a:avLst/>
          </a:prstGeom>
          <a:noFill/>
          <a:ln>
            <a:noFill/>
            <a:miter lim="800000"/>
          </a:ln>
        </p:spPr>
      </p:pic>
      <p:sp>
        <p:nvSpPr>
          <p:cNvPr id="147458" name="TextBox 1"/>
          <p:cNvSpPr/>
          <p:nvPr>
            <p:custDataLst>
              <p:tags r:id="rId3"/>
            </p:custDataLst>
          </p:nvPr>
        </p:nvSpPr>
        <p:spPr>
          <a:xfrm>
            <a:off x="304800" y="242888"/>
            <a:ext cx="8686800" cy="1601787"/>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a:spcBef>
                <a:spcPct val="0"/>
              </a:spcBef>
              <a:buFontTx/>
              <a:buNone/>
            </a:pPr>
            <a:r>
              <a:rPr lang="en-US" altLang="en-US" sz="4400" b="1">
                <a:solidFill>
                  <a:srgbClr val="006600"/>
                </a:solidFill>
                <a:latin typeface="Arial"/>
              </a:rPr>
              <a:t>Another amazing resource!</a:t>
            </a:r>
          </a:p>
          <a:p>
            <a:pPr marL="0" lvl="0" indent="0" algn="ctr" defTabSz="914400">
              <a:spcBef>
                <a:spcPct val="0"/>
              </a:spcBef>
              <a:buFontTx/>
              <a:buNone/>
            </a:pPr>
            <a:r>
              <a:rPr lang="en-US" altLang="en-US" sz="1800" b="1">
                <a:latin typeface="Arial"/>
                <a:hlinkClick r:id="" action="ppaction://noaction"/>
              </a:rPr>
              <a:t>https://smhcollaborative.org/wp-content/uploads/2019/11/universalscreening.pdf</a:t>
            </a:r>
            <a:endParaRPr lang="en-US" altLang="en-US" sz="1800" b="1">
              <a:latin typeface="Arial"/>
            </a:endParaRPr>
          </a:p>
          <a:p>
            <a:pPr marL="0" lvl="0" indent="0" defTabSz="914400">
              <a:spcBef>
                <a:spcPct val="0"/>
              </a:spcBef>
              <a:buFontTx/>
              <a:buNone/>
            </a:pPr>
            <a:r>
              <a:rPr lang="en-US" altLang="en-US" sz="1800" b="1">
                <a:solidFill>
                  <a:srgbClr val="006600"/>
                </a:solidFill>
                <a:latin typeface="Arial"/>
              </a:rPr>
              <a:t> </a:t>
            </a:r>
            <a:endParaRPr lang="en-US" altLang="en-US" sz="1800">
              <a:latin typeface="Arial"/>
            </a:endParaRPr>
          </a:p>
        </p:txBody>
      </p:sp>
      <p:sp>
        <p:nvSpPr>
          <p:cNvPr id="147459" name="New shape"/>
          <p:cNvSpPr/>
          <p:nvPr>
            <p:custDataLst>
              <p:tags r:id="rId4"/>
            </p:custDataLst>
          </p:nvPr>
        </p:nvSpPr>
        <p:spPr>
          <a:xfrm>
            <a:off x="2882900" y="959168"/>
            <a:ext cx="89154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4"/>
          <p:cNvSpPr>
            <a:spLocks noGrp="1"/>
          </p:cNvSpPr>
          <p:nvPr>
            <p:ph type="title"/>
            <p:custDataLst>
              <p:tags r:id="rId2"/>
            </p:custDataLst>
          </p:nvPr>
        </p:nvSpPr>
        <p:spPr>
          <a:xfrm>
            <a:off x="250825" y="76200"/>
            <a:ext cx="8664575" cy="644525"/>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a:solidFill>
                  <a:srgbClr val="006600"/>
                </a:solidFill>
              </a:rPr>
              <a:t>SSBD Screening Process</a:t>
            </a:r>
          </a:p>
        </p:txBody>
      </p:sp>
      <p:grpSp>
        <p:nvGrpSpPr>
          <p:cNvPr id="219138" name="Group 17"/>
          <p:cNvGrpSpPr/>
          <p:nvPr>
            <p:custDataLst>
              <p:tags r:id="rId3"/>
            </p:custDataLst>
          </p:nvPr>
        </p:nvGrpSpPr>
        <p:grpSpPr>
          <a:xfrm>
            <a:off x="0" y="762000"/>
            <a:ext cx="9144000" cy="6096000"/>
            <a:chOff x="-152400" y="1066800"/>
            <a:chExt cx="9144000" cy="5861538"/>
          </a:xfrm>
        </p:grpSpPr>
        <p:sp>
          <p:nvSpPr>
            <p:cNvPr id="219140" name="Rectangle 6"/>
            <p:cNvSpPr/>
            <p:nvPr>
              <p:custDataLst>
                <p:tags r:id="rId5"/>
              </p:custDataLst>
            </p:nvPr>
          </p:nvSpPr>
          <p:spPr>
            <a:xfrm>
              <a:off x="838200" y="1066800"/>
              <a:ext cx="7391400" cy="30528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white"/>
                  </a:solidFill>
                  <a:effectLst/>
                  <a:uLnTx/>
                  <a:uFillTx/>
                  <a:latin typeface="+mn-lt"/>
                  <a:ea typeface="+mn-ea"/>
                  <a:cs typeface="Arial" panose="020B0604020202020204" pitchFamily="34" charset="0"/>
                </a:rPr>
                <a:t>Pool of Regular Classroom Students</a:t>
              </a:r>
            </a:p>
          </p:txBody>
        </p:sp>
        <p:sp>
          <p:nvSpPr>
            <p:cNvPr id="219141" name="Down Arrow 7"/>
            <p:cNvSpPr/>
            <p:nvPr>
              <p:custDataLst>
                <p:tags r:id="rId6"/>
              </p:custDataLst>
            </p:nvPr>
          </p:nvSpPr>
          <p:spPr>
            <a:xfrm>
              <a:off x="762000" y="1448411"/>
              <a:ext cx="7391400" cy="1599711"/>
            </a:xfrm>
            <a:prstGeom prst="downArrow">
              <a:avLst>
                <a:gd name="adj1" fmla="val 50000"/>
                <a:gd name="adj2" fmla="val 537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000000"/>
                  </a:solidFill>
                  <a:effectLst/>
                  <a:uLnTx/>
                  <a:uFillTx/>
                  <a:latin typeface="+mn-lt"/>
                  <a:ea typeface="+mn-ea"/>
                  <a:cs typeface="Arial" panose="020B0604020202020204" pitchFamily="34" charset="0"/>
                </a:rPr>
                <a:t>TEACHER SCREENING</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rPr>
                <a:t>on Internalizing and Externalizing Behavioral Dimensions</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1" u="none" strike="noStrike" kern="1200" cap="none" spc="0" normalizeH="0" baseline="0" noProof="0">
                  <a:ln>
                    <a:noFill/>
                  </a:ln>
                  <a:solidFill>
                    <a:srgbClr val="000000"/>
                  </a:solidFill>
                  <a:effectLst/>
                  <a:uLnTx/>
                  <a:uFillTx/>
                  <a:latin typeface="+mn-lt"/>
                  <a:ea typeface="+mn-ea"/>
                  <a:cs typeface="Arial" panose="020B0604020202020204" pitchFamily="34" charset="0"/>
                </a:rPr>
                <a:t>3 Highest Ranked Pupils on Externalizing and on Internalizing  Behavior Criteria</a:t>
              </a:r>
            </a:p>
          </p:txBody>
        </p:sp>
        <p:sp>
          <p:nvSpPr>
            <p:cNvPr id="219142" name="Down Arrow 8"/>
            <p:cNvSpPr/>
            <p:nvPr>
              <p:custDataLst>
                <p:tags r:id="rId7"/>
              </p:custDataLst>
            </p:nvPr>
          </p:nvSpPr>
          <p:spPr>
            <a:xfrm>
              <a:off x="1066800" y="3200766"/>
              <a:ext cx="6781800" cy="1294423"/>
            </a:xfrm>
            <a:prstGeom prst="downArrow">
              <a:avLst>
                <a:gd name="adj1" fmla="val 50000"/>
                <a:gd name="adj2" fmla="val 53704"/>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600" b="0" i="0" u="none" strike="noStrike" kern="1200" cap="none" spc="0" normalizeH="0" baseline="0" noProof="0">
                  <a:ln>
                    <a:noFill/>
                  </a:ln>
                  <a:solidFill>
                    <a:srgbClr val="000000"/>
                  </a:solidFill>
                  <a:effectLst/>
                  <a:uLnTx/>
                  <a:uFillTx/>
                  <a:latin typeface="+mn-lt"/>
                  <a:ea typeface="+mn-ea"/>
                  <a:cs typeface="Arial" panose="020B0604020202020204" pitchFamily="34" charset="0"/>
                </a:rPr>
                <a:t>TEACHER RATING</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000000"/>
                  </a:solidFill>
                  <a:effectLst/>
                  <a:uLnTx/>
                  <a:uFillTx/>
                  <a:latin typeface="+mn-lt"/>
                  <a:ea typeface="+mn-ea"/>
                  <a:cs typeface="Arial" panose="020B0604020202020204" pitchFamily="34" charset="0"/>
                </a:rPr>
                <a:t>on Critical Events Index and Combined Frequency Index</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1" u="none" strike="noStrike" kern="1200" cap="none" spc="0" normalizeH="0" baseline="0" noProof="0">
                  <a:ln>
                    <a:noFill/>
                  </a:ln>
                  <a:solidFill>
                    <a:srgbClr val="000000"/>
                  </a:solidFill>
                  <a:effectLst/>
                  <a:uLnTx/>
                  <a:uFillTx/>
                  <a:latin typeface="+mn-lt"/>
                  <a:ea typeface="+mn-ea"/>
                  <a:cs typeface="Arial" panose="020B0604020202020204" pitchFamily="34" charset="0"/>
                </a:rPr>
                <a:t>Exceed Normative Criteria on CEI of CFI</a:t>
              </a:r>
            </a:p>
          </p:txBody>
        </p:sp>
        <p:sp>
          <p:nvSpPr>
            <p:cNvPr id="219143" name="Down Arrow 9"/>
            <p:cNvSpPr/>
            <p:nvPr>
              <p:custDataLst>
                <p:tags r:id="rId8"/>
              </p:custDataLst>
            </p:nvPr>
          </p:nvSpPr>
          <p:spPr>
            <a:xfrm>
              <a:off x="1219200" y="4647833"/>
              <a:ext cx="6248400" cy="1601238"/>
            </a:xfrm>
            <a:prstGeom prst="downArrow">
              <a:avLst>
                <a:gd name="adj1" fmla="val 50000"/>
                <a:gd name="adj2" fmla="val 5370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white"/>
                  </a:solidFill>
                  <a:effectLst/>
                  <a:uLnTx/>
                  <a:uFillTx/>
                  <a:latin typeface="+mn-lt"/>
                  <a:ea typeface="+mn-ea"/>
                  <a:cs typeface="Arial" panose="020B0604020202020204" pitchFamily="34" charset="0"/>
                </a:rPr>
                <a:t>DIRECT OBSERVATION</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00" b="0" i="0" u="none" strike="noStrike" kern="1200" cap="none" spc="0" normalizeH="0" baseline="0" noProof="0">
                <a:ln>
                  <a:noFill/>
                </a:ln>
                <a:solidFill>
                  <a:prstClr val="white"/>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white"/>
                  </a:solidFill>
                  <a:effectLst/>
                  <a:uLnTx/>
                  <a:uFillTx/>
                  <a:latin typeface="+mn-lt"/>
                  <a:ea typeface="+mn-ea"/>
                  <a:cs typeface="Arial" panose="020B0604020202020204" pitchFamily="34" charset="0"/>
                </a:rPr>
                <a:t>of Selected Pupils in Classroom and on Playground</a:t>
              </a: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 b="0" i="0" u="none" strike="noStrike" kern="1200" cap="none" spc="0" normalizeH="0" baseline="0" noProof="0">
                <a:ln>
                  <a:noFill/>
                </a:ln>
                <a:solidFill>
                  <a:prstClr val="white"/>
                </a:solidFill>
                <a:effectLst/>
                <a:uLnTx/>
                <a:uFillTx/>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1" u="none" strike="noStrike" kern="1200" cap="none" spc="0" normalizeH="0" baseline="0" noProof="0">
                  <a:ln>
                    <a:noFill/>
                  </a:ln>
                  <a:solidFill>
                    <a:prstClr val="white"/>
                  </a:solidFill>
                  <a:effectLst/>
                  <a:uLnTx/>
                  <a:uFillTx/>
                  <a:latin typeface="+mn-lt"/>
                  <a:ea typeface="+mn-ea"/>
                  <a:cs typeface="Arial" panose="020B0604020202020204" pitchFamily="34" charset="0"/>
                </a:rPr>
                <a:t>Exceed Normative Criteria on AET and PSB</a:t>
              </a:r>
            </a:p>
          </p:txBody>
        </p:sp>
        <p:sp>
          <p:nvSpPr>
            <p:cNvPr id="219144" name="Rectangle 10"/>
            <p:cNvSpPr/>
            <p:nvPr>
              <p:custDataLst>
                <p:tags r:id="rId9"/>
              </p:custDataLst>
            </p:nvPr>
          </p:nvSpPr>
          <p:spPr>
            <a:xfrm>
              <a:off x="2743200" y="2819156"/>
              <a:ext cx="3429000" cy="3052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mn-lt"/>
                  <a:ea typeface="+mn-ea"/>
                  <a:cs typeface="Arial"/>
                </a:rPr>
                <a:t>PASS GATE 1</a:t>
              </a:r>
            </a:p>
          </p:txBody>
        </p:sp>
        <p:sp>
          <p:nvSpPr>
            <p:cNvPr id="219145" name="Rectangle 11"/>
            <p:cNvSpPr/>
            <p:nvPr>
              <p:custDataLst>
                <p:tags r:id="rId10"/>
              </p:custDataLst>
            </p:nvPr>
          </p:nvSpPr>
          <p:spPr>
            <a:xfrm>
              <a:off x="2667000" y="4267750"/>
              <a:ext cx="3429000" cy="3037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mn-lt"/>
                  <a:ea typeface="+mn-ea"/>
                  <a:cs typeface="Arial"/>
                </a:rPr>
                <a:t>PASS GATE 2</a:t>
              </a:r>
            </a:p>
          </p:txBody>
        </p:sp>
        <p:sp>
          <p:nvSpPr>
            <p:cNvPr id="219146" name="Rectangle 12"/>
            <p:cNvSpPr/>
            <p:nvPr>
              <p:custDataLst>
                <p:tags r:id="rId11"/>
              </p:custDataLst>
            </p:nvPr>
          </p:nvSpPr>
          <p:spPr>
            <a:xfrm>
              <a:off x="2743200" y="5943783"/>
              <a:ext cx="3429000" cy="3052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prstClr val="black"/>
                  </a:solidFill>
                  <a:effectLst/>
                  <a:uLnTx/>
                  <a:uFillTx/>
                  <a:latin typeface="+mn-lt"/>
                  <a:ea typeface="+mn-ea"/>
                  <a:cs typeface="Arial"/>
                </a:rPr>
                <a:t>PASS GATE 3</a:t>
              </a:r>
            </a:p>
          </p:txBody>
        </p:sp>
        <p:sp>
          <p:nvSpPr>
            <p:cNvPr id="219147" name="Rectangle 13"/>
            <p:cNvSpPr/>
            <p:nvPr>
              <p:custDataLst>
                <p:tags r:id="rId12"/>
              </p:custDataLst>
            </p:nvPr>
          </p:nvSpPr>
          <p:spPr>
            <a:xfrm>
              <a:off x="-152400" y="6249072"/>
              <a:ext cx="3733800" cy="67926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rPr>
                <a:t>Pre-referral Intervention(s)</a:t>
              </a:r>
            </a:p>
          </p:txBody>
        </p:sp>
        <p:sp>
          <p:nvSpPr>
            <p:cNvPr id="219148" name="Rectangle 14"/>
            <p:cNvSpPr/>
            <p:nvPr>
              <p:custDataLst>
                <p:tags r:id="rId13"/>
              </p:custDataLst>
            </p:nvPr>
          </p:nvSpPr>
          <p:spPr>
            <a:xfrm>
              <a:off x="4533900" y="6293338"/>
              <a:ext cx="4457700" cy="635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rPr>
                <a:t>Child may be referred to Intensive Level  </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prstClr val="black"/>
                  </a:solidFill>
                  <a:effectLst/>
                  <a:uLnTx/>
                  <a:uFillTx/>
                  <a:latin typeface="+mn-lt"/>
                  <a:ea typeface="+mn-ea"/>
                  <a:cs typeface="Arial" panose="020B0604020202020204" pitchFamily="34" charset="0"/>
                </a:rPr>
                <a:t>Team for Individualized Supports</a:t>
              </a:r>
            </a:p>
          </p:txBody>
        </p:sp>
        <p:cxnSp>
          <p:nvCxnSpPr>
            <p:cNvPr id="219149" name="Straight Arrow Connector 15"/>
            <p:cNvCxnSpPr>
              <a:stCxn id="219146" idx="2"/>
            </p:cNvCxnSpPr>
            <p:nvPr/>
          </p:nvCxnSpPr>
          <p:spPr>
            <a:xfrm>
              <a:off x="4457700" y="6249072"/>
              <a:ext cx="438150" cy="227439"/>
            </a:xfrm>
            <a:prstGeom prst="line">
              <a:avLst/>
            </a:prstGeom>
            <a:noFill/>
            <a:ln>
              <a:solidFill>
                <a:schemeClr val="tx1"/>
              </a:solidFill>
              <a:miter lim="800000"/>
              <a:tailEnd type="arrow"/>
            </a:ln>
          </p:spPr>
        </p:cxnSp>
        <p:cxnSp>
          <p:nvCxnSpPr>
            <p:cNvPr id="219150" name="Straight Arrow Connector 16"/>
            <p:cNvCxnSpPr>
              <a:stCxn id="219146" idx="2"/>
            </p:cNvCxnSpPr>
            <p:nvPr/>
          </p:nvCxnSpPr>
          <p:spPr>
            <a:xfrm flipH="1">
              <a:off x="3124200" y="6249072"/>
              <a:ext cx="1333500" cy="227439"/>
            </a:xfrm>
            <a:prstGeom prst="line">
              <a:avLst/>
            </a:prstGeom>
            <a:noFill/>
            <a:ln>
              <a:solidFill>
                <a:schemeClr val="tx1"/>
              </a:solidFill>
              <a:miter lim="800000"/>
              <a:tailEnd type="arrow"/>
            </a:ln>
          </p:spPr>
        </p:cxnSp>
        <p:cxnSp>
          <p:nvCxnSpPr>
            <p:cNvPr id="219151" name="Straight Arrow Connector 17"/>
            <p:cNvCxnSpPr>
              <a:stCxn id="219147" idx="3"/>
              <a:endCxn id="219148" idx="1"/>
            </p:cNvCxnSpPr>
            <p:nvPr/>
          </p:nvCxnSpPr>
          <p:spPr>
            <a:xfrm>
              <a:off x="3581400" y="6589468"/>
              <a:ext cx="952500" cy="21370"/>
            </a:xfrm>
            <a:prstGeom prst="line">
              <a:avLst/>
            </a:prstGeom>
            <a:noFill/>
            <a:ln>
              <a:solidFill>
                <a:schemeClr val="tx1"/>
              </a:solidFill>
              <a:miter lim="800000"/>
              <a:headEnd type="arrow"/>
              <a:tailEnd type="arrow"/>
            </a:ln>
          </p:spPr>
        </p:cxnSp>
      </p:grpSp>
      <p:sp>
        <p:nvSpPr>
          <p:cNvPr id="219139" name="Footer Placeholder 1"/>
          <p:cNvSpPr txBox="1">
            <a:spLocks noGrp="1"/>
          </p:cNvSpPr>
          <p:nvPr>
            <p:ph type="ftr" idx="11"/>
            <p:custDataLst>
              <p:tags r:id="rId4"/>
            </p:custDataLst>
          </p:nvPr>
        </p:nvSpPr>
        <p:spPr>
          <a:xfrm>
            <a:off x="6324600" y="4613275"/>
            <a:ext cx="2895600" cy="365125"/>
          </a:xfrm>
          <a:prstGeom prst="rect">
            <a:avLst/>
          </a:prstGeom>
          <a:noFill/>
        </p:spPr>
        <p:txBody>
          <a:bodyPr vert="horz" lIns="91440" tIns="45720" rIns="91440" bIns="45720"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rgbClr val="323232"/>
                </a:solidFill>
                <a:effectLst/>
                <a:uLnTx/>
                <a:uFillTx/>
                <a:latin typeface="+mn-lt"/>
                <a:ea typeface="+mn-ea"/>
                <a:cs typeface="+mn-cs"/>
              </a:rPr>
              <a:t>(Lane &amp; Oakes, 2012)</a:t>
            </a: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custDataLst>
              <p:tags r:id="rId2"/>
            </p:custDataLst>
          </p:nvPr>
        </p:nvSpPr>
        <p:spPr>
          <a:xfrm>
            <a:off x="457200" y="274638"/>
            <a:ext cx="8229600" cy="639762"/>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List of Screeners</a:t>
            </a:r>
          </a:p>
        </p:txBody>
      </p:sp>
      <p:sp>
        <p:nvSpPr>
          <p:cNvPr id="221186" name="Content Placeholder 2"/>
          <p:cNvSpPr>
            <a:spLocks noGrp="1"/>
          </p:cNvSpPr>
          <p:nvPr>
            <p:ph idx="1"/>
            <p:custDataLst>
              <p:tags r:id="rId3"/>
            </p:custDataLst>
          </p:nvPr>
        </p:nvSpPr>
        <p:spPr>
          <a:xfrm>
            <a:off x="457200" y="919163"/>
            <a:ext cx="8229600" cy="4956175"/>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en-US" altLang="en-US" sz="2400"/>
              <a:t>Student Risk Screening Scale </a:t>
            </a:r>
            <a:r>
              <a:rPr lang="en-US" altLang="en-US" sz="2400">
                <a:hlinkClick r:id="" action="ppaction://noaction"/>
              </a:rPr>
              <a:t>http://miblsi.cenmi.org/MiBLSiModel/Evaluation/Measures/StudentRiskScreeningScale.aspx</a:t>
            </a:r>
            <a:endParaRPr lang="en-US" altLang="en-US" sz="2400"/>
          </a:p>
          <a:p>
            <a:pPr lvl="0"/>
            <a:r>
              <a:rPr lang="en-US" altLang="en-US" sz="2400"/>
              <a:t>Social Skills Improvement System </a:t>
            </a:r>
            <a:r>
              <a:rPr lang="en-US" altLang="en-US" sz="2400">
                <a:hlinkClick r:id="" action="ppaction://noaction"/>
              </a:rPr>
              <a:t>http://www.pearsonclinical.com/education/products/100000322/social-skills-improvement-system-ssis-rating-scales.html</a:t>
            </a:r>
            <a:r>
              <a:rPr lang="en-US" altLang="en-US" sz="2400"/>
              <a:t> </a:t>
            </a:r>
          </a:p>
          <a:p>
            <a:pPr lvl="0"/>
            <a:r>
              <a:rPr lang="en-US" altLang="en-US" sz="2400"/>
              <a:t>Strengths and Difficulties Questionnaire  </a:t>
            </a:r>
            <a:r>
              <a:rPr lang="en-US" altLang="en-US" sz="2400">
                <a:hlinkClick r:id="" action="ppaction://noaction"/>
              </a:rPr>
              <a:t>www.sdqinfo.org</a:t>
            </a:r>
            <a:endParaRPr lang="en-US" altLang="en-US" sz="2400"/>
          </a:p>
          <a:p>
            <a:pPr lvl="0"/>
            <a:r>
              <a:rPr lang="en-US" altLang="en-US" sz="2400"/>
              <a:t>Systematic Screening for Behavior Disorders </a:t>
            </a:r>
            <a:r>
              <a:rPr lang="en-US" altLang="en-US" sz="2400">
                <a:hlinkClick r:id="" action="ppaction://noaction"/>
              </a:rPr>
              <a:t>http://store.cambiumlearning.com</a:t>
            </a:r>
            <a:r>
              <a:rPr lang="en-US" altLang="en-US" sz="2400"/>
              <a:t> </a:t>
            </a:r>
          </a:p>
          <a:p>
            <a:pPr lvl="0"/>
            <a:r>
              <a:rPr lang="en-US" altLang="en-US" sz="2400"/>
              <a:t>BASC™-2 Behavioral and Emotional Screening System (BASC-2 BESS) </a:t>
            </a:r>
            <a:r>
              <a:rPr lang="en-US" altLang="en-US" sz="2400">
                <a:hlinkClick r:id="" action="ppaction://noaction"/>
              </a:rPr>
              <a:t>http://www.pearsonassessments.com</a:t>
            </a:r>
            <a:r>
              <a:rPr lang="en-US" altLang="en-US" sz="2400"/>
              <a:t> </a:t>
            </a:r>
          </a:p>
          <a:p>
            <a:pPr lvl="0"/>
            <a:r>
              <a:rPr lang="en-US" altLang="en-US" sz="2400"/>
              <a:t>Social, Academic &amp; Emotional Behavior Risks Screener </a:t>
            </a:r>
            <a:r>
              <a:rPr lang="en-US" altLang="en-US" sz="2400">
                <a:hlinkClick r:id="" action="ppaction://noaction"/>
              </a:rPr>
              <a:t>http://ebi.missouri.edu/?p=1116</a:t>
            </a:r>
            <a:r>
              <a:rPr lang="en-US" altLang="en-US" sz="2400"/>
              <a:t>  </a:t>
            </a:r>
          </a:p>
          <a:p>
            <a:pPr lvl="0"/>
            <a:endParaRPr lang="en-US" altLang="en-US" sz="2400"/>
          </a:p>
          <a:p>
            <a:pPr lvl="0"/>
            <a:endParaRPr lang="en-US" altLang="en-US" sz="2400"/>
          </a:p>
          <a:p>
            <a:pPr lvl="0"/>
            <a:endParaRPr lang="en-US" altLang="en-US" sz="2400"/>
          </a:p>
          <a:p>
            <a:pPr lvl="0">
              <a:buNone/>
            </a:pPr>
            <a:endParaRPr lang="en-US" altLang="en-US" sz="2400"/>
          </a:p>
        </p:txBody>
      </p:sp>
      <p:sp>
        <p:nvSpPr>
          <p:cNvPr id="221187" name="New shape"/>
          <p:cNvSpPr/>
          <p:nvPr>
            <p:custDataLst>
              <p:tags r:id="rId4"/>
            </p:custDataLst>
          </p:nvPr>
        </p:nvSpPr>
        <p:spPr>
          <a:xfrm>
            <a:off x="548640" y="1330643"/>
            <a:ext cx="131064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2"/>
              </a:rPr>
              <a:t>_</a:t>
            </a:r>
          </a:p>
        </p:txBody>
      </p:sp>
      <p:sp>
        <p:nvSpPr>
          <p:cNvPr id="221188" name="New shape"/>
          <p:cNvSpPr/>
          <p:nvPr>
            <p:custDataLst>
              <p:tags r:id="rId5"/>
            </p:custDataLst>
          </p:nvPr>
        </p:nvSpPr>
        <p:spPr>
          <a:xfrm>
            <a:off x="548640" y="2501075"/>
            <a:ext cx="176784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221189" name="New shape"/>
          <p:cNvSpPr/>
          <p:nvPr>
            <p:custDataLst>
              <p:tags r:id="rId6"/>
            </p:custDataLst>
          </p:nvPr>
        </p:nvSpPr>
        <p:spPr>
          <a:xfrm>
            <a:off x="5620703" y="3305747"/>
            <a:ext cx="22860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
        <p:nvSpPr>
          <p:cNvPr id="221190" name="New shape"/>
          <p:cNvSpPr/>
          <p:nvPr>
            <p:custDataLst>
              <p:tags r:id="rId7"/>
            </p:custDataLst>
          </p:nvPr>
        </p:nvSpPr>
        <p:spPr>
          <a:xfrm>
            <a:off x="548640" y="4110419"/>
            <a:ext cx="48768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
        <p:nvSpPr>
          <p:cNvPr id="221191" name="New shape"/>
          <p:cNvSpPr/>
          <p:nvPr>
            <p:custDataLst>
              <p:tags r:id="rId8"/>
            </p:custDataLst>
          </p:nvPr>
        </p:nvSpPr>
        <p:spPr>
          <a:xfrm>
            <a:off x="1299726" y="4915091"/>
            <a:ext cx="5029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6"/>
              </a:rPr>
              <a:t>_</a:t>
            </a:r>
          </a:p>
        </p:txBody>
      </p:sp>
      <p:sp>
        <p:nvSpPr>
          <p:cNvPr id="221192" name="New shape"/>
          <p:cNvSpPr/>
          <p:nvPr>
            <p:custDataLst>
              <p:tags r:id="rId9"/>
            </p:custDataLst>
          </p:nvPr>
        </p:nvSpPr>
        <p:spPr>
          <a:xfrm>
            <a:off x="548640" y="5719763"/>
            <a:ext cx="47244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7"/>
              </a:rPr>
              <a:t>_</a:t>
            </a:r>
          </a:p>
        </p:txBody>
      </p:sp>
    </p:spTree>
    <p:custDataLst>
      <p:tags r:id="rId1"/>
    </p:custData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br>
              <a:rPr lang="en-US" altLang="en-US" sz="4000" b="1">
                <a:solidFill>
                  <a:srgbClr val="006600"/>
                </a:solidFill>
              </a:rPr>
            </a:br>
            <a:r>
              <a:rPr lang="en-US" altLang="en-US" sz="4000" b="1">
                <a:solidFill>
                  <a:srgbClr val="006600"/>
                </a:solidFill>
              </a:rPr>
              <a:t>VT Example: </a:t>
            </a:r>
            <a:br>
              <a:rPr lang="en-US" altLang="en-US" sz="4000" b="1">
                <a:solidFill>
                  <a:srgbClr val="006600"/>
                </a:solidFill>
              </a:rPr>
            </a:br>
            <a:r>
              <a:rPr lang="en-US" altLang="en-US" sz="4000" b="1">
                <a:solidFill>
                  <a:srgbClr val="006600"/>
                </a:solidFill>
              </a:rPr>
              <a:t>Mt. Abe Union Supervisory District</a:t>
            </a:r>
            <a:br>
              <a:rPr lang="en-US" altLang="en-US" sz="4000" b="1">
                <a:solidFill>
                  <a:srgbClr val="006600"/>
                </a:solidFill>
              </a:rPr>
            </a:br>
            <a:endParaRPr lang="en-US" altLang="en-US" sz="4000" b="1">
              <a:solidFill>
                <a:srgbClr val="006600"/>
              </a:solidFill>
            </a:endParaRPr>
          </a:p>
        </p:txBody>
      </p:sp>
      <p:sp>
        <p:nvSpPr>
          <p:cNvPr id="223234" name="Content Placeholder 2"/>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514350" lvl="0" indent="-457200"/>
            <a:r>
              <a:rPr lang="en-US" altLang="en-US" sz="2800"/>
              <a:t>Use the BESS and SSIS through Aimsweb </a:t>
            </a:r>
          </a:p>
          <a:p>
            <a:pPr marL="514350" lvl="0" indent="-457200"/>
            <a:r>
              <a:rPr lang="en-US" altLang="en-US" sz="2800"/>
              <a:t>Screen 3x per year</a:t>
            </a:r>
          </a:p>
          <a:p>
            <a:pPr marL="514350" lvl="0" indent="-457200"/>
            <a:r>
              <a:rPr lang="en-US" altLang="en-US" sz="2800"/>
              <a:t>SEL Coordinator works with school PBIS coordinators to compile other relevant data (ODRs, nurses visits, absences) </a:t>
            </a:r>
          </a:p>
          <a:p>
            <a:pPr marL="514350" lvl="0" indent="-457200"/>
            <a:r>
              <a:rPr lang="en-US" altLang="en-US" sz="2800"/>
              <a:t>Students with elevated risk are matched to interventions</a:t>
            </a:r>
          </a:p>
          <a:p>
            <a:pPr marL="514350" lvl="0" indent="-457200"/>
            <a:r>
              <a:rPr lang="en-US" altLang="en-US" sz="2800"/>
              <a:t>SU Team views data from systems perspective</a:t>
            </a:r>
          </a:p>
          <a:p>
            <a:pPr marL="514350" lvl="0" indent="-457200"/>
            <a:r>
              <a:rPr lang="en-US" altLang="en-US" sz="2800"/>
              <a:t>Grade-level teams view data for particular students</a:t>
            </a: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4257" name="Content Placeholder 3"/>
          <p:cNvGraphicFramePr>
            <a:graphicFrameLocks noGrp="1"/>
          </p:cNvGraphicFramePr>
          <p:nvPr>
            <p:ph idx="1"/>
            <p:custDataLst>
              <p:tags r:id="rId3"/>
            </p:custDataLst>
          </p:nvPr>
        </p:nvGraphicFramePr>
        <p:xfrm>
          <a:off x="-50800" y="939800"/>
          <a:ext cx="9245600" cy="5588000"/>
        </p:xfrm>
        <a:graphic>
          <a:graphicData uri="http://schemas.openxmlformats.org/presentationml/2006/ole">
            <mc:AlternateContent xmlns:mc="http://schemas.openxmlformats.org/markup-compatibility/2006">
              <mc:Choice xmlns:v="urn:schemas-microsoft-com:vml" Requires="v">
                <p:oleObj spid="_x0000_s1039" name="Worksheet" r:id="rId7" imgW="0" imgH="0" progId="Excel.Sheet.8">
                  <p:embed/>
                </p:oleObj>
              </mc:Choice>
              <mc:Fallback>
                <p:oleObj name="Worksheet" r:id="rId7" imgW="0" imgH="0" progId="Excel.Sheet.8">
                  <p:embed/>
                  <p:pic>
                    <p:nvPicPr>
                      <p:cNvPr id="0" name="OLE substitute image"/>
                      <p:cNvPicPr/>
                      <p:nvPr/>
                    </p:nvPicPr>
                    <p:blipFill>
                      <a:blip r:embed="rId8"/>
                      <a:stretch>
                        <a:fillRect/>
                      </a:stretch>
                    </p:blipFill>
                    <p:spPr>
                      <a:xfrm>
                        <a:off x="-50800" y="939800"/>
                        <a:ext cx="9245600" cy="5588000"/>
                      </a:xfrm>
                      <a:prstGeom prst="rect">
                        <a:avLst/>
                      </a:prstGeom>
                      <a:noFill/>
                      <a:ln w="9525">
                        <a:noFill/>
                        <a:miter lim="800000"/>
                      </a:ln>
                    </p:spPr>
                  </p:pic>
                </p:oleObj>
              </mc:Fallback>
            </mc:AlternateContent>
          </a:graphicData>
        </a:graphic>
      </p:graphicFrame>
      <p:sp>
        <p:nvSpPr>
          <p:cNvPr id="224258" name="Title 1"/>
          <p:cNvSpPr>
            <a:spLocks noGrp="1"/>
          </p:cNvSpPr>
          <p:nvPr>
            <p:ph type="title"/>
            <p:custDataLst>
              <p:tags r:id="rId4"/>
            </p:custDataLst>
          </p:nvPr>
        </p:nvSpPr>
        <p:spPr>
          <a:xfrm>
            <a:off x="457200" y="533400"/>
            <a:ext cx="8458200" cy="990600"/>
          </a:xfrm>
          <a:prstGeom prst="rect">
            <a:avLst/>
          </a:prstGeom>
          <a:solidFill>
            <a:srgbClr val="5D81FF"/>
          </a:solid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i="1">
                <a:latin typeface="Gill Sans MT" charset="0"/>
              </a:rPr>
              <a:t>Stage 1</a:t>
            </a:r>
            <a:r>
              <a:rPr lang="en-US" altLang="en-US">
                <a:latin typeface="Gill Sans MT" charset="0"/>
              </a:rPr>
              <a:t>           		 </a:t>
            </a:r>
            <a:r>
              <a:rPr lang="en-US" altLang="en-US" i="1">
                <a:latin typeface="Gill Sans MT" charset="0"/>
              </a:rPr>
              <a:t>Stage 2</a:t>
            </a:r>
          </a:p>
        </p:txBody>
      </p:sp>
    </p:spTree>
    <p:custDataLst>
      <p:tags r:id="rId2"/>
    </p:custData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305" name="Title 1"/>
          <p:cNvSpPr>
            <a:spLocks noGrp="1"/>
          </p:cNvSpPr>
          <p:nvPr>
            <p:ph type="title"/>
            <p:custDataLst>
              <p:tags r:id="rId2"/>
            </p:custDataLst>
          </p:nvPr>
        </p:nvSpPr>
        <p:spPr>
          <a:xfrm>
            <a:off x="457200" y="274638"/>
            <a:ext cx="8229600" cy="1143000"/>
          </a:xfrm>
          <a:prstGeom prst="rect">
            <a:avLst/>
          </a:prstGeom>
          <a:solidFill>
            <a:srgbClr val="5D81FF"/>
          </a:solid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3200" i="1">
                <a:latin typeface="Gill Sans MT" charset="0"/>
              </a:rPr>
              <a:t>Results of screens helped teams choose which interventions to develop, use, or expand (4 schools)</a:t>
            </a:r>
          </a:p>
        </p:txBody>
      </p:sp>
      <p:graphicFrame>
        <p:nvGraphicFramePr>
          <p:cNvPr id="226306" name="Content Placeholder 3"/>
          <p:cNvGraphicFramePr>
            <a:graphicFrameLocks noGrp="1"/>
          </p:cNvGraphicFramePr>
          <p:nvPr>
            <p:ph idx="1"/>
            <p:custDataLst>
              <p:tags r:id="rId3"/>
            </p:custDataLst>
          </p:nvPr>
        </p:nvGraphicFramePr>
        <p:xfrm>
          <a:off x="228600" y="1945330"/>
          <a:ext cx="8915400" cy="4876800"/>
        </p:xfrm>
        <a:graphic>
          <a:graphicData uri="http://schemas.openxmlformats.org/drawingml/2006/chart">
            <c:chart xmlns:c="http://schemas.openxmlformats.org/drawingml/2006/chart" xmlns:r="http://schemas.openxmlformats.org/officeDocument/2006/relationships" r:id="rId7"/>
          </a:graphicData>
        </a:graphic>
      </p:graphicFrame>
      <p:pic>
        <p:nvPicPr>
          <p:cNvPr id="226307" name="Picture 1"/>
          <p:cNvPicPr>
            <a:picLocks noChangeAspect="1"/>
          </p:cNvPicPr>
          <p:nvPr>
            <p:custDataLst>
              <p:tags r:id="rId4"/>
            </p:custDataLst>
          </p:nvPr>
        </p:nvPicPr>
        <p:blipFill>
          <a:blip r:embed="rId8"/>
          <a:stretch>
            <a:fillRect/>
          </a:stretch>
        </p:blipFill>
        <p:spPr>
          <a:xfrm>
            <a:off x="6527800" y="1524000"/>
            <a:ext cx="2159000" cy="1587500"/>
          </a:xfrm>
          <a:prstGeom prst="rect">
            <a:avLst/>
          </a:prstGeom>
          <a:noFill/>
          <a:ln>
            <a:noFill/>
            <a:miter lim="800000"/>
          </a:ln>
        </p:spPr>
      </p:pic>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Screening Tips</a:t>
            </a:r>
          </a:p>
        </p:txBody>
      </p:sp>
      <p:sp>
        <p:nvSpPr>
          <p:cNvPr id="228354" name="Content Placeholder 2"/>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r>
              <a:rPr lang="en-US" altLang="en-US"/>
              <a:t>Recommended 2-3 times/year </a:t>
            </a:r>
          </a:p>
          <a:p>
            <a:pPr lvl="1" eaLnBrk="1" hangingPunct="1"/>
            <a:r>
              <a:rPr lang="en-US" altLang="en-US"/>
              <a:t>October &amp; February</a:t>
            </a:r>
          </a:p>
          <a:p>
            <a:pPr lvl="0" eaLnBrk="1" hangingPunct="1"/>
            <a:r>
              <a:rPr lang="en-US" altLang="en-US"/>
              <a:t>Group administration of Stage 1</a:t>
            </a:r>
          </a:p>
          <a:p>
            <a:pPr lvl="0" eaLnBrk="1" hangingPunct="1"/>
            <a:r>
              <a:rPr lang="en-US" altLang="en-US"/>
              <a:t>Teachers should have known students for at least one month</a:t>
            </a:r>
          </a:p>
          <a:p>
            <a:pPr lvl="0" eaLnBrk="1" hangingPunct="1"/>
            <a:r>
              <a:rPr lang="en-US" altLang="en-US"/>
              <a:t>Review definitions/examples of externalizing and internalizing problems</a:t>
            </a: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So pretty simple, right? Well…</a:t>
            </a:r>
          </a:p>
        </p:txBody>
      </p:sp>
      <p:sp>
        <p:nvSpPr>
          <p:cNvPr id="230402" name="Content Placeholder 2"/>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r>
              <a:rPr lang="en-US" altLang="en-US"/>
              <a:t>Family’</a:t>
            </a:r>
            <a:r>
              <a:rPr lang="en-US" altLang="ja-JP"/>
              <a:t>s right to privacy (opt out option)</a:t>
            </a:r>
          </a:p>
          <a:p>
            <a:pPr lvl="0" eaLnBrk="1" hangingPunct="1"/>
            <a:r>
              <a:rPr lang="en-US" altLang="en-US"/>
              <a:t>Clear &amp; efficient systems to support process</a:t>
            </a:r>
          </a:p>
          <a:p>
            <a:pPr lvl="0" eaLnBrk="1" hangingPunct="1"/>
            <a:r>
              <a:rPr lang="en-US" altLang="en-US"/>
              <a:t>Training &amp; TA</a:t>
            </a:r>
          </a:p>
          <a:p>
            <a:pPr lvl="0" eaLnBrk="1" hangingPunct="1"/>
            <a:r>
              <a:rPr lang="en-US" altLang="en-US"/>
              <a:t>Availability of supports</a:t>
            </a:r>
          </a:p>
          <a:p>
            <a:pPr lvl="0" eaLnBrk="1" hangingPunct="1"/>
            <a:r>
              <a:rPr lang="en-US" altLang="en-US"/>
              <a:t>Policy and liability issues</a:t>
            </a:r>
          </a:p>
          <a:p>
            <a:pPr lvl="0" eaLnBrk="1" hangingPunct="1"/>
            <a:r>
              <a:rPr lang="en-US" altLang="en-US" i="1"/>
              <a:t>What else?</a:t>
            </a:r>
          </a:p>
          <a:p>
            <a:pPr lvl="0" eaLnBrk="1" hangingPunct="1"/>
            <a:endParaRPr lang="en-US" altLang="en-US"/>
          </a:p>
          <a:p>
            <a:pPr lvl="0" eaLnBrk="1" hangingPunct="1"/>
            <a:endParaRPr lang="en-US" altLang="en-US"/>
          </a:p>
          <a:p>
            <a:pPr lvl="0" eaLnBrk="1" hangingPunct="1"/>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40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04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a:solidFill>
                  <a:srgbClr val="006600"/>
                </a:solidFill>
              </a:rPr>
              <a:t>Recommended Steps to Readiness</a:t>
            </a:r>
          </a:p>
        </p:txBody>
      </p:sp>
      <p:graphicFrame>
        <p:nvGraphicFramePr>
          <p:cNvPr id="232450" name="Content Placeholder 2"/>
          <p:cNvGraphicFramePr>
            <a:graphicFrameLocks noGrp="1"/>
          </p:cNvGraphicFramePr>
          <p:nvPr>
            <p:ph idx="1"/>
            <p:custDataLst>
              <p:tags r:id="rId3"/>
            </p:custDataLst>
          </p:nvPr>
        </p:nvGraphicFramePr>
        <p:xfrm>
          <a:off x="457200" y="1219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lgn="r" eaLnBrk="1" hangingPunct="1"/>
            <a:r>
              <a:rPr lang="en-US" altLang="en-US" b="1">
                <a:solidFill>
                  <a:srgbClr val="006600"/>
                </a:solidFill>
              </a:rPr>
              <a:t>Preparation for Screening</a:t>
            </a:r>
          </a:p>
        </p:txBody>
      </p:sp>
      <p:sp>
        <p:nvSpPr>
          <p:cNvPr id="234498" name="Vertical Text Placeholder 2"/>
          <p:cNvSpPr>
            <a:spLocks noGrp="1"/>
          </p:cNvSpPr>
          <p:nvPr>
            <p:ph type="body" orient="vert" idx="1"/>
            <p:custDataLst>
              <p:tags r:id="rId3"/>
            </p:custDataLst>
          </p:nvPr>
        </p:nvSpPr>
        <p:spPr>
          <a:xfrm>
            <a:off x="457200" y="1789113"/>
            <a:ext cx="8229600" cy="4525962"/>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lnSpc>
                <a:spcPct val="90000"/>
              </a:lnSpc>
              <a:buNone/>
            </a:pPr>
            <a:r>
              <a:rPr lang="en-US" altLang="en-US" sz="2700" b="1"/>
              <a:t>Before actual screening––</a:t>
            </a:r>
          </a:p>
          <a:p>
            <a:pPr lvl="0" eaLnBrk="1" hangingPunct="1">
              <a:lnSpc>
                <a:spcPct val="90000"/>
              </a:lnSpc>
            </a:pPr>
            <a:r>
              <a:rPr lang="en-US" altLang="en-US" sz="2700"/>
              <a:t>Have a solid Targeted PBIS system (with interventions) already in place</a:t>
            </a:r>
          </a:p>
          <a:p>
            <a:pPr lvl="0" eaLnBrk="1" hangingPunct="1">
              <a:lnSpc>
                <a:spcPct val="90000"/>
              </a:lnSpc>
            </a:pPr>
            <a:r>
              <a:rPr lang="en-US" altLang="en-US" sz="2700"/>
              <a:t>Tie in to existing PBIS systems (integration, NOT add-on)</a:t>
            </a:r>
          </a:p>
          <a:p>
            <a:pPr lvl="0" eaLnBrk="1" hangingPunct="1">
              <a:lnSpc>
                <a:spcPct val="90000"/>
              </a:lnSpc>
            </a:pPr>
            <a:r>
              <a:rPr lang="en-US" altLang="en-US" sz="2700"/>
              <a:t>Identify your school’</a:t>
            </a:r>
            <a:r>
              <a:rPr lang="en-US" altLang="ja-JP" sz="2700"/>
              <a:t>s risk factors, or other behavior indicators you will track</a:t>
            </a:r>
          </a:p>
          <a:p>
            <a:pPr lvl="0" eaLnBrk="1" hangingPunct="1">
              <a:lnSpc>
                <a:spcPct val="90000"/>
              </a:lnSpc>
            </a:pPr>
            <a:r>
              <a:rPr lang="en-US" altLang="en-US" sz="2700"/>
              <a:t>Create a calendar for when your screenings will occur</a:t>
            </a:r>
          </a:p>
        </p:txBody>
      </p:sp>
      <p:sp>
        <p:nvSpPr>
          <p:cNvPr id="234499" name="Oval 3"/>
          <p:cNvSpPr>
            <a:spLocks noChangeArrowheads="1"/>
          </p:cNvSpPr>
          <p:nvPr>
            <p:custDataLst>
              <p:tags r:id="rId4"/>
            </p:custDataLst>
          </p:nvPr>
        </p:nvSpPr>
        <p:spPr bwMode="auto">
          <a:xfrm>
            <a:off x="304800" y="274638"/>
            <a:ext cx="2220913" cy="1325562"/>
          </a:xfrm>
          <a:prstGeom prst="ellipse">
            <a:avLst/>
          </a:prstGeom>
          <a:solidFill>
            <a:srgbClr val="FF0000"/>
          </a:solidFill>
          <a:ln w="9525">
            <a:solidFill>
              <a:srgbClr val="4A7EBB"/>
            </a:solidFill>
            <a:rou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34500" name="TextBox 4"/>
          <p:cNvSpPr/>
          <p:nvPr>
            <p:custDataLst>
              <p:tags r:id="rId5"/>
            </p:custDataLst>
          </p:nvPr>
        </p:nvSpPr>
        <p:spPr>
          <a:xfrm>
            <a:off x="457200" y="463550"/>
            <a:ext cx="2220913"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2800" b="1">
                <a:solidFill>
                  <a:schemeClr val="bg1"/>
                </a:solidFill>
              </a:rPr>
              <a:t>How to Get </a:t>
            </a:r>
          </a:p>
          <a:p>
            <a:pPr marL="0" lvl="0" indent="0" algn="ctr" defTabSz="914400" eaLnBrk="1" hangingPunct="1">
              <a:spcBef>
                <a:spcPct val="0"/>
              </a:spcBef>
              <a:buFontTx/>
              <a:buNone/>
            </a:pPr>
            <a:r>
              <a:rPr lang="en-US" altLang="en-US" sz="2800" b="1">
                <a:solidFill>
                  <a:schemeClr val="bg1"/>
                </a:solidFill>
              </a:rPr>
              <a:t>Started</a:t>
            </a:r>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lgn="r" eaLnBrk="1" hangingPunct="1"/>
            <a:r>
              <a:rPr lang="en-US" altLang="en-US" b="1">
                <a:solidFill>
                  <a:srgbClr val="006600"/>
                </a:solidFill>
              </a:rPr>
              <a:t>Preparation for Screening</a:t>
            </a:r>
          </a:p>
        </p:txBody>
      </p:sp>
      <p:sp>
        <p:nvSpPr>
          <p:cNvPr id="236546" name="Vertical Text Placeholder 2"/>
          <p:cNvSpPr>
            <a:spLocks noGrp="1"/>
          </p:cNvSpPr>
          <p:nvPr>
            <p:ph type="body" orient="vert"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buNone/>
            </a:pPr>
            <a:r>
              <a:rPr lang="en-US" altLang="en-US" b="1"/>
              <a:t>Select a Coordinator––</a:t>
            </a:r>
          </a:p>
          <a:p>
            <a:pPr lvl="0" eaLnBrk="1" hangingPunct="1">
              <a:buNone/>
            </a:pPr>
            <a:endParaRPr lang="en-US" altLang="en-US"/>
          </a:p>
          <a:p>
            <a:pPr lvl="0" eaLnBrk="1" hangingPunct="1">
              <a:buNone/>
            </a:pPr>
            <a:r>
              <a:rPr lang="en-US" altLang="en-US"/>
              <a:t>Someone with strong:</a:t>
            </a:r>
          </a:p>
          <a:p>
            <a:pPr lvl="0" eaLnBrk="1" hangingPunct="1"/>
            <a:r>
              <a:rPr lang="en-US" altLang="en-US"/>
              <a:t>Organizational skills </a:t>
            </a:r>
          </a:p>
          <a:p>
            <a:pPr lvl="0" eaLnBrk="1" hangingPunct="1"/>
            <a:r>
              <a:rPr lang="en-US" altLang="en-US"/>
              <a:t>Leadership skills</a:t>
            </a:r>
          </a:p>
          <a:p>
            <a:pPr lvl="0" eaLnBrk="1" hangingPunct="1"/>
            <a:r>
              <a:rPr lang="en-US" altLang="en-US"/>
              <a:t>Experience with assessment tools </a:t>
            </a:r>
          </a:p>
        </p:txBody>
      </p:sp>
      <p:sp>
        <p:nvSpPr>
          <p:cNvPr id="236547" name="Oval 3"/>
          <p:cNvSpPr>
            <a:spLocks noChangeArrowheads="1"/>
          </p:cNvSpPr>
          <p:nvPr>
            <p:custDataLst>
              <p:tags r:id="rId4"/>
            </p:custDataLst>
          </p:nvPr>
        </p:nvSpPr>
        <p:spPr bwMode="auto">
          <a:xfrm>
            <a:off x="381000" y="231775"/>
            <a:ext cx="2220913" cy="1325563"/>
          </a:xfrm>
          <a:prstGeom prst="ellipse">
            <a:avLst/>
          </a:prstGeom>
          <a:solidFill>
            <a:srgbClr val="FF0000"/>
          </a:solidFill>
          <a:ln w="9525">
            <a:solidFill>
              <a:srgbClr val="4A7EBB"/>
            </a:solidFill>
            <a:rou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36548" name="TextBox 4"/>
          <p:cNvSpPr/>
          <p:nvPr>
            <p:custDataLst>
              <p:tags r:id="rId5"/>
            </p:custDataLst>
          </p:nvPr>
        </p:nvSpPr>
        <p:spPr>
          <a:xfrm>
            <a:off x="457200" y="463550"/>
            <a:ext cx="2220913"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2800" b="1">
                <a:solidFill>
                  <a:schemeClr val="bg1"/>
                </a:solidFill>
              </a:rPr>
              <a:t>How to Get </a:t>
            </a:r>
          </a:p>
          <a:p>
            <a:pPr marL="0" lvl="0" indent="0" algn="ctr" defTabSz="914400" eaLnBrk="1" hangingPunct="1">
              <a:spcBef>
                <a:spcPct val="0"/>
              </a:spcBef>
              <a:buFontTx/>
              <a:buNone/>
            </a:pPr>
            <a:r>
              <a:rPr lang="en-US" altLang="en-US" sz="2800" b="1">
                <a:solidFill>
                  <a:schemeClr val="bg1"/>
                </a:solidFill>
              </a:rPr>
              <a:t>Started</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Agenda</a:t>
            </a:r>
          </a:p>
        </p:txBody>
      </p:sp>
      <p:graphicFrame>
        <p:nvGraphicFramePr>
          <p:cNvPr id="149506" name="Content Placeholder 3"/>
          <p:cNvGraphicFramePr>
            <a:graphicFrameLocks noGrp="1"/>
          </p:cNvGraphicFramePr>
          <p:nvPr>
            <p:ph idx="1"/>
            <p:custDataLst>
              <p:tags r:id="rId3"/>
            </p:custData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lgn="r" eaLnBrk="1" hangingPunct="1"/>
            <a:r>
              <a:rPr lang="en-US" altLang="en-US" b="1">
                <a:solidFill>
                  <a:srgbClr val="006600"/>
                </a:solidFill>
              </a:rPr>
              <a:t>Preparation for Screening</a:t>
            </a:r>
          </a:p>
        </p:txBody>
      </p:sp>
      <p:sp>
        <p:nvSpPr>
          <p:cNvPr id="238594" name="Vertical Text Placeholder 2"/>
          <p:cNvSpPr>
            <a:spLocks noGrp="1"/>
          </p:cNvSpPr>
          <p:nvPr>
            <p:ph type="body" orient="vert"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buNone/>
            </a:pPr>
            <a:r>
              <a:rPr lang="en-US" altLang="en-US" b="1"/>
              <a:t>Before actual screening––</a:t>
            </a:r>
          </a:p>
          <a:p>
            <a:pPr lvl="0" eaLnBrk="1" hangingPunct="1"/>
            <a:r>
              <a:rPr lang="en-US" altLang="en-US"/>
              <a:t>Provide plan for seamless transition from screening to intervention</a:t>
            </a:r>
          </a:p>
          <a:p>
            <a:pPr lvl="0" eaLnBrk="1" hangingPunct="1"/>
            <a:r>
              <a:rPr lang="en-US" altLang="en-US"/>
              <a:t>Provide teacher training</a:t>
            </a:r>
          </a:p>
          <a:p>
            <a:pPr lvl="0" eaLnBrk="1" hangingPunct="1"/>
            <a:r>
              <a:rPr lang="en-US" altLang="en-US"/>
              <a:t>Provide parental notification of screening and parental consent to intervene with youth identified by screener</a:t>
            </a:r>
          </a:p>
          <a:p>
            <a:pPr lvl="0" eaLnBrk="1" hangingPunct="1"/>
            <a:endParaRPr lang="en-US" altLang="en-US"/>
          </a:p>
          <a:p>
            <a:pPr lvl="0" eaLnBrk="1" hangingPunct="1">
              <a:buNone/>
            </a:pPr>
            <a:endParaRPr lang="en-US" altLang="en-US"/>
          </a:p>
        </p:txBody>
      </p:sp>
      <p:sp>
        <p:nvSpPr>
          <p:cNvPr id="238595" name="Oval 3"/>
          <p:cNvSpPr>
            <a:spLocks noChangeArrowheads="1"/>
          </p:cNvSpPr>
          <p:nvPr>
            <p:custDataLst>
              <p:tags r:id="rId4"/>
            </p:custDataLst>
          </p:nvPr>
        </p:nvSpPr>
        <p:spPr bwMode="auto">
          <a:xfrm>
            <a:off x="381000" y="277813"/>
            <a:ext cx="2220913" cy="1325562"/>
          </a:xfrm>
          <a:prstGeom prst="ellipse">
            <a:avLst/>
          </a:prstGeom>
          <a:solidFill>
            <a:srgbClr val="FF0000"/>
          </a:solidFill>
          <a:ln w="9525">
            <a:solidFill>
              <a:srgbClr val="4A7EBB"/>
            </a:solidFill>
            <a:rou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endParaRPr>
          </a:p>
        </p:txBody>
      </p:sp>
      <p:sp>
        <p:nvSpPr>
          <p:cNvPr id="238596" name="TextBox 4"/>
          <p:cNvSpPr/>
          <p:nvPr>
            <p:custDataLst>
              <p:tags r:id="rId5"/>
            </p:custDataLst>
          </p:nvPr>
        </p:nvSpPr>
        <p:spPr>
          <a:xfrm>
            <a:off x="457200" y="463550"/>
            <a:ext cx="2220913" cy="9540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r>
              <a:rPr lang="en-US" altLang="en-US" sz="2800" b="1">
                <a:solidFill>
                  <a:schemeClr val="bg1"/>
                </a:solidFill>
              </a:rPr>
              <a:t>How to Get </a:t>
            </a:r>
          </a:p>
          <a:p>
            <a:pPr marL="0" lvl="0" indent="0" algn="ctr" defTabSz="914400" eaLnBrk="1" hangingPunct="1">
              <a:spcBef>
                <a:spcPct val="0"/>
              </a:spcBef>
              <a:buFontTx/>
              <a:buNone/>
            </a:pPr>
            <a:r>
              <a:rPr lang="en-US" altLang="en-US" sz="2800" b="1">
                <a:solidFill>
                  <a:schemeClr val="bg1"/>
                </a:solidFill>
              </a:rPr>
              <a:t>Started</a:t>
            </a:r>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ctrTitle"/>
            <p:custDataLst>
              <p:tags r:id="rId2"/>
            </p:custDataLst>
          </p:nvPr>
        </p:nvSpPr>
        <p:spPr>
          <a:xfrm>
            <a:off x="685800" y="831850"/>
            <a:ext cx="7772400" cy="1524000"/>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en-US" sz="4400" b="1" i="0" u="none" strike="noStrike" kern="1200" cap="none" spc="0" normalizeH="0" baseline="0" noProof="0">
                <a:ln>
                  <a:noFill/>
                </a:ln>
                <a:solidFill>
                  <a:srgbClr val="006600"/>
                </a:solidFill>
                <a:effectLst/>
                <a:uLnTx/>
                <a:uFillTx/>
                <a:latin typeface="+mj-lt"/>
                <a:ea typeface="+mj-ea"/>
                <a:cs typeface="ＭＳ Ｐゴシック" pitchFamily="-84" charset="-128"/>
              </a:rPr>
              <a:t>What’</a:t>
            </a:r>
            <a:r>
              <a:rPr kumimoji="0" lang="en-US" altLang="ja-JP" sz="4400" b="1" i="0" u="none" strike="noStrike" kern="1200" cap="none" spc="0" normalizeH="0" baseline="0" noProof="0">
                <a:ln>
                  <a:noFill/>
                </a:ln>
                <a:solidFill>
                  <a:srgbClr val="006600"/>
                </a:solidFill>
                <a:effectLst/>
                <a:uLnTx/>
                <a:uFillTx/>
                <a:latin typeface="+mj-lt"/>
                <a:ea typeface="+mj-ea"/>
                <a:cs typeface="ＭＳ Ｐゴシック" pitchFamily="-84" charset="-128"/>
              </a:rPr>
              <a:t>s Next?</a:t>
            </a:r>
            <a:endParaRPr kumimoji="0" lang="en-US" altLang="en-US" sz="4400" b="1" i="0" u="none" strike="noStrike" kern="1200" cap="none" spc="0" normalizeH="0" baseline="0" noProof="0">
              <a:ln>
                <a:noFill/>
              </a:ln>
              <a:solidFill>
                <a:srgbClr val="006600"/>
              </a:solidFill>
              <a:effectLst/>
              <a:uLnTx/>
              <a:uFillTx/>
              <a:latin typeface="+mj-lt"/>
              <a:ea typeface="+mj-ea"/>
              <a:cs typeface="ＭＳ Ｐゴシック" pitchFamily="-84" charset="-128"/>
            </a:endParaRPr>
          </a:p>
        </p:txBody>
      </p:sp>
      <p:sp>
        <p:nvSpPr>
          <p:cNvPr id="240642" name="Content Placeholder 2"/>
          <p:cNvSpPr>
            <a:spLocks noGrp="1"/>
          </p:cNvSpPr>
          <p:nvPr>
            <p:ph type="subTitle" idx="1"/>
            <p:custDataLst>
              <p:tags r:id="rId3"/>
            </p:custDataLst>
          </p:nvPr>
        </p:nvSpPr>
        <p:spPr>
          <a:xfrm>
            <a:off x="693738" y="2355850"/>
            <a:ext cx="7848600" cy="2860675"/>
          </a:xfrm>
          <a:prstGeom prst="rect">
            <a:avLst/>
          </a:prstGeom>
        </p:spPr>
        <p:txBody>
          <a:bodyPr vert="horz" wrap="square" lIns="91440" tIns="45720" rIns="91440" bIns="45720" numCol="1" rtlCol="0" anchor="t" anchorCtr="0" compatLnSpc="1">
            <a:prstTxWarp prst="textNoShape">
              <a:avLst/>
            </a:prstTxWarp>
            <a:normAutofit/>
          </a:bodyPr>
          <a:lstStyle/>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a:ln>
                  <a:noFill/>
                </a:ln>
                <a:solidFill>
                  <a:schemeClr val="tx1"/>
                </a:solidFill>
                <a:effectLst/>
                <a:uLnTx/>
                <a:uFillTx/>
                <a:latin typeface="+mn-lt"/>
                <a:ea typeface="+mn-ea"/>
                <a:cs typeface="+mn-cs"/>
              </a:rPr>
              <a:t>Review </a:t>
            </a:r>
            <a:r>
              <a:rPr kumimoji="0" lang="en-US" sz="3200" b="0" i="1" u="none" strike="noStrike" kern="1200" cap="none" spc="0" normalizeH="0" baseline="0" noProof="0">
                <a:ln>
                  <a:noFill/>
                </a:ln>
                <a:solidFill>
                  <a:schemeClr val="tx1"/>
                </a:solidFill>
                <a:effectLst/>
                <a:uLnTx/>
                <a:uFillTx/>
                <a:latin typeface="+mn-lt"/>
                <a:ea typeface="+mn-ea"/>
                <a:cs typeface="+mn-cs"/>
              </a:rPr>
              <a:t>Universal Screening Steps to Readiness</a:t>
            </a:r>
          </a:p>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a:ln>
                  <a:noFill/>
                </a:ln>
                <a:solidFill>
                  <a:schemeClr val="tx1"/>
                </a:solidFill>
                <a:effectLst/>
                <a:uLnTx/>
                <a:uFillTx/>
                <a:latin typeface="+mn-lt"/>
                <a:ea typeface="+mn-ea"/>
                <a:cs typeface="+mn-cs"/>
              </a:rPr>
              <a:t>Determine where is your school in this process</a:t>
            </a:r>
          </a:p>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a:ln>
                  <a:noFill/>
                </a:ln>
                <a:solidFill>
                  <a:schemeClr val="tx1"/>
                </a:solidFill>
                <a:effectLst/>
                <a:uLnTx/>
                <a:uFillTx/>
                <a:latin typeface="+mn-lt"/>
                <a:ea typeface="+mn-ea"/>
                <a:cs typeface="+mn-cs"/>
              </a:rPr>
              <a:t>Review and select tools</a:t>
            </a: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custDataLst>
              <p:tags r:id="rId2"/>
            </p:custDataLst>
          </p:nvPr>
        </p:nvSpPr>
        <p:spPr>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a:ln>
                  <a:noFill/>
                </a:ln>
                <a:solidFill>
                  <a:schemeClr val="accent3">
                    <a:lumMod val="50000"/>
                  </a:schemeClr>
                </a:solidFill>
                <a:effectLst/>
                <a:uLnTx/>
                <a:uFillTx/>
                <a:latin typeface="+mj-lt"/>
                <a:ea typeface="ＭＳ Ｐゴシック" panose="020B0600070205080204" pitchFamily="34" charset="-128"/>
                <a:cs typeface="ＭＳ Ｐゴシック" pitchFamily="-84" charset="-128"/>
              </a:rPr>
              <a:t>Resources</a:t>
            </a:r>
          </a:p>
        </p:txBody>
      </p:sp>
      <p:sp>
        <p:nvSpPr>
          <p:cNvPr id="242690" name="Content Placeholder 2"/>
          <p:cNvSpPr>
            <a:spLocks noGrp="1"/>
          </p:cNvSpPr>
          <p:nvPr>
            <p:ph idx="1"/>
            <p:custDataLst>
              <p:tags r:id="rId3"/>
            </p:custDataLst>
          </p:nvPr>
        </p:nvSpPr>
        <p:spPr>
          <a:xfrm>
            <a:off x="457200" y="1328738"/>
            <a:ext cx="8229600" cy="4525962"/>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en-US" altLang="en-US" sz="2400"/>
              <a:t>Vermont PBIS: </a:t>
            </a:r>
            <a:r>
              <a:rPr lang="en-US" altLang="en-US" sz="2400">
                <a:hlinkClick r:id="" action="ppaction://noaction"/>
              </a:rPr>
              <a:t>http://pbisvermont.org</a:t>
            </a:r>
            <a:endParaRPr lang="en-US" altLang="en-US" sz="2400"/>
          </a:p>
          <a:p>
            <a:pPr lvl="0"/>
            <a:r>
              <a:rPr lang="en-US" altLang="en-US" sz="2400" b="1"/>
              <a:t>Best Practices in Universal Screening for Social, Emotional, and Behavioral Outcomes: An Implementation Guide: </a:t>
            </a:r>
            <a:r>
              <a:rPr lang="en-US" altLang="en-US" sz="2400" b="1">
                <a:hlinkClick r:id="" action="ppaction://noaction"/>
              </a:rPr>
              <a:t>https://smhcollaborative.org/wp-content/uploads/2019/11/universalscreening.pdf</a:t>
            </a:r>
            <a:endParaRPr lang="en-US" altLang="en-US" sz="2400" b="1"/>
          </a:p>
          <a:p>
            <a:pPr lvl="0"/>
            <a:r>
              <a:rPr lang="en-US" altLang="en-US" sz="2400"/>
              <a:t>Ci3T: </a:t>
            </a:r>
            <a:r>
              <a:rPr lang="en-US" altLang="en-US" sz="2400">
                <a:latin typeface="Arial"/>
                <a:hlinkClick r:id="" action="ppaction://noaction"/>
              </a:rPr>
              <a:t>http://www.ci3t.org/screening</a:t>
            </a:r>
            <a:endParaRPr lang="en-US" altLang="en-US" sz="2400"/>
          </a:p>
          <a:p>
            <a:pPr lvl="0"/>
            <a:r>
              <a:rPr lang="en-US" altLang="en-US" sz="2400"/>
              <a:t>PBIS National TA Center for PBIS: </a:t>
            </a:r>
            <a:r>
              <a:rPr lang="en-US" altLang="en-US" sz="2400">
                <a:hlinkClick r:id="" action="ppaction://noaction"/>
              </a:rPr>
              <a:t>http://pbis.org</a:t>
            </a:r>
            <a:r>
              <a:rPr lang="en-US" altLang="en-US" sz="2400"/>
              <a:t> </a:t>
            </a:r>
          </a:p>
          <a:p>
            <a:pPr lvl="0"/>
            <a:r>
              <a:rPr lang="en-US" altLang="en-US" sz="2400"/>
              <a:t>SWIFT Center: </a:t>
            </a:r>
            <a:r>
              <a:rPr lang="en-US" altLang="en-US" sz="2400">
                <a:hlinkClick r:id="" action="ppaction://noaction"/>
              </a:rPr>
              <a:t>http://www.swiftschools.org/shelf</a:t>
            </a:r>
            <a:endParaRPr lang="en-US" altLang="en-US" sz="3400"/>
          </a:p>
        </p:txBody>
      </p:sp>
      <p:sp>
        <p:nvSpPr>
          <p:cNvPr id="242691" name="Title 1"/>
          <p:cNvSpPr txBox="1"/>
          <p:nvPr>
            <p:custDataLst>
              <p:tags r:id="rId4"/>
            </p:custDataLst>
          </p:nvPr>
        </p:nvSpPr>
        <p:spPr bwMode="auto">
          <a:xfrm>
            <a:off x="152400" y="4711700"/>
            <a:ext cx="8229600" cy="1143000"/>
          </a:xfrm>
          <a:prstGeom prst="rect">
            <a:avLst/>
          </a:prstGeom>
          <a:noFill/>
          <a:ln>
            <a:noFill/>
          </a:ln>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a:ln>
                  <a:noFill/>
                </a:ln>
                <a:solidFill>
                  <a:schemeClr val="accent3">
                    <a:lumMod val="50000"/>
                  </a:schemeClr>
                </a:solidFill>
                <a:effectLst/>
                <a:uLnTx/>
                <a:uFillTx/>
                <a:latin typeface="+mj-lt"/>
                <a:ea typeface="ＭＳ Ｐゴシック" panose="020B0600070205080204" pitchFamily="34" charset="-128"/>
                <a:cs typeface="ＭＳ Ｐゴシック" pitchFamily="-84" charset="-128"/>
              </a:rPr>
              <a:t>What questions do you have?</a:t>
            </a:r>
          </a:p>
        </p:txBody>
      </p:sp>
      <p:sp>
        <p:nvSpPr>
          <p:cNvPr id="242692" name="New shape"/>
          <p:cNvSpPr/>
          <p:nvPr>
            <p:custDataLst>
              <p:tags r:id="rId5"/>
            </p:custDataLst>
          </p:nvPr>
        </p:nvSpPr>
        <p:spPr>
          <a:xfrm>
            <a:off x="2383244" y="1374458"/>
            <a:ext cx="33528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2"/>
              </a:rPr>
              <a:t>_</a:t>
            </a:r>
          </a:p>
        </p:txBody>
      </p:sp>
      <p:sp>
        <p:nvSpPr>
          <p:cNvPr id="242693" name="New shape"/>
          <p:cNvSpPr/>
          <p:nvPr>
            <p:custDataLst>
              <p:tags r:id="rId6"/>
            </p:custDataLst>
          </p:nvPr>
        </p:nvSpPr>
        <p:spPr>
          <a:xfrm>
            <a:off x="548640" y="2544890"/>
            <a:ext cx="11887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3"/>
              </a:rPr>
              <a:t>_</a:t>
            </a:r>
          </a:p>
        </p:txBody>
      </p:sp>
      <p:sp>
        <p:nvSpPr>
          <p:cNvPr id="242694" name="New shape"/>
          <p:cNvSpPr/>
          <p:nvPr>
            <p:custDataLst>
              <p:tags r:id="rId7"/>
            </p:custDataLst>
          </p:nvPr>
        </p:nvSpPr>
        <p:spPr>
          <a:xfrm>
            <a:off x="1212909" y="3349562"/>
            <a:ext cx="44196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4"/>
              </a:rPr>
              <a:t>_</a:t>
            </a:r>
          </a:p>
        </p:txBody>
      </p:sp>
      <p:sp>
        <p:nvSpPr>
          <p:cNvPr id="242695" name="New shape"/>
          <p:cNvSpPr/>
          <p:nvPr>
            <p:custDataLst>
              <p:tags r:id="rId8"/>
            </p:custDataLst>
          </p:nvPr>
        </p:nvSpPr>
        <p:spPr>
          <a:xfrm>
            <a:off x="4687253" y="3788474"/>
            <a:ext cx="22860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5"/>
              </a:rPr>
              <a:t>_</a:t>
            </a:r>
          </a:p>
        </p:txBody>
      </p:sp>
      <p:sp>
        <p:nvSpPr>
          <p:cNvPr id="242696" name="New shape"/>
          <p:cNvSpPr/>
          <p:nvPr>
            <p:custDataLst>
              <p:tags r:id="rId9"/>
            </p:custDataLst>
          </p:nvPr>
        </p:nvSpPr>
        <p:spPr>
          <a:xfrm>
            <a:off x="2369105" y="4227386"/>
            <a:ext cx="5029200" cy="3048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16"/>
              </a:rPr>
              <a:t>_</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Poll</a:t>
            </a:r>
          </a:p>
        </p:txBody>
      </p:sp>
      <p:sp>
        <p:nvSpPr>
          <p:cNvPr id="151554" name="Content Placeholder 2"/>
          <p:cNvSpPr>
            <a:spLocks noGrp="1"/>
          </p:cNvSpPr>
          <p:nvPr>
            <p:ph idx="1"/>
            <p:custDataLst>
              <p:tags r:id="rId3"/>
            </p:custDataLst>
          </p:nvPr>
        </p:nvSpPr>
        <p:spPr>
          <a:xfrm>
            <a:off x="457200" y="1600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buNone/>
            </a:pPr>
            <a:r>
              <a:rPr lang="en-US" altLang="en-US"/>
              <a:t>Do you have a screening process/procedure in place at your school to assess for social/emotional/behavioral risks?  </a:t>
            </a:r>
          </a:p>
          <a:p>
            <a:pPr marL="971550" lvl="1" indent="-514350">
              <a:buFont typeface="Calibri" charset="0"/>
              <a:buAutoNum type="arabicPeriod"/>
            </a:pPr>
            <a:r>
              <a:rPr lang="en-US" altLang="en-US"/>
              <a:t>Yes, we have a formal process/procedure.</a:t>
            </a:r>
          </a:p>
          <a:p>
            <a:pPr marL="971550" lvl="1" indent="-514350">
              <a:buFont typeface="Calibri" charset="0"/>
              <a:buAutoNum type="arabicPeriod"/>
            </a:pPr>
            <a:r>
              <a:rPr lang="en-US" altLang="en-US"/>
              <a:t>Yes, we have an informal process/procedure.</a:t>
            </a:r>
          </a:p>
          <a:p>
            <a:pPr marL="971550" lvl="1" indent="-514350">
              <a:buFont typeface="Calibri" charset="0"/>
              <a:buAutoNum type="arabicPeriod"/>
            </a:pPr>
            <a:r>
              <a:rPr lang="en-US" altLang="en-US"/>
              <a:t>No, what is social/emotional/behavioral screening?</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2"/>
          <p:cNvPicPr>
            <a:picLocks noChangeAspect="1"/>
          </p:cNvPicPr>
          <p:nvPr>
            <p:custDataLst>
              <p:tags r:id="rId2"/>
            </p:custDataLst>
          </p:nvPr>
        </p:nvPicPr>
        <p:blipFill>
          <a:blip r:embed="rId5"/>
          <a:srcRect l="2499" t="1424" r="2499" b="1949"/>
          <a:stretch>
            <a:fillRect/>
          </a:stretch>
        </p:blipFill>
        <p:spPr>
          <a:xfrm>
            <a:off x="38100" y="38100"/>
            <a:ext cx="9105900" cy="6807200"/>
          </a:xfrm>
          <a:prstGeom prst="rect">
            <a:avLst/>
          </a:prstGeom>
          <a:noFill/>
          <a:ln>
            <a:noFill/>
            <a:miter lim="800000"/>
          </a:ln>
        </p:spPr>
      </p:pic>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3"/>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b="1">
                <a:solidFill>
                  <a:srgbClr val="006600"/>
                </a:solidFill>
              </a:rPr>
              <a:t>Poor Outcomes for Unidentified and Untreated Youth</a:t>
            </a:r>
          </a:p>
        </p:txBody>
      </p:sp>
      <p:sp>
        <p:nvSpPr>
          <p:cNvPr id="154626" name="Vertical Text Placeholder 4"/>
          <p:cNvSpPr>
            <a:spLocks noGrp="1"/>
          </p:cNvSpPr>
          <p:nvPr>
            <p:ph idx="1"/>
            <p:custDataLst>
              <p:tags r:id="rId3"/>
            </p:custDataLst>
          </p:nvPr>
        </p:nvSpPr>
        <p:spPr>
          <a:xfrm>
            <a:off x="457200" y="1981200"/>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buNone/>
            </a:pPr>
            <a:r>
              <a:rPr lang="en-US" altLang="en-US"/>
              <a:t>	</a:t>
            </a:r>
          </a:p>
        </p:txBody>
      </p:sp>
      <p:graphicFrame>
        <p:nvGraphicFramePr>
          <p:cNvPr id="154627" name="Content Placeholder 1"/>
          <p:cNvGraphicFramePr/>
          <p:nvPr>
            <p:custDataLst>
              <p:tags r:id="rId4"/>
            </p:custDataLst>
          </p:nvPr>
        </p:nvGraphicFramePr>
        <p:xfrm>
          <a:off x="0" y="1828800"/>
          <a:ext cx="9144000" cy="40470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custDataLst>
              <p:tags r:id="rId2"/>
            </p:custDataLst>
          </p:nvPr>
        </p:nvSpPr>
        <p:spPr>
          <a:xfrm>
            <a:off x="457200" y="431800"/>
            <a:ext cx="8229600" cy="14478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What is emotional/behavioral screening?</a:t>
            </a:r>
          </a:p>
        </p:txBody>
      </p:sp>
      <p:sp>
        <p:nvSpPr>
          <p:cNvPr id="156674" name="Content Placeholder 2"/>
          <p:cNvSpPr>
            <a:spLocks noGrp="1"/>
          </p:cNvSpPr>
          <p:nvPr>
            <p:ph idx="1"/>
            <p:custDataLst>
              <p:tags r:id="rId3"/>
            </p:custDataLst>
          </p:nvPr>
        </p:nvSpPr>
        <p:spPr>
          <a:xfrm>
            <a:off x="457200" y="1905000"/>
            <a:ext cx="8229600" cy="4525963"/>
          </a:xfrm>
          <a:prstGeom prst="rect">
            <a:avLst/>
          </a:prstGeom>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a:buChar char="•"/>
              <a:defRPr/>
            </a:pPr>
            <a:r>
              <a:rPr kumimoji="0" lang="en-US" sz="3200" b="0" i="0" u="none" strike="noStrike" kern="1200" cap="none" spc="0" normalizeH="0" baseline="0" noProof="0">
                <a:ln>
                  <a:noFill/>
                </a:ln>
                <a:solidFill>
                  <a:schemeClr val="tx1"/>
                </a:solidFill>
                <a:effectLst/>
                <a:uLnTx/>
                <a:uFillTx/>
                <a:latin typeface="+mn-lt"/>
                <a:ea typeface="ＭＳ Ｐゴシック" charset="-128"/>
                <a:cs typeface="ＭＳ Ｐゴシック" charset="0"/>
              </a:rPr>
              <a:t>Early identification of students at risk of school failure due to social, emotional, and/or behavior problems. </a:t>
            </a:r>
          </a:p>
          <a:p>
            <a:pPr marL="0" marR="0" lvl="0" indent="0" algn="l" defTabSz="457200" rtl="0" eaLnBrk="0" fontAlgn="base" latinLnBrk="0" hangingPunct="0">
              <a:lnSpc>
                <a:spcPct val="100000"/>
              </a:lnSpc>
              <a:spcBef>
                <a:spcPct val="20000"/>
              </a:spcBef>
              <a:spcAft>
                <a:spcPct val="0"/>
              </a:spcAft>
              <a:buClrTx/>
              <a:buSzTx/>
              <a:buFont typeface="Arial"/>
              <a:buNone/>
              <a:defRPr/>
            </a:pPr>
            <a:endParaRPr kumimoji="0" lang="en-US" sz="3200" b="0" i="0" u="none" strike="noStrike" kern="1200" cap="none" spc="0" normalizeH="0" baseline="0" noProof="0">
              <a:ln>
                <a:noFill/>
              </a:ln>
              <a:solidFill>
                <a:schemeClr val="tx1"/>
              </a:solidFill>
              <a:effectLst/>
              <a:uLnTx/>
              <a:uFillTx/>
              <a:latin typeface="+mn-lt"/>
              <a:ea typeface="ＭＳ Ｐゴシック" pitchFamily="-84" charset="-128"/>
              <a:cs typeface="ＭＳ Ｐゴシック" pitchFamily="-84" charset="-128"/>
            </a:endParaRPr>
          </a:p>
          <a:p>
            <a:pPr marL="342900" marR="0" lvl="0" indent="-342900" algn="l" defTabSz="457200" rtl="0" eaLnBrk="0" fontAlgn="base" latinLnBrk="0" hangingPunct="0">
              <a:lnSpc>
                <a:spcPct val="100000"/>
              </a:lnSpc>
              <a:spcBef>
                <a:spcPct val="20000"/>
              </a:spcBef>
              <a:spcAft>
                <a:spcPct val="0"/>
              </a:spcAft>
              <a:buClrTx/>
              <a:buSzTx/>
              <a:buFont typeface="Arial"/>
              <a:buChar char="•"/>
              <a:defRPr/>
            </a:pPr>
            <a:r>
              <a:rPr kumimoji="0" lang="en-US" sz="3200" b="0" i="0" u="none" strike="noStrike" kern="1200" cap="none" spc="0" normalizeH="0" baseline="0" noProof="0">
                <a:ln>
                  <a:noFill/>
                </a:ln>
                <a:solidFill>
                  <a:schemeClr val="tx1"/>
                </a:solidFill>
                <a:effectLst/>
                <a:uLnTx/>
                <a:uFillTx/>
                <a:latin typeface="+mn-lt"/>
                <a:ea typeface="ＭＳ Ｐゴシック" charset="-128"/>
                <a:cs typeface="ＭＳ Ｐゴシック" charset="0"/>
              </a:rPr>
              <a:t>Mechanism for targeting students who need additional supports after receiving evidenced-based universal behavior supports (i.e. PBIS)</a:t>
            </a:r>
          </a:p>
          <a:p>
            <a:pPr marL="342900" marR="0" lvl="0" indent="-342900" algn="l" defTabSz="457200" rtl="0" eaLnBrk="0" fontAlgn="base" latinLnBrk="0" hangingPunct="0">
              <a:lnSpc>
                <a:spcPct val="100000"/>
              </a:lnSpc>
              <a:spcBef>
                <a:spcPct val="20000"/>
              </a:spcBef>
              <a:spcAft>
                <a:spcPct val="0"/>
              </a:spcAft>
              <a:buClrTx/>
              <a:buSzTx/>
              <a:buFont typeface="Arial"/>
              <a:buChar char="•"/>
              <a:defRPr/>
            </a:pPr>
            <a:endParaRPr kumimoji="0" lang="en-US" sz="3200" b="0" i="0" u="none" strike="noStrike" kern="1200" cap="none" spc="0" normalizeH="0" baseline="0" noProof="0">
              <a:ln>
                <a:noFill/>
              </a:ln>
              <a:solidFill>
                <a:schemeClr val="tx1"/>
              </a:solidFill>
              <a:effectLst/>
              <a:uLnTx/>
              <a:uFillTx/>
              <a:latin typeface="+mn-lt"/>
              <a:ea typeface="ＭＳ Ｐゴシック" pitchFamily="-84" charset="-128"/>
              <a:cs typeface="ＭＳ Ｐゴシック" pitchFamily="-84" charset="-128"/>
            </a:endParaRP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7.14"/>
  <p:tag name="AS_TITLE" val="Aspose.Slides for .NET 4.0"/>
  <p:tag name="AS_VERSION" val="19.7"/>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5&quot; /&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42d98c-61de-44de-a3e7-984ec1ee4c0c}&quot; /&gt;&lt;isInvalidForFieldText val=&quot;0&quot; /&gt;&lt;Image&gt;&lt;filename val=&quot;E:\breeze\content\1108976012\2720711070-1\input\breezo\data\asimages\{d442d98c-61de-44de-a3e7-984ec1ee4c0c}.png&quot; /&gt;&lt;left val=&quot;39&quot; /&gt;&lt;top val=&quot;36&quot; /&gt;&lt;width val=&quot;866&quot; /&gt;&lt;height val=&quot;121&quot; /&gt;&lt;hasText val=&quot;1&quot; /&gt;&lt;/Image&gt;&lt;/ThreeDShapeInfo&gt;"/>
  <p:tag name="PRESENTER_SHAPETEXTINFO" val="&lt;ShapeTextInfo&gt;&lt;TableIndex row=&quot;-1&quot; col=&quot;-1&quot;&gt;&lt;linesCount val=&quot;1&quot; /&gt;&lt;lineCharCount val=&quot;53&quot; /&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aee43c-7841-48a4-bbe3-4fde066ecc38}&quot; /&gt;&lt;isInvalidForFieldText val=&quot;0&quot; /&gt;&lt;Image&gt;&lt;filename val=&quot;E:\breeze\content\1108976012\2720711070-1\input\breezo\data\asimages\{8aaee43c-7841-48a4-bbe3-4fde066ecc38}.jpg&quot; /&gt;&lt;left val=&quot;63&quot; /&gt;&lt;top val=&quot;183&quot; /&gt;&lt;width val=&quot;815&quot; /&gt;&lt;height val=&quot;408&quot; /&gt;&lt;hasText val=&quot;1&quot; /&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87be6053-cff7-4fa5-b73c-616f032be350}.png&quot; /&gt;&lt;left val=&quot;107&quot; /&gt;&lt;top val=&quot;468&quot; /&gt;&lt;width val=&quot;755&quot; /&gt;&lt;height val=&quot;70&quot; /&gt;&lt;hasText val=&quot;1&quot; /&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8e74227a-4360-41e8-a46d-224d693045b6}.png&quot; /&gt;&lt;left val=&quot;780&quot; /&gt;&lt;top val=&quot;261&quot; /&gt;&lt;width val=&quot;82&quot; /&gt;&lt;height val=&quot;211&quot; /&gt;&lt;hasText val=&quot;1&quot; /&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571ecb-affb-45ab-b09e-1f01259d6813}&quot; /&gt;&lt;isInvalidForFieldText val=&quot;0&quot; /&gt;&lt;Image&gt;&lt;filename val=&quot;E:\breeze\content\1108976012\2720711070-1\input\breezo\data\asimages\{5b571ecb-affb-45ab-b09e-1f01259d6813}.png&quot; /&gt;&lt;left val=&quot;120&quot; /&gt;&lt;top val=&quot;53&quot; /&gt;&lt;width val=&quot;373&quot; /&gt;&lt;height val=&quot;50&quot; /&gt;&lt;hasText val=&quot;1&quot; /&gt;&lt;/Image&gt;&lt;/ThreeDShapeInfo&gt;"/>
  <p:tag name="PRESENTER_SHAPETEXTINFO" val="&lt;ShapeTextInfo&gt;&lt;TableIndex row=&quot;-1&quot; col=&quot;-1&quot;&gt;&lt;linesCount val=&quot;1&quot; /&gt;&lt;lineCharCount val=&quot;17&quot; /&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c12099-992b-4fa7-87f1-5860771e7f9e}&quot; /&gt;&lt;isInvalidForFieldText val=&quot;0&quot; /&gt;&lt;Image&gt;&lt;filename val=&quot;E:\breeze\content\1108976012\2720711070-1\input\breezo\data\asimages\{bcc12099-992b-4fa7-87f1-5860771e7f9e}.png&quot; /&gt;&lt;left val=&quot;36&quot; /&gt;&lt;top val=&quot;31&quot; /&gt;&lt;width val=&quot;887&quot; /&gt;&lt;height val=&quot;141&quot; /&gt;&lt;hasText val=&quot;1&quot; /&gt;&lt;/Image&gt;&lt;/ThreeDShapeInfo&gt;"/>
  <p:tag name="PRESENTER_SHAPETEXTINFO" val="&lt;ShapeTextInfo&gt;&lt;TableIndex row=&quot;-1&quot; col=&quot;-1&quot;&gt;&lt;linesCount val=&quot;1&quot; /&gt;&lt;lineCharCount val=&quot;37&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946f5f-4b81-471a-b37d-44d9250efff5}&quot; /&gt;&lt;isInvalidForFieldText val=&quot;0&quot; /&gt;&lt;Image&gt;&lt;filename val=&quot;E:\breeze\content\1108976012\2720711070-1\input\breezo\data\asimages\{c2946f5f-4b81-471a-b37d-44d9250efff5}.png&quot; /&gt;&lt;left val=&quot;69&quot; /&gt;&lt;top val=&quot;239&quot; /&gt;&lt;width val=&quot;712&quot; /&gt;&lt;height val=&quot;366&quot; /&gt;&lt;hasText val=&quot;1&quot; /&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ba45f5-2a59-4790-ad03-137d0a2075b8}&quot; /&gt;&lt;isInvalidForFieldText val=&quot;0&quot; /&gt;&lt;Image&gt;&lt;filename val=&quot;E:\breeze\content\1108976012\2720711070-1\input\breezo\data\asimages\{ccba45f5-2a59-4790-ad03-137d0a2075b8}.png&quot; /&gt;&lt;left val=&quot;798&quot; /&gt;&lt;top val=&quot;258&quot; /&gt;&lt;width val=&quot;67&quot; /&gt;&lt;height val=&quot;91&quot; /&gt;&lt;hasText val=&quot;1&quot; /&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984566-7ecf-4afe-9264-5e7db3faca17}&quot; /&gt;&lt;isInvalidForFieldText val=&quot;0&quot; /&gt;&lt;Image&gt;&lt;filename val=&quot;E:\breeze\content\1108976012\2720711070-1\input\breezo\data\asimages\{7c984566-7ecf-4afe-9264-5e7db3faca17}.png&quot; /&gt;&lt;left val=&quot;151&quot; /&gt;&lt;top val=&quot;214&quot; /&gt;&lt;width val=&quot;582&quot; /&gt;&lt;height val=&quot;22&quot; /&gt;&lt;hasText val=&quot;1&quot; /&gt;&lt;/Image&gt;&lt;/ThreeDShapeInfo&gt;"/>
  <p:tag name="PRESENTER_SHAPETEXTINFO" val="&lt;ShapeTextInfo&gt;&lt;TableIndex row=&quot;-1&quot; col=&quot;-1&quot;&gt;&lt;linesCount val=&quot;1&quot; /&gt;&lt;lineCharCount val=&quot;54&quot; /&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63a44637-e55b-4f24-803c-ebedae31bd9e}.png&quot; /&gt;&lt;left val=&quot;190&quot; /&gt;&lt;top val=&quot;278&quot; /&gt;&lt;width val=&quot;173&quot; /&gt;&lt;height val=&quot;189&quot; /&gt;&lt;hasText val=&quot;1&quot; /&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891129-eb68-4ced-bc37-3e407a6cb5ef}&quot; /&gt;&lt;isInvalidForFieldText val=&quot;0&quot; /&gt;&lt;Image&gt;&lt;filename val=&quot;E:\breeze\content\1108976012\2720711070-1\input\breezo\data\asimages\{f9891129-eb68-4ced-bc37-3e407a6cb5ef}.png&quot; /&gt;&lt;left val=&quot;735&quot; /&gt;&lt;top val=&quot;594&quot; /&gt;&lt;width val=&quot;207&quot; /&gt;&lt;height val=&quot;23&quot; /&gt;&lt;hasText val=&quot;1&quot; /&gt;&lt;/Image&gt;&lt;/ThreeDShapeInfo&gt;"/>
  <p:tag name="PRESENTER_SHAPETEXTINFO" val="&lt;ShapeTextInfo&gt;&lt;TableIndex row=&quot;-1&quot; col=&quot;-1&quot;&gt;&lt;linesCount val=&quot;1&quot; /&gt;&lt;lineCharCount val=&quot;22&quot; /&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692952-d8ff-4c13-9776-5ea61f854164}&quot; /&gt;&lt;isInvalidForFieldText val=&quot;0&quot; /&gt;&lt;Image&gt;&lt;filename val=&quot;E:\breeze\content\1108976012\2720711070-1\input\breezo\data\asimages\{8e692952-d8ff-4c13-9776-5ea61f854164}.png&quot; /&gt;&lt;left val=&quot;656&quot; /&gt;&lt;top val=&quot;472&quot; /&gt;&lt;width val=&quot;10&quot; /&gt;&lt;height val=&quot;8&quot; /&gt;&lt;hasText val=&quot;1&quot; /&gt;&lt;/Image&gt;&lt;/ThreeDShapeInfo&gt;"/>
  <p:tag name="PRESENTER_SHAPETEXTINFO" val="&lt;ShapeTextInfo&gt;&lt;TableIndex row=&quot;-1&quot; col=&quot;-1&quot;&gt;&lt;linesCount val=&quot;1&quot; /&gt;&lt;lineCharCount val=&quot;2&quot; /&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6&quot; /&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c928fa-91ba-47be-9b45-0600d2632228}&quot; /&gt;&lt;isInvalidForFieldText val=&quot;0&quot; /&gt;&lt;Image&gt;&lt;filename val=&quot;E:\breeze\content\1108976012\2720711070-1\input\breezo\data\asimages\{8cc928fa-91ba-47be-9b45-0600d2632228}.png&quot; /&gt;&lt;left val=&quot;47&quot; /&gt;&lt;top val=&quot;28&quot; /&gt;&lt;width val=&quot;866&quot; /&gt;&lt;height val=&quot;122&quot; /&gt;&lt;hasText val=&quot;1&quot; /&gt;&lt;/Image&gt;&lt;/ThreeDShapeInfo&gt;"/>
  <p:tag name="PRESENTER_SHAPETEXTINFO" val="&lt;ShapeTextInfo&gt;&lt;TableIndex row=&quot;-1&quot; col=&quot;-1&quot;&gt;&lt;linesCount val=&quot;1&quot; /&gt;&lt;lineCharCount val=&quot;33&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d1b20d-f7c5-402d-90ea-7bae44e4a1b1}&quot; /&gt;&lt;isInvalidForFieldText val=&quot;0&quot; /&gt;&lt;Image&gt;&lt;filename val=&quot;E:\breeze\content\1108976012\2720711070-1\input\breezo\data\asimages\{9dd1b20d-f7c5-402d-90ea-7bae44e4a1b1}.png&quot; /&gt;&lt;left val=&quot;50&quot; /&gt;&lt;top val=&quot;218&quot; /&gt;&lt;width val=&quot;871&quot; /&gt;&lt;height val=&quot;386&quot; /&gt;&lt;hasText val=&quot;1&quot; /&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ec5ba9-dda2-45bb-8040-65cf78f672f9}&quot; /&gt;&lt;isInvalidForFieldText val=&quot;0&quot; /&gt;&lt;Image&gt;&lt;filename val=&quot;E:\breeze\content\1108976012\2720711070-1\input\breezo\data\asimages\{46ec5ba9-dda2-45bb-8040-65cf78f672f9}.png&quot; /&gt;&lt;left val=&quot;673&quot; /&gt;&lt;top val=&quot;438&quot; /&gt;&lt;width val=&quot;101&quot; /&gt;&lt;height val=&quot;45&quot; /&gt;&lt;hasText val=&quot;1&quot; /&gt;&lt;/Image&gt;&lt;/ThreeDShapeInfo&gt;"/>
  <p:tag name="PRESENTER_SHAPETEXTINFO" val="&lt;ShapeTextInfo&gt;&lt;TableIndex row=&quot;-1&quot; col=&quot;-1&quot;&gt;&lt;linesCount val=&quot;1&quot; /&gt;&lt;lineCharCount val=&quot;3&quot; /&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22c9b0-16c3-4be7-b2d4-4f20589702a8}&quot; /&gt;&lt;isInvalidForFieldText val=&quot;0&quot; /&gt;&lt;Image&gt;&lt;filename val=&quot;E:\breeze\content\1108976012\2720711070-1\input\breezo\data\asimages\{4622c9b0-16c3-4be7-b2d4-4f20589702a8}.png&quot; /&gt;&lt;left val=&quot;673&quot; /&gt;&lt;top val=&quot;302&quot; /&gt;&lt;width val=&quot;101&quot; /&gt;&lt;height val=&quot;45&quot; /&gt;&lt;hasText val=&quot;1&quot; /&gt;&lt;/Image&gt;&lt;/ThreeDShapeInfo&gt;"/>
  <p:tag name="PRESENTER_SHAPETEXTINFO" val="&lt;ShapeTextInfo&gt;&lt;TableIndex row=&quot;-1&quot; col=&quot;-1&quot;&gt;&lt;linesCount val=&quot;1&quot; /&gt;&lt;lineCharCount val=&quot;3&quot; /&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fbb05d-70fd-488f-b166-74648b612a0d}&quot; /&gt;&lt;isInvalidForFieldText val=&quot;0&quot; /&gt;&lt;Image&gt;&lt;filename val=&quot;E:\breeze\content\1108976012\2720711070-1\input\breezo\data\asimages\{4ffbb05d-70fd-488f-b166-74648b612a0d}.png&quot; /&gt;&lt;left val=&quot;763&quot; /&gt;&lt;top val=&quot;420&quot; /&gt;&lt;width val=&quot;190&quot; /&gt;&lt;height val=&quot;197&quot; /&gt;&lt;hasText val=&quot;1&quot; /&gt;&lt;/Image&gt;&lt;/ThreeDShapeInfo&gt;"/>
  <p:tag name="PRESENTER_SHAPETEXTINFO" val="&lt;ShapeTextInfo&gt;&lt;TableIndex row=&quot;-1&quot; col=&quot;-1&quot;&gt;&lt;linesCount val=&quot;4&quot; /&gt;&lt;lineCharCount val=&quot;45&quot; /&gt;&lt;lineCharCount val=&quot;19&quot; /&gt;&lt;lineCharCount val=&quot;23&quot; /&gt;&lt;lineCharCount val=&quot;17&quot; /&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fe63e-f3d1-4c8f-8a8b-94695643d874}&quot; /&gt;&lt;isInvalidForFieldText val=&quot;0&quot; /&gt;&lt;Image&gt;&lt;filename val=&quot;E:\breeze\content\1108976012\2720711070-1\input\breezo\data\asimages\{52efe63e-f3d1-4c8f-8a8b-94695643d874}.png&quot; /&gt;&lt;left val=&quot;656&quot; /&gt;&lt;top val=&quot;472&quot; /&gt;&lt;width val=&quot;10&quot; /&gt;&lt;height val=&quot;8&quot; /&gt;&lt;hasText val=&quot;1&quot; /&gt;&lt;/Image&gt;&lt;/ThreeDShapeInfo&gt;"/>
  <p:tag name="PRESENTER_SHAPETEXTINFO" val="&lt;ShapeTextInfo&gt;&lt;TableIndex row=&quot;-1&quot; col=&quot;-1&quot;&gt;&lt;linesCount val=&quot;1&quot; /&gt;&lt;lineCharCount val=&quot;2&quot; /&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e3e7a6-c889-47a1-9f8c-d97540aeace2}&quot; /&gt;&lt;isInvalidForFieldText val=&quot;0&quot; /&gt;&lt;Image&gt;&lt;filename val=&quot;E:\breeze\content\1108976012\2720711070-1\input\breezo\data\asimages\{cbe3e7a6-c889-47a1-9f8c-d97540aeace2}.png&quot; /&gt;&lt;left val=&quot;65&quot; /&gt;&lt;top val=&quot;55&quot; /&gt;&lt;width val=&quot;830&quot; /&gt;&lt;height val=&quot;171&quot; /&gt;&lt;hasText val=&quot;1&quot; /&gt;&lt;/Image&gt;&lt;/ThreeDShapeInfo&gt;"/>
  <p:tag name="PRESENTER_SHAPETEXTINFO" val="&lt;ShapeTextInfo&gt;&lt;TableIndex row=&quot;-1&quot; col=&quot;-1&quot;&gt;&lt;linesCount val=&quot;1&quot; /&gt;&lt;lineCharCount val=&quot;102&quot; /&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0e80ca-0c0c-40a8-9972-35204c720877}&quot; /&gt;&lt;isInvalidForFieldText val=&quot;0&quot; /&gt;&lt;Image&gt;&lt;filename val=&quot;E:\breeze\content\1108976012\2720711070-1\input\breezo\data\asimages\{b50e80ca-0c0c-40a8-9972-35204c720877}.png&quot; /&gt;&lt;left val=&quot;0&quot; /&gt;&lt;top val=&quot;222&quot; /&gt;&lt;width val=&quot;960&quot; /&gt;&lt;height val=&quot;393&quot; /&gt;&lt;hasText val=&quot;1&quot; /&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f7245c-b1fe-4295-9311-b2b070cebd50}&quot; /&gt;&lt;isInvalidForFieldText val=&quot;0&quot; /&gt;&lt;Image&gt;&lt;filename val=&quot;E:\breeze\content\1108976012\2720711070-1\input\breezo\data\asimages\{00f7245c-b1fe-4295-9311-b2b070cebd50}.png&quot; /&gt;&lt;left val=&quot;106&quot; /&gt;&lt;top val=&quot;96&quot; /&gt;&lt;width val=&quot;1045&quot; /&gt;&lt;height val=&quot;40&quot; /&gt;&lt;hasText val=&quot;1&quot; /&gt;&lt;/Image&gt;&lt;/ThreeDShapeInfo&gt;"/>
  <p:tag name="PRESENTER_SHAPETEXTINFO" val="&lt;ShapeTextInfo&gt;&lt;TableIndex row=&quot;-1&quot; col=&quot;-1&quot;&gt;&lt;linesCount val=&quot;1&quot; /&gt;&lt;lineCharCount val=&quot;1&quot; /&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6805c14-664f-43d9-953a-04293e9ad90e}&quot; /&gt;&lt;isInvalidForFieldText val=&quot;0&quot; /&gt;&lt;Image&gt;&lt;filename val=&quot;E:\breeze\content\1108976012\2720711070-1\input\breezo\data\asimages\{e6805c14-664f-43d9-953a-04293e9ad90e}.png&quot; /&gt;&lt;left val=&quot;164&quot; /&gt;&lt;top val=&quot;79&quot; /&gt;&lt;width val=&quot;631&quot; /&gt;&lt;height val=&quot;52&quot; /&gt;&lt;hasText val=&quot;1&quot; /&gt;&lt;/Image&gt;&lt;/ThreeDShapeInfo&gt;"/>
  <p:tag name="PRESENTER_SHAPETEXTINFO" val="&lt;ShapeTextInfo&gt;&lt;TableIndex row=&quot;-1&quot; col=&quot;-1&quot;&gt;&lt;linesCount val=&quot;1&quot; /&gt;&lt;lineCharCount val=&quot;27&quot; /&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74cf20-d9d6-4538-9685-9c703fb5be68}&quot; /&gt;&lt;isInvalidForFieldText val=&quot;0&quot; /&gt;&lt;Image&gt;&lt;filename val=&quot;E:\breeze\content\1108976012\2720711070-1\input\breezo\data\asimages\{a574cf20-d9d6-4538-9685-9c703fb5be68}.png&quot; /&gt;&lt;left val=&quot;102&quot; /&gt;&lt;top val=&quot;222&quot; /&gt;&lt;width val=&quot;759&quot; /&gt;&lt;height val=&quot;378&quot; /&gt;&lt;hasText val=&quot;1&quot; /&gt;&lt;/Image&gt;&lt;/ThreeDShapeInfo&gt;"/>
  <p:tag name="PRESENTER_SHAPETEXTINFO" val="&lt;ShapeTextInfo&gt;&lt;TableIndex row=&quot;1&quot; col=&quot;1&quot;&gt;&lt;linesCount val=&quot;1&quot; /&gt;&lt;lineCharCount val=&quot;7&quot; /&gt;&lt;/TableIndex&gt;&lt;TableIndex row=&quot;1&quot; col=&quot;2&quot;&gt;&lt;linesCount val=&quot;1&quot; /&gt;&lt;lineCharCount val=&quot;3&quot; /&gt;&lt;/TableIndex&gt;&lt;TableIndex row=&quot;1&quot; col=&quot;3&quot;&gt;&lt;linesCount val=&quot;1&quot; /&gt;&lt;lineCharCount val=&quot;15&quot; /&gt;&lt;/TableIndex&gt;&lt;TableIndex row=&quot;1&quot; col=&quot;4&quot;&gt;&lt;linesCount val=&quot;1&quot; /&gt;&lt;lineCharCount val=&quot;11&quot; /&gt;&lt;/TableIndex&gt;&lt;TableIndex row=&quot;1&quot; col=&quot;5&quot;&gt;&lt;linesCount val=&quot;1&quot; /&gt;&lt;lineCharCount val=&quot;4&quot; /&gt;&lt;/TableIndex&gt;&lt;TableIndex row=&quot;2&quot; col=&quot;1&quot;&gt;&lt;linesCount val=&quot;1&quot; /&gt;&lt;lineCharCount val=&quot;4&quot; /&gt;&lt;/TableIndex&gt;&lt;TableIndex row=&quot;2&quot; col=&quot;2&quot;&gt;&lt;linesCount val=&quot;1&quot; /&gt;&lt;lineCharCount val=&quot;3&quot; /&gt;&lt;/TableIndex&gt;&lt;TableIndex row=&quot;2&quot; col=&quot;3&quot;&gt;&lt;linesCount val=&quot;1&quot; /&gt;&lt;lineCharCount val=&quot;1&quot; /&gt;&lt;/TableIndex&gt;&lt;TableIndex row=&quot;2&quot; col=&quot;4&quot;&gt;&lt;linesCount val=&quot;1&quot; /&gt;&lt;lineCharCount val=&quot;1&quot; /&gt;&lt;/TableIndex&gt;&lt;TableIndex row=&quot;2&quot; col=&quot;5&quot;&gt;&lt;linesCount val=&quot;1&quot; /&gt;&lt;lineCharCount val=&quot;1&quot; /&gt;&lt;/TableIndex&gt;&lt;TableIndex row=&quot;3&quot; col=&quot;1&quot;&gt;&lt;linesCount val=&quot;1&quot; /&gt;&lt;lineCharCount val=&quot;4&quot; /&gt;&lt;/TableIndex&gt;&lt;TableIndex row=&quot;3&quot; col=&quot;2&quot;&gt;&lt;linesCount val=&quot;1&quot; /&gt;&lt;lineCharCount val=&quot;3&quot; /&gt;&lt;/TableIndex&gt;&lt;TableIndex row=&quot;3&quot; col=&quot;3&quot;&gt;&lt;linesCount val=&quot;1&quot; /&gt;&lt;lineCharCount val=&quot;1&quot; /&gt;&lt;/TableIndex&gt;&lt;TableIndex row=&quot;3&quot; col=&quot;4&quot;&gt;&lt;linesCount val=&quot;1&quot; /&gt;&lt;lineCharCount val=&quot;1&quot; /&gt;&lt;/TableIndex&gt;&lt;TableIndex row=&quot;3&quot; col=&quot;5&quot;&gt;&lt;linesCount val=&quot;1&quot; /&gt;&lt;lineCharCount val=&quot;1&quot; /&gt;&lt;/TableIndex&gt;&lt;TableIndex row=&quot;4&quot; col=&quot;1&quot;&gt;&lt;linesCount val=&quot;1&quot; /&gt;&lt;lineCharCount val=&quot;5&quot; /&gt;&lt;/TableIndex&gt;&lt;TableIndex row=&quot;4&quot; col=&quot;2&quot;&gt;&lt;linesCount val=&quot;1&quot; /&gt;&lt;lineCharCount val=&quot;3&quot; /&gt;&lt;/TableIndex&gt;&lt;TableIndex row=&quot;4&quot; col=&quot;3&quot;&gt;&lt;linesCount val=&quot;1&quot; /&gt;&lt;lineCharCount val=&quot;1&quot; /&gt;&lt;/TableIndex&gt;&lt;TableIndex row=&quot;4&quot; col=&quot;4&quot;&gt;&lt;linesCount val=&quot;1&quot; /&gt;&lt;lineCharCount val=&quot;1&quot; /&gt;&lt;/TableIndex&gt;&lt;TableIndex row=&quot;4&quot; col=&quot;5&quot;&gt;&lt;linesCount val=&quot;1&quot; /&gt;&lt;lineCharCount val=&quot;1&quot; /&gt;&lt;/TableIndex&gt;&lt;TableIndex row=&quot;5&quot; col=&quot;1&quot;&gt;&lt;linesCount val=&quot;1&quot; /&gt;&lt;lineCharCount val=&quot;5&quot; /&gt;&lt;/TableIndex&gt;&lt;TableIndex row=&quot;5&quot; col=&quot;2&quot;&gt;&lt;linesCount val=&quot;1&quot; /&gt;&lt;lineCharCount val=&quot;3&quot; /&gt;&lt;/TableIndex&gt;&lt;TableIndex row=&quot;5&quot; col=&quot;3&quot;&gt;&lt;linesCount val=&quot;1&quot; /&gt;&lt;lineCharCount val=&quot;1&quot; /&gt;&lt;/TableIndex&gt;&lt;TableIndex row=&quot;5&quot; col=&quot;4&quot;&gt;&lt;linesCount val=&quot;1&quot; /&gt;&lt;lineCharCount val=&quot;2&quot; /&gt;&lt;/TableIndex&gt;&lt;TableIndex row=&quot;5&quot; col=&quot;5&quot;&gt;&lt;linesCount val=&quot;1&quot; /&gt;&lt;lineCharCount val=&quot;2&quot; /&gt;&lt;/TableIndex&gt;&lt;TableIndex row=&quot;6&quot; col=&quot;1&quot;&gt;&lt;linesCount val=&quot;1&quot; /&gt;&lt;lineCharCount val=&quot;5&quot; /&gt;&lt;/TableIndex&gt;&lt;TableIndex row=&quot;6&quot; col=&quot;2&quot;&gt;&lt;linesCount val=&quot;1&quot; /&gt;&lt;lineCharCount val=&quot;3&quot; /&gt;&lt;/TableIndex&gt;&lt;TableIndex row=&quot;6&quot; col=&quot;3&quot;&gt;&lt;linesCount val=&quot;1&quot; /&gt;&lt;lineCharCount val=&quot;1&quot; /&gt;&lt;/TableIndex&gt;&lt;TableIndex row=&quot;6&quot; col=&quot;4&quot;&gt;&lt;linesCount val=&quot;1&quot; /&gt;&lt;lineCharCount val=&quot;1&quot; /&gt;&lt;/TableIndex&gt;&lt;TableIndex row=&quot;6&quot; col=&quot;5&quot;&gt;&lt;linesCount val=&quot;1&quot; /&gt;&lt;lineCharCount val=&quot;1&quot; /&gt;&lt;/TableIndex&gt;&lt;TableIndex row=&quot;7&quot; col=&quot;1&quot;&gt;&lt;linesCount val=&quot;1&quot; /&gt;&lt;lineCharCount val=&quot;4&quot; /&gt;&lt;/TableIndex&gt;&lt;TableIndex row=&quot;7&quot; col=&quot;2&quot;&gt;&lt;linesCount val=&quot;1&quot; /&gt;&lt;lineCharCount val=&quot;3&quot; /&gt;&lt;/TableIndex&gt;&lt;TableIndex row=&quot;7&quot; col=&quot;3&quot;&gt;&lt;linesCount val=&quot;1&quot; /&gt;&lt;lineCharCount val=&quot;1&quot; /&gt;&lt;/TableIndex&gt;&lt;TableIndex row=&quot;7&quot; col=&quot;4&quot;&gt;&lt;linesCount val=&quot;1&quot; /&gt;&lt;lineCharCount val=&quot;1&quot; /&gt;&lt;/TableIndex&gt;&lt;TableIndex row=&quot;7&quot; col=&quot;5&quot;&gt;&lt;linesCount val=&quot;1&quot; /&gt;&lt;lineCharCount val=&quot;1&quot; /&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5b89b4-1f3a-4d64-877d-f01872591c80}&quot; /&gt;&lt;isInvalidForFieldText val=&quot;0&quot; /&gt;&lt;Image&gt;&lt;filename val=&quot;E:\breeze\content\1108976012\2720711070-1\input\breezo\data\asimages\{985b89b4-1f3a-4d64-877d-f01872591c80}.png&quot; /&gt;&lt;left val=&quot;162&quot; /&gt;&lt;top val=&quot;33&quot; /&gt;&lt;width val=&quot;635&quot; /&gt;&lt;height val=&quot;122&quot; /&gt;&lt;hasText val=&quot;1&quot; /&gt;&lt;/Image&gt;&lt;/ThreeDShapeInfo&gt;"/>
  <p:tag name="PRESENTER_SHAPETEXTINFO" val="&lt;ShapeTextInfo&gt;&lt;TableIndex row=&quot;-1&quot; col=&quot;-1&quot;&gt;&lt;linesCount val=&quot;1&quot; /&gt;&lt;lineCharCount val=&quot;39&quot; /&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b59351-e472-4835-a601-0ab6aa68d6a2}&quot; /&gt;&lt;isInvalidForFieldText val=&quot;0&quot; /&gt;&lt;Image&gt;&lt;filename val=&quot;E:\breeze\content\1108976012\2720711070-1\input\breezo\data\asimages\{5fb59351-e472-4835-a601-0ab6aa68d6a2}.png&quot; /&gt;&lt;left val=&quot;70&quot; /&gt;&lt;top val=&quot;190&quot; /&gt;&lt;width val=&quot;800&quot; /&gt;&lt;height val=&quot;435&quot; /&gt;&lt;hasText val=&quot;1&quot; /&gt;&lt;/Image&gt;&lt;/ThreeDShapeInfo&gt;"/>
  <p:tag name="PRESENTER_SHAPETEXTINFO" val="&lt;ShapeTextInfo&gt;&lt;TableIndex row=&quot;1&quot; col=&quot;1&quot;&gt;&lt;linesCount val=&quot;1&quot; /&gt;&lt;lineCharCount val=&quot;7&quot; /&gt;&lt;/TableIndex&gt;&lt;TableIndex row=&quot;1&quot; col=&quot;2&quot;&gt;&lt;linesCount val=&quot;1&quot; /&gt;&lt;lineCharCount val=&quot;4&quot; /&gt;&lt;/TableIndex&gt;&lt;TableIndex row=&quot;1&quot; col=&quot;3&quot;&gt;&lt;linesCount val=&quot;1&quot; /&gt;&lt;lineCharCount val=&quot;7&quot; /&gt;&lt;/TableIndex&gt;&lt;TableIndex row=&quot;1&quot; col=&quot;4&quot;&gt;&lt;linesCount val=&quot;1&quot; /&gt;&lt;lineCharCount val=&quot;7&quot; /&gt;&lt;/TableIndex&gt;&lt;TableIndex row=&quot;1&quot; col=&quot;5&quot;&gt;&lt;linesCount val=&quot;1&quot; /&gt;&lt;lineCharCount val=&quot;14&quot; /&gt;&lt;/TableIndex&gt;&lt;TableIndex row=&quot;2&quot; col=&quot;1&quot;&gt;&lt;linesCount val=&quot;1&quot; /&gt;&lt;lineCharCount val=&quot;4&quot; /&gt;&lt;/TableIndex&gt;&lt;TableIndex row=&quot;2&quot; col=&quot;2&quot;&gt;&lt;linesCount val=&quot;1&quot; /&gt;&lt;lineCharCount val=&quot;1&quot; /&gt;&lt;/TableIndex&gt;&lt;TableIndex row=&quot;2&quot; col=&quot;3&quot;&gt;&lt;linesCount val=&quot;1&quot; /&gt;&lt;lineCharCount val=&quot;1&quot; /&gt;&lt;/TableIndex&gt;&lt;TableIndex row=&quot;2&quot; col=&quot;4&quot;&gt;&lt;linesCount val=&quot;1&quot; /&gt;&lt;lineCharCount val=&quot;1&quot; /&gt;&lt;/TableIndex&gt;&lt;TableIndex row=&quot;2&quot; col=&quot;5&quot;&gt;&lt;linesCount val=&quot;1&quot; /&gt;&lt;lineCharCount val=&quot;1&quot; /&gt;&lt;/TableIndex&gt;&lt;TableIndex row=&quot;3&quot; col=&quot;1&quot;&gt;&lt;linesCount val=&quot;1&quot; /&gt;&lt;lineCharCount val=&quot;4&quot; /&gt;&lt;/TableIndex&gt;&lt;TableIndex row=&quot;3&quot; col=&quot;2&quot;&gt;&lt;linesCount val=&quot;1&quot; /&gt;&lt;lineCharCount val=&quot;1&quot; /&gt;&lt;/TableIndex&gt;&lt;TableIndex row=&quot;3&quot; col=&quot;3&quot;&gt;&lt;linesCount val=&quot;1&quot; /&gt;&lt;lineCharCount val=&quot;1&quot; /&gt;&lt;/TableIndex&gt;&lt;TableIndex row=&quot;3&quot; col=&quot;4&quot;&gt;&lt;linesCount val=&quot;1&quot; /&gt;&lt;lineCharCount val=&quot;1&quot; /&gt;&lt;/TableIndex&gt;&lt;TableIndex row=&quot;3&quot; col=&quot;5&quot;&gt;&lt;linesCount val=&quot;1&quot; /&gt;&lt;lineCharCount val=&quot;1&quot; /&gt;&lt;/TableIndex&gt;&lt;TableIndex row=&quot;4&quot; col=&quot;1&quot;&gt;&lt;linesCount val=&quot;1&quot; /&gt;&lt;lineCharCount val=&quot;5&quot; /&gt;&lt;/TableIndex&gt;&lt;TableIndex row=&quot;4&quot; col=&quot;2&quot;&gt;&lt;linesCount val=&quot;1&quot; /&gt;&lt;lineCharCount val=&quot;1&quot; /&gt;&lt;/TableIndex&gt;&lt;TableIndex row=&quot;4&quot; col=&quot;3&quot;&gt;&lt;linesCount val=&quot;1&quot; /&gt;&lt;lineCharCount val=&quot;1&quot; /&gt;&lt;/TableIndex&gt;&lt;TableIndex row=&quot;4&quot; col=&quot;4&quot;&gt;&lt;linesCount val=&quot;1&quot; /&gt;&lt;lineCharCount val=&quot;1&quot; /&gt;&lt;/TableIndex&gt;&lt;TableIndex row=&quot;4&quot; col=&quot;5&quot;&gt;&lt;linesCount val=&quot;1&quot; /&gt;&lt;lineCharCount val=&quot;1&quot; /&gt;&lt;/TableIndex&gt;&lt;TableIndex row=&quot;5&quot; col=&quot;1&quot;&gt;&lt;linesCount val=&quot;1&quot; /&gt;&lt;lineCharCount val=&quot;5&quot; /&gt;&lt;/TableIndex&gt;&lt;TableIndex row=&quot;5&quot; col=&quot;2&quot;&gt;&lt;linesCount val=&quot;1&quot; /&gt;&lt;lineCharCount val=&quot;2&quot; /&gt;&lt;/TableIndex&gt;&lt;TableIndex row=&quot;5&quot; col=&quot;3&quot;&gt;&lt;linesCount val=&quot;1&quot; /&gt;&lt;lineCharCount val=&quot;1&quot; /&gt;&lt;/TableIndex&gt;&lt;TableIndex row=&quot;5&quot; col=&quot;4&quot;&gt;&lt;linesCount val=&quot;1&quot; /&gt;&lt;lineCharCount val=&quot;1&quot; /&gt;&lt;/TableIndex&gt;&lt;TableIndex row=&quot;5&quot; col=&quot;5&quot;&gt;&lt;linesCount val=&quot;1&quot; /&gt;&lt;lineCharCount val=&quot;1&quot; /&gt;&lt;/TableIndex&gt;&lt;TableIndex row=&quot;6&quot; col=&quot;1&quot;&gt;&lt;linesCount val=&quot;1&quot; /&gt;&lt;lineCharCount val=&quot;5&quot; /&gt;&lt;/TableIndex&gt;&lt;TableIndex row=&quot;6&quot; col=&quot;2&quot;&gt;&lt;linesCount val=&quot;1&quot; /&gt;&lt;lineCharCount val=&quot;1&quot; /&gt;&lt;/TableIndex&gt;&lt;TableIndex row=&quot;6&quot; col=&quot;3&quot;&gt;&lt;linesCount val=&quot;1&quot; /&gt;&lt;lineCharCount val=&quot;1&quot; /&gt;&lt;/TableIndex&gt;&lt;TableIndex row=&quot;6&quot; col=&quot;4&quot;&gt;&lt;linesCount val=&quot;1&quot; /&gt;&lt;lineCharCount val=&quot;1&quot; /&gt;&lt;/TableIndex&gt;&lt;TableIndex row=&quot;6&quot; col=&quot;5&quot;&gt;&lt;linesCount val=&quot;1&quot; /&gt;&lt;lineCharCount val=&quot;1&quot; /&gt;&lt;/TableIndex&gt;&lt;TableIndex row=&quot;7&quot; col=&quot;1&quot;&gt;&lt;linesCount val=&quot;1&quot; /&gt;&lt;lineCharCount val=&quot;4&quot; /&gt;&lt;/TableIndex&gt;&lt;TableIndex row=&quot;7&quot; col=&quot;2&quot;&gt;&lt;linesCount val=&quot;1&quot; /&gt;&lt;lineCharCount val=&quot;1&quot; /&gt;&lt;/TableIndex&gt;&lt;TableIndex row=&quot;7&quot; col=&quot;3&quot;&gt;&lt;linesCount val=&quot;1&quot; /&gt;&lt;lineCharCount val=&quot;1&quot; /&gt;&lt;/TableIndex&gt;&lt;TableIndex row=&quot;7&quot; col=&quot;4&quot;&gt;&lt;linesCount val=&quot;1&quot; /&gt;&lt;lineCharCount val=&quot;1&quot; /&gt;&lt;/TableIndex&gt;&lt;TableIndex row=&quot;7&quot; col=&quot;5&quot;&gt;&lt;linesCount val=&quot;1&quot; /&gt;&lt;lineCharCount val=&quot;1&quot; /&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4785c2-26bd-4a73-a0e4-220f869494a6}&quot; /&gt;&lt;isInvalidForFieldText val=&quot;0&quot; /&gt;&lt;Image&gt;&lt;filename val=&quot;E:\breeze\content\1108976012\2720711070-1\input\breezo\data\asimages\{bf4785c2-26bd-4a73-a0e4-220f869494a6}.png&quot; /&gt;&lt;left val=&quot;219&quot; /&gt;&lt;top val=&quot;71&quot; /&gt;&lt;width val=&quot;520&quot; /&gt;&lt;height val=&quot;52&quot; /&gt;&lt;hasText val=&quot;1&quot; /&gt;&lt;/Image&gt;&lt;/ThreeDShapeInfo&gt;"/>
  <p:tag name="PRESENTER_SHAPETEXTINFO" val="&lt;ShapeTextInfo&gt;&lt;TableIndex row=&quot;-1&quot; col=&quot;-1&quot;&gt;&lt;linesCount val=&quot;1&quot; /&gt;&lt;lineCharCount val=&quot;19&quot; /&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fb976d1f-4568-48fb-838d-1336e238b170}.png&quot; /&gt;&lt;left val=&quot;43&quot; /&gt;&lt;top val=&quot;142&quot; /&gt;&lt;width val=&quot;874&quot; /&gt;&lt;height val=&quot;473&quot; /&gt;&lt;hasText val=&quot;1&quot; /&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078bdb-1214-4c85-97b6-bbb0d9852335}&quot; /&gt;&lt;isInvalidForFieldText val=&quot;0&quot; /&gt;&lt;Image&gt;&lt;filename val=&quot;E:\breeze\content\1108976012\2720711070-1\input\breezo\data\asimages\{2a078bdb-1214-4c85-97b6-bbb0d9852335}.png&quot; /&gt;&lt;left val=&quot;244&quot; /&gt;&lt;top val=&quot;32&quot; /&gt;&lt;width val=&quot;475&quot; /&gt;&lt;height val=&quot;123&quot; /&gt;&lt;hasText val=&quot;1&quot; /&gt;&lt;/Image&gt;&lt;/ThreeDShapeInfo&gt;"/>
  <p:tag name="PRESENTER_SHAPETEXTINFO" val="&lt;ShapeTextInfo&gt;&lt;TableIndex row=&quot;-1&quot; col=&quot;-1&quot;&gt;&lt;linesCount val=&quot;1&quot; /&gt;&lt;lineCharCount val=&quot;37&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1509b88c-b57f-4773-ba4e-5cd6a5f75cac}.png&quot; /&gt;&lt;left val=&quot;42&quot; /&gt;&lt;top val=&quot;166&quot; /&gt;&lt;width val=&quot;874&quot; /&gt;&lt;height val=&quot;519&quot; /&gt;&lt;hasText val=&quot;1&quot; /&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8121c3-9590-437f-8340-5f8490c96fe2}&quot; /&gt;&lt;isInvalidForFieldText val=&quot;0&quot; /&gt;&lt;Image&gt;&lt;filename val=&quot;E:\breeze\content\1108976012\2720711070-1\input\breezo\data\asimages\{1e8121c3-9590-437f-8340-5f8490c96fe2}.png&quot; /&gt;&lt;left val=&quot;176&quot; /&gt;&lt;top val=&quot;33&quot; /&gt;&lt;width val=&quot;611&quot; /&gt;&lt;height val=&quot;122&quot; /&gt;&lt;hasText val=&quot;1&quot; /&gt;&lt;/Image&gt;&lt;/ThreeDShapeInfo&gt;"/>
  <p:tag name="PRESENTER_SHAPETEXTINFO" val="&lt;ShapeTextInfo&gt;&lt;TableIndex row=&quot;-1&quot; col=&quot;-1&quot;&gt;&lt;linesCount val=&quot;1&quot; /&gt;&lt;lineCharCount val=&quot;46&quot; /&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1f90b40e-c947-477f-af8e-c12c5b83b8bd}.png&quot; /&gt;&lt;left val=&quot;0&quot; /&gt;&lt;top val=&quot;172&quot; /&gt;&lt;width val=&quot;960&quot; /&gt;&lt;height val=&quot;547&quot; /&gt;&lt;hasText val=&quot;1&quot; /&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f43362-5b79-47ef-9d4e-638f9567a7d8}&quot; /&gt;&lt;isInvalidForFieldText val=&quot;0&quot; /&gt;&lt;Image&gt;&lt;filename val=&quot;E:\breeze\content\1108976012\2720711070-1\input\breezo\data\asimages\{87f43362-5b79-47ef-9d4e-638f9567a7d8}.png&quot; /&gt;&lt;left val=&quot;215&quot; /&gt;&lt;top val=&quot;174&quot; /&gt;&lt;width val=&quot;567&quot; /&gt;&lt;height val=&quot;227&quot; /&gt;&lt;hasText val=&quot;1&quot; /&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9114f2-8a90-4825-a954-4dd5ec907a7a}&quot; /&gt;&lt;isInvalidForFieldText val=&quot;0&quot; /&gt;&lt;Image&gt;&lt;filename val=&quot;E:\breeze\content\1108976012\2720711070-1\input\breezo\data\asimages\{029114f2-8a90-4825-a954-4dd5ec907a7a}.png&quot; /&gt;&lt;left val=&quot;258&quot; /&gt;&lt;top val=&quot;498&quot; /&gt;&lt;width val=&quot;480&quot; /&gt;&lt;height val=&quot;37&quot; /&gt;&lt;hasText val=&quot;1&quot; /&gt;&lt;/Image&gt;&lt;/ThreeDShapeInfo&gt;"/>
  <p:tag name="PRESENTER_SHAPETEXTINFO" val="&lt;ShapeTextInfo&gt;&lt;TableIndex row=&quot;-1&quot; col=&quot;-1&quot;&gt;&lt;linesCount val=&quot;1&quot; /&gt;&lt;lineCharCount val=&quot;29&quot; /&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0b5d37-5fdb-473a-a171-074920b484d7}&quot; /&gt;&lt;isInvalidForFieldText val=&quot;0&quot; /&gt;&lt;Image&gt;&lt;filename val=&quot;E:\breeze\content\1108976012\2720711070-1\input\breezo\data\asimages\{d20b5d37-5fdb-473a-a171-074920b484d7}.png&quot; /&gt;&lt;left val=&quot;49&quot; /&gt;&lt;top val=&quot;46&quot; /&gt;&lt;width val=&quot;889&quot; /&gt;&lt;height val=&quot;52&quot; /&gt;&lt;hasText val=&quot;1&quot; /&gt;&lt;/Image&gt;&lt;/ThreeDShapeInfo&gt;"/>
  <p:tag name="PRESENTER_SHAPETEXTINFO" val="&lt;ShapeTextInfo&gt;&lt;TableIndex row=&quot;-1&quot; col=&quot;-1&quot;&gt;&lt;linesCount val=&quot;1&quot; /&gt;&lt;lineCharCount val=&quot;35&quot; /&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ee3356-22d0-4eb0-bb65-07b265328add}&quot; /&gt;&lt;isInvalidForFieldText val=&quot;0&quot; /&gt;&lt;Image&gt;&lt;filename val=&quot;E:\breeze\content\1108976012\2720711070-1\input\breezo\data\asimages\{e3ee3356-22d0-4eb0-bb65-07b265328add}.png&quot; /&gt;&lt;left val=&quot;257&quot; /&gt;&lt;top val=&quot;488&quot; /&gt;&lt;width val=&quot;546&quot; /&gt;&lt;height val=&quot;42&quot; /&gt;&lt;hasText val=&quot;1&quot; /&gt;&lt;/Image&gt;&lt;/ThreeDShapeInfo&gt;"/>
  <p:tag name="PRESENTER_SHAPETEXTINFO" val="&lt;ShapeTextInfo&gt;&lt;TableIndex row=&quot;-1&quot; col=&quot;-1&quot;&gt;&lt;linesCount val=&quot;1&quot; /&gt;&lt;lineCharCount val=&quot;1&quot; /&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6550cb-9bd3-4f05-bc8e-c767f09a8033}&quot; /&gt;&lt;isInvalidForFieldText val=&quot;0&quot; /&gt;&lt;Image&gt;&lt;filename val=&quot;E:\breeze\content\1108976012\2720711070-1\input\breezo\data\asimages\{2f6550cb-9bd3-4f05-bc8e-c767f09a8033}.png&quot; /&gt;&lt;left val=&quot;0&quot; /&gt;&lt;top val=&quot;134&quot; /&gt;&lt;width val=&quot;352&quot; /&gt;&lt;height val=&quot;586&quot; /&gt;&lt;hasText val=&quot;1&quot; /&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19de63-62a4-4ec0-b9de-10d1195e7e82}&quot; /&gt;&lt;isInvalidForFieldText val=&quot;0&quot; /&gt;&lt;Image&gt;&lt;filename val=&quot;E:\breeze\content\1108976012\2720711070-1\input\breezo\data\asimages\{9a19de63-62a4-4ec0-b9de-10d1195e7e82}.png&quot; /&gt;&lt;left val=&quot;385&quot; /&gt;&lt;top val=&quot;150&quot; /&gt;&lt;width val=&quot;532&quot; /&gt;&lt;height val=&quot;41&quot; /&gt;&lt;hasText val=&quot;1&quot; /&gt;&lt;/Image&gt;&lt;/ThreeDShapeInfo&gt;"/>
  <p:tag name="PRESENTER_SHAPETEXTINFO" val="&lt;ShapeTextInfo&gt;&lt;TableIndex row=&quot;-1&quot; col=&quot;-1&quot;&gt;&lt;linesCount val=&quot;1&quot; /&gt;&lt;lineCharCount val=&quot;29&quot; /&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455084-a071-47c8-ae5b-6da076bcbf64}&quot; /&gt;&lt;isInvalidForFieldText val=&quot;0&quot; /&gt;&lt;Image&gt;&lt;filename val=&quot;E:\breeze\content\1108976012\2720711070-1\input\breezo\data\asimages\{9e455084-a071-47c8-ae5b-6da076bcbf64}.png&quot; /&gt;&lt;left val=&quot;419&quot; /&gt;&lt;top val=&quot;286&quot; /&gt;&lt;width val=&quot;425&quot; /&gt;&lt;height val=&quot;343&quot; /&gt;&lt;hasText val=&quot;1&quot; /&gt;&lt;/Image&gt;&lt;/ThreeDShapeInfo&gt;"/>
  <p:tag name="PRESENTER_SHAPETEXTINFO" val="&lt;ShapeTextInfo&gt;&lt;TableIndex row=&quot;-1&quot; col=&quot;-1&quot;&gt;&lt;linesCount val=&quot;5&quot; /&gt;&lt;lineCharCount val=&quot;15&quot; /&gt;&lt;lineCharCount val=&quot;18&quot; /&gt;&lt;lineCharCount val=&quot;30&quot; /&gt;&lt;lineCharCount val=&quot;30&quot; /&gt;&lt;lineCharCount val=&quot;31&quot; /&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6ab2c6-2a30-453b-a5bc-f30413df06c0}&quot; /&gt;&lt;isInvalidForFieldText val=&quot;0&quot; /&gt;&lt;Image&gt;&lt;filename val=&quot;E:\breeze\content\1108976012\2720711070-1\input\breezo\data\asimages\{5d6ab2c6-2a30-453b-a5bc-f30413df06c0}.png&quot; /&gt;&lt;left val=&quot;420&quot; /&gt;&lt;top val=&quot;45&quot; /&gt;&lt;width val=&quot;123&quot; /&gt;&lt;height val=&quot;41&quot; /&gt;&lt;hasText val=&quot;1&quot; /&gt;&lt;/Image&gt;&lt;/ThreeDShapeInfo&gt;"/>
  <p:tag name="PRESENTER_SHAPETEXTINFO" val="&lt;ShapeTextInfo&gt;&lt;TableIndex row=&quot;-1&quot; col=&quot;-1&quot;&gt;&lt;linesCount val=&quot;1&quot; /&gt;&lt;lineCharCount val=&quot;4&quot; /&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6ce888-57a1-4dd7-b0eb-00e721050578}&quot; /&gt;&lt;isInvalidForFieldText val=&quot;0&quot; /&gt;&lt;Image&gt;&lt;filename val=&quot;E:\breeze\content\1108976012\2720711070-1\input\breezo\data\asimages\{d26ce888-57a1-4dd7-b0eb-00e721050578}.png&quot; /&gt;&lt;left val=&quot;384&quot; /&gt;&lt;top val=&quot;138&quot; /&gt;&lt;width val=&quot;271&quot; /&gt;&lt;height val=&quot;45&quot; /&gt;&lt;hasText val=&quot;1&quot; /&gt;&lt;/Image&gt;&lt;/ThreeDShapeInfo&gt;"/>
  <p:tag name="PRESENTER_SHAPETEXTINFO" val="&lt;ShapeTextInfo&gt;&lt;TableIndex row=&quot;-1&quot; col=&quot;-1&quot;&gt;&lt;linesCount val=&quot;1&quot; /&gt;&lt;lineCharCount val=&quot;1&quot; /&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a3cf2e-ed31-48a8-8c2b-6e84f64b2eb3}&quot; /&gt;&lt;isInvalidForFieldText val=&quot;0&quot; /&gt;&lt;Image&gt;&lt;filename val=&quot;E:\breeze\content\1108976012\2720711070-1\input\breezo\data\asimages\{f8a3cf2e-ed31-48a8-8c2b-6e84f64b2eb3}.png&quot; /&gt;&lt;left val=&quot;238&quot; /&gt;&lt;top val=&quot;48&quot; /&gt;&lt;width val=&quot;487&quot; /&gt;&lt;height val=&quot;113&quot; /&gt;&lt;hasText val=&quot;1&quot; /&gt;&lt;/Image&gt;&lt;/ThreeDShapeInfo&gt;"/>
  <p:tag name="PRESENTER_SHAPETEXTINFO" val="&lt;ShapeTextInfo&gt;&lt;TableIndex row=&quot;-1&quot; col=&quot;-1&quot;&gt;&lt;linesCount val=&quot;1&quot; /&gt;&lt;lineCharCount val=&quot;41&quot; /&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2d877293-ffa5-4c87-8416-3b35c1bb5aa8}.png&quot; /&gt;&lt;left val=&quot;46&quot; /&gt;&lt;top val=&quot;199&quot; /&gt;&lt;width val=&quot;869&quot; /&gt;&lt;height val=&quot;474&quot; /&gt;&lt;hasText val=&quot;1&quot; /&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4c58d8-7d42-4473-8639-9e6e035b7acc}&quot; /&gt;&lt;isInvalidForFieldText val=&quot;0&quot; /&gt;&lt;Image&gt;&lt;filename val=&quot;E:\breeze\content\1108976012\2720711070-1\input\breezo\data\asimages\{964c58d8-7d42-4473-8639-9e6e035b7acc}.png&quot; /&gt;&lt;left val=&quot;166&quot; /&gt;&lt;top val=&quot;226&quot; /&gt;&lt;width val=&quot;675&quot; /&gt;&lt;height val=&quot;405&quot; /&gt;&lt;hasText val=&quot;1&quot; /&gt;&lt;/Image&gt;&lt;/ThreeDShapeInfo&gt;"/>
  <p:tag name="PRESENTER_SHAPETEXTINFO" val="&lt;ShapeTextInfo&gt;&lt;TableIndex row=&quot;-1&quot; col=&quot;-1&quot;&gt;&lt;linesCount val=&quot;1&quot; /&gt;&lt;lineCharCount val=&quot;99&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4c7d01-3910-4bf5-be83-999a8cbba2a8}&quot; /&gt;&lt;isInvalidForFieldText val=&quot;0&quot; /&gt;&lt;Image&gt;&lt;filename val=&quot;E:\breeze\content\1108976012\2720711070-1\input\breezo\data\asimages\{2c4c7d01-3910-4bf5-be83-999a8cbba2a8}.png&quot; /&gt;&lt;left val=&quot;154&quot; /&gt;&lt;top val=&quot;295&quot; /&gt;&lt;width val=&quot;97&quot; /&gt;&lt;height val=&quot;26&quot; /&gt;&lt;hasText val=&quot;1&quot; /&gt;&lt;/Image&gt;&lt;/ThreeDShapeInfo&gt;"/>
  <p:tag name="PRESENTER_SHAPETEXTINFO" val="&lt;ShapeTextInfo&gt;&lt;TableIndex row=&quot;-1&quot; col=&quot;-1&quot;&gt;&lt;linesCount val=&quot;1&quot; /&gt;&lt;lineCharCount val=&quot;6&quot; /&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2b72850-8006-4ca7-9ce6-83ec64bf8d93}&quot; /&gt;&lt;isInvalidForFieldText val=&quot;0&quot; /&gt;&lt;Image&gt;&lt;filename val=&quot;E:\breeze\content\1108976012\2720711070-1\input\breezo\data\asimages\{22b72850-8006-4ca7-9ce6-83ec64bf8d93}.png&quot; /&gt;&lt;left val=&quot;116&quot; /&gt;&lt;top val=&quot;43&quot; /&gt;&lt;width val=&quot;714&quot; /&gt;&lt;height val=&quot;111&quot; /&gt;&lt;hasText val=&quot;1&quot; /&gt;&lt;/Image&gt;&lt;/ThreeDShapeInfo&gt;"/>
  <p:tag name="PRESENTER_SHAPETEXTINFO" val="&lt;ShapeTextInfo&gt;&lt;TableIndex row=&quot;-1&quot; col=&quot;-1&quot;&gt;&lt;linesCount val=&quot;2&quot; /&gt;&lt;lineCharCount val=&quot;26&quot; /&gt;&lt;lineCharCount val=&quot;35&quot; /&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c9157a-3cb0-492b-a6e5-3085bafb7e09}&quot; /&gt;&lt;isInvalidForFieldText val=&quot;0&quot; /&gt;&lt;Image&gt;&lt;filename val=&quot;E:\breeze\content\1108976012\2720711070-1\input\breezo\data\asimages\{0cc9157a-3cb0-492b-a6e5-3085bafb7e09}.png&quot; /&gt;&lt;left val=&quot;886&quot; /&gt;&lt;top val=&quot;681&quot; /&gt;&lt;width val=&quot;17&quot; /&gt;&lt;height val=&quot;12&quot; /&gt;&lt;hasText val=&quot;1&quot; /&gt;&lt;/Image&gt;&lt;/ThreeDShapeInfo&gt;"/>
  <p:tag name="PRESENTER_SHAPETEXTINFO" val="&lt;ShapeTextInfo&gt;&lt;TableIndex row=&quot;-1&quot; col=&quot;-1&quot;&gt;&lt;linesCount val=&quot;1&quot; /&gt;&lt;lineCharCount val=&quot;2&quot; /&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cf9e3d-c012-4559-ac34-01d1aeade127}&quot; /&gt;&lt;isInvalidForFieldText val=&quot;0&quot; /&gt;&lt;Image&gt;&lt;filename val=&quot;E:\breeze\content\1108976012\2720711070-1\input\breezo\data\asimages\{efcf9e3d-c012-4559-ac34-01d1aeade127}.png&quot; /&gt;&lt;left val=&quot;72&quot; /&gt;&lt;top val=&quot;111&quot; /&gt;&lt;width val=&quot;815&quot; /&gt;&lt;height val=&quot;418&quot; /&gt;&lt;hasText val=&quot;1&quot; /&gt;&lt;/Image&gt;&lt;/ThreeDShapeInfo&gt;"/>
  <p:tag name="PRESENTER_SHAPETEXTINFO" val="&lt;ShapeTextInfo&gt;&lt;TableIndex row=&quot;-1&quot; col=&quot;-1&quot;&gt;&lt;linesCount val=&quot;3&quot; /&gt;&lt;lineCharCount val=&quot;130&quot; /&gt;&lt;lineCharCount val=&quot;1&quot; /&gt;&lt;lineCharCount val=&quot;167&quot; /&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559608-529e-4d34-ac60-1b0c773dbc36}&quot; /&gt;&lt;isInvalidForFieldText val=&quot;0&quot; /&gt;&lt;Image&gt;&lt;filename val=&quot;E:\breeze\content\1108976012\2720711070-1\input\breezo\data\asimages\{30559608-529e-4d34-ac60-1b0c773dbc36}.png&quot; /&gt;&lt;left val=&quot;206&quot; /&gt;&lt;top val=&quot;68&quot; /&gt;&lt;width val=&quot;551&quot; /&gt;&lt;height val=&quot;52&quot; /&gt;&lt;hasText val=&quot;1&quot; /&gt;&lt;/Image&gt;&lt;/ThreeDShapeInfo&gt;"/>
  <p:tag name="PRESENTER_SHAPETEXTINFO" val="&lt;ShapeTextInfo&gt;&lt;TableIndex row=&quot;-1&quot; col=&quot;-1&quot;&gt;&lt;linesCount val=&quot;1&quot; /&gt;&lt;lineCharCount val=&quot;24&quot; /&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23b3eb-cb15-4324-8b70-b8b3809c5888}&quot; /&gt;&lt;isInvalidForFieldText val=&quot;0&quot; /&gt;&lt;Image&gt;&lt;filename val=&quot;E:\breeze\content\1108976012\2720711070-1\input\breezo\data\asimages\{7423b3eb-cb15-4324-8b70-b8b3809c5888}.png&quot; /&gt;&lt;left val=&quot;59&quot; /&gt;&lt;top val=&quot;161&quot; /&gt;&lt;width val=&quot;452&quot; /&gt;&lt;height val=&quot;465&quot; /&gt;&lt;hasText val=&quot;1&quot; /&gt;&lt;/Image&gt;&lt;/ThreeDShapeInfo&gt;"/>
  <p:tag name="PRESENTER_SHAPETEXTINFO" val="&lt;ShapeTextInfo&gt;&lt;TableIndex row=&quot;-1&quot; col=&quot;-1&quot;&gt;&lt;linesCount val=&quot;9&quot; /&gt;&lt;lineCharCount val=&quot;28&quot; /&gt;&lt;lineCharCount val=&quot;14&quot; /&gt;&lt;lineCharCount val=&quot;15&quot; /&gt;&lt;lineCharCount val=&quot;11&quot; /&gt;&lt;lineCharCount val=&quot;8&quot; /&gt;&lt;lineCharCount val=&quot;9&quot; /&gt;&lt;lineCharCount val=&quot;9&quot; /&gt;&lt;lineCharCount val=&quot;25&quot; /&gt;&lt;lineCharCount val=&quot;12&quot; /&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9643b2-6397-4266-b256-d82a959dc717}&quot; /&gt;&lt;isInvalidForFieldText val=&quot;0&quot; /&gt;&lt;Image&gt;&lt;filename val=&quot;E:\breeze\content\1108976012\2720711070-1\input\breezo\data\asimages\{e79643b2-6397-4266-b256-d82a959dc717}.png&quot; /&gt;&lt;left val=&quot;110&quot; /&gt;&lt;top val=&quot;68&quot; /&gt;&lt;width val=&quot;741&quot; /&gt;&lt;height val=&quot;43&quot; /&gt;&lt;hasText val=&quot;1&quot; /&gt;&lt;/Image&gt;&lt;/ThreeDShapeInfo&gt;"/>
  <p:tag name="PRESENTER_SHAPETEXTINFO" val="&lt;ShapeTextInfo&gt;&lt;TableIndex row=&quot;-1&quot; col=&quot;-1&quot;&gt;&lt;linesCount val=&quot;1&quot; /&gt;&lt;lineCharCount val=&quot;28&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16a837-7d40-4afd-a0de-48492719c277}&quot; /&gt;&lt;isInvalidForFieldText val=&quot;0&quot; /&gt;&lt;Image&gt;&lt;filename val=&quot;E:\breeze\content\1108976012\2720711070-1\input\breezo\data\asimages\{a516a837-7d40-4afd-a0de-48492719c277}.png&quot; /&gt;&lt;left val=&quot;403&quot; /&gt;&lt;top val=&quot;269&quot; /&gt;&lt;width val=&quot;207&quot; /&gt;&lt;height val=&quot;291&quot; /&gt;&lt;hasText val=&quot;1&quot; /&gt;&lt;/Image&gt;&lt;/ThreeDShapeInfo&gt;"/>
  <p:tag name="PRESENTER_SHAPETEXTINFO" val="&lt;ShapeTextInfo&gt;&lt;TableIndex row=&quot;1&quot; col=&quot;1&quot;&gt;&lt;linesCount val=&quot;1&quot; /&gt;&lt;lineCharCount val=&quot;13&quot; /&gt;&lt;/TableIndex&gt;&lt;TableIndex row=&quot;2&quot; col=&quot;1&quot;&gt;&lt;linesCount val=&quot;1&quot; /&gt;&lt;lineCharCount val=&quot;4&quot; /&gt;&lt;/TableIndex&gt;&lt;TableIndex row=&quot;3&quot; col=&quot;1&quot;&gt;&lt;linesCount val=&quot;1&quot; /&gt;&lt;lineCharCount val=&quot;4&quot; /&gt;&lt;/TableIndex&gt;&lt;TableIndex row=&quot;4&quot; col=&quot;1&quot;&gt;&lt;linesCount val=&quot;1&quot; /&gt;&lt;lineCharCount val=&quot;5&quot; /&gt;&lt;/TableIndex&gt;&lt;TableIndex row=&quot;5&quot; col=&quot;1&quot;&gt;&lt;linesCount val=&quot;1&quot; /&gt;&lt;lineCharCount val=&quot;5&quot; /&gt;&lt;/TableIndex&gt;&lt;TableIndex row=&quot;6&quot; col=&quot;1&quot;&gt;&lt;linesCount val=&quot;1&quot; /&gt;&lt;lineCharCount val=&quot;5&quot; /&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9634f1-dca3-4a4e-9883-3600ce0f1a38}&quot; /&gt;&lt;isInvalidForFieldText val=&quot;0&quot; /&gt;&lt;Image&gt;&lt;filename val=&quot;E:\breeze\content\1108976012\2720711070-1\input\breezo\data\asimages\{079634f1-dca3-4a4e-9883-3600ce0f1a38}.png&quot; /&gt;&lt;left val=&quot;100&quot; /&gt;&lt;top val=&quot;223&quot; /&gt;&lt;width val=&quot;199&quot; /&gt;&lt;height val=&quot;403&quot; /&gt;&lt;hasText val=&quot;1&quot; /&gt;&lt;/Image&gt;&lt;/ThreeDShapeInfo&gt;"/>
  <p:tag name="PRESENTER_SHAPETEXTINFO" val="&lt;ShapeTextInfo&gt;&lt;TableIndex row=&quot;1&quot; col=&quot;1&quot;&gt;&lt;linesCount val=&quot;1&quot; /&gt;&lt;lineCharCount val=&quot;12&quot; /&gt;&lt;/TableIndex&gt;&lt;TableIndex row=&quot;1&quot; col=&quot;2&quot;&gt;&lt;linesCount val=&quot;1&quot; /&gt;&lt;lineCharCount val=&quot;12&quot; /&gt;&lt;/TableIndex&gt;&lt;TableIndex row=&quot;2&quot; col=&quot;1&quot;&gt;&lt;linesCount val=&quot;1&quot; /&gt;&lt;lineCharCount val=&quot;4&quot; /&gt;&lt;/TableIndex&gt;&lt;TableIndex row=&quot;2&quot; col=&quot;2&quot;&gt;&lt;linesCount val=&quot;1&quot; /&gt;&lt;lineCharCount val=&quot;6&quot; /&gt;&lt;/TableIndex&gt;&lt;TableIndex row=&quot;3&quot; col=&quot;1&quot;&gt;&lt;linesCount val=&quot;1&quot; /&gt;&lt;lineCharCount val=&quot;4&quot; /&gt;&lt;/TableIndex&gt;&lt;TableIndex row=&quot;3&quot; col=&quot;2&quot;&gt;&lt;linesCount val=&quot;1&quot; /&gt;&lt;lineCharCount val=&quot;5&quot; /&gt;&lt;/TableIndex&gt;&lt;TableIndex row=&quot;4&quot; col=&quot;1&quot;&gt;&lt;linesCount val=&quot;1&quot; /&gt;&lt;lineCharCount val=&quot;5&quot; /&gt;&lt;/TableIndex&gt;&lt;TableIndex row=&quot;4&quot; col=&quot;2&quot;&gt;&lt;linesCount val=&quot;1&quot; /&gt;&lt;lineCharCount val=&quot;5&quot; /&gt;&lt;/TableIndex&gt;&lt;TableIndex row=&quot;5&quot; col=&quot;1&quot;&gt;&lt;linesCount val=&quot;1&quot; /&gt;&lt;lineCharCount val=&quot;5&quot; /&gt;&lt;/TableIndex&gt;&lt;TableIndex row=&quot;5&quot; col=&quot;2&quot;&gt;&lt;linesCount val=&quot;1&quot; /&gt;&lt;lineCharCount val=&quot;4&quot; /&gt;&lt;/TableIndex&gt;&lt;TableIndex row=&quot;6&quot; col=&quot;1&quot;&gt;&lt;linesCount val=&quot;1&quot; /&gt;&lt;lineCharCount val=&quot;5&quot; /&gt;&lt;/TableIndex&gt;&lt;TableIndex row=&quot;6&quot; col=&quot;2&quot;&gt;&lt;linesCount val=&quot;1&quot; /&gt;&lt;lineCharCount val=&quot;4&quot; /&gt;&lt;/TableIndex&gt;&lt;TableIndex row=&quot;7&quot; col=&quot;1&quot;&gt;&lt;linesCount val=&quot;1&quot; /&gt;&lt;lineCharCount val=&quot;3&quot; /&gt;&lt;/TableIndex&gt;&lt;TableIndex row=&quot;7&quot; col=&quot;2&quot;&gt;&lt;linesCount val=&quot;1&quot; /&gt;&lt;lineCharCount val=&quot;3&quot; /&gt;&lt;/TableIndex&gt;&lt;TableIndex row=&quot;8&quot; col=&quot;1&quot;&gt;&lt;linesCount val=&quot;1&quot; /&gt;&lt;lineCharCount val=&quot;5&quot; /&gt;&lt;/TableIndex&gt;&lt;TableIndex row=&quot;8&quot; col=&quot;2&quot;&gt;&lt;linesCount val=&quot;1&quot; /&gt;&lt;lineCharCount val=&quot;8&quot; /&gt;&lt;/TableIndex&gt;&lt;TableIndex row=&quot;9&quot; col=&quot;1&quot;&gt;&lt;linesCount val=&quot;1&quot; /&gt;&lt;lineCharCount val=&quot;3&quot; /&gt;&lt;/TableIndex&gt;&lt;TableIndex row=&quot;9&quot; col=&quot;2&quot;&gt;&lt;linesCount val=&quot;1&quot; /&gt;&lt;lineCharCount val=&quot;8&quot; /&gt;&lt;/TableIndex&gt;&lt;TableIndex row=&quot;10&quot; col=&quot;1&quot;&gt;&lt;linesCount val=&quot;1&quot; /&gt;&lt;lineCharCount val=&quot;4&quot; /&gt;&lt;/TableIndex&gt;&lt;TableIndex row=&quot;10&quot; col=&quot;2&quot;&gt;&lt;linesCount val=&quot;1&quot; /&gt;&lt;lineCharCount val=&quot;5&quot; /&gt;&lt;/TableIndex&gt;&lt;TableIndex row=&quot;11&quot; col=&quot;1&quot;&gt;&lt;linesCount val=&quot;1&quot; /&gt;&lt;lineCharCount val=&quot;5&quot; /&gt;&lt;/TableIndex&gt;&lt;TableIndex row=&quot;11&quot; col=&quot;2&quot;&gt;&lt;linesCount val=&quot;1&quot; /&gt;&lt;lineCharCount val=&quot;7&quot; /&gt;&lt;/TableIndex&gt;&lt;TableIndex row=&quot;12&quot; col=&quot;1&quot;&gt;&lt;linesCount val=&quot;1&quot; /&gt;&lt;lineCharCount val=&quot;6&quot; /&gt;&lt;/TableIndex&gt;&lt;TableIndex row=&quot;12&quot; col=&quot;2&quot;&gt;&lt;linesCount val=&quot;1&quot; /&gt;&lt;lineCharCount val=&quot;6&quot; /&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6c14ae-3ef5-43be-b926-d37caa8a4ec2}&quot; /&gt;&lt;isInvalidForFieldText val=&quot;0&quot; /&gt;&lt;Image&gt;&lt;filename val=&quot;E:\breeze\content\1108976012\2720711070-1\input\breezo\data\asimages\{096c14ae-3ef5-43be-b926-d37caa8a4ec2}.png&quot; /&gt;&lt;left val=&quot;662&quot; /&gt;&lt;top val=&quot;270&quot; /&gt;&lt;width val=&quot;227&quot; /&gt;&lt;height val=&quot;234&quot; /&gt;&lt;hasText val=&quot;1&quot; /&gt;&lt;/Image&gt;&lt;/ThreeDShapeInfo&gt;"/>
  <p:tag name="PRESENTER_SHAPETEXTINFO" val="&lt;ShapeTextInfo&gt;&lt;TableIndex row=&quot;1&quot; col=&quot;1&quot;&gt;&lt;linesCount val=&quot;1&quot; /&gt;&lt;lineCharCount val=&quot;19&quot; /&gt;&lt;/TableIndex&gt;&lt;TableIndex row=&quot;2&quot; col=&quot;1&quot;&gt;&lt;linesCount val=&quot;1&quot; /&gt;&lt;lineCharCount val=&quot;8&quot; /&gt;&lt;/TableIndex&gt;&lt;TableIndex row=&quot;3&quot; col=&quot;1&quot;&gt;&lt;linesCount val=&quot;1&quot; /&gt;&lt;lineCharCount val=&quot;8&quot; /&gt;&lt;/TableIndex&gt;&lt;TableIndex row=&quot;4&quot; col=&quot;1&quot;&gt;&lt;linesCount val=&quot;1&quot; /&gt;&lt;lineCharCount val=&quot;8&quot; /&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5d9da8-ae82-4a96-9cb2-0a4573626be4}&quot; /&gt;&lt;isInvalidForFieldText val=&quot;0&quot; /&gt;&lt;Image&gt;&lt;filename val=&quot;E:\breeze\content\1108976012\2720711070-1\input\breezo\data\asimages\{8e5d9da8-ae82-4a96-9cb2-0a4573626be4}.png&quot; /&gt;&lt;left val=&quot;315&quot; /&gt;&lt;top val=&quot;382&quot; /&gt;&lt;width val=&quot;69&quot; /&gt;&lt;height val=&quot;69&quot; /&gt;&lt;hasText val=&quot;1&quot; /&gt;&lt;/Image&gt;&lt;/ThreeDShapeInfo&gt;"/>
  <p:tag name="PRESENTER_SHAPETEXTINFO" val="&lt;ShapeTextInfo&gt;&lt;TableIndex row=&quot;-1&quot; col=&quot;-1&quot;&gt;&lt;linesCount val=&quot;0&quot; /&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23f393-f551-4362-85e7-6d9ebf5a64c7}&quot; /&gt;&lt;isInvalidForFieldText val=&quot;0&quot; /&gt;&lt;Image&gt;&lt;filename val=&quot;E:\breeze\content\1108976012\2720711070-1\input\breezo\data\asimages\{ce23f393-f551-4362-85e7-6d9ebf5a64c7}.png&quot; /&gt;&lt;left val=&quot;597&quot; /&gt;&lt;top val=&quot;382&quot; /&gt;&lt;width val=&quot;69&quot; /&gt;&lt;height val=&quot;69&quot; /&gt;&lt;hasText val=&quot;1&quot; /&gt;&lt;/Image&gt;&lt;/ThreeDShapeInfo&gt;"/>
  <p:tag name="PRESENTER_SHAPETEXTINFO" val="&lt;ShapeTextInfo&gt;&lt;TableIndex row=&quot;-1&quot; col=&quot;-1&quot;&gt;&lt;linesCount val=&quot;0&quot; /&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32c55f-57a8-4bc0-9dda-51050371cce7}&quot; /&gt;&lt;isInvalidForFieldText val=&quot;0&quot; /&gt;&lt;Image&gt;&lt;filename val=&quot;E:\breeze\content\1108976012\2720711070-1\input\breezo\data\asimages\{7032c55f-57a8-4bc0-9dda-51050371cce7}.png&quot; /&gt;&lt;left val=&quot;886&quot; /&gt;&lt;top val=&quot;681&quot; /&gt;&lt;width val=&quot;17&quot; /&gt;&lt;height val=&quot;12&quot; /&gt;&lt;hasText val=&quot;1&quot; /&gt;&lt;/Image&gt;&lt;/ThreeDShapeInfo&gt;"/>
  <p:tag name="PRESENTER_SHAPETEXTINFO" val="&lt;ShapeTextInfo&gt;&lt;TableIndex row=&quot;-1&quot; col=&quot;-1&quot;&gt;&lt;linesCount val=&quot;1&quot; /&gt;&lt;lineCharCount val=&quot;2&quot; /&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88c36f-9926-40be-8889-6abdbbeaf4f3}&quot; /&gt;&lt;isInvalidForFieldText val=&quot;0&quot; /&gt;&lt;Image&gt;&lt;filename val=&quot;E:\breeze\content\1108976012\2720711070-1\input\breezo\data\asimages\{7088c36f-9926-40be-8889-6abdbbeaf4f3}.png&quot; /&gt;&lt;left val=&quot;56&quot; /&gt;&lt;top val=&quot;103&quot; /&gt;&lt;width val=&quot;844&quot; /&gt;&lt;height val=&quot;417&quot; /&gt;&lt;hasText val=&quot;1&quot; /&gt;&lt;/Image&gt;&lt;/ThreeDShapeInfo&gt;"/>
  <p:tag name="PRESENTER_SHAPETEXTINFO" val="&lt;ShapeTextInfo&gt;&lt;TableIndex row=&quot;-1&quot; col=&quot;-1&quot;&gt;&lt;linesCount val=&quot;3&quot; /&gt;&lt;lineCharCount val=&quot;163&quot; /&gt;&lt;lineCharCount val=&quot;1&quot; /&gt;&lt;lineCharCount val=&quot;131&quot; /&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d5f232-cefa-4e78-9768-a66d977a55b0}&quot; /&gt;&lt;isInvalidForFieldText val=&quot;0&quot; /&gt;&lt;Image&gt;&lt;filename val=&quot;E:\breeze\content\1108976012\2720711070-1\input\breezo\data\asimages\{cbd5f232-cefa-4e78-9768-a66d977a55b0}.png&quot; /&gt;&lt;left val=&quot;210&quot; /&gt;&lt;top val=&quot;68&quot; /&gt;&lt;width val=&quot;542&quot; /&gt;&lt;height val=&quot;52&quot; /&gt;&lt;hasText val=&quot;1&quot; /&gt;&lt;/Image&gt;&lt;/ThreeDShapeInfo&gt;"/>
  <p:tag name="PRESENTER_SHAPETEXTINFO" val="&lt;ShapeTextInfo&gt;&lt;TableIndex row=&quot;-1&quot; col=&quot;-1&quot;&gt;&lt;linesCount val=&quot;1&quot; /&gt;&lt;lineCharCount val=&quot;22&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133466-e467-46f4-837d-0777c0302b5c}&quot; /&gt;&lt;isInvalidForFieldText val=&quot;0&quot; /&gt;&lt;Image&gt;&lt;filename val=&quot;E:\breeze\content\1108976012\2720711070-1\input\breezo\data\asimages\{78133466-e467-46f4-837d-0777c0302b5c}.png&quot; /&gt;&lt;left val=&quot;59&quot; /&gt;&lt;top val=&quot;158&quot; /&gt;&lt;width val=&quot;485&quot; /&gt;&lt;height val=&quot;457&quot; /&gt;&lt;hasText val=&quot;1&quot; /&gt;&lt;/Image&gt;&lt;/ThreeDShapeInfo&gt;"/>
  <p:tag name="PRESENTER_SHAPETEXTINFO" val="&lt;ShapeTextInfo&gt;&lt;TableIndex row=&quot;-1&quot; col=&quot;-1&quot;&gt;&lt;linesCount val=&quot;9&quot; /&gt;&lt;lineCharCount val=&quot;25&quot; /&gt;&lt;lineCharCount val=&quot;13&quot; /&gt;&lt;lineCharCount val=&quot;30&quot; /&gt;&lt;lineCharCount val=&quot;30&quot; /&gt;&lt;lineCharCount val=&quot;18&quot; /&gt;&lt;lineCharCount val=&quot;13&quot; /&gt;&lt;lineCharCount val=&quot;27&quot; /&gt;&lt;lineCharCount val=&quot;10&quot; /&gt;&lt;lineCharCount val=&quot;26&quot; /&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ca47c9-4523-4644-b73d-cd61e2012752}&quot; /&gt;&lt;isInvalidForFieldText val=&quot;0&quot; /&gt;&lt;Image&gt;&lt;filename val=&quot;E:\breeze\content\1108976012\2720711070-1\input\breezo\data\asimages\{f5ca47c9-4523-4644-b73d-cd61e2012752}.png&quot; /&gt;&lt;left val=&quot;110&quot; /&gt;&lt;top val=&quot;68&quot; /&gt;&lt;width val=&quot;741&quot; /&gt;&lt;height val=&quot;43&quot; /&gt;&lt;hasText val=&quot;1&quot; /&gt;&lt;/Image&gt;&lt;/ThreeDShapeInfo&gt;"/>
  <p:tag name="PRESENTER_SHAPETEXTINFO" val="&lt;ShapeTextInfo&gt;&lt;TableIndex row=&quot;-1&quot; col=&quot;-1&quot;&gt;&lt;linesCount val=&quot;1&quot; /&gt;&lt;lineCharCount val=&quot;28&quot; /&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e58657-bda0-4f6c-9a8a-ce647c336cbb}&quot; /&gt;&lt;isInvalidForFieldText val=&quot;0&quot; /&gt;&lt;Image&gt;&lt;filename val=&quot;E:\breeze\content\1108976012\2720711070-1\input\breezo\data\asimages\{49e58657-bda0-4f6c-9a8a-ce647c336cbb}.png&quot; /&gt;&lt;left val=&quot;403&quot; /&gt;&lt;top val=&quot;269&quot; /&gt;&lt;width val=&quot;185&quot; /&gt;&lt;height val=&quot;291&quot; /&gt;&lt;hasText val=&quot;1&quot; /&gt;&lt;/Image&gt;&lt;/ThreeDShapeInfo&gt;"/>
  <p:tag name="PRESENTER_SHAPETEXTINFO" val="&lt;ShapeTextInfo&gt;&lt;TableIndex row=&quot;1&quot; col=&quot;1&quot;&gt;&lt;linesCount val=&quot;1&quot; /&gt;&lt;lineCharCount val=&quot;13&quot; /&gt;&lt;/TableIndex&gt;&lt;TableIndex row=&quot;2&quot; col=&quot;1&quot;&gt;&lt;linesCount val=&quot;1&quot; /&gt;&lt;lineCharCount val=&quot;5&quot; /&gt;&lt;/TableIndex&gt;&lt;TableIndex row=&quot;3&quot; col=&quot;1&quot;&gt;&lt;linesCount val=&quot;1&quot; /&gt;&lt;lineCharCount val=&quot;5&quot; /&gt;&lt;/TableIndex&gt;&lt;TableIndex row=&quot;4&quot; col=&quot;1&quot;&gt;&lt;linesCount val=&quot;1&quot; /&gt;&lt;lineCharCount val=&quot;6&quot; /&gt;&lt;/TableIndex&gt;&lt;TableIndex row=&quot;5&quot; col=&quot;1&quot;&gt;&lt;linesCount val=&quot;1&quot; /&gt;&lt;lineCharCount val=&quot;3&quot; /&gt;&lt;/TableIndex&gt;&lt;TableIndex row=&quot;6&quot; col=&quot;1&quot;&gt;&lt;linesCount val=&quot;1&quot; /&gt;&lt;lineCharCount val=&quot;3&quot; /&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9bcc54-c778-42a8-a19e-45a14f374ef2}&quot; /&gt;&lt;isInvalidForFieldText val=&quot;0&quot; /&gt;&lt;Image&gt;&lt;filename val=&quot;E:\breeze\content\1108976012\2720711070-1\input\breezo\data\asimages\{2e9bcc54-c778-42a8-a19e-45a14f374ef2}.png&quot; /&gt;&lt;left val=&quot;100&quot; /&gt;&lt;top val=&quot;223&quot; /&gt;&lt;width val=&quot;199&quot; /&gt;&lt;height val=&quot;403&quot; /&gt;&lt;hasText val=&quot;1&quot; /&gt;&lt;/Image&gt;&lt;/ThreeDShapeInfo&gt;"/>
  <p:tag name="PRESENTER_SHAPETEXTINFO" val="&lt;ShapeTextInfo&gt;&lt;TableIndex row=&quot;1&quot; col=&quot;1&quot;&gt;&lt;linesCount val=&quot;1&quot; /&gt;&lt;lineCharCount val=&quot;12&quot; /&gt;&lt;/TableIndex&gt;&lt;TableIndex row=&quot;1&quot; col=&quot;2&quot;&gt;&lt;linesCount val=&quot;1&quot; /&gt;&lt;lineCharCount val=&quot;12&quot; /&gt;&lt;/TableIndex&gt;&lt;TableIndex row=&quot;2&quot; col=&quot;1&quot;&gt;&lt;linesCount val=&quot;1&quot; /&gt;&lt;lineCharCount val=&quot;4&quot; /&gt;&lt;/TableIndex&gt;&lt;TableIndex row=&quot;2&quot; col=&quot;2&quot;&gt;&lt;linesCount val=&quot;1&quot; /&gt;&lt;lineCharCount val=&quot;6&quot; /&gt;&lt;/TableIndex&gt;&lt;TableIndex row=&quot;3&quot; col=&quot;1&quot;&gt;&lt;linesCount val=&quot;1&quot; /&gt;&lt;lineCharCount val=&quot;4&quot; /&gt;&lt;/TableIndex&gt;&lt;TableIndex row=&quot;3&quot; col=&quot;2&quot;&gt;&lt;linesCount val=&quot;1&quot; /&gt;&lt;lineCharCount val=&quot;5&quot; /&gt;&lt;/TableIndex&gt;&lt;TableIndex row=&quot;4&quot; col=&quot;1&quot;&gt;&lt;linesCount val=&quot;1&quot; /&gt;&lt;lineCharCount val=&quot;5&quot; /&gt;&lt;/TableIndex&gt;&lt;TableIndex row=&quot;4&quot; col=&quot;2&quot;&gt;&lt;linesCount val=&quot;1&quot; /&gt;&lt;lineCharCount val=&quot;5&quot; /&gt;&lt;/TableIndex&gt;&lt;TableIndex row=&quot;5&quot; col=&quot;1&quot;&gt;&lt;linesCount val=&quot;1&quot; /&gt;&lt;lineCharCount val=&quot;5&quot; /&gt;&lt;/TableIndex&gt;&lt;TableIndex row=&quot;5&quot; col=&quot;2&quot;&gt;&lt;linesCount val=&quot;1&quot; /&gt;&lt;lineCharCount val=&quot;4&quot; /&gt;&lt;/TableIndex&gt;&lt;TableIndex row=&quot;6&quot; col=&quot;1&quot;&gt;&lt;linesCount val=&quot;1&quot; /&gt;&lt;lineCharCount val=&quot;5&quot; /&gt;&lt;/TableIndex&gt;&lt;TableIndex row=&quot;6&quot; col=&quot;2&quot;&gt;&lt;linesCount val=&quot;1&quot; /&gt;&lt;lineCharCount val=&quot;4&quot; /&gt;&lt;/TableIndex&gt;&lt;TableIndex row=&quot;7&quot; col=&quot;1&quot;&gt;&lt;linesCount val=&quot;1&quot; /&gt;&lt;lineCharCount val=&quot;3&quot; /&gt;&lt;/TableIndex&gt;&lt;TableIndex row=&quot;7&quot; col=&quot;2&quot;&gt;&lt;linesCount val=&quot;1&quot; /&gt;&lt;lineCharCount val=&quot;3&quot; /&gt;&lt;/TableIndex&gt;&lt;TableIndex row=&quot;8&quot; col=&quot;1&quot;&gt;&lt;linesCount val=&quot;1&quot; /&gt;&lt;lineCharCount val=&quot;5&quot; /&gt;&lt;/TableIndex&gt;&lt;TableIndex row=&quot;8&quot; col=&quot;2&quot;&gt;&lt;linesCount val=&quot;1&quot; /&gt;&lt;lineCharCount val=&quot;8&quot; /&gt;&lt;/TableIndex&gt;&lt;TableIndex row=&quot;9&quot; col=&quot;1&quot;&gt;&lt;linesCount val=&quot;1&quot; /&gt;&lt;lineCharCount val=&quot;3&quot; /&gt;&lt;/TableIndex&gt;&lt;TableIndex row=&quot;9&quot; col=&quot;2&quot;&gt;&lt;linesCount val=&quot;1&quot; /&gt;&lt;lineCharCount val=&quot;8&quot; /&gt;&lt;/TableIndex&gt;&lt;TableIndex row=&quot;10&quot; col=&quot;1&quot;&gt;&lt;linesCount val=&quot;1&quot; /&gt;&lt;lineCharCount val=&quot;4&quot; /&gt;&lt;/TableIndex&gt;&lt;TableIndex row=&quot;10&quot; col=&quot;2&quot;&gt;&lt;linesCount val=&quot;1&quot; /&gt;&lt;lineCharCount val=&quot;5&quot; /&gt;&lt;/TableIndex&gt;&lt;TableIndex row=&quot;11&quot; col=&quot;1&quot;&gt;&lt;linesCount val=&quot;1&quot; /&gt;&lt;lineCharCount val=&quot;5&quot; /&gt;&lt;/TableIndex&gt;&lt;TableIndex row=&quot;11&quot; col=&quot;2&quot;&gt;&lt;linesCount val=&quot;1&quot; /&gt;&lt;lineCharCount val=&quot;7&quot; /&gt;&lt;/TableIndex&gt;&lt;TableIndex row=&quot;12&quot; col=&quot;1&quot;&gt;&lt;linesCount val=&quot;1&quot; /&gt;&lt;lineCharCount val=&quot;6&quot; /&gt;&lt;/TableIndex&gt;&lt;TableIndex row=&quot;12&quot; col=&quot;2&quot;&gt;&lt;linesCount val=&quot;1&quot; /&gt;&lt;lineCharCount val=&quot;6&quot; /&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b64bb1-5f5c-43f5-bcaa-e3476fd74323}&quot; /&gt;&lt;isInvalidForFieldText val=&quot;0&quot; /&gt;&lt;Image&gt;&lt;filename val=&quot;E:\breeze\content\1108976012\2720711070-1\input\breezo\data\asimages\{f4b64bb1-5f5c-43f5-bcaa-e3476fd74323}.png&quot; /&gt;&lt;left val=&quot;675&quot; /&gt;&lt;top val=&quot;269&quot; /&gt;&lt;width val=&quot;185&quot; /&gt;&lt;height val=&quot;233&quot; /&gt;&lt;hasText val=&quot;1&quot; /&gt;&lt;/Image&gt;&lt;/ThreeDShapeInfo&gt;"/>
  <p:tag name="PRESENTER_SHAPETEXTINFO" val="&lt;ShapeTextInfo&gt;&lt;TableIndex row=&quot;1&quot; col=&quot;1&quot;&gt;&lt;linesCount val=&quot;1&quot; /&gt;&lt;lineCharCount val=&quot;19&quot; /&gt;&lt;/TableIndex&gt;&lt;TableIndex row=&quot;2&quot; col=&quot;1&quot;&gt;&lt;linesCount val=&quot;1&quot; /&gt;&lt;lineCharCount val=&quot;6&quot; /&gt;&lt;/TableIndex&gt;&lt;TableIndex row=&quot;3&quot; col=&quot;1&quot;&gt;&lt;linesCount val=&quot;1&quot; /&gt;&lt;lineCharCount val=&quot;8&quot; /&gt;&lt;/TableIndex&gt;&lt;TableIndex row=&quot;4&quot; col=&quot;1&quot;&gt;&lt;linesCount val=&quot;1&quot; /&gt;&lt;lineCharCount val=&quot;9&quot; /&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5e6b4c-4ad2-471f-9e8e-b8b62607ef89}&quot; /&gt;&lt;isInvalidForFieldText val=&quot;0&quot; /&gt;&lt;Image&gt;&lt;filename val=&quot;E:\breeze\content\1108976012\2720711070-1\input\breezo\data\asimages\{765e6b4c-4ad2-471f-9e8e-b8b62607ef89}.png&quot; /&gt;&lt;left val=&quot;315&quot; /&gt;&lt;top val=&quot;382&quot; /&gt;&lt;width val=&quot;69&quot; /&gt;&lt;height val=&quot;69&quot; /&gt;&lt;hasText val=&quot;1&quot; /&gt;&lt;/Image&gt;&lt;/ThreeDShapeInfo&gt;"/>
  <p:tag name="PRESENTER_SHAPETEXTINFO" val="&lt;ShapeTextInfo&gt;&lt;TableIndex row=&quot;-1&quot; col=&quot;-1&quot;&gt;&lt;linesCount val=&quot;0&quot; /&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6c98b2-7e00-4c26-8749-461ce8d9c72d}&quot; /&gt;&lt;isInvalidForFieldText val=&quot;0&quot; /&gt;&lt;Image&gt;&lt;filename val=&quot;E:\breeze\content\1108976012\2720711070-1\input\breezo\data\asimages\{626c98b2-7e00-4c26-8749-461ce8d9c72d}.png&quot; /&gt;&lt;left val=&quot;597&quot; /&gt;&lt;top val=&quot;382&quot; /&gt;&lt;width val=&quot;69&quot; /&gt;&lt;height val=&quot;69&quot; /&gt;&lt;hasText val=&quot;1&quot; /&gt;&lt;/Image&gt;&lt;/ThreeDShapeInfo&gt;"/>
  <p:tag name="PRESENTER_SHAPETEXTINFO" val="&lt;ShapeTextInfo&gt;&lt;TableIndex row=&quot;-1&quot; col=&quot;-1&quot;&gt;&lt;linesCount val=&quot;0&quot; /&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27f49a-7f01-4731-be50-13950acca7e0}&quot; /&gt;&lt;isInvalidForFieldText val=&quot;0&quot; /&gt;&lt;Image&gt;&lt;filename val=&quot;E:\breeze\content\1108976012\2720711070-1\input\breezo\data\asimages\{fd27f49a-7f01-4731-be50-13950acca7e0}.png&quot; /&gt;&lt;left val=&quot;166&quot; /&gt;&lt;top val=&quot;166&quot; /&gt;&lt;width val=&quot;675&quot; /&gt;&lt;height val=&quot;163&quot; /&gt;&lt;hasText val=&quot;1&quot; /&gt;&lt;/Image&gt;&lt;/ThreeDShapeInfo&gt;"/>
  <p:tag name="PRESENTER_SHAPETEXTINFO" val="&lt;ShapeTextInfo&gt;&lt;TableIndex row=&quot;-1&quot; col=&quot;-1&quot;&gt;&lt;linesCount val=&quot;0&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730877-661a-4105-9961-e3b8d3d5189e}&quot; /&gt;&lt;isInvalidForFieldText val=&quot;0&quot; /&gt;&lt;Image&gt;&lt;filename val=&quot;E:\breeze\content\1108976012\2720711070-1\input\breezo\data\asimages\{ca730877-661a-4105-9961-e3b8d3d5189e}.png&quot; /&gt;&lt;left val=&quot;359&quot; /&gt;&lt;top val=&quot;178&quot; /&gt;&lt;width val=&quot;289&quot; /&gt;&lt;height val=&quot;109&quot; /&gt;&lt;hasText val=&quot;1&quot; /&gt;&lt;/Image&gt;&lt;/ThreeDShapeInfo&gt;"/>
  <p:tag name="PRESENTER_SHAPETEXTINFO" val="&lt;ShapeTextInfo&gt;&lt;TableIndex row=&quot;-1&quot; col=&quot;-1&quot;&gt;&lt;linesCount val=&quot;1&quot; /&gt;&lt;lineCharCount val=&quot;118&quot; /&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eca3ff-ba36-4301-8090-8538e57f9305}&quot; /&gt;&lt;isInvalidForFieldText val=&quot;0&quot; /&gt;&lt;Image&gt;&lt;filename val=&quot;E:\breeze\content\1108976012\2720711070-1\input\breezo\data\asimages\{96eca3ff-ba36-4301-8090-8538e57f9305}.png&quot; /&gt;&lt;left val=&quot;166&quot; /&gt;&lt;top val=&quot;398&quot; /&gt;&lt;width val=&quot;675&quot; /&gt;&lt;height val=&quot;195&quot; /&gt;&lt;hasText val=&quot;1&quot; /&gt;&lt;/Image&gt;&lt;/ThreeDShapeInfo&gt;"/>
  <p:tag name="PRESENTER_SHAPETEXTINFO" val="&lt;ShapeTextInfo&gt;&lt;TableIndex row=&quot;-1&quot; col=&quot;-1&quot;&gt;&lt;linesCount val=&quot;2&quot; /&gt;&lt;lineCharCount val=&quot;48&quot; /&gt;&lt;lineCharCount val=&quot;85&quot; /&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674d88-ff9e-4a2a-ab84-d55c30f11224}&quot; /&gt;&lt;isInvalidForFieldText val=&quot;0&quot; /&gt;&lt;Image&gt;&lt;filename val=&quot;E:\breeze\content\1108976012\2720711070-1\input\breezo\data\asimages\{cd674d88-ff9e-4a2a-ab84-d55c30f11224}.png&quot; /&gt;&lt;left val=&quot;434&quot; /&gt;&lt;top val=&quot;354&quot; /&gt;&lt;width val=&quot;128&quot; /&gt;&lt;height val=&quot;20&quot; /&gt;&lt;hasText val=&quot;1&quot; /&gt;&lt;/Image&gt;&lt;/ThreeDShapeInfo&gt;"/>
  <p:tag name="PRESENTER_SHAPETEXTINFO" val="&lt;ShapeTextInfo&gt;&lt;TableIndex row=&quot;-1&quot; col=&quot;-1&quot;&gt;&lt;linesCount val=&quot;1&quot; /&gt;&lt;lineCharCount val=&quot;11&quot; /&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d2260-081f-475d-aa46-1c31c528bac5}&quot; /&gt;&lt;isInvalidForFieldText val=&quot;0&quot; /&gt;&lt;Image&gt;&lt;filename val=&quot;E:\breeze\content\1108976012\2720711070-1\input\breezo\data\asimages\{2a3d2260-081f-475d-aa46-1c31c528bac5}.png&quot; /&gt;&lt;left val=&quot;394&quot; /&gt;&lt;top val=&quot;624&quot; /&gt;&lt;width val=&quot;110&quot; /&gt;&lt;height val=&quot;17&quot; /&gt;&lt;hasText val=&quot;1&quot; /&gt;&lt;/Image&gt;&lt;/ThreeDShapeInfo&gt;"/>
  <p:tag name="PRESENTER_SHAPETEXTINFO" val="&lt;ShapeTextInfo&gt;&lt;TableIndex row=&quot;-1&quot; col=&quot;-1&quot;&gt;&lt;linesCount val=&quot;1&quot; /&gt;&lt;lineCharCount val=&quot;11&quot; /&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9f040c-c1ac-4917-9317-afcf68d68f4d}&quot; /&gt;&lt;isInvalidForFieldText val=&quot;0&quot; /&gt;&lt;Image&gt;&lt;filename val=&quot;E:\breeze\content\1108976012\2720711070-1\input\breezo\data\asimages\{b49f040c-c1ac-4917-9317-afcf68d68f4d}.png&quot; /&gt;&lt;left val=&quot;558&quot; /&gt;&lt;top val=&quot;617&quot; /&gt;&lt;width val=&quot;155&quot; /&gt;&lt;height val=&quot;27&quot; /&gt;&lt;hasText val=&quot;1&quot; /&gt;&lt;/Image&gt;&lt;/ThreeDShapeInfo&gt;"/>
  <p:tag name="PRESENTER_SHAPETEXTINFO" val="&lt;ShapeTextInfo&gt;&lt;TableIndex row=&quot;-1&quot; col=&quot;-1&quot;&gt;&lt;linesCount val=&quot;0&quot; /&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976d0e-dab6-45b6-a8df-b453738a9386}&quot; /&gt;&lt;isInvalidForFieldText val=&quot;0&quot; /&gt;&lt;Image&gt;&lt;filename val=&quot;E:\breeze\content\1108976012\2720711070-1\input\breezo\data\asimages\{a2976d0e-dab6-45b6-a8df-b453738a9386}.png&quot; /&gt;&lt;left val=&quot;726&quot; /&gt;&lt;top val=&quot;590&quot; /&gt;&lt;width val=&quot;203&quot; /&gt;&lt;height val=&quot;72&quot; /&gt;&lt;hasText val=&quot;1&quot; /&gt;&lt;/Image&gt;&lt;/ThreeDShapeInfo&gt;"/>
  <p:tag name="PRESENTER_SHAPETEXTINFO" val="&lt;ShapeTextInfo&gt;&lt;TableIndex row=&quot;-1&quot; col=&quot;-1&quot;&gt;&lt;linesCount val=&quot;2&quot; /&gt;&lt;lineCharCount val=&quot;7&quot; /&gt;&lt;lineCharCount val=&quot;12&quot; /&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977aad-4294-4432-b06f-75a6e84896d3}&quot; /&gt;&lt;isInvalidForFieldText val=&quot;0&quot; /&gt;&lt;Image&gt;&lt;filename val=&quot;E:\breeze\content\1108976012\2720711070-1\input\breezo\data\asimages\{7d977aad-4294-4432-b06f-75a6e84896d3}.png&quot; /&gt;&lt;left val=&quot;154&quot; /&gt;&lt;top val=&quot;190&quot; /&gt;&lt;width val=&quot;97&quot; /&gt;&lt;height val=&quot;26&quot; /&gt;&lt;hasText val=&quot;1&quot; /&gt;&lt;/Image&gt;&lt;/ThreeDShapeInfo&gt;"/>
  <p:tag name="PRESENTER_SHAPETEXTINFO" val="&lt;ShapeTextInfo&gt;&lt;TableIndex row=&quot;-1&quot; col=&quot;-1&quot;&gt;&lt;linesCount val=&quot;1&quot; /&gt;&lt;lineCharCount val=&quot;6&quot; /&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6dbc87-a314-4b41-8778-b87ee1ab0576}&quot; /&gt;&lt;isInvalidForFieldText val=&quot;0&quot; /&gt;&lt;Image&gt;&lt;filename val=&quot;E:\breeze\content\1108976012\2720711070-1\input\breezo\data\asimages\{de6dbc87-a314-4b41-8778-b87ee1ab0576}.png&quot; /&gt;&lt;left val=&quot;156&quot; /&gt;&lt;top val=&quot;431&quot; /&gt;&lt;width val=&quot;97&quot; /&gt;&lt;height val=&quot;26&quot; /&gt;&lt;hasText val=&quot;1&quot; /&gt;&lt;/Image&gt;&lt;/ThreeDShapeInfo&gt;"/>
  <p:tag name="PRESENTER_SHAPETEXTINFO" val="&lt;ShapeTextInfo&gt;&lt;TableIndex row=&quot;-1&quot; col=&quot;-1&quot;&gt;&lt;linesCount val=&quot;1&quot; /&gt;&lt;lineCharCount val=&quot;6&quot; /&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1da7f0-b3cb-4d33-b7ed-d1dd7da0ce37}&quot; /&gt;&lt;isInvalidForFieldText val=&quot;0&quot; /&gt;&lt;Image&gt;&lt;filename val=&quot;E:\breeze\content\1108976012\2720711070-1\input\breezo\data\asimages\{d61da7f0-b3cb-4d33-b7ed-d1dd7da0ce37}.png&quot; /&gt;&lt;left val=&quot;142&quot; /&gt;&lt;top val=&quot;30&quot; /&gt;&lt;width val=&quot;714&quot; /&gt;&lt;height val=&quot;111&quot; /&gt;&lt;hasText val=&quot;1&quot; /&gt;&lt;/Image&gt;&lt;/ThreeDShapeInfo&gt;"/>
  <p:tag name="PRESENTER_SHAPETEXTINFO" val="&lt;ShapeTextInfo&gt;&lt;TableIndex row=&quot;-1&quot; col=&quot;-1&quot;&gt;&lt;linesCount val=&quot;2&quot; /&gt;&lt;lineCharCount val=&quot;26&quot; /&gt;&lt;lineCharCount val=&quot;35&quot; /&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9e28db-1865-436a-a927-bb56d02decef}&quot; /&gt;&lt;isInvalidForFieldText val=&quot;0&quot; /&gt;&lt;Image&gt;&lt;filename val=&quot;E:\breeze\content\1108976012\2720711070-1\input\breezo\data\asimages\{689e28db-1865-436a-a927-bb56d02decef}.png&quot; /&gt;&lt;left val=&quot;392&quot; /&gt;&lt;top val=&quot;69&quot; /&gt;&lt;width val=&quot;177&quot; /&gt;&lt;height val=&quot;51&quot; /&gt;&lt;hasText val=&quot;1&quot; /&gt;&lt;/Image&gt;&lt;/ThreeDShapeInfo&gt;"/>
  <p:tag name="PRESENTER_SHAPETEXTINFO" val="&lt;ShapeTextInfo&gt;&lt;TableIndex row=&quot;-1&quot; col=&quot;-1&quot;&gt;&lt;linesCount val=&quot;1&quot; /&gt;&lt;lineCharCount val=&quot;7&quot; /&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8291c25-1bb7-408e-9267-0e53984df44e}&quot; /&gt;&lt;isInvalidForFieldText val=&quot;0&quot; /&gt;&lt;Image&gt;&lt;filename val=&quot;E:\breeze\content\1108976012\2720711070-1\input\breezo\data\asimages\{28291c25-1bb7-408e-9267-0e53984df44e}.png&quot; /&gt;&lt;left val=&quot;59&quot; /&gt;&lt;top val=&quot;183&quot; /&gt;&lt;width val=&quot;820&quot; /&gt;&lt;height val=&quot;329&quot; /&gt;&lt;hasText val=&quot;1&quot; /&gt;&lt;/Image&gt;&lt;/ThreeDShapeInfo&gt;"/>
  <p:tag name="PRESENTER_SHAPETEXTINFO" val="&lt;ShapeTextInfo&gt;&lt;TableIndex row=&quot;-1&quot; col=&quot;-1&quot;&gt;&lt;linesCount val=&quot;2&quot; /&gt;&lt;lineCharCount val=&quot;125&quot; /&gt;&lt;lineCharCount val=&quot;153&quot; /&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b5cd8d-d873-4ae6-b66a-4e4cbb6f8da7}&quot; /&gt;&lt;isInvalidForFieldText val=&quot;0&quot; /&gt;&lt;Image&gt;&lt;filename val=&quot;E:\breeze\content\1108976012\2720711070-1\input\breezo\data\asimages\{8db5cd8d-d873-4ae6-b66a-4e4cbb6f8da7}.jpg&quot; /&gt;&lt;left val=&quot;119&quot; /&gt;&lt;top val=&quot;159&quot; /&gt;&lt;width val=&quot;759&quot; /&gt;&lt;height val=&quot;529&quot; /&gt;&lt;hasText val=&quot;1&quot; /&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79cabf-a3f9-433c-ba35-b5cbf891ff71}&quot; /&gt;&lt;isInvalidForFieldText val=&quot;0&quot; /&gt;&lt;Image&gt;&lt;filename val=&quot;E:\breeze\content\1108976012\2720711070-1\input\breezo\data\asimages\{5879cabf-a3f9-433c-ba35-b5cbf891ff71}.png&quot; /&gt;&lt;left val=&quot;220&quot; /&gt;&lt;top val=&quot;28&quot; /&gt;&lt;width val=&quot;559&quot; /&gt;&lt;height val=&quot;113&quot; /&gt;&lt;hasText val=&quot;1&quot; /&gt;&lt;/Image&gt;&lt;/ThreeDShapeInfo&gt;"/>
  <p:tag name="PRESENTER_SHAPETEXTINFO" val="&lt;ShapeTextInfo&gt;&lt;TableIndex row=&quot;-1&quot; col=&quot;-1&quot;&gt;&lt;linesCount val=&quot;1&quot; /&gt;&lt;lineCharCount val=&quot;35&quot; /&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302edb-197a-4f0d-84bb-a793b3dc7436}&quot; /&gt;&lt;isInvalidForFieldText val=&quot;0&quot; /&gt;&lt;Image&gt;&lt;filename val=&quot;E:\breeze\content\1108976012\2720711070-1\input\breezo\data\asimages\{b3302edb-197a-4f0d-84bb-a793b3dc7436}.png&quot; /&gt;&lt;left val=&quot;177&quot; /&gt;&lt;top val=&quot;68&quot; /&gt;&lt;width val=&quot;605&quot; /&gt;&lt;height val=&quot;52&quot; /&gt;&lt;hasText val=&quot;1&quot; /&gt;&lt;/Image&gt;&lt;/ThreeDShapeInfo&gt;"/>
  <p:tag name="PRESENTER_SHAPETEXTINFO" val="&lt;ShapeTextInfo&gt;&lt;TableIndex row=&quot;-1&quot; col=&quot;-1&quot;&gt;&lt;linesCount val=&quot;1&quot; /&gt;&lt;lineCharCount val=&quot;23&quot; /&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423434-f78b-4ec2-bdf3-b77ddcd594ae}&quot; /&gt;&lt;isInvalidForFieldText val=&quot;0&quot; /&gt;&lt;Image&gt;&lt;filename val=&quot;E:\breeze\content\1108976012\2720711070-1\input\breezo\data\asimages\{4e423434-f78b-4ec2-bdf3-b77ddcd594ae}.jpg&quot; /&gt;&lt;left val=&quot;143&quot; /&gt;&lt;top val=&quot;135&quot; /&gt;&lt;width val=&quot;673&quot; /&gt;&lt;height val=&quot;449&quot; /&gt;&lt;hasText val=&quot;1&quot; /&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43d953-01f0-444f-bec8-f48a67e8870d}&quot; /&gt;&lt;isInvalidForFieldText val=&quot;0&quot; /&gt;&lt;Image&gt;&lt;filename val=&quot;E:\breeze\content\1108976012\2720711070-1\input\breezo\data\asimages\{5843d953-01f0-444f-bec8-f48a67e8870d}.png&quot; /&gt;&lt;left val=&quot;222&quot; /&gt;&lt;top val=&quot;24&quot; /&gt;&lt;width val=&quot;519&quot; /&gt;&lt;height val=&quot;47&quot; /&gt;&lt;hasText val=&quot;1&quot; /&gt;&lt;/Image&gt;&lt;/ThreeDShapeInfo&gt;"/>
  <p:tag name="PRESENTER_SHAPETEXTINFO" val="&lt;ShapeTextInfo&gt;&lt;TableIndex row=&quot;-1&quot; col=&quot;-1&quot;&gt;&lt;linesCount val=&quot;1&quot; /&gt;&lt;lineCharCount val=&quot;22&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9ba59d61-5a8f-4348-a62b-29cbc4277219}.png&quot; /&gt;&lt;left val=&quot;0&quot; /&gt;&lt;top val=&quot;78&quot; /&gt;&lt;width val=&quot;960&quot; /&gt;&lt;height val=&quot;642&quot; /&gt;&lt;hasText val=&quot;1&quot; /&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5844e6-abdd-4b04-89ef-935d3c2269ed}&quot; /&gt;&lt;isInvalidForFieldText val=&quot;0&quot; /&gt;&lt;Image&gt;&lt;filename val=&quot;E:\breeze\content\1108976012\2720711070-1\input\breezo\data\asimages\{195844e6-abdd-4b04-89ef-935d3c2269ed}.png&quot; /&gt;&lt;left val=&quot;747&quot; /&gt;&lt;top val=&quot;497&quot; /&gt;&lt;width val=&quot;138&quot; /&gt;&lt;height val=&quot;15&quot; /&gt;&lt;hasText val=&quot;1&quot; /&gt;&lt;/Image&gt;&lt;/ThreeDShapeInfo&gt;"/>
  <p:tag name="PRESENTER_SHAPETEXTINFO" val="&lt;ShapeTextInfo&gt;&lt;TableIndex row=&quot;-1&quot; col=&quot;-1&quot;&gt;&lt;linesCount val=&quot;1&quot; /&gt;&lt;lineCharCount val=&quot;20&quot; /&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4&quot; /&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8&quot; /&gt;&lt;lineCharCount val=&quot;1&quot; /&gt;&lt;lineCharCount val=&quot;57&quot; /&gt;&lt;lineCharCount val=&quot;1&quot; /&gt;&lt;lineCharCount val=&quot;80&quot; /&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5&quot; /&gt;&lt;lineCharCount val=&quot;1&quot; /&gt;&lt;lineCharCount val=&quot;54&quot; /&gt;&lt;lineCharCount val=&quot;1&quot; /&gt;&lt;lineCharCount val=&quot;39&quot; /&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19&quot; /&gt;&lt;lineCharCount val=&quot;1&quot; /&gt;&lt;lineCharCount val=&quot;50&quot; /&gt;&lt;lineCharCount val=&quot;1&quot; /&gt;&lt;lineCharCount val=&quot;40&quot; /&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1&quot; /&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1&quot; /&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1&quot; /&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8&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 /&gt;&lt;lineCharCount val=&quot;43&quot; /&gt;&lt;lineCharCount val=&quot;32&quot; /&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834f9c-fe7c-4bdf-a912-1181612439e8}&quot; /&gt;&lt;isInvalidForFieldText val=&quot;0&quot; /&gt;&lt;Image&gt;&lt;filename val=&quot;E:\breeze\content\1108976012\2720711070-1\input\breezo\data\asimages\{d3834f9c-fe7c-4bdf-a912-1181612439e8}.png&quot; /&gt;&lt;left val=&quot;286&quot; /&gt;&lt;top val=&quot;41&quot; /&gt;&lt;width val=&quot;391&quot; /&gt;&lt;height val=&quot;43&quot; /&gt;&lt;hasText val=&quot;1&quot; /&gt;&lt;/Image&gt;&lt;/ThreeDShapeInfo&gt;"/>
  <p:tag name="PRESENTER_SHAPETEXTINFO" val="&lt;ShapeTextInfo&gt;&lt;TableIndex row=&quot;-1&quot; col=&quot;-1&quot;&gt;&lt;linesCount val=&quot;1&quot; /&gt;&lt;lineCharCount val=&quot;17&quot; /&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ef54da-a411-428d-ab78-fd8408329b24}&quot; /&gt;&lt;isInvalidForFieldText val=&quot;0&quot; /&gt;&lt;Image&gt;&lt;filename val=&quot;E:\breeze\content\1108976012\2720711070-1\input\breezo\data\asimages\{c2ef54da-a411-428d-ab78-fd8408329b24}.png&quot; /&gt;&lt;left val=&quot;58&quot; /&gt;&lt;top val=&quot;109&quot; /&gt;&lt;width val=&quot;839&quot; /&gt;&lt;height val=&quot;528&quot; /&gt;&lt;hasText val=&quot;1&quot; /&gt;&lt;/Image&gt;&lt;/ThreeDShapeInfo&gt;"/>
  <p:tag name="PRESENTER_SHAPETEXTINFO" val="&lt;ShapeTextInfo&gt;&lt;TableIndex row=&quot;-1&quot; col=&quot;-1&quot;&gt;&lt;linesCount val=&quot;9&quot; /&gt;&lt;lineCharCount val=&quot;116&quot; /&gt;&lt;lineCharCount val=&quot;151&quot; /&gt;&lt;lineCharCount val=&quot;58&quot; /&gt;&lt;lineCharCount val=&quot;78&quot; /&gt;&lt;lineCharCount val=&quot;99&quot; /&gt;&lt;lineCharCount val=&quot;87&quot; /&gt;&lt;lineCharCount val=&quot;1&quot; /&gt;&lt;lineCharCount val=&quot;1&quot; /&gt;&lt;lineCharCount val=&quot;1&quot; /&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dacf8a-3247-4966-afd6-7cd9fb0cc29f}&quot; /&gt;&lt;isInvalidForFieldText val=&quot;0&quot; /&gt;&lt;Image&gt;&lt;filename val=&quot;E:\breeze\content\1108976012\2720711070-1\input\breezo\data\asimages\{47dacf8a-3247-4966-afd6-7cd9fb0cc29f}.png&quot; /&gt;&lt;left val=&quot;56&quot; /&gt;&lt;top val=&quot;138&quot; /&gt;&lt;width val=&quot;1320&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6c0260-4d95-4f48-92f8-c664653d6783}&quot; /&gt;&lt;isInvalidForFieldText val=&quot;0&quot; /&gt;&lt;Image&gt;&lt;filename val=&quot;E:\breeze\content\1108976012\2720711070-1\input\breezo\data\asimages\{936c0260-4d95-4f48-92f8-c664653d6783}.png&quot; /&gt;&lt;left val=&quot;56&quot; /&gt;&lt;top val=&quot;260&quot; /&gt;&lt;width val=&quot;1800&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24fcf0-7f74-4c5c-8b56-32279171f720}&quot; /&gt;&lt;isInvalidForFieldText val=&quot;0&quot; /&gt;&lt;Image&gt;&lt;filename val=&quot;E:\breeze\content\1108976012\2720711070-1\input\breezo\data\asimages\{6524fcf0-7f74-4c5c-8b56-32279171f720}.png&quot; /&gt;&lt;left val=&quot;588&quot; /&gt;&lt;top val=&quot;345&quot; /&gt;&lt;width val=&quot;245&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e5987c-69bf-4e4b-80ba-a49688f526f1}&quot; /&gt;&lt;isInvalidForFieldText val=&quot;0&quot; /&gt;&lt;Image&gt;&lt;filename val=&quot;E:\breeze\content\1108976012\2720711070-1\input\breezo\data\asimages\{6fe5987c-69bf-4e4b-80ba-a49688f526f1}.png&quot; /&gt;&lt;left val=&quot;56&quot; /&gt;&lt;top val=&quot;430&quot; /&gt;&lt;width val=&quot;516&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2181f3-1878-4388-9601-3a39ca87a9ca}&quot; /&gt;&lt;isInvalidForFieldText val=&quot;0&quot; /&gt;&lt;Image&gt;&lt;filename val=&quot;E:\breeze\content\1108976012\2720711070-1\input\breezo\data\asimages\{052181f3-1878-4388-9601-3a39ca87a9ca}.png&quot; /&gt;&lt;left val=&quot;134&quot; /&gt;&lt;top val=&quot;514&quot; /&gt;&lt;width val=&quot;533&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28b004-3134-415f-9c84-fa6414d23a25}&quot; /&gt;&lt;isInvalidForFieldText val=&quot;0&quot; /&gt;&lt;Image&gt;&lt;filename val=&quot;E:\breeze\content\1108976012\2720711070-1\input\breezo\data\asimages\{c128b004-3134-415f-9c84-fa6414d23a25}.png&quot; /&gt;&lt;left val=&quot;56&quot; /&gt;&lt;top val=&quot;598&quot; /&gt;&lt;width val=&quot;500&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5a53cd-60bc-4f37-a6af-01133dfa934e}&quot; /&gt;&lt;isInvalidForFieldText val=&quot;0&quot; /&gt;&lt;Image&gt;&lt;filename val=&quot;E:\breeze\content\1108976012\2720711070-1\input\breezo\data\asimages\{bc5a53cd-60bc-4f37-a6af-01133dfa934e}.png&quot; /&gt;&lt;left val=&quot;98&quot; /&gt;&lt;top val=&quot;38&quot; /&gt;&lt;width val=&quot;766&quot; /&gt;&lt;height val=&quot;111&quot; /&gt;&lt;hasText val=&quot;1&quot; /&gt;&lt;/Image&gt;&lt;/ThreeDShapeInfo&gt;"/>
  <p:tag name="PRESENTER_SHAPETEXTINFO" val="&lt;ShapeTextInfo&gt;&lt;TableIndex row=&quot;-1&quot; col=&quot;-1&quot;&gt;&lt;linesCount val=&quot;1&quot; /&gt;&lt;lineCharCount val=&quot;49&quot; /&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bcc869-51fb-4230-ab12-fe5171f5891d}&quot; /&gt;&lt;isInvalidForFieldText val=&quot;0&quot; /&gt;&lt;Image&gt;&lt;filename val=&quot;E:\breeze\content\1108976012\2720711070-1\input\breezo\data\asimages\{18bcc869-51fb-4230-ab12-fe5171f5891d}.png&quot; /&gt;&lt;left val=&quot;65&quot; /&gt;&lt;top val=&quot;182&quot; /&gt;&lt;width val=&quot;821&quot; /&gt;&lt;height val=&quot;437&quot; /&gt;&lt;hasText val=&quot;1&quot; /&gt;&lt;/Image&gt;&lt;/ThreeDShapeInfo&gt;"/>
  <p:tag name="PRESENTER_SHAPETEXTINFO" val="&lt;ShapeTextInfo&gt;&lt;TableIndex row=&quot;-1&quot; col=&quot;-1&quot;&gt;&lt;linesCount val=&quot;6&quot; /&gt;&lt;lineCharCount val=&quot;39&quot; /&gt;&lt;lineCharCount val=&quot;19&quot; /&gt;&lt;lineCharCount val=&quot;116&quot; /&gt;&lt;lineCharCount val=&quot;57&quot; /&gt;&lt;lineCharCount val=&quot;44&quot; /&gt;&lt;lineCharCount val=&quot;51&quot; /&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062f969-7c61-4ede-8046-51e5138e0597}&quot; /&gt;&lt;isInvalidForFieldText val=&quot;0&quot; /&gt;&lt;Image&gt;&lt;filename val=&quot;E:\breeze\content\1108976012\2720711070-1\input\breezo\data\asimages\{f062f969-7c61-4ede-8046-51e5138e0597}.png&quot; /&gt;&lt;left val=&quot;8&quot; /&gt;&lt;top val=&quot;203&quot; /&gt;&lt;width val=&quot;947&quot; /&gt;&lt;height val=&quot;422&quot; /&gt;&lt;hasText val=&quot;1&quot; /&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8ce8d1-da5b-44d3-8457-372b39247db6}&quot; /&gt;&lt;isInvalidForFieldText val=&quot;0&quot; /&gt;&lt;Image&gt;&lt;filename val=&quot;E:\breeze\content\1108976012\2720711070-1\input\breezo\data\asimages\{cf8ce8d1-da5b-44d3-8457-372b39247db6}.png&quot; /&gt;&lt;left val=&quot;47&quot; /&gt;&lt;top val=&quot;55&quot; /&gt;&lt;width val=&quot;890&quot; /&gt;&lt;height val=&quot;106&quot; /&gt;&lt;hasText val=&quot;1&quot; /&gt;&lt;/Image&gt;&lt;/ThreeDShapeInfo&gt;"/>
  <p:tag name="PRESENTER_SHAPETEXTINFO" val="&lt;ShapeTextInfo&gt;&lt;TableIndex row=&quot;-1&quot; col=&quot;-1&quot;&gt;&lt;linesCount val=&quot;1&quot; /&gt;&lt;lineCharCount val=&quot;28&quot; /&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5c3faf-9025-485f-8d15-4a2c786e41fe}&quot; /&gt;&lt;isInvalidForFieldText val=&quot;0&quot; /&gt;&lt;Image&gt;&lt;filename val=&quot;E:\breeze\content\1108976012\2720711070-1\input\breezo\data\asimages\{2e5c3faf-9025-485f-8d15-4a2c786e41fe}.png&quot; /&gt;&lt;left val=&quot;47&quot; /&gt;&lt;top val=&quot;22&quot; /&gt;&lt;width val=&quot;866&quot; /&gt;&lt;height val=&quot;144&quot; /&gt;&lt;hasText val=&quot;1&quot; /&gt;&lt;/Image&gt;&lt;/ThreeDShapeInfo&gt;"/>
  <p:tag name="PRESENTER_SHAPETEXTINFO" val="&lt;ShapeTextInfo&gt;&lt;TableIndex row=&quot;-1&quot; col=&quot;-1&quot;&gt;&lt;linesCount val=&quot;1&quot; /&gt;&lt;lineCharCount val=&quot;97&quot; /&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d6e602-f395-4b71-bb0a-cc6838cf9115}&quot; /&gt;&lt;isInvalidForFieldText val=&quot;0&quot; /&gt;&lt;Image&gt;&lt;filename val=&quot;E:\breeze\content\1108976012\2720711070-1\input\breezo\data\asimages\{1dd6e602-f395-4b71-bb0a-cc6838cf9115}.png&quot; /&gt;&lt;left val=&quot;29&quot; /&gt;&lt;top val=&quot;220&quot; /&gt;&lt;width val=&quot;915&quot; /&gt;&lt;height val=&quot;496&quot; /&gt;&lt;hasText val=&quot;1&quot; /&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ca64b3b-3ff6-4fec-84f8-ea7e99800e2f}&quot; /&gt;&lt;isInvalidForFieldText val=&quot;0&quot; /&gt;&lt;Image&gt;&lt;filename val=&quot;E:\breeze\content\1108976012\2720711070-1\input\breezo\data\asimages\{cca64b3b-3ff6-4fec-84f8-ea7e99800e2f}.png&quot; /&gt;&lt;left val=&quot;684&quot; /&gt;&lt;top val=&quot;159&quot; /&gt;&lt;width val=&quot;228&quot; /&gt;&lt;height val=&quot;168&quot; /&gt;&lt;hasText val=&quot;1&quot; /&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ee5f09-fe04-4831-b746-b198d102fdc5}&quot; /&gt;&lt;isInvalidForFieldText val=&quot;0&quot; /&gt;&lt;Image&gt;&lt;filename val=&quot;E:\breeze\content\1108976012\2720711070-1\input\breezo\data\asimages\{b6ee5f09-fe04-4831-b746-b198d102fdc5}.png&quot; /&gt;&lt;left val=&quot;307&quot; /&gt;&lt;top val=&quot;69&quot; /&gt;&lt;width val=&quot;347&quot; /&gt;&lt;height val=&quot;51&quot; /&gt;&lt;hasText val=&quot;1&quot; /&gt;&lt;/Image&gt;&lt;/ThreeDShapeInfo&gt;"/>
  <p:tag name="PRESENTER_SHAPETEXTINFO" val="&lt;ShapeTextInfo&gt;&lt;TableIndex row=&quot;-1&quot; col=&quot;-1&quot;&gt;&lt;linesCount val=&quot;1&quot; /&gt;&lt;lineCharCount val=&quot;14&quot; /&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e90ee24-51e5-47c6-a48b-3860a12c8017}&quot; /&gt;&lt;isInvalidForFieldText val=&quot;0&quot; /&gt;&lt;Image&gt;&lt;filename val=&quot;E:\breeze\content\1108976012\2720711070-1\input\breezo\data\asimages\{4e90ee24-51e5-47c6-a48b-3860a12c8017}.png&quot; /&gt;&lt;left val=&quot;59&quot; /&gt;&lt;top val=&quot;181&quot; /&gt;&lt;width val=&quot;805&quot; /&gt;&lt;height val=&quot;381&quot; /&gt;&lt;hasText val=&quot;1&quot; /&gt;&lt;/Image&gt;&lt;/ThreeDShapeInfo&gt;"/>
  <p:tag name="PRESENTER_SHAPETEXTINFO" val="&lt;ShapeTextInfo&gt;&lt;TableIndex row=&quot;-1&quot; col=&quot;-1&quot;&gt;&lt;linesCount val=&quot;5&quot; /&gt;&lt;lineCharCount val=&quot;28&quot; /&gt;&lt;lineCharCount val=&quot;19&quot; /&gt;&lt;lineCharCount val=&quot;32&quot; /&gt;&lt;lineCharCount val=&quot;59&quot; /&gt;&lt;lineCharCount val=&quot;71&quot; /&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3fcb36-0b12-41c4-be11-6b6c78182d85}&quot; /&gt;&lt;isInvalidForFieldText val=&quot;0&quot; /&gt;&lt;Image&gt;&lt;filename val=&quot;E:\breeze\content\1108976012\2720711070-1\input\breezo\data\asimages\{c53fcb36-0b12-41c4-be11-6b6c78182d85}.png&quot; /&gt;&lt;left val=&quot;117&quot; /&gt;&lt;top val=&quot;68&quot; /&gt;&lt;width val=&quot;725&quot; /&gt;&lt;height val=&quot;52&quot; /&gt;&lt;hasText val=&quot;1&quot; /&gt;&lt;/Image&gt;&lt;/ThreeDShapeInfo&gt;"/>
  <p:tag name="PRESENTER_SHAPETEXTINFO" val="&lt;ShapeTextInfo&gt;&lt;TableIndex row=&quot;-1&quot; col=&quot;-1&quot;&gt;&lt;linesCount val=&quot;1&quot; /&gt;&lt;lineCharCount val=&quot;30&quot; /&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1108976012\2720711070-1\input\breezo\data\asimages\{3f0db89d-5f28-45b4-b61d-a156c38ee88c}_1.png_crop.png&quot; /&gt;&lt;left val=&quot;48&quot; /&gt;&lt;top val=&quot;174&quot; /&gt;&lt;width val=&quot;861&quot; /&gt;&lt;height val=&quot;51&quot; /&gt;&lt;hasText val=&quot;1&quot; /&gt;&lt;paraId val=&quot;1&quot; /&gt;&lt;/Image&gt;&lt;Image&gt;&lt;filename val=&quot;E:\breeze\content\1108976012\2720711070-1\input\breezo\data\asimages\{105e3592-72f4-4f06-986e-fe536a56ace4}_1.png_crop.png&quot; /&gt;&lt;left val=&quot;48&quot; /&gt;&lt;top val=&quot;236&quot; /&gt;&lt;width val=&quot;861&quot; /&gt;&lt;height val=&quot;51&quot; /&gt;&lt;hasText val=&quot;1&quot; /&gt;&lt;paraId val=&quot;2&quot; /&gt;&lt;/Image&gt;&lt;Image&gt;&lt;filename val=&quot;E:\breeze\content\1108976012\2720711070-1\input\breezo\data\asimages\{17f5184b-5076-469b-85cd-eea6dac3ff96}_1.png_crop.png&quot; /&gt;&lt;left val=&quot;48&quot; /&gt;&lt;top val=&quot;298&quot; /&gt;&lt;width val=&quot;861&quot; /&gt;&lt;height val=&quot;51&quot; /&gt;&lt;hasText val=&quot;1&quot; /&gt;&lt;paraId val=&quot;3&quot; /&gt;&lt;/Image&gt;&lt;Image&gt;&lt;filename val=&quot;E:\breeze\content\1108976012\2720711070-1\input\breezo\data\asimages\{374c7ef4-b424-438e-9c43-fcfb4e142e96}_1.png_crop.png&quot; /&gt;&lt;left val=&quot;48&quot; /&gt;&lt;top val=&quot;360&quot; /&gt;&lt;width val=&quot;861&quot; /&gt;&lt;height val=&quot;51&quot; /&gt;&lt;hasText val=&quot;1&quot; /&gt;&lt;paraId val=&quot;4&quot; /&gt;&lt;/Image&gt;&lt;Image&gt;&lt;filename val=&quot;E:\breeze\content\1108976012\2720711070-1\input\breezo\data\asimages\{a81c97e4-0c01-4579-83e8-2e9650d4555e}_1.png_crop.png&quot; /&gt;&lt;left val=&quot;48&quot; /&gt;&lt;top val=&quot;422&quot; /&gt;&lt;width val=&quot;861&quot; /&gt;&lt;height val=&quot;51&quot; /&gt;&lt;hasText val=&quot;1&quot; /&gt;&lt;paraId val=&quot;5&quot; /&gt;&lt;/Image&gt;&lt;Image&gt;&lt;filename val=&quot;E:\breeze\content\1108976012\2720711070-1\input\breezo\data\asimages\{e5cefc2d-ef4b-41ac-a2d5-14179daa5c08}_1.png_crop.png&quot; /&gt;&lt;left val=&quot;48&quot; /&gt;&lt;top val=&quot;484&quot; /&gt;&lt;width val=&quot;861&quot; /&gt;&lt;height val=&quot;51&quot; /&gt;&lt;hasText val=&quot;1&quot; /&gt;&lt;paraId val=&quot;6&quot; /&gt;&lt;/Image&gt;&lt;Image&gt;&lt;filename val=&quot;E:\breeze\content\1108976012\2720711070-1\input\breezo\data\asimages\{3ae6219c-70e7-4c1c-8f44-a675fca292cb}_1.png_crop.png&quot; /&gt;&lt;left val=&quot;48&quot; /&gt;&lt;top val=&quot;548&quot; /&gt;&lt;width val=&quot;861&quot; /&gt;&lt;height val=&quot;51&quot; /&gt;&lt;hasText val=&quot;1&quot; /&gt;&lt;paraId val=&quot;7&quot; /&gt;&lt;/Image&gt;&lt;Image&gt;&lt;filename val=&quot;E:\breeze\content\1108976012\2720711070-1\input\breezo\data\asimages\{c2985478-9e45-43cf-8cfa-7a7a2487d4f7}_1.png_crop.png&quot; /&gt;&lt;left val=&quot;48&quot; /&gt;&lt;top val=&quot;610&quot; /&gt;&lt;width val=&quot;861&quot; /&gt;&lt;height val=&quot;51&quot; /&gt;&lt;hasText val=&quot;1&quot; /&gt;&lt;paraId val=&quot;8&quot; /&gt;&lt;/Image&gt;&lt;Image&gt;&lt;filename val=&quot;E:\breeze\content\1108976012\2720711070-1\input\breezo\data\asimages\{9d95380f-cf7c-455e-8fad-29d02883766d}_1.png_crop.png&quot; /&gt;&lt;left val=&quot;48&quot; /&gt;&lt;top val=&quot;672&quot; /&gt;&lt;width val=&quot;861&quot; /&gt;&lt;height val=&quot;51&quot; /&gt;&lt;hasText val=&quot;1&quot; /&gt;&lt;paraId val=&quot;9&quot; /&gt;&lt;/Image&gt;&lt;/TextEffect&gt;"/>
</p:tagLst>
</file>

<file path=ppt/tags/tag24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2c0b32-d7e0-4e4f-9881-3833020d84e9}&quot; /&gt;&lt;isInvalidForFieldText val=&quot;0&quot; /&gt;&lt;Image&gt;&lt;filename val=&quot;E:\breeze\content\1108976012\2720711070-1\input\breezo\data\asimages\{9b2c0b32-d7e0-4e4f-9881-3833020d84e9}.png&quot; /&gt;&lt;left val=&quot;104&quot; /&gt;&lt;top val=&quot;70&quot; /&gt;&lt;width val=&quot;755&quot; /&gt;&lt;height val=&quot;47&quot; /&gt;&lt;hasText val=&quot;1&quot; /&gt;&lt;/Image&gt;&lt;/ThreeDShapeInfo&gt;"/>
  <p:tag name="PRESENTER_SHAPETEXTINFO" val="&lt;ShapeTextInfo&gt;&lt;TableIndex row=&quot;-1&quot; col=&quot;-1&quot;&gt;&lt;linesCount val=&quot;1&quot; /&gt;&lt;lineCharCount val=&quot;30&quot; /&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fc19956c-e8ab-47b7-8343-7f0617226817}.png&quot; /&gt;&lt;left val=&quot;146&quot; /&gt;&lt;top val=&quot;126&quot; /&gt;&lt;width val=&quot;667&quot; /&gt;&lt;height val=&quot;519&quot; /&gt;&lt;hasText val=&quot;1&quot; /&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641695-3b3f-4821-8cc9-84a27d16cb3c}&quot; /&gt;&lt;isInvalidForFieldText val=&quot;0&quot; /&gt;&lt;Image&gt;&lt;filename val=&quot;E:\breeze\content\1108976012\2720711070-1\input\breezo\data\asimages\{8c641695-3b3f-4821-8cc9-84a27d16cb3c}.png&quot; /&gt;&lt;left val=&quot;286&quot; /&gt;&lt;top val=&quot;68&quot; /&gt;&lt;width val=&quot;617&quot; /&gt;&lt;height val=&quot;52&quot; /&gt;&lt;hasText val=&quot;1&quot; /&gt;&lt;/Image&gt;&lt;/ThreeDShapeInfo&gt;"/>
  <p:tag name="PRESENTER_SHAPETEXTINFO" val="&lt;ShapeTextInfo&gt;&lt;TableIndex row=&quot;-1&quot; col=&quot;-1&quot;&gt;&lt;linesCount val=&quot;1&quot; /&gt;&lt;lineCharCount val=&quot;25&quot; /&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22ebec-8150-4375-bc86-1650348393cb}&quot; /&gt;&lt;isInvalidForFieldText val=&quot;0&quot; /&gt;&lt;Image&gt;&lt;filename val=&quot;E:\breeze\content\1108976012\2720711070-1\input\breezo\data\asimages\{fe22ebec-8150-4375-bc86-1650348393cb}.png&quot; /&gt;&lt;left val=&quot;58&quot; /&gt;&lt;top val=&quot;198&quot; /&gt;&lt;width val=&quot;822&quot; /&gt;&lt;height val=&quot;339&quot; /&gt;&lt;hasText val=&quot;1&quot; /&gt;&lt;/Image&gt;&lt;/ThreeDShapeInfo&gt;"/>
  <p:tag name="PRESENTER_SHAPETEXTINFO" val="&lt;ShapeTextInfo&gt;&lt;TableIndex row=&quot;-1&quot; col=&quot;-1&quot;&gt;&lt;linesCount val=&quot;5&quot; /&gt;&lt;lineCharCount val=&quot;26&quot; /&gt;&lt;lineCharCount val=&quot;72&quot; /&gt;&lt;lineCharCount val=&quot;58&quot; /&gt;&lt;lineCharCount val=&quot;81&quot; /&gt;&lt;lineCharCount val=&quot;53&quot; /&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e0329a-a1f9-4383-bfa6-8e2efa9d3600}&quot; /&gt;&lt;isInvalidForFieldText val=&quot;0&quot; /&gt;&lt;Image&gt;&lt;filename val=&quot;E:\breeze\content\1108976012\2720711070-1\input\breezo\data\asimages\{11e0329a-a1f9-4383-bfa6-8e2efa9d3600}.png&quot; /&gt;&lt;left val=&quot;27&quot; /&gt;&lt;top val=&quot;27&quot; /&gt;&lt;width val=&quot;243&quot; /&gt;&lt;height val=&quot;147&quot; /&gt;&lt;hasText val=&quot;1&quot; /&gt;&lt;/Image&gt;&lt;/ThreeDShapeInfo&gt;"/>
  <p:tag name="PRESENTER_SHAPETEXTINFO" val="&lt;ShapeTextInfo&gt;&lt;TableIndex row=&quot;-1&quot; col=&quot;-1&quot;&gt;&lt;linesCount val=&quot;0&quot; /&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4e2887-82f9-4a8f-bca5-bf9cfffe447c}&quot; /&gt;&lt;isInvalidForFieldText val=&quot;0&quot; /&gt;&lt;Image&gt;&lt;filename val=&quot;E:\breeze\content\1108976012\2720711070-1\input\breezo\data\asimages\{594e2887-82f9-4a8f-bca5-bf9cfffe447c}.png&quot; /&gt;&lt;left val=&quot;59&quot; /&gt;&lt;top val=&quot;64&quot; /&gt;&lt;width val=&quot;175&quot; /&gt;&lt;height val=&quot;71&quot; /&gt;&lt;hasText val=&quot;1&quot; /&gt;&lt;/Image&gt;&lt;/ThreeDShapeInfo&gt;"/>
  <p:tag name="PRESENTER_SHAPETEXTINFO" val="&lt;ShapeTextInfo&gt;&lt;TableIndex row=&quot;-1&quot; col=&quot;-1&quot;&gt;&lt;linesCount val=&quot;2&quot; /&gt;&lt;lineCharCount val=&quot;12&quot; /&gt;&lt;lineCharCount val=&quot;7&quot; /&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6c09f44-9d0b-4264-b7b8-d94b84582f3c}&quot; /&gt;&lt;isInvalidForFieldText val=&quot;0&quot; /&gt;&lt;Image&gt;&lt;filename val=&quot;E:\breeze\content\1108976012\2720711070-1\input\breezo\data\asimages\{46c09f44-9d0b-4264-b7b8-d94b84582f3c}.png&quot; /&gt;&lt;left val=&quot;286&quot; /&gt;&lt;top val=&quot;68&quot; /&gt;&lt;width val=&quot;617&quot; /&gt;&lt;height val=&quot;52&quot; /&gt;&lt;hasText val=&quot;1&quot; /&gt;&lt;/Image&gt;&lt;/ThreeDShapeInfo&gt;"/>
  <p:tag name="PRESENTER_SHAPETEXTINFO" val="&lt;ShapeTextInfo&gt;&lt;TableIndex row=&quot;-1&quot; col=&quot;-1&quot;&gt;&lt;linesCount val=&quot;1&quot; /&gt;&lt;lineCharCount val=&quot;25&quot; /&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f183ac-c731-49b5-b739-fed1eb59d162}&quot; /&gt;&lt;isInvalidForFieldText val=&quot;0&quot; /&gt;&lt;Image&gt;&lt;filename val=&quot;E:\breeze\content\1108976012\2720711070-1\input\breezo\data\asimages\{81f183ac-c731-49b5-b739-fed1eb59d162}.png&quot; /&gt;&lt;left val=&quot;58&quot; /&gt;&lt;top val=&quot;183&quot; /&gt;&lt;width val=&quot;617&quot; /&gt;&lt;height val=&quot;345&quot; /&gt;&lt;hasText val=&quot;1&quot; /&gt;&lt;/Image&gt;&lt;/ThreeDShapeInfo&gt;"/>
  <p:tag name="PRESENTER_SHAPETEXTINFO" val="&lt;ShapeTextInfo&gt;&lt;TableIndex row=&quot;-1&quot; col=&quot;-1&quot;&gt;&lt;linesCount val=&quot;6&quot; /&gt;&lt;lineCharCount val=&quot;23&quot; /&gt;&lt;lineCharCount val=&quot;1&quot; /&gt;&lt;lineCharCount val=&quot;21&quot; /&gt;&lt;lineCharCount val=&quot;23&quot; /&gt;&lt;lineCharCount val=&quot;18&quot; /&gt;&lt;lineCharCount val=&quot;33&quot; /&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bc20a5-1c7a-4528-a12a-7c9160e4a147}&quot; /&gt;&lt;isInvalidForFieldText val=&quot;0&quot; /&gt;&lt;Image&gt;&lt;filename val=&quot;E:\breeze\content\1108976012\2720711070-1\input\breezo\data\asimages\{58bc20a5-1c7a-4528-a12a-7c9160e4a147}.png&quot; /&gt;&lt;left val=&quot;35&quot; /&gt;&lt;top val=&quot;23&quot; /&gt;&lt;width val=&quot;243&quot; /&gt;&lt;height val=&quot;147&quot; /&gt;&lt;hasText val=&quot;1&quot; /&gt;&lt;/Image&gt;&lt;/ThreeDShapeInfo&gt;"/>
  <p:tag name="PRESENTER_SHAPETEXTINFO" val="&lt;ShapeTextInfo&gt;&lt;TableIndex row=&quot;-1&quot; col=&quot;-1&quot;&gt;&lt;linesCount val=&quot;0&quot; /&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529e4f-00c8-4e1c-8d03-c634c3dbdd59}&quot; /&gt;&lt;isInvalidForFieldText val=&quot;0&quot; /&gt;&lt;Image&gt;&lt;filename val=&quot;E:\breeze\content\1108976012\2720711070-1\input\breezo\data\asimages\{44529e4f-00c8-4e1c-8d03-c634c3dbdd59}.png&quot; /&gt;&lt;left val=&quot;59&quot; /&gt;&lt;top val=&quot;64&quot; /&gt;&lt;width val=&quot;175&quot; /&gt;&lt;height val=&quot;71&quot; /&gt;&lt;hasText val=&quot;1&quot; /&gt;&lt;/Image&gt;&lt;/ThreeDShapeInfo&gt;"/>
  <p:tag name="PRESENTER_SHAPETEXTINFO" val="&lt;ShapeTextInfo&gt;&lt;TableIndex row=&quot;-1&quot; col=&quot;-1&quot;&gt;&lt;linesCount val=&quot;2&quot; /&gt;&lt;lineCharCount val=&quot;12&quot; /&gt;&lt;lineCharCount val=&quot;7&quot; /&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59d640-747f-4cd1-80fb-3c49475efbca}&quot; /&gt;&lt;isInvalidForFieldText val=&quot;0&quot; /&gt;&lt;Image&gt;&lt;filename val=&quot;E:\breeze\content\1108976012\2720711070-1\input\breezo\data\asimages\{1259d640-747f-4cd1-80fb-3c49475efbca}.png&quot; /&gt;&lt;left val=&quot;286&quot; /&gt;&lt;top val=&quot;68&quot; /&gt;&lt;width val=&quot;617&quot; /&gt;&lt;height val=&quot;52&quot; /&gt;&lt;hasText val=&quot;1&quot; /&gt;&lt;/Image&gt;&lt;/ThreeDShapeInfo&gt;"/>
  <p:tag name="PRESENTER_SHAPETEXTINFO" val="&lt;ShapeTextInfo&gt;&lt;TableIndex row=&quot;-1&quot; col=&quot;-1&quot;&gt;&lt;linesCount val=&quot;1&quot; /&gt;&lt;lineCharCount val=&quot;25&quot; /&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b70ec8-af30-457c-ad78-16bdaa8b3b1c}&quot; /&gt;&lt;isInvalidForFieldText val=&quot;0&quot; /&gt;&lt;Image&gt;&lt;filename val=&quot;E:\breeze\content\1108976012\2720711070-1\input\breezo\data\asimages\{0eb70ec8-af30-457c-ad78-16bdaa8b3b1c}.png&quot; /&gt;&lt;left val=&quot;59&quot; /&gt;&lt;top val=&quot;183&quot; /&gt;&lt;width val=&quot;821&quot; /&gt;&lt;height val=&quot;376&quot; /&gt;&lt;hasText val=&quot;1&quot; /&gt;&lt;/Image&gt;&lt;/ThreeDShapeInfo&gt;"/>
  <p:tag name="PRESENTER_SHAPETEXTINFO" val="&lt;ShapeTextInfo&gt;&lt;TableIndex row=&quot;-1&quot; col=&quot;-1&quot;&gt;&lt;linesCount val=&quot;5&quot; /&gt;&lt;lineCharCount val=&quot;26&quot; /&gt;&lt;lineCharCount val=&quot;68&quot; /&gt;&lt;lineCharCount val=&quot;25&quot; /&gt;&lt;lineCharCount val=&quot;111&quot; /&gt;&lt;lineCharCount val=&quot;1&quot; /&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01add1-1f3f-4236-bbb0-36142d51dc15}&quot; /&gt;&lt;isInvalidForFieldText val=&quot;0&quot; /&gt;&lt;Image&gt;&lt;filename val=&quot;E:\breeze\content\1108976012\2720711070-1\input\breezo\data\asimages\{da01add1-1f3f-4236-bbb0-36142d51dc15}.png&quot; /&gt;&lt;left val=&quot;35&quot; /&gt;&lt;top val=&quot;27&quot; /&gt;&lt;width val=&quot;243&quot; /&gt;&lt;height val=&quot;147&quot; /&gt;&lt;hasText val=&quot;1&quot; /&gt;&lt;/Image&gt;&lt;/ThreeDShapeInfo&gt;"/>
  <p:tag name="PRESENTER_SHAPETEXTINFO" val="&lt;ShapeTextInfo&gt;&lt;TableIndex row=&quot;-1&quot; col=&quot;-1&quot;&gt;&lt;linesCount val=&quot;0&quot; /&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40bf4d-baa7-4ea9-b7c0-290188834385}&quot; /&gt;&lt;isInvalidForFieldText val=&quot;0&quot; /&gt;&lt;Image&gt;&lt;filename val=&quot;E:\breeze\content\1108976012\2720711070-1\input\breezo\data\asimages\{c540bf4d-baa7-4ea9-b7c0-290188834385}.png&quot; /&gt;&lt;left val=&quot;59&quot; /&gt;&lt;top val=&quot;64&quot; /&gt;&lt;width val=&quot;175&quot; /&gt;&lt;height val=&quot;71&quot; /&gt;&lt;hasText val=&quot;1&quot; /&gt;&lt;/Image&gt;&lt;/ThreeDShapeInfo&gt;"/>
  <p:tag name="PRESENTER_SHAPETEXTINFO" val="&lt;ShapeTextInfo&gt;&lt;TableIndex row=&quot;-1&quot; col=&quot;-1&quot;&gt;&lt;linesCount val=&quot;2&quot; /&gt;&lt;lineCharCount val=&quot;12&quot; /&gt;&lt;lineCharCount val=&quot;7&quot; /&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9c75f0-4d62-46be-8025-45d045672dd4}&quot; /&gt;&lt;isInvalidForFieldText val=&quot;0&quot; /&gt;&lt;Image&gt;&lt;filename val=&quot;E:\breeze\content\1108976012\2720711070-1\input\breezo\data\asimages\{a89c75f0-4d62-46be-8025-45d045672dd4}.png&quot; /&gt;&lt;left val=&quot;318&quot; /&gt;&lt;top val=&quot;146&quot; /&gt;&lt;width val=&quot;326&quot; /&gt;&lt;height val=&quot;43&quot; /&gt;&lt;hasText val=&quot;1&quot; /&gt;&lt;/Image&gt;&lt;/ThreeDShapeInfo&gt;"/>
  <p:tag name="PRESENTER_SHAPETEXTINFO" val="&lt;ShapeTextInfo&gt;&lt;TableIndex row=&quot;-1&quot; col=&quot;-1&quot;&gt;&lt;linesCount val=&quot;1&quot; /&gt;&lt;lineCharCount val=&quot;12&quot; /&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1e2480-1af0-4e7c-9a8e-585aea0f7447}&quot; /&gt;&lt;isInvalidForFieldText val=&quot;0&quot; /&gt;&lt;Image&gt;&lt;filename val=&quot;E:\breeze\content\1108976012\2720711070-1\input\breezo\data\asimages\{211e2480-1af0-4e7c-9a8e-585aea0f7447}.png&quot; /&gt;&lt;left val=&quot;127&quot; /&gt;&lt;top val=&quot;262&quot; /&gt;&lt;width val=&quot;717&quot; /&gt;&lt;height val=&quot;257&quot; /&gt;&lt;hasText val=&quot;1&quot; /&gt;&lt;/Image&gt;&lt;/ThreeDShapeInfo&gt;"/>
  <p:tag name="PRESENTER_SHAPETEXTINFO" val="&lt;ShapeTextInfo&gt;&lt;TableIndex row=&quot;-1&quot; col=&quot;-1&quot;&gt;&lt;linesCount val=&quot;3&quot; /&gt;&lt;lineCharCount val=&quot;46&quot; /&gt;&lt;lineCharCount val=&quot;47&quot; /&gt;&lt;lineCharCount val=&quot;23&quot; /&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13a09a-b33c-4f94-b49e-f43eddecdfa1}&quot; /&gt;&lt;isInvalidForFieldText val=&quot;0&quot; /&gt;&lt;Image&gt;&lt;filename val=&quot;E:\breeze\content\1108976012\2720711070-1\input\breezo\data\asimages\{6713a09a-b33c-4f94-b49e-f43eddecdfa1}.png&quot; /&gt;&lt;left val=&quot;47&quot; /&gt;&lt;top val=&quot;28&quot; /&gt;&lt;width val=&quot;866&quot; /&gt;&lt;height val=&quot;122&quot; /&gt;&lt;hasText val=&quot;1&quot; /&gt;&lt;/Image&gt;&lt;/ThreeDShapeInfo&gt;"/>
  <p:tag name="PRESENTER_SHAPETEXTINFO" val="&lt;ShapeTextInfo&gt;&lt;TableIndex row=&quot;-1&quot; col=&quot;-1&quot;&gt;&lt;linesCount val=&quot;1&quot; /&gt;&lt;lineCharCount val=&quot;9&quot; /&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8efdce-77fb-4772-a036-37c512407090}&quot; /&gt;&lt;isInvalidForFieldText val=&quot;0&quot; /&gt;&lt;Image&gt;&lt;filename val=&quot;E:\breeze\content\1108976012\2720711070-1\input\breezo\data\asimages\{868efdce-77fb-4772-a036-37c512407090}.png&quot; /&gt;&lt;left val=&quot;58&quot; /&gt;&lt;top val=&quot;150&quot; /&gt;&lt;width val=&quot;807&quot; /&gt;&lt;height val=&quot;330&quot; /&gt;&lt;hasText val=&quot;1&quot; /&gt;&lt;/Image&gt;&lt;/ThreeDShapeInfo&gt;"/>
  <p:tag name="PRESENTER_SHAPETEXTINFO" val="&lt;ShapeTextInfo&gt;&lt;TableIndex row=&quot;-1&quot; col=&quot;-1&quot;&gt;&lt;linesCount val=&quot;5&quot; /&gt;&lt;lineCharCount val=&quot;37&quot; /&gt;&lt;lineCharCount val=&quot;190&quot; /&gt;&lt;lineCharCount val=&quot;36&quot; /&gt;&lt;lineCharCount val=&quot;51&quot; /&gt;&lt;lineCharCount val=&quot;47&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59efd8-72c3-4681-b780-44c5bdb5df8b}&quot; /&gt;&lt;isInvalidForFieldText val=&quot;0&quot; /&gt;&lt;Image&gt;&lt;filename val=&quot;E:\breeze\content\1108976012\2720711070-1\input\breezo\data\asimages\{de59efd8-72c3-4681-b780-44c5bdb5df8b}.png&quot; /&gt;&lt;left val=&quot;88&quot; /&gt;&lt;top val=&quot;534&quot; /&gt;&lt;width val=&quot;718&quot; /&gt;&lt;height val=&quot;52&quot; /&gt;&lt;hasText val=&quot;1&quot; /&gt;&lt;/Image&gt;&lt;/ThreeDShapeInfo&gt;"/>
  <p:tag name="PRESENTER_SHAPETEXTINFO" val="&lt;ShapeTextInfo&gt;&lt;TableIndex row=&quot;-1&quot; col=&quot;-1&quot;&gt;&lt;linesCount val=&quot;1&quot; /&gt;&lt;lineCharCount val=&quot;27&quot; /&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1a040b3-6f9c-4e68-bc4b-97c1ceff7c4a}&quot; /&gt;&lt;isInvalidForFieldText val=&quot;0&quot; /&gt;&lt;Image&gt;&lt;filename val=&quot;E:\breeze\content\1108976012\2720711070-1\input\breezo\data\asimages\{d1a040b3-6f9c-4e68-bc4b-97c1ceff7c4a}.png&quot; /&gt;&lt;left val=&quot;248&quot; /&gt;&lt;top val=&quot;142&quot; /&gt;&lt;width val=&quot;357&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f271fb-566a-4fa9-8db0-a295267b43c4}&quot; /&gt;&lt;isInvalidForFieldText val=&quot;0&quot; /&gt;&lt;Image&gt;&lt;filename val=&quot;E:\breeze\content\1108976012\2720711070-1\input\breezo\data\asimages\{59f271fb-566a-4fa9-8db0-a295267b43c4}.png&quot; /&gt;&lt;left val=&quot;56&quot; /&gt;&lt;top val=&quot;265&quot; /&gt;&lt;width val=&quot;1192&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fa1b0a-84a3-4c7b-b77e-35f6d5a3abe0}&quot; /&gt;&lt;isInvalidForFieldText val=&quot;0&quot; /&gt;&lt;Image&gt;&lt;filename val=&quot;E:\breeze\content\1108976012\2720711070-1\input\breezo\data\asimages\{02fa1b0a-84a3-4c7b-b77e-35f6d5a3abe0}.png&quot; /&gt;&lt;left val=&quot;125&quot; /&gt;&lt;top val=&quot;350&quot; /&gt;&lt;width val=&quot;469&quot; /&gt;&lt;height val=&quot;36&quot; /&gt;&lt;hasText val=&quot;1&quot; /&gt;&lt;/Image&gt;&lt;/ThreeDShapeInfo&gt;"/>
  <p:tag name="PRESENTER_SHAPETEXTINFO" val="&lt;ShapeTextInfo&gt;&lt;TableIndex row=&quot;-1&quot; col=&quot;-1&quot;&gt;&lt;linesCount val=&quot;1&quot; /&gt;&lt;lineCharCount val=&quot;1&quot; /&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e82228-cc64-4a65-a538-0eb7b659b4b9}&quot; /&gt;&lt;isInvalidForFieldText val=&quot;0&quot; /&gt;&lt;Image&gt;&lt;filename val=&quot;E:\breeze\content\1108976012\2720711070-1\input\breezo\data\asimages\{40e82228-cc64-4a65-a538-0eb7b659b4b9}.png&quot; /&gt;&lt;left val=&quot;490&quot; /&gt;&lt;top val=&quot;396&quot; /&gt;&lt;width val=&quot;245&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35c4fd-5bfd-4911-be29-5856e6bbf3cb}&quot; /&gt;&lt;isInvalidForFieldText val=&quot;0&quot; /&gt;&lt;Image&gt;&lt;filename val=&quot;E:\breeze\content\1108976012\2720711070-1\input\breezo\data\asimages\{c935c4fd-5bfd-4911-be29-5856e6bbf3cb}.png&quot; /&gt;&lt;left val=&quot;246&quot; /&gt;&lt;top val=&quot;442&quot; /&gt;&lt;width val=&quot;533&quot; /&gt;&lt;height val=&quot;37&quot; /&gt;&lt;hasText val=&quot;1&quot; /&gt;&lt;/Image&gt;&lt;/ThreeDShapeInfo&gt;"/>
  <p:tag name="PRESENTER_SHAPETEXTINFO" val="&lt;ShapeTextInfo&gt;&lt;TableIndex row=&quot;-1&quot; col=&quot;-1&quot;&gt;&lt;linesCount val=&quot;1&quot; /&gt;&lt;lineCharCount val=&quot;1&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2e4f36-b900-4795-9a53-1e6bbb35665a}&quot; /&gt;&lt;isInvalidForFieldText val=&quot;0&quot; /&gt;&lt;Image&gt;&lt;filename val=&quot;E:\breeze\content\1108976012\2720711070-1\input\breezo\data\asimages\{5b2e4f36-b900-4795-9a53-1e6bbb35665a}.png&quot; /&gt;&lt;left val=&quot;59&quot; /&gt;&lt;top val=&quot;56&quot; /&gt;&lt;width val=&quot;838&quot; /&gt;&lt;height val=&quot;62&quot; /&gt;&lt;hasText val=&quot;1&quot; /&gt;&lt;/Image&gt;&lt;/ThreeDShapeInfo&gt;"/>
  <p:tag name="PRESENTER_SHAPETEXTINFO" val="&lt;ShapeTextInfo&gt;&lt;TableIndex row=&quot;-1&quot; col=&quot;-1&quot;&gt;&lt;linesCount val=&quot;1&quot; /&gt;&lt;lineCharCount val=&quot;27&quot; /&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e9831a-b8aa-446c-91e6-d95925cbc8fb}&quot; /&gt;&lt;isInvalidForFieldText val=&quot;0&quot; /&gt;&lt;Image&gt;&lt;filename val=&quot;E:\breeze\content\1108976012\2720711070-1\input\breezo\data\asimages\{23e9831a-b8aa-446c-91e6-d95925cbc8fb}.png&quot; /&gt;&lt;left val=&quot;227&quot; /&gt;&lt;top val=&quot;174&quot; /&gt;&lt;width val=&quot;506&quot; /&gt;&lt;height val=&quot;339&quot; /&gt;&lt;hasText val=&quot;1&quot; /&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a824c1-6519-4624-91e4-73f657d95c88}&quot; /&gt;&lt;isInvalidForFieldText val=&quot;0&quot; /&gt;&lt;Image&gt;&lt;filename val=&quot;E:\breeze\content\1108976012\2720711070-1\input\breezo\data\asimages\{23a824c1-6519-4624-91e4-73f657d95c88}.png&quot; /&gt;&lt;left val=&quot;207&quot; /&gt;&lt;top val=&quot;571&quot; /&gt;&lt;width val=&quot;533&quot; /&gt;&lt;height val=&quot;32&quot; /&gt;&lt;hasText val=&quot;1&quot; /&gt;&lt;/Image&gt;&lt;/ThreeDShapeInfo&gt;"/>
  <p:tag name="PRESENTER_SHAPETEXTINFO" val="&lt;ShapeTextInfo&gt;&lt;TableIndex row=&quot;-1&quot; col=&quot;-1&quot;&gt;&lt;linesCount val=&quot;1&quot; /&gt;&lt;lineCharCount val=&quot;35&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407c03-0a86-4f1b-9af2-be0322a1c16a}&quot; /&gt;&lt;isInvalidForFieldText val=&quot;0&quot; /&gt;&lt;Image&gt;&lt;filename val=&quot;E:\breeze\content\1108976012\2720711070-1\input\breezo\data\asimages\{a1407c03-0a86-4f1b-9af2-be0322a1c16a}.png&quot; /&gt;&lt;left val=&quot;268&quot; /&gt;&lt;top val=&quot;68&quot; /&gt;&lt;width val=&quot;423&quot; /&gt;&lt;height val=&quot;52&quot; /&gt;&lt;hasText val=&quot;1&quot; /&gt;&lt;/Image&gt;&lt;/ThreeDShapeInfo&gt;"/>
  <p:tag name="PRESENTER_SHAPETEXTINFO" val="&lt;ShapeTextInfo&gt;&lt;TableIndex row=&quot;-1&quot; col=&quot;-1&quot;&gt;&lt;linesCount val=&quot;1&quot; /&gt;&lt;lineCharCount val=&quot;17&quot; /&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e2375a-b475-418e-ba3a-0c619dcdeeec}&quot; /&gt;&lt;isInvalidForFieldText val=&quot;0&quot; /&gt;&lt;Image&gt;&lt;filename val=&quot;E:\breeze\content\1108976012\2720711070-1\input\breezo\data\asimages\{cbe2375a-b475-418e-ba3a-0c619dcdeeec}.png&quot; /&gt;&lt;left val=&quot;59&quot; /&gt;&lt;top val=&quot;165&quot; /&gt;&lt;width val=&quot;751&quot; /&gt;&lt;height val=&quot;365&quot; /&gt;&lt;hasText val=&quot;1&quot; /&gt;&lt;/Image&gt;&lt;/ThreeDShapeInfo&gt;"/>
  <p:tag name="PRESENTER_SHAPETEXTINFO" val="&lt;ShapeTextInfo&gt;&lt;TableIndex row=&quot;-1&quot; col=&quot;-1&quot;&gt;&lt;linesCount val=&quot;8&quot; /&gt;&lt;lineCharCount val=&quot;25&quot; /&gt;&lt;lineCharCount val=&quot;20&quot; /&gt;&lt;lineCharCount val=&quot;40&quot; /&gt;&lt;lineCharCount val=&quot;34&quot; /&gt;&lt;lineCharCount val=&quot;31&quot; /&gt;&lt;lineCharCount val=&quot;71&quot; /&gt;&lt;lineCharCount val=&quot;1&quot; /&gt;&lt;lineCharCount val=&quot;1&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609f73-c3a6-446d-8ccc-957d338921fd}&quot; /&gt;&lt;isInvalidForFieldText val=&quot;0&quot; /&gt;&lt;Image&gt;&lt;filename val=&quot;E:\breeze\content\1108976012\2720711070-1\input\breezo\data\asimages\{78609f73-c3a6-446d-8ccc-957d338921fd}.png&quot; /&gt;&lt;left val=&quot;183&quot; /&gt;&lt;top val=&quot;192&quot; /&gt;&lt;width val=&quot;567&quot; /&gt;&lt;height val=&quot;227&quot; /&gt;&lt;hasText val=&quot;1&quot; /&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4ac291-db10-4701-8c85-d5d4aadab200}&quot; /&gt;&lt;isInvalidForFieldText val=&quot;0&quot; /&gt;&lt;Image&gt;&lt;filename val=&quot;E:\breeze\content\1108976012\2720711070-1\input\breezo\data\asimages\{094ac291-db10-4701-8c85-d5d4aadab200}.png&quot; /&gt;&lt;left val=&quot;216&quot; /&gt;&lt;top val=&quot;501&quot; /&gt;&lt;width val=&quot;480&quot; /&gt;&lt;height val=&quot;37&quot; /&gt;&lt;hasText val=&quot;1&quot; /&gt;&lt;/Image&gt;&lt;/ThreeDShapeInfo&gt;"/>
  <p:tag name="PRESENTER_SHAPETEXTINFO" val="&lt;ShapeTextInfo&gt;&lt;TableIndex row=&quot;-1&quot; col=&quot;-1&quot;&gt;&lt;linesCount val=&quot;1&quot; /&gt;&lt;lineCharCount val=&quot;31&quot; /&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455aef-914e-4c03-b79d-7354be48a8e2}&quot; /&gt;&lt;isInvalidForFieldText val=&quot;0&quot; /&gt;&lt;Image&gt;&lt;filename val=&quot;E:\breeze\content\1108976012\2720711070-1\input\breezo\data\asimages\{ab455aef-914e-4c03-b79d-7354be48a8e2}.png&quot; /&gt;&lt;left val=&quot;59&quot; /&gt;&lt;top val=&quot;70&quot; /&gt;&lt;width val=&quot;857&quot; /&gt;&lt;height val=&quot;52&quot; /&gt;&lt;hasText val=&quot;1&quot; /&gt;&lt;/Image&gt;&lt;/ThreeDShapeInfo&gt;"/>
  <p:tag name="PRESENTER_SHAPETEXTINFO" val="&lt;ShapeTextInfo&gt;&lt;TableIndex row=&quot;-1&quot; col=&quot;-1&quot;&gt;&lt;linesCount val=&quot;1&quot; /&gt;&lt;lineCharCount val=&quot;34&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ef1b5e-4301-49ff-a2c3-c732f5faf945}&quot; /&gt;&lt;isInvalidForFieldText val=&quot;0&quot; /&gt;&lt;Image&gt;&lt;filename val=&quot;E:\breeze\content\1108976012\2720711070-1\input\breezo\data\asimages\{06ef1b5e-4301-49ff-a2c3-c732f5faf945}.png&quot; /&gt;&lt;left val=&quot;215&quot; /&gt;&lt;top val=&quot;490&quot; /&gt;&lt;width val=&quot;546&quot; /&gt;&lt;height val=&quot;42&quot; /&gt;&lt;hasText val=&quot;1&quot; /&gt;&lt;/Image&gt;&lt;/ThreeDShapeInfo&gt;"/>
  <p:tag name="PRESENTER_SHAPETEXTINFO" val="&lt;ShapeTextInfo&gt;&lt;TableIndex row=&quot;-1&quot; col=&quot;-1&quot;&gt;&lt;linesCount val=&quot;1&quot; /&gt;&lt;lineCharCount val=&quot;1&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83573c-a49f-46cb-9c33-2dcaa3518b33}&quot; /&gt;&lt;isInvalidForFieldText val=&quot;0&quot; /&gt;&lt;Image&gt;&lt;filename val=&quot;E:\breeze\content\1108976012\2720711070-1\input\breezo\data\asimages\{ba83573c-a49f-46cb-9c33-2dcaa3518b33}.png&quot; /&gt;&lt;left val=&quot;292&quot; /&gt;&lt;top val=&quot;193&quot; /&gt;&lt;width val=&quot;409&quot; /&gt;&lt;height val=&quot;526&quot; /&gt;&lt;hasText val=&quot;1&quot; /&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e98074-cc24-458f-81c3-eaf09107130f}&quot; /&gt;&lt;isInvalidForFieldText val=&quot;0&quot; /&gt;&lt;Image&gt;&lt;filename val=&quot;E:\breeze\content\1108976012\2720711070-1\input\breezo\data\asimages\{1ee98074-cc24-458f-81c3-eaf09107130f}.png&quot; /&gt;&lt;left val=&quot;107&quot; /&gt;&lt;top val=&quot;44&quot; /&gt;&lt;width val=&quot;756&quot; /&gt;&lt;height val=&quot;115&quot; /&gt;&lt;hasText val=&quot;1&quot; /&gt;&lt;/Image&gt;&lt;/ThreeDShapeInfo&gt;"/>
  <p:tag name="PRESENTER_SHAPETEXTINFO" val="&lt;ShapeTextInfo&gt;&lt;TableIndex row=&quot;-1&quot; col=&quot;-1&quot;&gt;&lt;linesCount val=&quot;3&quot; /&gt;&lt;lineCharCount val=&quot;26&quot; /&gt;&lt;lineCharCount val=&quot;79&quot; /&gt;&lt;lineCharCount val=&quot;1&quot; /&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9c5570-184c-434a-904a-436a029a742e}&quot; /&gt;&lt;isInvalidForFieldText val=&quot;0&quot; /&gt;&lt;Image&gt;&lt;filename val=&quot;E:\breeze\content\1108976012\2720711070-1\input\breezo\data\asimages\{039c5570-184c-434a-904a-436a029a742e}.png&quot; /&gt;&lt;left val=&quot;300&quot; /&gt;&lt;top val=&quot;98&quot; /&gt;&lt;width val=&quot;659&quot; /&gt;&lt;height val=&quot;29&quot; /&gt;&lt;hasText val=&quot;1&quot; /&gt;&lt;/Image&gt;&lt;/ThreeDShapeInfo&gt;"/>
  <p:tag name="PRESENTER_SHAPETEXTINFO" val="&lt;ShapeTextInfo&gt;&lt;TableIndex row=&quot;-1&quot; col=&quot;-1&quot;&gt;&lt;linesCount val=&quot;1&quot; /&gt;&lt;lineCharCount val=&quot;1&quot; /&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a9ad91-0d18-4dc7-919a-4ae9da900441}&quot; /&gt;&lt;isInvalidForFieldText val=&quot;0&quot; /&gt;&lt;Image&gt;&lt;filename val=&quot;E:\breeze\content\1108976012\2720711070-1\input\breezo\data\asimages\{5fa9ad91-0d18-4dc7-919a-4ae9da900441}.png&quot; /&gt;&lt;left val=&quot;388&quot; /&gt;&lt;top val=&quot;68&quot; /&gt;&lt;width val=&quot;182&quot; /&gt;&lt;height val=&quot;52&quot; /&gt;&lt;hasText val=&quot;1&quot; /&gt;&lt;/Image&gt;&lt;/ThreeDShapeInfo&gt;"/>
  <p:tag name="PRESENTER_SHAPETEXTINFO" val="&lt;ShapeTextInfo&gt;&lt;TableIndex row=&quot;-1&quot; col=&quot;-1&quot;&gt;&lt;linesCount val=&quot;1&quot; /&gt;&lt;lineCharCount val=&quot;6&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78730561-6d56-4c29-96ca-22eee34e1ec8}.png&quot; /&gt;&lt;left val=&quot;47&quot; /&gt;&lt;top val=&quot;166&quot; /&gt;&lt;width val=&quot;866&quot; /&gt;&lt;height val=&quot;492&quot; /&gt;&lt;hasText val=&quot;1&quot; /&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0a2dcd-6876-4086-90de-5b53eff690d5}&quot; /&gt;&lt;isInvalidForFieldText val=&quot;0&quot; /&gt;&lt;Image&gt;&lt;filename val=&quot;E:\breeze\content\1108976012\2720711070-1\input\breezo\data\asimages\{140a2dcd-6876-4086-90de-5b53eff690d5}.jpg&quot; /&gt;&lt;left val=&quot;3&quot; /&gt;&lt;top val=&quot;3&quot; /&gt;&lt;width val=&quot;957&quot; /&gt;&lt;height val=&quot;717&quot; /&gt;&lt;hasText val=&quot;1&quot; /&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4ea81a-20da-4545-b796-e73901f92074}&quot; /&gt;&lt;isInvalidForFieldText val=&quot;0&quot; /&gt;&lt;Image&gt;&lt;filename val=&quot;E:\breeze\content\1108976012\2720711070-1\input\breezo\data\asimages\{bd4ea81a-20da-4545-b796-e73901f92074}.png&quot; /&gt;&lt;left val=&quot;96&quot; /&gt;&lt;top val=&quot;32&quot; /&gt;&lt;width val=&quot;769&quot; /&gt;&lt;height val=&quot;113&quot; /&gt;&lt;hasText val=&quot;1&quot; /&gt;&lt;/Image&gt;&lt;/ThreeDShapeInfo&gt;"/>
  <p:tag name="PRESENTER_SHAPETEXTINFO" val="&lt;ShapeTextInfo&gt;&lt;TableIndex row=&quot;-1&quot; col=&quot;-1&quot;&gt;&lt;linesCount val=&quot;1&quot; /&gt;&lt;lineCharCount val=&quot;50&quot; /&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d1986a95-0534-408a-921d-35e5c4fc05f9}.png&quot; /&gt;&lt;left val=&quot;0&quot; /&gt;&lt;top val=&quot;256&quot; /&gt;&lt;width val=&quot;960&quot; /&gt;&lt;height val=&quot;301&quot; /&gt;&lt;hasText val=&quot;1&quot; /&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23b26d-1eca-40e2-9775-d75f0fc9c14a}&quot; /&gt;&lt;isInvalidForFieldText val=&quot;0&quot; /&gt;&lt;Image&gt;&lt;filename val=&quot;E:\breeze\content\1108976012\2720711070-1\input\breezo\data\asimages\{d023b26d-1eca-40e2-9775-d75f0fc9c14a}.png&quot; /&gt;&lt;left val=&quot;116&quot; /&gt;&lt;top val=&quot;62&quot; /&gt;&lt;width val=&quot;727&quot; /&gt;&lt;height val=&quot;125&quot; /&gt;&lt;hasText val=&quot;1&quot; /&gt;&lt;/Image&gt;&lt;/ThreeDShapeInfo&gt;"/>
  <p:tag name="PRESENTER_SHAPETEXTINFO" val="&lt;ShapeTextInfo&gt;&lt;TableIndex row=&quot;-1&quot; col=&quot;-1&quot;&gt;&lt;linesCount val=&quot;1&quot; /&gt;&lt;lineCharCount val=&quot;39&quot; /&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c68649-1696-435e-b421-75b0f952217e}&quot; /&gt;&lt;isInvalidForFieldText val=&quot;0&quot; /&gt;&lt;Image&gt;&lt;filename val=&quot;E:\breeze\content\1108976012\2720711070-1\input\breezo\data\asimages\{51c68649-1696-435e-b421-75b0f952217e}.png&quot; /&gt;&lt;left val=&quot;59&quot; /&gt;&lt;top val=&quot;215&quot; /&gt;&lt;width val=&quot;841&quot; /&gt;&lt;height val=&quot;366&quot; /&gt;&lt;hasText val=&quot;1&quot; /&gt;&lt;/Image&gt;&lt;/ThreeDShapeInfo&gt;"/>
  <p:tag name="PRESENTER_SHAPETEXTINFO" val="&lt;ShapeTextInfo&gt;&lt;TableIndex row=&quot;-1&quot; col=&quot;-1&quot;&gt;&lt;linesCount val=&quot;3&quot; /&gt;&lt;lineCharCount val=&quot;112&quot; /&gt;&lt;lineCharCount val=&quot;1&quot; /&gt;&lt;lineCharCount val=&quot;134&quot; /&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ae6f9b-2518-4364-baf8-bfa4500cc3a8}&quot; /&gt;&lt;isInvalidForFieldText val=&quot;0&quot; /&gt;&lt;Image&gt;&lt;filename val=&quot;E:\breeze\content\1108976012\2720711070-1\input\breezo\data\asimages\{b1ae6f9b-2518-4364-baf8-bfa4500cc3a8}.png&quot; /&gt;&lt;left val=&quot;2&quot; /&gt;&lt;top val=&quot;645&quot; /&gt;&lt;width val=&quot;199&quot; /&gt;&lt;height val=&quot;73&quot; /&gt;&lt;hasText val=&quot;1&quot; /&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3bee0a-45aa-431e-91c9-5d2bc85901ea}&quot; /&gt;&lt;isInvalidForFieldText val=&quot;0&quot; /&gt;&lt;Image&gt;&lt;filename val=&quot;E:\breeze\content\1108976012\2720711070-1\input\breezo\data\asimages\{853bee0a-45aa-431e-91c9-5d2bc85901ea}.png&quot; /&gt;&lt;left val=&quot;178&quot; /&gt;&lt;top val=&quot;74&quot; /&gt;&lt;width val=&quot;628&quot; /&gt;&lt;height val=&quot;52&quot; /&gt;&lt;hasText val=&quot;1&quot; /&gt;&lt;/Image&gt;&lt;/ThreeDShapeInfo&gt;"/>
  <p:tag name="PRESENTER_SHAPETEXTINFO" val="&lt;ShapeTextInfo&gt;&lt;TableIndex row=&quot;-1&quot; col=&quot;-1&quot;&gt;&lt;linesCount val=&quot;1&quot; /&gt;&lt;lineCharCount val=&quot;24&quot; /&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7b1e77-da0b-4eb6-a17d-e5ee0aef6c1b}&quot; /&gt;&lt;isInvalidForFieldText val=&quot;0&quot; /&gt;&lt;Image&gt;&lt;filename val=&quot;E:\breeze\content\1108976012\2720711070-1\input\breezo\data\asimages\{197b1e77-da0b-4eb6-a17d-e5ee0aef6c1b}.png&quot; /&gt;&lt;left val=&quot;59&quot; /&gt;&lt;top val=&quot;175&quot; /&gt;&lt;width val=&quot;830&quot; /&gt;&lt;height val=&quot;469&quot; /&gt;&lt;hasText val=&quot;1&quot; /&gt;&lt;/Image&gt;&lt;/ThreeDShapeInfo&gt;"/>
  <p:tag name="PRESENTER_SHAPETEXTINFO" val="&lt;ShapeTextInfo&gt;&lt;TableIndex row=&quot;-1&quot; col=&quot;-1&quot;&gt;&lt;linesCount val=&quot;6&quot; /&gt;&lt;lineCharCount val=&quot;61&quot; /&gt;&lt;lineCharCount val=&quot;53&quot; /&gt;&lt;lineCharCount val=&quot;50&quot; /&gt;&lt;lineCharCount val=&quot;120&quot; /&gt;&lt;lineCharCount val=&quot;1&quot; /&gt;&lt;lineCharCount val=&quot;1&quot; /&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537872-85b4-4751-8999-c78ac57f9d50}&quot; /&gt;&lt;isInvalidForFieldText val=&quot;0&quot; /&gt;&lt;Image&gt;&lt;filename val=&quot;E:\breeze\content\1108976012\2720711070-1\input\breezo\data\asimages\{7d537872-85b4-4751-8999-c78ac57f9d50}.png&quot; /&gt;&lt;left val=&quot;793&quot; /&gt;&lt;top val=&quot;71&quot; /&gt;&lt;width val=&quot;167&quot; /&gt;&lt;height val=&quot;122&quot; /&gt;&lt;hasText val=&quot;1&quot; /&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cb7d55-cbff-42d2-b4fd-a406a5a1f3df}&quot; /&gt;&lt;isInvalidForFieldText val=&quot;0&quot; /&gt;&lt;Image&gt;&lt;filename val=&quot;E:\breeze\content\1108976012\2720711070-1\input\breezo\data\asimages\{8bcb7d55-cbff-42d2-b4fd-a406a5a1f3df}.png&quot; /&gt;&lt;left val=&quot;185&quot; /&gt;&lt;top val=&quot;239&quot; /&gt;&lt;width val=&quot;589&quot; /&gt;&lt;height val=&quot;387&quot; /&gt;&lt;hasText val=&quot;1&quot; /&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f6b855-75dd-4a67-8215-1169741c4379}&quot; /&gt;&lt;isInvalidForFieldText val=&quot;0&quot; /&gt;&lt;Image&gt;&lt;filename val=&quot;E:\breeze\content\1108976012\2720711070-1\input\breezo\data\asimages\{edf6b855-75dd-4a67-8215-1169741c4379}.png&quot; /&gt;&lt;left val=&quot;156&quot; /&gt;&lt;top val=&quot;35&quot; /&gt;&lt;width val=&quot;650&quot; /&gt;&lt;height val=&quot;186&quot; /&gt;&lt;hasText val=&quot;1&quot; /&gt;&lt;/Image&gt;&lt;/ThreeDShapeInfo&gt;"/>
  <p:tag name="PRESENTER_SHAPETEXTINFO" val="&lt;ShapeTextInfo&gt;&lt;TableIndex row=&quot;-1&quot; col=&quot;-1&quot;&gt;&lt;linesCount val=&quot;1&quot; /&gt;&lt;lineCharCount val=&quot;49&quot; /&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d0347c-9eb1-4e24-be99-ad5284dc0b6b}&quot; /&gt;&lt;isInvalidForFieldText val=&quot;0&quot; /&gt;&lt;Image&gt;&lt;filename val=&quot;E:\breeze\content\1108976012\2720711070-1\input\breezo\data\asimages\{b3d0347c-9eb1-4e24-be99-ad5284dc0b6b}.png&quot; /&gt;&lt;left val=&quot;124&quot; /&gt;&lt;top val=&quot;42&quot; /&gt;&lt;width val=&quot;724&quot; /&gt;&lt;height val=&quot;123&quot; /&gt;&lt;hasText val=&quot;1&quot; /&gt;&lt;/Image&gt;&lt;/ThreeDShapeInfo&gt;"/>
  <p:tag name="PRESENTER_SHAPETEXTINFO" val="&lt;ShapeTextInfo&gt;&lt;TableIndex row=&quot;-1&quot; col=&quot;-1&quot;&gt;&lt;linesCount val=&quot;1&quot; /&gt;&lt;lineCharCount val=&quot;49&quot; /&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bffcb666-4ee9-492e-88cb-76138dd96ae1}.png&quot; /&gt;&lt;left val=&quot;54&quot; /&gt;&lt;top val=&quot;179&quot; /&gt;&lt;width val=&quot;423&quot; /&gt;&lt;height val=&quot;490&quot; /&gt;&lt;hasText val=&quot;1&quot; /&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SmartArt&gt;&lt;Image&gt;&lt;filename val=&quot;E:\breeze\content\1108976012\2720711070-1\input\breezo\data\asimages\{db4ba80c-1797-40c4-8e8b-f2c0e48808ce}.png&quot; /&gt;&lt;left val=&quot;510&quot; /&gt;&lt;top val=&quot;337&quot; /&gt;&lt;width val=&quot;436&quot; /&gt;&lt;height val=&quot;109&quot; /&gt;&lt;hasText val=&quot;1&quot; /&gt;&lt;/Image&gt;&lt;SmartArtElem id=&quot;{ccf82634-5712-4268-9bf8-05be4e72cffd}&quot;&gt;&lt;left val=&quot;536&quot; /&gt;&lt;top val=&quot;357&quot; /&gt;&lt;width val=&quot;45&quot; /&gt;&lt;height val=&quot;70&quot; /&gt;&lt;Image&gt;&lt;filename val=&quot;E:\breeze\content\1108976012\2720711070-1\input\breezo\data\asimages\{f0c726bf-6e8f-4153-aadb-823287554184}.png&quot; /&gt;&lt;left val=&quot;536&quot; /&gt;&lt;top val=&quot;357&quot; /&gt;&lt;width val=&quot;45&quot; /&gt;&lt;height val=&quot;70&quot; /&gt;&lt;hasText val=&quot;0&quot; /&gt;&lt;/Image&gt;&lt;/SmartArtElem&gt;&lt;SmartArtElem id=&quot;{1d288f7b-ef02-43ba-b752-a415b11e6380}&quot;&gt;&lt;left val=&quot;522&quot; /&gt;&lt;top val=&quot;337&quot; /&gt;&lt;width val=&quot;26&quot; /&gt;&lt;height val=&quot;109&quot; /&gt;&lt;Image&gt;&lt;filename val=&quot;E:\breeze\content\1108976012\2720711070-1\input\breezo\data\asimages\{417742bd-3fbf-48fd-b477-7b4e0c0aa608}.png&quot; /&gt;&lt;left val=&quot;522&quot; /&gt;&lt;top val=&quot;337&quot; /&gt;&lt;width val=&quot;26&quot; /&gt;&lt;height val=&quot;109&quot; /&gt;&lt;hasText val=&quot;0&quot; /&gt;&lt;/Image&gt;&lt;/SmartArtElem&gt;&lt;SmartArtElem id=&quot;{5e884ce6-eca4-477b-95d4-916a9c99faa3}&quot;&gt;&lt;left val=&quot;541&quot; /&gt;&lt;top val=&quot;363&quot; /&gt;&lt;width val=&quot;406&quot; /&gt;&lt;height val=&quot;61&quot; /&gt;&lt;Image&gt;&lt;filename val=&quot;E:\breeze\content\1108976012\2720711070-1\input\breezo\data\asimages\{e9c498d5-9878-4568-b5c9-ea818e1a7160}.png&quot; /&gt;&lt;left val=&quot;541&quot; /&gt;&lt;top val=&quot;363&quot; /&gt;&lt;width val=&quot;406&quot; /&gt;&lt;height val=&quot;61&quot; /&gt;&lt;hasText val=&quot;0&quot; /&gt;&lt;/Image&gt;&lt;/SmartArtElem&gt;&lt;SmartArtElem id=&quot;{bb2ab698-070c-48e9-b0f6-52a25b36be53}&quot;&gt;&lt;left val=&quot;510&quot; /&gt;&lt;top val=&quot;356&quot; /&gt;&lt;width val=&quot;70&quot; /&gt;&lt;height val=&quot;70&quot; /&gt;&lt;Image&gt;&lt;filename val=&quot;E:\breeze\content\1108976012\2720711070-1\input\breezo\data\asimages\{63267e24-1204-4b51-86fe-74a4dbf47418}.png&quot; /&gt;&lt;left val=&quot;510&quot; /&gt;&lt;top val=&quot;356&quot; /&gt;&lt;width val=&quot;70&quot; /&gt;&lt;height val=&quot;70&quot; /&gt;&lt;hasText val=&quot;0&quot; /&gt;&lt;/Image&gt;&lt;/SmartArtElem&gt;&lt;/SmartAr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cb5f5b-ab5c-4886-aa45-0511357e5141}&quot; /&gt;&lt;isInvalidForFieldText val=&quot;0&quot; /&gt;&lt;Image&gt;&lt;filename val=&quot;E:\breeze\content\1108976012\2720711070-1\input\breezo\data\asimages\{e9cb5f5b-ab5c-4886-aa45-0511357e5141}.png&quot; /&gt;&lt;left val=&quot;776&quot; /&gt;&lt;top val=&quot;656&quot; /&gt;&lt;width val=&quot;178&quot; /&gt;&lt;height val=&quot;57&quot; /&gt;&lt;hasText val=&quot;1&quot; /&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4d23c36-c7c3-4e14-b77d-01fa988d1f1c}&quot; /&gt;&lt;isInvalidForFieldText val=&quot;0&quot; /&gt;&lt;Image&gt;&lt;filename val=&quot;E:\breeze\content\1108976012\2720711070-1\input\breezo\data\asimages\{14d23c36-c7c3-4e14-b77d-01fa988d1f1c}.png&quot; /&gt;&lt;left val=&quot;672&quot; /&gt;&lt;top val=&quot;270&quot; /&gt;&lt;width val=&quot;146&quot; /&gt;&lt;height val=&quot;141&quot; /&gt;&lt;hasText val=&quot;1&quot; /&gt;&lt;/Image&gt;&lt;/ThreeDShapeInfo&gt;"/>
  <p:tag name="PRESENTER_SHAPETEXTINFO" val="&lt;ShapeTextInfo&gt;&lt;TableIndex row=&quot;-1&quot; col=&quot;-1&quot;&gt;&lt;linesCount val=&quot;1&quot; /&gt;&lt;lineCharCount val=&quot;8&quot; /&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2f32bd-8c45-47da-a40d-85c560d2a260}&quot; /&gt;&lt;isInvalidForFieldText val=&quot;0&quot; /&gt;&lt;Image&gt;&lt;filename val=&quot;E:\breeze\content\1108976012\2720711070-1\input\breezo\data\asimages\{fd2f32bd-8c45-47da-a40d-85c560d2a260}.png&quot; /&gt;&lt;left val=&quot;58&quot; /&gt;&lt;top val=&quot;92&quot; /&gt;&lt;width val=&quot;834&quot; /&gt;&lt;height val=&quot;496&quot; /&gt;&lt;hasText val=&quot;1&quot; /&gt;&lt;/Image&gt;&lt;/ThreeDShapeInfo&gt;"/>
  <p:tag name="PRESENTER_SHAPETEXTINFO" val="&lt;ShapeTextInfo&gt;&lt;TableIndex row=&quot;-1&quot; col=&quot;-1&quot;&gt;&lt;linesCount val=&quot;8&quot; /&gt;&lt;lineCharCount val=&quot;6&quot; /&gt;&lt;lineCharCount val=&quot;73&quot; /&gt;&lt;lineCharCount val=&quot;73&quot; /&gt;&lt;lineCharCount val=&quot;98&quot; /&gt;&lt;lineCharCount val=&quot;74&quot; /&gt;&lt;lineCharCount val=&quot;109&quot; /&gt;&lt;lineCharCount val=&quot;1&quot; /&gt;&lt;lineCharCount val=&quot;1&quot; /&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80b362-86da-4598-912d-095a64cc223b}&quot; /&gt;&lt;isInvalidForFieldText val=&quot;0&quot; /&gt;&lt;Image&gt;&lt;filename val=&quot;E:\breeze\content\1108976012\2720711070-1\input\breezo\data\asimages\{2f80b362-86da-4598-912d-095a64cc223b}.png&quot; /&gt;&lt;left val=&quot;87&quot; /&gt;&lt;top val=&quot;49&quot; /&gt;&lt;width val=&quot;796&quot; /&gt;&lt;height val=&quot;39&quot; /&gt;&lt;hasText val=&quot;1&quot; /&gt;&lt;/Image&gt;&lt;/ThreeDShapeInfo&gt;"/>
  <p:tag name="PRESENTER_SHAPETEXTINFO" val="&lt;ShapeTextInfo&gt;&lt;TableIndex row=&quot;-1&quot; col=&quot;-1&quot;&gt;&lt;linesCount val=&quot;1&quot; /&gt;&lt;lineCharCount val=&quot;35&quot; /&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81f956-191d-4009-8dff-ad77453710b0}&quot; /&gt;&lt;isInvalidForFieldText val=&quot;0&quot; /&gt;&lt;Image&gt;&lt;filename val=&quot;E:\breeze\content\1108976012\2720711070-1\input\breezo\data\asimages\{b781f956-191d-4009-8dff-ad77453710b0}.png&quot; /&gt;&lt;left val=&quot;90&quot; /&gt;&lt;top val=&quot;109&quot; /&gt;&lt;width val=&quot;795&quot; /&gt;&lt;height val=&quot;573&quot; /&gt;&lt;hasText val=&quot;1&quot; /&gt;&lt;/Image&gt;&lt;/ThreeDShapeInfo&gt;"/>
  <p:tag name="PRESENTER_SHAPETEXTINFO" val="&lt;ShapeTextInfo&gt;&lt;TableIndex row=&quot;-1&quot; col=&quot;-1&quot;&gt;&lt;linesCount val=&quot;51&quot; /&gt;&lt;lineCharCount val=&quot;19&quot; /&gt;&lt;lineCharCount val=&quot;33&quot; /&gt;&lt;lineCharCount val=&quot;25&quot; /&gt;&lt;lineCharCount val=&quot;7&quot; /&gt;&lt;lineCharCount val=&quot;25&quot; /&gt;&lt;lineCharCount val=&quot;21&quot; /&gt;&lt;lineCharCount val=&quot;24&quot; /&gt;&lt;lineCharCount val=&quot;29&quot; /&gt;&lt;lineCharCount val=&quot;30&quot; /&gt;&lt;lineCharCount val=&quot;23&quot; /&gt;&lt;lineCharCount val=&quot;28&quot; /&gt;&lt;lineCharCount val=&quot;26&quot; /&gt;&lt;lineCharCount val=&quot;15&quot; /&gt;&lt;lineCharCount val=&quot;22&quot; /&gt;&lt;lineCharCount val=&quot;34&quot; /&gt;&lt;lineCharCount val=&quot;40&quot; /&gt;&lt;lineCharCount val=&quot;53&quot; /&gt;&lt;lineCharCount val=&quot;38&quot; /&gt;&lt;lineCharCount val=&quot;25&quot; /&gt;&lt;lineCharCount val=&quot;10&quot; /&gt;&lt;lineCharCount val=&quot;9&quot; /&gt;&lt;lineCharCount val=&quot;38&quot; /&gt;&lt;lineCharCount val=&quot;26&quot; /&gt;&lt;lineCharCount val=&quot;25&quot; /&gt;&lt;lineCharCount val=&quot;22&quot; /&gt;&lt;lineCharCount val=&quot;25&quot; /&gt;&lt;lineCharCount val=&quot;7&quot; /&gt;&lt;lineCharCount val=&quot;16&quot; /&gt;&lt;lineCharCount val=&quot;28&quot; /&gt;&lt;lineCharCount val=&quot;14&quot; /&gt;&lt;lineCharCount val=&quot;50&quot; /&gt;&lt;lineCharCount val=&quot;38&quot; /&gt;&lt;lineCharCount val=&quot;26&quot; /&gt;&lt;lineCharCount val=&quot;15&quot; /&gt;&lt;lineCharCount val=&quot;24&quot; /&gt;&lt;lineCharCount val=&quot;16&quot; /&gt;&lt;lineCharCount val=&quot;43&quot; /&gt;&lt;lineCharCount val=&quot;30&quot; /&gt;&lt;lineCharCount val=&quot;17&quot; /&gt;&lt;lineCharCount val=&quot;25&quot; /&gt;&lt;lineCharCount val=&quot;16&quot; /&gt;&lt;lineCharCount val=&quot;16&quot; /&gt;&lt;lineCharCount val=&quot;23&quot; /&gt;&lt;lineCharCount val=&quot;18&quot; /&gt;&lt;lineCharCount val=&quot;26&quot; /&gt;&lt;lineCharCount val=&quot;21&quot; /&gt;&lt;lineCharCount val=&quot;17&quot; /&gt;&lt;lineCharCount val=&quot;15&quot; /&gt;&lt;lineCharCount val=&quot;1&quot; /&gt;&lt;lineCharCount val=&quot;1&quot; /&gt;&lt;lineCharCount val=&quot;1&quot; /&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7d2250-57f6-4b0d-898d-e9e27c12114e}&quot; /&gt;&lt;isInvalidForFieldText val=&quot;0&quot; /&gt;&lt;Image&gt;&lt;filename val=&quot;E:\breeze\content\1108976012\2720711070-1\input\breezo\data\asimages\{ed7d2250-57f6-4b0d-898d-e9e27c12114e}.png&quot; /&gt;&lt;left val=&quot;318&quot; /&gt;&lt;top val=&quot;651&quot; /&gt;&lt;width val=&quot;642&quot; /&gt;&lt;height val=&quot;69&quot; /&gt;&lt;hasText val=&quot;1&quot; /&gt;&lt;/Image&gt;&lt;/ThreeDShapeInfo&gt;"/>
  <p:tag name="PRESENTER_SHAPETEXTINFO" val="&lt;ShapeTextInfo&gt;&lt;TableIndex row=&quot;-1&quot; col=&quot;-1&quot;&gt;&lt;linesCount val=&quot;1&quot; /&gt;&lt;lineCharCount val=&quot;145&quot; /&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e63d2a-2788-4185-9918-6cb37eb24bf6}&quot; /&gt;&lt;isInvalidForFieldText val=&quot;0&quot; /&gt;&lt;Image&gt;&lt;filename val=&quot;E:\breeze\content\1108976012\2720711070-1\input\breezo\data\asimages\{50e63d2a-2788-4185-9918-6cb37eb24bf6}.png&quot; /&gt;&lt;left val=&quot;139&quot; /&gt;&lt;top val=&quot;103&quot; /&gt;&lt;width val=&quot;672&quot; /&gt;&lt;height val=&quot;515&quot; /&gt;&lt;hasText val=&quot;1&quot; /&gt;&lt;/Image&gt;&lt;/ThreeDShapeInfo&gt;"/>
  <p:tag name="PRESENTER_SHAPETEXTINFO" val="&lt;ShapeTextInfo&gt;&lt;TableIndex row=&quot;-1&quot; col=&quot;-1&quot;&gt;&lt;linesCount val=&quot;1&quot; /&gt;&lt;lineCharCount val=&quot;22&quot; /&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7bc3e7-553d-41f2-992e-5c1e43fec198}&quot; /&gt;&lt;isInvalidForFieldText val=&quot;0&quot; /&gt;&lt;Image&gt;&lt;filename val=&quot;E:\breeze\content\1108976012\2720711070-1\input\breezo\data\asimages\{da7bc3e7-553d-41f2-992e-5c1e43fec198}.png&quot; /&gt;&lt;left val=&quot;287&quot; /&gt;&lt;top val=&quot;68&quot; /&gt;&lt;width val=&quot;385&quot; /&gt;&lt;height val=&quot;52&quot; /&gt;&lt;hasText val=&quot;1&quot; /&gt;&lt;/Image&gt;&lt;/ThreeDShapeInfo&gt;"/>
  <p:tag name="PRESENTER_SHAPETEXTINFO" val="&lt;ShapeTextInfo&gt;&lt;TableIndex row=&quot;-1&quot; col=&quot;-1&quot;&gt;&lt;linesCount val=&quot;1&quot; /&gt;&lt;lineCharCount val=&quot;14&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1db5014f-7d13-442c-9379-fdfcdb28332a}.png&quot; /&gt;&lt;left val=&quot;42&quot; /&gt;&lt;top val=&quot;213&quot; /&gt;&lt;width val=&quot;874&quot; /&gt;&lt;height val=&quot;423&quot; /&gt;&lt;hasText val=&quot;1&quot; /&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986025-a659-410a-b93e-21468d246151}&quot; /&gt;&lt;isInvalidForFieldText val=&quot;0&quot; /&gt;&lt;Image&gt;&lt;filename val=&quot;E:\breeze\content\1108976012\2720711070-1\input\breezo\data\asimages\{18986025-a659-410a-b93e-21468d246151}.png&quot; /&gt;&lt;left val=&quot;822&quot; /&gt;&lt;top val=&quot;573&quot; /&gt;&lt;width val=&quot;102&quot; /&gt;&lt;height val=&quot;31&quot; /&gt;&lt;hasText val=&quot;1&quot; /&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6c2bb0-300d-4d20-8141-31353c2022f9}&quot; /&gt;&lt;isInvalidForFieldText val=&quot;0&quot; /&gt;&lt;Image&gt;&lt;filename val=&quot;E:\breeze\content\1108976012\2720711070-1\input\breezo\data\asimages\{836c2bb0-300d-4d20-8141-31353c2022f9}.png&quot; /&gt;&lt;left val=&quot;158&quot; /&gt;&lt;top val=&quot;196&quot; /&gt;&lt;width val=&quot;384&quot; /&gt;&lt;height val=&quot;31&quot; /&gt;&lt;hasText val=&quot;1&quot; /&gt;&lt;/Image&gt;&lt;/ThreeDShapeInfo&gt;"/>
  <p:tag name="PRESENTER_SHAPETEXTINFO" val="&lt;ShapeTextInfo&gt;&lt;TableIndex row=&quot;-1&quot; col=&quot;-1&quot;&gt;&lt;linesCount val=&quot;1&quot; /&gt;&lt;lineCharCount val=&quot;29&quot; /&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f911b6-2e59-4709-a41f-00f6787b96a2}&quot; /&gt;&lt;isInvalidForFieldText val=&quot;0&quot; /&gt;&lt;Image&gt;&lt;filename val=&quot;E:\breeze\content\1108976012\2720711070-1\input\breezo\data\asimages\{b6f911b6-2e59-4709-a41f-00f6787b96a2}.png&quot; /&gt;&lt;left val=&quot;194&quot; /&gt;&lt;top val=&quot;249&quot; /&gt;&lt;width val=&quot;473&quot; /&gt;&lt;height val=&quot;28&quot; /&gt;&lt;hasText val=&quot;1&quot; /&gt;&lt;/Image&gt;&lt;/ThreeDShapeInfo&gt;"/>
  <p:tag name="PRESENTER_SHAPETEXTINFO" val="&lt;ShapeTextInfo&gt;&lt;TableIndex row=&quot;-1&quot; col=&quot;-1&quot;&gt;&lt;linesCount val=&quot;1&quot; /&gt;&lt;lineCharCount val=&quot;38&quot; /&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c222e5-7d36-4107-a737-751a83853d4a}&quot; /&gt;&lt;isInvalidForFieldText val=&quot;0&quot; /&gt;&lt;Image&gt;&lt;filename val=&quot;E:\breeze\content\1108976012\2720711070-1\input\breezo\data\asimages\{81c222e5-7d36-4107-a737-751a83853d4a}.png&quot; /&gt;&lt;left val=&quot;194&quot; /&gt;&lt;top val=&quot;298&quot; /&gt;&lt;width val=&quot;124&quot; /&gt;&lt;height val=&quot;23&quot; /&gt;&lt;hasText val=&quot;1&quot; /&gt;&lt;/Image&gt;&lt;/ThreeDShapeInfo&gt;"/>
  <p:tag name="PRESENTER_SHAPETEXTINFO" val="&lt;ShapeTextInfo&gt;&lt;TableIndex row=&quot;-1&quot; col=&quot;-1&quot;&gt;&lt;linesCount val=&quot;1&quot; /&gt;&lt;lineCharCount val=&quot;8&quot; /&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69cd55b-49fa-4b7e-813a-71ed7f01c2e3}&quot; /&gt;&lt;isInvalidForFieldText val=&quot;0&quot; /&gt;&lt;Image&gt;&lt;filename val=&quot;E:\breeze\content\1108976012\2720711070-1\input\breezo\data\asimages\{169cd55b-49fa-4b7e-813a-71ed7f01c2e3}.png&quot; /&gt;&lt;left val=&quot;194&quot; /&gt;&lt;top val=&quot;336&quot; /&gt;&lt;width val=&quot;116&quot; /&gt;&lt;height val=&quot;22&quot; /&gt;&lt;hasText val=&quot;1&quot; /&gt;&lt;/Image&gt;&lt;/ThreeDShapeInfo&gt;"/>
  <p:tag name="PRESENTER_SHAPETEXTINFO" val="&lt;ShapeTextInfo&gt;&lt;TableIndex row=&quot;-1&quot; col=&quot;-1&quot;&gt;&lt;linesCount val=&quot;1&quot; /&gt;&lt;lineCharCount val=&quot;7&quot; /&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e922af-1210-4358-941a-4b5dc91a9d81}&quot; /&gt;&lt;isInvalidForFieldText val=&quot;0&quot; /&gt;&lt;Image&gt;&lt;filename val=&quot;E:\breeze\content\1108976012\2720711070-1\input\breezo\data\asimages\{99e922af-1210-4358-941a-4b5dc91a9d81}.png&quot; /&gt;&lt;left val=&quot;154&quot; /&gt;&lt;top val=&quot;388&quot; /&gt;&lt;width val=&quot;671&quot; /&gt;&lt;height val=&quot;64&quot; /&gt;&lt;hasText val=&quot;1&quot; /&gt;&lt;/Image&gt;&lt;/ThreeDShapeInfo&gt;"/>
  <p:tag name="PRESENTER_SHAPETEXTINFO" val="&lt;ShapeTextInfo&gt;&lt;TableIndex row=&quot;-1&quot; col=&quot;-1&quot;&gt;&lt;linesCount val=&quot;1&quot; /&gt;&lt;lineCharCount val=&quot;49&quot; /&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03da33-96a2-4d83-974b-6ed31ea2df06}&quot; /&gt;&lt;isInvalidForFieldText val=&quot;0&quot; /&gt;&lt;Image&gt;&lt;filename val=&quot;E:\breeze\content\1108976012\2720711070-1\input\breezo\data\asimages\{6e03da33-96a2-4d83-974b-6ed31ea2df06}.png&quot; /&gt;&lt;left val=&quot;196&quot; /&gt;&lt;top val=&quot;460&quot; /&gt;&lt;width val=&quot;633&quot; /&gt;&lt;height val=&quot;23&quot; /&gt;&lt;hasText val=&quot;1&quot; /&gt;&lt;/Image&gt;&lt;/ThreeDShapeInfo&gt;"/>
  <p:tag name="PRESENTER_SHAPETEXTINFO" val="&lt;ShapeTextInfo&gt;&lt;TableIndex row=&quot;-1&quot; col=&quot;-1&quot;&gt;&lt;linesCount val=&quot;1&quot; /&gt;&lt;lineCharCount val=&quot;49&quot; /&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c5b835-50fc-4cc1-a525-c6ae8cee78f9}&quot; /&gt;&lt;isInvalidForFieldText val=&quot;0&quot; /&gt;&lt;Image&gt;&lt;filename val=&quot;E:\breeze\content\1108976012\2720711070-1\input\breezo\data\asimages\{3ac5b835-50fc-4cc1-a525-c6ae8cee78f9}.png&quot; /&gt;&lt;left val=&quot;196&quot; /&gt;&lt;top val=&quot;528&quot; /&gt;&lt;width val=&quot;592&quot; /&gt;&lt;height val=&quot;28&quot; /&gt;&lt;hasText val=&quot;1&quot; /&gt;&lt;/Image&gt;&lt;/ThreeDShapeInfo&gt;"/>
  <p:tag name="PRESENTER_SHAPETEXTINFO" val="&lt;ShapeTextInfo&gt;&lt;TableIndex row=&quot;-1&quot; col=&quot;-1&quot;&gt;&lt;linesCount val=&quot;1&quot; /&gt;&lt;lineCharCount val=&quot;47&quot; /&gt;&lt;/TableIndex&gt;&lt;/ShapeTextInfo&gt;"/>
</p:tagLst>
</file>

<file path=ppt/theme/_rels/themeOverride1.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2_Content-Webin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charset="0"/>
      <a:ea typeface="Arial"/>
      <a:cs typeface="Arial"/>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charset="0"/>
      <a:ea typeface="Arial"/>
      <a:cs typeface="Arial"/>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Content-Webinars.thmx</Template>
  <TotalTime>35191</TotalTime>
  <Words>3618</Words>
  <Application>Microsoft Macintosh PowerPoint</Application>
  <PresentationFormat>On-screen Show (4:3)</PresentationFormat>
  <Paragraphs>624</Paragraphs>
  <Slides>52</Slides>
  <Notes>47</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3" baseType="lpstr">
      <vt:lpstr>Segoe</vt:lpstr>
      <vt:lpstr>Arial</vt:lpstr>
      <vt:lpstr>Bradley Hand ITC</vt:lpstr>
      <vt:lpstr>Calibri</vt:lpstr>
      <vt:lpstr>Gill Sans MT</vt:lpstr>
      <vt:lpstr>Helvetica Neue</vt:lpstr>
      <vt:lpstr>Times New Roman</vt:lpstr>
      <vt:lpstr>Wingdings</vt:lpstr>
      <vt:lpstr>Wingdings 2</vt:lpstr>
      <vt:lpstr>2_Content-Webinars</vt:lpstr>
      <vt:lpstr>Worksheet</vt:lpstr>
      <vt:lpstr>PowerPoint Presentation</vt:lpstr>
      <vt:lpstr>Webinar Logistics</vt:lpstr>
      <vt:lpstr>Why is this webinar only one hour?</vt:lpstr>
      <vt:lpstr>PowerPoint Presentation</vt:lpstr>
      <vt:lpstr>Agenda</vt:lpstr>
      <vt:lpstr>Poll</vt:lpstr>
      <vt:lpstr>PowerPoint Presentation</vt:lpstr>
      <vt:lpstr>Poor Outcomes for Unidentified and Untreated Youth</vt:lpstr>
      <vt:lpstr>What is emotional/behavioral screening?</vt:lpstr>
      <vt:lpstr>Why Universal Screening?</vt:lpstr>
      <vt:lpstr>PowerPoint Presentation</vt:lpstr>
      <vt:lpstr>Universally Accepted Types of Screening in School</vt:lpstr>
      <vt:lpstr>PowerPoint Presentation</vt:lpstr>
      <vt:lpstr>Interventions with an Evidence Base</vt:lpstr>
      <vt:lpstr>Three Pathways</vt:lpstr>
      <vt:lpstr>Student Outcome Data:  Use SWIS as Universal Screener</vt:lpstr>
      <vt:lpstr>PowerPoint Presentation</vt:lpstr>
      <vt:lpstr>When should schools start screening? </vt:lpstr>
      <vt:lpstr>The “October Catch” Possibilities</vt:lpstr>
      <vt:lpstr>Great Article on the “October Catch”: https://www.pbisapps.org/community/Pages/The-October-Catch.aspx </vt:lpstr>
      <vt:lpstr>Tracking Indicators of Risk</vt:lpstr>
      <vt:lpstr>Tracking Positive Behavior Expectations</vt:lpstr>
      <vt:lpstr>Aren’t ODRs Enough?</vt:lpstr>
      <vt:lpstr>Features of Good  Universal Screening</vt:lpstr>
      <vt:lpstr>Multi-Stage &amp; Multi-Gate Approach to Screening</vt:lpstr>
      <vt:lpstr>PowerPoint Presentation</vt:lpstr>
      <vt:lpstr>PowerPoint Presentation</vt:lpstr>
      <vt:lpstr> SSBD Multi-Stage or  Multi-Gate Process </vt:lpstr>
      <vt:lpstr>PowerPoint Presentation</vt:lpstr>
      <vt:lpstr>PowerPoint Presentation</vt:lpstr>
      <vt:lpstr> Externalizing Examples </vt:lpstr>
      <vt:lpstr>Nominate 5 Students &amp; Rank 3</vt:lpstr>
      <vt:lpstr>PowerPoint Presentation</vt:lpstr>
      <vt:lpstr>Internalizing Examples</vt:lpstr>
      <vt:lpstr>Nominate 5 Students &amp; Rank 3</vt:lpstr>
      <vt:lpstr>PowerPoint Presentation</vt:lpstr>
      <vt:lpstr>Scoring</vt:lpstr>
      <vt:lpstr>Sample of SSBD Critical Events Form</vt:lpstr>
      <vt:lpstr>Sample of SSBD CFI Form</vt:lpstr>
      <vt:lpstr>SSBD Screening Process</vt:lpstr>
      <vt:lpstr>List of Screeners</vt:lpstr>
      <vt:lpstr> VT Example:  Mt. Abe Union Supervisory District </vt:lpstr>
      <vt:lpstr>Stage 1              Stage 2</vt:lpstr>
      <vt:lpstr>Results of screens helped teams choose which interventions to develop, use, or expand (4 schools)</vt:lpstr>
      <vt:lpstr>Screening Tips</vt:lpstr>
      <vt:lpstr>So pretty simple, right? Well…</vt:lpstr>
      <vt:lpstr>Recommended Steps to Readiness</vt:lpstr>
      <vt:lpstr>Preparation for Screening</vt:lpstr>
      <vt:lpstr>Preparation for Screening</vt:lpstr>
      <vt:lpstr>Preparation for Screening</vt:lpstr>
      <vt:lpstr>What’s Next?</vt:lpstr>
      <vt:lpstr>Resources</vt:lpstr>
    </vt:vector>
  </TitlesOfParts>
  <Company>HowardCenter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dc:title>
  <dc:creator>kymb</dc:creator>
  <cp:lastModifiedBy>Anne-Marie Dubie</cp:lastModifiedBy>
  <cp:revision>309</cp:revision>
  <cp:lastPrinted>2018-12-12T13:15:11Z</cp:lastPrinted>
  <dcterms:created xsi:type="dcterms:W3CDTF">2016-10-03T14:46:52Z</dcterms:created>
  <dcterms:modified xsi:type="dcterms:W3CDTF">2019-12-04T14:59:36Z</dcterms:modified>
</cp:coreProperties>
</file>