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5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7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73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1"/>
  </p:sldMasterIdLst>
  <p:notesMasterIdLst>
    <p:notesMasterId r:id="rId116"/>
  </p:notesMasterIdLst>
  <p:handoutMasterIdLst>
    <p:handoutMasterId r:id="rId117"/>
  </p:handoutMasterIdLst>
  <p:sldIdLst>
    <p:sldId id="256" r:id="rId2"/>
    <p:sldId id="551" r:id="rId3"/>
    <p:sldId id="552" r:id="rId4"/>
    <p:sldId id="755" r:id="rId5"/>
    <p:sldId id="665" r:id="rId6"/>
    <p:sldId id="758" r:id="rId7"/>
    <p:sldId id="756" r:id="rId8"/>
    <p:sldId id="757" r:id="rId9"/>
    <p:sldId id="760" r:id="rId10"/>
    <p:sldId id="761" r:id="rId11"/>
    <p:sldId id="765" r:id="rId12"/>
    <p:sldId id="663" r:id="rId13"/>
    <p:sldId id="746" r:id="rId14"/>
    <p:sldId id="767" r:id="rId15"/>
    <p:sldId id="669" r:id="rId16"/>
    <p:sldId id="712" r:id="rId17"/>
    <p:sldId id="643" r:id="rId18"/>
    <p:sldId id="766" r:id="rId19"/>
    <p:sldId id="646" r:id="rId20"/>
    <p:sldId id="762" r:id="rId21"/>
    <p:sldId id="648" r:id="rId22"/>
    <p:sldId id="649" r:id="rId23"/>
    <p:sldId id="650" r:id="rId24"/>
    <p:sldId id="651" r:id="rId25"/>
    <p:sldId id="672" r:id="rId26"/>
    <p:sldId id="673" r:id="rId27"/>
    <p:sldId id="687" r:id="rId28"/>
    <p:sldId id="688" r:id="rId29"/>
    <p:sldId id="689" r:id="rId30"/>
    <p:sldId id="690" r:id="rId31"/>
    <p:sldId id="691" r:id="rId32"/>
    <p:sldId id="723" r:id="rId33"/>
    <p:sldId id="674" r:id="rId34"/>
    <p:sldId id="675" r:id="rId35"/>
    <p:sldId id="676" r:id="rId36"/>
    <p:sldId id="677" r:id="rId37"/>
    <p:sldId id="678" r:id="rId38"/>
    <p:sldId id="679" r:id="rId39"/>
    <p:sldId id="692" r:id="rId40"/>
    <p:sldId id="695" r:id="rId41"/>
    <p:sldId id="682" r:id="rId42"/>
    <p:sldId id="683" r:id="rId43"/>
    <p:sldId id="684" r:id="rId44"/>
    <p:sldId id="698" r:id="rId45"/>
    <p:sldId id="703" r:id="rId46"/>
    <p:sldId id="704" r:id="rId47"/>
    <p:sldId id="705" r:id="rId48"/>
    <p:sldId id="768" r:id="rId49"/>
    <p:sldId id="709" r:id="rId50"/>
    <p:sldId id="710" r:id="rId51"/>
    <p:sldId id="711" r:id="rId52"/>
    <p:sldId id="655" r:id="rId53"/>
    <p:sldId id="590" r:id="rId54"/>
    <p:sldId id="769" r:id="rId55"/>
    <p:sldId id="724" r:id="rId56"/>
    <p:sldId id="730" r:id="rId57"/>
    <p:sldId id="593" r:id="rId58"/>
    <p:sldId id="594" r:id="rId59"/>
    <p:sldId id="595" r:id="rId60"/>
    <p:sldId id="596" r:id="rId61"/>
    <p:sldId id="597" r:id="rId62"/>
    <p:sldId id="598" r:id="rId63"/>
    <p:sldId id="599" r:id="rId64"/>
    <p:sldId id="600" r:id="rId65"/>
    <p:sldId id="601" r:id="rId66"/>
    <p:sldId id="602" r:id="rId67"/>
    <p:sldId id="604" r:id="rId68"/>
    <p:sldId id="603" r:id="rId69"/>
    <p:sldId id="605" r:id="rId70"/>
    <p:sldId id="731" r:id="rId71"/>
    <p:sldId id="770" r:id="rId72"/>
    <p:sldId id="727" r:id="rId73"/>
    <p:sldId id="728" r:id="rId74"/>
    <p:sldId id="607" r:id="rId75"/>
    <p:sldId id="608" r:id="rId76"/>
    <p:sldId id="609" r:id="rId77"/>
    <p:sldId id="610" r:id="rId78"/>
    <p:sldId id="611" r:id="rId79"/>
    <p:sldId id="612" r:id="rId80"/>
    <p:sldId id="733" r:id="rId81"/>
    <p:sldId id="614" r:id="rId82"/>
    <p:sldId id="734" r:id="rId83"/>
    <p:sldId id="735" r:id="rId84"/>
    <p:sldId id="736" r:id="rId85"/>
    <p:sldId id="615" r:id="rId86"/>
    <p:sldId id="616" r:id="rId87"/>
    <p:sldId id="617" r:id="rId88"/>
    <p:sldId id="732" r:id="rId89"/>
    <p:sldId id="771" r:id="rId90"/>
    <p:sldId id="737" r:id="rId91"/>
    <p:sldId id="738" r:id="rId92"/>
    <p:sldId id="621" r:id="rId93"/>
    <p:sldId id="622" r:id="rId94"/>
    <p:sldId id="623" r:id="rId95"/>
    <p:sldId id="624" r:id="rId96"/>
    <p:sldId id="625" r:id="rId97"/>
    <p:sldId id="626" r:id="rId98"/>
    <p:sldId id="627" r:id="rId99"/>
    <p:sldId id="628" r:id="rId100"/>
    <p:sldId id="739" r:id="rId101"/>
    <p:sldId id="772" r:id="rId102"/>
    <p:sldId id="740" r:id="rId103"/>
    <p:sldId id="631" r:id="rId104"/>
    <p:sldId id="742" r:id="rId105"/>
    <p:sldId id="743" r:id="rId106"/>
    <p:sldId id="744" r:id="rId107"/>
    <p:sldId id="667" r:id="rId108"/>
    <p:sldId id="636" r:id="rId109"/>
    <p:sldId id="637" r:id="rId110"/>
    <p:sldId id="638" r:id="rId111"/>
    <p:sldId id="639" r:id="rId112"/>
    <p:sldId id="745" r:id="rId113"/>
    <p:sldId id="773" r:id="rId114"/>
    <p:sldId id="641" r:id="rId1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D7CA"/>
    <a:srgbClr val="E68964"/>
    <a:srgbClr val="AD451B"/>
    <a:srgbClr val="DD5E2B"/>
    <a:srgbClr val="9B1568"/>
    <a:srgbClr val="E22A9B"/>
    <a:srgbClr val="F094CD"/>
    <a:srgbClr val="F3A3D5"/>
    <a:srgbClr val="CC29EC"/>
    <a:srgbClr val="D72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0249" autoAdjust="0"/>
  </p:normalViewPr>
  <p:slideViewPr>
    <p:cSldViewPr snapToGrid="0">
      <p:cViewPr>
        <p:scale>
          <a:sx n="66" d="100"/>
          <a:sy n="66" d="100"/>
        </p:scale>
        <p:origin x="-88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notesViewPr>
    <p:cSldViewPr snapToGrid="0">
      <p:cViewPr>
        <p:scale>
          <a:sx n="100" d="100"/>
          <a:sy n="100" d="100"/>
        </p:scale>
        <p:origin x="-1878" y="108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2E15C0-4CEC-4D6B-846E-73A06C8E6992}" type="doc">
      <dgm:prSet loTypeId="urn:microsoft.com/office/officeart/2005/8/layout/pyramid1" loCatId="pyramid" qsTypeId="urn:microsoft.com/office/officeart/2005/8/quickstyle/3d2" qsCatId="3D" csTypeId="urn:microsoft.com/office/officeart/2005/8/colors/accent1_3" csCatId="accent1" phldr="1"/>
      <dgm:spPr/>
    </dgm:pt>
    <dgm:pt modelId="{25DBA266-7EBB-4564-B883-5BB606935FA3}">
      <dgm:prSet phldrT="[Text]" custT="1"/>
      <dgm:spPr/>
      <dgm:t>
        <a:bodyPr/>
        <a:lstStyle/>
        <a:p>
          <a:endParaRPr lang="en-US" sz="2400" dirty="0" smtClean="0"/>
        </a:p>
        <a:p>
          <a:r>
            <a:rPr lang="en-US" sz="2000" dirty="0" smtClean="0"/>
            <a:t>Tertiary or clinical population: </a:t>
          </a:r>
        </a:p>
        <a:p>
          <a:r>
            <a:rPr lang="en-US" sz="2000" b="1" u="sng" dirty="0" smtClean="0">
              <a:solidFill>
                <a:schemeClr val="bg1">
                  <a:lumMod val="95000"/>
                  <a:lumOff val="5000"/>
                </a:schemeClr>
              </a:solidFill>
            </a:rPr>
            <a:t>Intensive</a:t>
          </a:r>
          <a:r>
            <a:rPr lang="en-US" sz="2000" dirty="0" smtClean="0"/>
            <a:t>: </a:t>
          </a:r>
          <a:endParaRPr lang="en-US" sz="2000" dirty="0"/>
        </a:p>
      </dgm:t>
    </dgm:pt>
    <dgm:pt modelId="{3473D118-4611-4289-BE27-1F039A94113A}" type="parTrans" cxnId="{A8A33368-47C0-4040-901B-C2B1F7FDC4FE}">
      <dgm:prSet/>
      <dgm:spPr/>
      <dgm:t>
        <a:bodyPr/>
        <a:lstStyle/>
        <a:p>
          <a:endParaRPr lang="en-US"/>
        </a:p>
      </dgm:t>
    </dgm:pt>
    <dgm:pt modelId="{84B5058E-1828-456D-B120-74D903D702E9}" type="sibTrans" cxnId="{A8A33368-47C0-4040-901B-C2B1F7FDC4FE}">
      <dgm:prSet/>
      <dgm:spPr/>
      <dgm:t>
        <a:bodyPr/>
        <a:lstStyle/>
        <a:p>
          <a:endParaRPr lang="en-US"/>
        </a:p>
      </dgm:t>
    </dgm:pt>
    <dgm:pt modelId="{053EF52C-E9BB-4D35-AAAA-8D309DDC0467}">
      <dgm:prSet phldrT="[Text]"/>
      <dgm:spPr/>
      <dgm:t>
        <a:bodyPr/>
        <a:lstStyle/>
        <a:p>
          <a:r>
            <a:rPr lang="en-US" dirty="0" smtClean="0"/>
            <a:t>Secondary or </a:t>
          </a:r>
          <a:r>
            <a:rPr lang="en-US" b="1" u="sng" dirty="0" smtClean="0">
              <a:solidFill>
                <a:schemeClr val="bg1">
                  <a:lumMod val="95000"/>
                  <a:lumOff val="5000"/>
                </a:schemeClr>
              </a:solidFill>
            </a:rPr>
            <a:t>Targeted</a:t>
          </a:r>
          <a:r>
            <a:rPr lang="en-US" dirty="0" smtClean="0"/>
            <a:t> intervention: </a:t>
          </a:r>
        </a:p>
        <a:p>
          <a:r>
            <a:rPr lang="en-US" dirty="0" smtClean="0"/>
            <a:t>At-risk &amp; Sx </a:t>
          </a:r>
          <a:endParaRPr lang="en-US" dirty="0"/>
        </a:p>
      </dgm:t>
    </dgm:pt>
    <dgm:pt modelId="{8E3CBB0E-45F9-4272-8B8C-596E37C4CF77}" type="parTrans" cxnId="{4585FC91-907C-4313-96AE-D957C8ACF511}">
      <dgm:prSet/>
      <dgm:spPr/>
      <dgm:t>
        <a:bodyPr/>
        <a:lstStyle/>
        <a:p>
          <a:endParaRPr lang="en-US"/>
        </a:p>
      </dgm:t>
    </dgm:pt>
    <dgm:pt modelId="{4CABAB74-0F1E-4B62-A424-BCDC71408460}" type="sibTrans" cxnId="{4585FC91-907C-4313-96AE-D957C8ACF511}">
      <dgm:prSet/>
      <dgm:spPr/>
      <dgm:t>
        <a:bodyPr/>
        <a:lstStyle/>
        <a:p>
          <a:endParaRPr lang="en-US"/>
        </a:p>
      </dgm:t>
    </dgm:pt>
    <dgm:pt modelId="{E5C040BE-C249-4E65-8AF0-2F995A2F624A}">
      <dgm:prSet phldrT="[Text]"/>
      <dgm:spPr/>
      <dgm:t>
        <a:bodyPr/>
        <a:lstStyle/>
        <a:p>
          <a:r>
            <a:rPr lang="en-US" dirty="0" smtClean="0">
              <a:solidFill>
                <a:schemeClr val="bg2">
                  <a:lumMod val="90000"/>
                  <a:lumOff val="10000"/>
                </a:schemeClr>
              </a:solidFill>
            </a:rPr>
            <a:t>Primary Prevention/ </a:t>
          </a:r>
          <a:r>
            <a:rPr lang="en-US" b="1" u="sng" dirty="0" smtClean="0">
              <a:solidFill>
                <a:schemeClr val="bg2">
                  <a:lumMod val="90000"/>
                  <a:lumOff val="10000"/>
                </a:schemeClr>
              </a:solidFill>
            </a:rPr>
            <a:t>Universal</a:t>
          </a:r>
          <a:r>
            <a:rPr lang="en-US" dirty="0" smtClean="0">
              <a:solidFill>
                <a:schemeClr val="bg2">
                  <a:lumMod val="90000"/>
                  <a:lumOff val="10000"/>
                </a:schemeClr>
              </a:solidFill>
            </a:rPr>
            <a:t> Precautions</a:t>
          </a:r>
        </a:p>
        <a:p>
          <a:r>
            <a:rPr lang="en-US" dirty="0" smtClean="0">
              <a:solidFill>
                <a:schemeClr val="bg2">
                  <a:lumMod val="90000"/>
                  <a:lumOff val="10000"/>
                </a:schemeClr>
              </a:solidFill>
            </a:rPr>
            <a:t>“Everyone is at risk” </a:t>
          </a:r>
          <a:endParaRPr lang="en-US" dirty="0">
            <a:solidFill>
              <a:schemeClr val="bg2">
                <a:lumMod val="90000"/>
                <a:lumOff val="10000"/>
              </a:schemeClr>
            </a:solidFill>
          </a:endParaRPr>
        </a:p>
      </dgm:t>
    </dgm:pt>
    <dgm:pt modelId="{C8F2CB20-6EFF-46A8-AD22-8989AF37A277}" type="parTrans" cxnId="{AEDB3A60-138E-41D2-A3D6-E1F5289ECAF5}">
      <dgm:prSet/>
      <dgm:spPr/>
      <dgm:t>
        <a:bodyPr/>
        <a:lstStyle/>
        <a:p>
          <a:endParaRPr lang="en-US"/>
        </a:p>
      </dgm:t>
    </dgm:pt>
    <dgm:pt modelId="{93C0791B-1B5A-4A36-B29A-1468474D46A0}" type="sibTrans" cxnId="{AEDB3A60-138E-41D2-A3D6-E1F5289ECAF5}">
      <dgm:prSet/>
      <dgm:spPr/>
      <dgm:t>
        <a:bodyPr/>
        <a:lstStyle/>
        <a:p>
          <a:endParaRPr lang="en-US"/>
        </a:p>
      </dgm:t>
    </dgm:pt>
    <dgm:pt modelId="{6C30D94B-2394-4F1B-B97E-7AAE044B0AE7}" type="pres">
      <dgm:prSet presAssocID="{CF2E15C0-4CEC-4D6B-846E-73A06C8E6992}" presName="Name0" presStyleCnt="0">
        <dgm:presLayoutVars>
          <dgm:dir/>
          <dgm:animLvl val="lvl"/>
          <dgm:resizeHandles val="exact"/>
        </dgm:presLayoutVars>
      </dgm:prSet>
      <dgm:spPr/>
    </dgm:pt>
    <dgm:pt modelId="{56579D3A-7606-4C45-B2BC-C08EEB112093}" type="pres">
      <dgm:prSet presAssocID="{25DBA266-7EBB-4564-B883-5BB606935FA3}" presName="Name8" presStyleCnt="0"/>
      <dgm:spPr/>
    </dgm:pt>
    <dgm:pt modelId="{A7DEABAE-78BD-4638-B919-B7582BEA1962}" type="pres">
      <dgm:prSet presAssocID="{25DBA266-7EBB-4564-B883-5BB606935FA3}" presName="level" presStyleLbl="node1" presStyleIdx="0" presStyleCnt="3" custScaleY="501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304292-0599-42F0-8701-FB2178504DAC}" type="pres">
      <dgm:prSet presAssocID="{25DBA266-7EBB-4564-B883-5BB606935FA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2210E8-6117-4BAC-BAE6-3EA2D1488D40}" type="pres">
      <dgm:prSet presAssocID="{053EF52C-E9BB-4D35-AAAA-8D309DDC0467}" presName="Name8" presStyleCnt="0"/>
      <dgm:spPr/>
    </dgm:pt>
    <dgm:pt modelId="{0E2A6E1B-CBE3-43B1-8448-FF7F341D495B}" type="pres">
      <dgm:prSet presAssocID="{053EF52C-E9BB-4D35-AAAA-8D309DDC0467}" presName="level" presStyleLbl="node1" presStyleIdx="1" presStyleCnt="3" custScaleY="3843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5EE906-223C-429C-85CB-861663FCEA43}" type="pres">
      <dgm:prSet presAssocID="{053EF52C-E9BB-4D35-AAAA-8D309DDC046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DBF6A-2B44-47DF-82E3-4AD399B5B391}" type="pres">
      <dgm:prSet presAssocID="{E5C040BE-C249-4E65-8AF0-2F995A2F624A}" presName="Name8" presStyleCnt="0"/>
      <dgm:spPr/>
    </dgm:pt>
    <dgm:pt modelId="{FF88FFA0-4482-4D9E-BAF4-9E78793983E3}" type="pres">
      <dgm:prSet presAssocID="{E5C040BE-C249-4E65-8AF0-2F995A2F624A}" presName="level" presStyleLbl="node1" presStyleIdx="2" presStyleCnt="3" custScaleY="6518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2E6D1B-CD5D-474C-A867-9EB9B7EBD4B0}" type="pres">
      <dgm:prSet presAssocID="{E5C040BE-C249-4E65-8AF0-2F995A2F624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DEE151-8D1F-42E4-82A7-C80A8083C105}" type="presOf" srcId="{25DBA266-7EBB-4564-B883-5BB606935FA3}" destId="{8A304292-0599-42F0-8701-FB2178504DAC}" srcOrd="1" destOrd="0" presId="urn:microsoft.com/office/officeart/2005/8/layout/pyramid1"/>
    <dgm:cxn modelId="{4585FC91-907C-4313-96AE-D957C8ACF511}" srcId="{CF2E15C0-4CEC-4D6B-846E-73A06C8E6992}" destId="{053EF52C-E9BB-4D35-AAAA-8D309DDC0467}" srcOrd="1" destOrd="0" parTransId="{8E3CBB0E-45F9-4272-8B8C-596E37C4CF77}" sibTransId="{4CABAB74-0F1E-4B62-A424-BCDC71408460}"/>
    <dgm:cxn modelId="{BAAE7357-DA1A-42AB-B569-CF4AFC7BF13A}" type="presOf" srcId="{053EF52C-E9BB-4D35-AAAA-8D309DDC0467}" destId="{545EE906-223C-429C-85CB-861663FCEA43}" srcOrd="1" destOrd="0" presId="urn:microsoft.com/office/officeart/2005/8/layout/pyramid1"/>
    <dgm:cxn modelId="{8AA8E503-DF30-4BD6-AE96-6642CBFC5F42}" type="presOf" srcId="{E5C040BE-C249-4E65-8AF0-2F995A2F624A}" destId="{282E6D1B-CD5D-474C-A867-9EB9B7EBD4B0}" srcOrd="1" destOrd="0" presId="urn:microsoft.com/office/officeart/2005/8/layout/pyramid1"/>
    <dgm:cxn modelId="{1DC3B7E1-C8B9-42B0-9847-1FAA80FD8603}" type="presOf" srcId="{053EF52C-E9BB-4D35-AAAA-8D309DDC0467}" destId="{0E2A6E1B-CBE3-43B1-8448-FF7F341D495B}" srcOrd="0" destOrd="0" presId="urn:microsoft.com/office/officeart/2005/8/layout/pyramid1"/>
    <dgm:cxn modelId="{AEDB3A60-138E-41D2-A3D6-E1F5289ECAF5}" srcId="{CF2E15C0-4CEC-4D6B-846E-73A06C8E6992}" destId="{E5C040BE-C249-4E65-8AF0-2F995A2F624A}" srcOrd="2" destOrd="0" parTransId="{C8F2CB20-6EFF-46A8-AD22-8989AF37A277}" sibTransId="{93C0791B-1B5A-4A36-B29A-1468474D46A0}"/>
    <dgm:cxn modelId="{6036FA2E-E8E6-4C73-BFCA-48D03B5B63F9}" type="presOf" srcId="{E5C040BE-C249-4E65-8AF0-2F995A2F624A}" destId="{FF88FFA0-4482-4D9E-BAF4-9E78793983E3}" srcOrd="0" destOrd="0" presId="urn:microsoft.com/office/officeart/2005/8/layout/pyramid1"/>
    <dgm:cxn modelId="{837894FD-4A27-4700-9CBF-74A4DD5475BA}" type="presOf" srcId="{25DBA266-7EBB-4564-B883-5BB606935FA3}" destId="{A7DEABAE-78BD-4638-B919-B7582BEA1962}" srcOrd="0" destOrd="0" presId="urn:microsoft.com/office/officeart/2005/8/layout/pyramid1"/>
    <dgm:cxn modelId="{9E457387-9C25-41A9-B22F-A5DBDF7667F1}" type="presOf" srcId="{CF2E15C0-4CEC-4D6B-846E-73A06C8E6992}" destId="{6C30D94B-2394-4F1B-B97E-7AAE044B0AE7}" srcOrd="0" destOrd="0" presId="urn:microsoft.com/office/officeart/2005/8/layout/pyramid1"/>
    <dgm:cxn modelId="{A8A33368-47C0-4040-901B-C2B1F7FDC4FE}" srcId="{CF2E15C0-4CEC-4D6B-846E-73A06C8E6992}" destId="{25DBA266-7EBB-4564-B883-5BB606935FA3}" srcOrd="0" destOrd="0" parTransId="{3473D118-4611-4289-BE27-1F039A94113A}" sibTransId="{84B5058E-1828-456D-B120-74D903D702E9}"/>
    <dgm:cxn modelId="{5662DE5F-DDB1-43F3-891B-E6E7D4A42DE4}" type="presParOf" srcId="{6C30D94B-2394-4F1B-B97E-7AAE044B0AE7}" destId="{56579D3A-7606-4C45-B2BC-C08EEB112093}" srcOrd="0" destOrd="0" presId="urn:microsoft.com/office/officeart/2005/8/layout/pyramid1"/>
    <dgm:cxn modelId="{B6572694-9273-438A-83B7-9F9C5FBC3348}" type="presParOf" srcId="{56579D3A-7606-4C45-B2BC-C08EEB112093}" destId="{A7DEABAE-78BD-4638-B919-B7582BEA1962}" srcOrd="0" destOrd="0" presId="urn:microsoft.com/office/officeart/2005/8/layout/pyramid1"/>
    <dgm:cxn modelId="{F23FF6BC-2C29-4548-BC8A-FD21F8356483}" type="presParOf" srcId="{56579D3A-7606-4C45-B2BC-C08EEB112093}" destId="{8A304292-0599-42F0-8701-FB2178504DAC}" srcOrd="1" destOrd="0" presId="urn:microsoft.com/office/officeart/2005/8/layout/pyramid1"/>
    <dgm:cxn modelId="{EE96BC80-5CD5-49B0-8F44-7B1682D6ADF8}" type="presParOf" srcId="{6C30D94B-2394-4F1B-B97E-7AAE044B0AE7}" destId="{9E2210E8-6117-4BAC-BAE6-3EA2D1488D40}" srcOrd="1" destOrd="0" presId="urn:microsoft.com/office/officeart/2005/8/layout/pyramid1"/>
    <dgm:cxn modelId="{D223A45F-FC79-4567-AC05-989B3365B0EA}" type="presParOf" srcId="{9E2210E8-6117-4BAC-BAE6-3EA2D1488D40}" destId="{0E2A6E1B-CBE3-43B1-8448-FF7F341D495B}" srcOrd="0" destOrd="0" presId="urn:microsoft.com/office/officeart/2005/8/layout/pyramid1"/>
    <dgm:cxn modelId="{58BEFCD0-2A80-42A5-9E41-008E4ECE0F92}" type="presParOf" srcId="{9E2210E8-6117-4BAC-BAE6-3EA2D1488D40}" destId="{545EE906-223C-429C-85CB-861663FCEA43}" srcOrd="1" destOrd="0" presId="urn:microsoft.com/office/officeart/2005/8/layout/pyramid1"/>
    <dgm:cxn modelId="{9C23DFCD-0165-4601-B663-A5B9645E2D32}" type="presParOf" srcId="{6C30D94B-2394-4F1B-B97E-7AAE044B0AE7}" destId="{C43DBF6A-2B44-47DF-82E3-4AD399B5B391}" srcOrd="2" destOrd="0" presId="urn:microsoft.com/office/officeart/2005/8/layout/pyramid1"/>
    <dgm:cxn modelId="{6CBA93FA-B11A-4043-9158-C4863E639DA3}" type="presParOf" srcId="{C43DBF6A-2B44-47DF-82E3-4AD399B5B391}" destId="{FF88FFA0-4482-4D9E-BAF4-9E78793983E3}" srcOrd="0" destOrd="0" presId="urn:microsoft.com/office/officeart/2005/8/layout/pyramid1"/>
    <dgm:cxn modelId="{98F73D43-1BAA-419E-B576-C6BD30B36A77}" type="presParOf" srcId="{C43DBF6A-2B44-47DF-82E3-4AD399B5B391}" destId="{282E6D1B-CD5D-474C-A867-9EB9B7EBD4B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386BD9D-9030-4EAF-8805-DBD3BAF5B25A}" type="doc">
      <dgm:prSet loTypeId="urn:microsoft.com/office/officeart/2005/8/layout/pyramid3" loCatId="pyramid" qsTypeId="urn:microsoft.com/office/officeart/2005/8/quickstyle/simple1" qsCatId="simple" csTypeId="urn:microsoft.com/office/officeart/2005/8/colors/colorful5" csCatId="colorful" phldr="1"/>
      <dgm:spPr/>
    </dgm:pt>
    <dgm:pt modelId="{519387CC-79B5-47D3-B4C4-F94C2042D086}">
      <dgm:prSet phldrT="[Text]" custT="1"/>
      <dgm:spPr>
        <a:solidFill>
          <a:srgbClr val="FFFF00"/>
        </a:solidFill>
      </dgm:spPr>
      <dgm:t>
        <a:bodyPr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dirty="0" smtClean="0"/>
            <a:t> </a:t>
          </a:r>
          <a:endParaRPr lang="en-US" sz="2000" i="1" dirty="0">
            <a:solidFill>
              <a:srgbClr val="FF0000"/>
            </a:solidFill>
          </a:endParaRPr>
        </a:p>
      </dgm:t>
    </dgm:pt>
    <dgm:pt modelId="{C0A003CC-23F0-4535-9A9C-CD6EC7BFEA34}" type="parTrans" cxnId="{2C8C2CC7-6E36-4FDB-B82C-AC189ED97651}">
      <dgm:prSet/>
      <dgm:spPr/>
      <dgm:t>
        <a:bodyPr/>
        <a:lstStyle/>
        <a:p>
          <a:endParaRPr lang="en-US"/>
        </a:p>
      </dgm:t>
    </dgm:pt>
    <dgm:pt modelId="{734D4BFD-3AB6-4570-BC1F-F3ED5FB56447}" type="sibTrans" cxnId="{2C8C2CC7-6E36-4FDB-B82C-AC189ED97651}">
      <dgm:prSet/>
      <dgm:spPr/>
      <dgm:t>
        <a:bodyPr/>
        <a:lstStyle/>
        <a:p>
          <a:endParaRPr lang="en-US"/>
        </a:p>
      </dgm:t>
    </dgm:pt>
    <dgm:pt modelId="{5D89807D-6D18-413F-8E1F-CA343F9C8D25}">
      <dgm:prSet phldrT="[Text]" custT="1"/>
      <dgm:spPr>
        <a:solidFill>
          <a:srgbClr val="00B050"/>
        </a:solidFill>
      </dgm:spPr>
      <dgm:t>
        <a:bodyPr/>
        <a:lstStyle/>
        <a:p>
          <a:pPr algn="ctr"/>
          <a:r>
            <a:rPr lang="en-US" sz="24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Neocortex:  Logic &amp; Reason</a:t>
          </a:r>
        </a:p>
        <a:p>
          <a:pPr algn="ctr"/>
          <a:r>
            <a:rPr lang="en-US" sz="2400" b="0" u="none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(optimized)</a:t>
          </a:r>
        </a:p>
        <a:p>
          <a:pPr algn="ctr"/>
          <a:r>
            <a:rPr lang="en-US" sz="2400" b="0" u="none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50-60%</a:t>
          </a:r>
        </a:p>
        <a:p>
          <a:pPr algn="ctr"/>
          <a:endParaRPr lang="en-US" sz="2400" b="0" u="none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en-US" sz="1800" u="sng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en-US" sz="1800" u="none" dirty="0" smtClean="0"/>
        </a:p>
        <a:p>
          <a:pPr algn="ctr"/>
          <a:endParaRPr lang="en-US" sz="1800" u="none" dirty="0" smtClean="0"/>
        </a:p>
        <a:p>
          <a:pPr algn="l"/>
          <a:endParaRPr lang="en-US" sz="1800" u="sng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en-US" sz="1800" dirty="0" smtClean="0"/>
        </a:p>
        <a:p>
          <a:pPr algn="ctr"/>
          <a:r>
            <a:rPr lang="en-US" sz="1800" dirty="0" smtClean="0"/>
            <a:t> </a:t>
          </a:r>
          <a:endParaRPr lang="en-US" sz="1800" dirty="0">
            <a:solidFill>
              <a:srgbClr val="FF0000"/>
            </a:solidFill>
          </a:endParaRPr>
        </a:p>
      </dgm:t>
    </dgm:pt>
    <dgm:pt modelId="{58E94106-6F25-4C27-95A9-803B9711221D}" type="sibTrans" cxnId="{420A5C4C-A78F-4FDE-85EE-9025AF46F459}">
      <dgm:prSet/>
      <dgm:spPr/>
      <dgm:t>
        <a:bodyPr/>
        <a:lstStyle/>
        <a:p>
          <a:endParaRPr lang="en-US"/>
        </a:p>
      </dgm:t>
    </dgm:pt>
    <dgm:pt modelId="{BF91ED3F-A3A1-4F04-B52F-93721D3364A8}" type="parTrans" cxnId="{420A5C4C-A78F-4FDE-85EE-9025AF46F459}">
      <dgm:prSet/>
      <dgm:spPr/>
      <dgm:t>
        <a:bodyPr/>
        <a:lstStyle/>
        <a:p>
          <a:endParaRPr lang="en-US"/>
        </a:p>
      </dgm:t>
    </dgm:pt>
    <dgm:pt modelId="{525A0293-7369-42F9-9211-DCC5811473D2}">
      <dgm:prSet phldrT="[Text]" custT="1"/>
      <dgm:spPr>
        <a:solidFill>
          <a:srgbClr val="FF3300"/>
        </a:solidFill>
      </dgm:spPr>
      <dgm:t>
        <a:bodyPr/>
        <a:lstStyle/>
        <a:p>
          <a:r>
            <a:rPr lang="en-US" sz="1800" u="sng" dirty="0" smtClean="0"/>
            <a:t> </a:t>
          </a:r>
          <a:endParaRPr lang="en-US" sz="1200" dirty="0" smtClean="0">
            <a:effectLst/>
            <a:latin typeface="Calibri"/>
            <a:ea typeface="Calibri"/>
            <a:cs typeface="Times New Roman"/>
          </a:endParaRPr>
        </a:p>
        <a:p>
          <a:r>
            <a:rPr lang="en-US" sz="1600" i="1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                                  </a:t>
          </a:r>
        </a:p>
        <a:p>
          <a:r>
            <a:rPr lang="en-US" sz="1600" i="1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600" u="sng" dirty="0" smtClean="0">
            <a:solidFill>
              <a:schemeClr val="tx1"/>
            </a:solidFill>
          </a:endParaRPr>
        </a:p>
        <a:p>
          <a:endParaRPr lang="en-US" sz="1100" u="sng" dirty="0" smtClean="0"/>
        </a:p>
        <a:p>
          <a:r>
            <a:rPr lang="en-US" sz="1100" u="sng" dirty="0" smtClean="0"/>
            <a:t> </a:t>
          </a:r>
          <a:endParaRPr lang="en-US" sz="1100" dirty="0"/>
        </a:p>
      </dgm:t>
    </dgm:pt>
    <dgm:pt modelId="{79FBD186-4017-4FE1-A78B-B3CD9690C7AA}" type="sibTrans" cxnId="{96D2426B-C9DF-49C9-A009-E3D83400DE37}">
      <dgm:prSet/>
      <dgm:spPr/>
      <dgm:t>
        <a:bodyPr/>
        <a:lstStyle/>
        <a:p>
          <a:endParaRPr lang="en-US"/>
        </a:p>
      </dgm:t>
    </dgm:pt>
    <dgm:pt modelId="{B4AF7792-300B-49FE-9BE4-09BCDB7D7A06}" type="parTrans" cxnId="{96D2426B-C9DF-49C9-A009-E3D83400DE37}">
      <dgm:prSet/>
      <dgm:spPr/>
      <dgm:t>
        <a:bodyPr/>
        <a:lstStyle/>
        <a:p>
          <a:endParaRPr lang="en-US"/>
        </a:p>
      </dgm:t>
    </dgm:pt>
    <dgm:pt modelId="{60F31C3E-695D-42DE-B143-5B68C2C83940}" type="pres">
      <dgm:prSet presAssocID="{1386BD9D-9030-4EAF-8805-DBD3BAF5B25A}" presName="Name0" presStyleCnt="0">
        <dgm:presLayoutVars>
          <dgm:dir/>
          <dgm:animLvl val="lvl"/>
          <dgm:resizeHandles val="exact"/>
        </dgm:presLayoutVars>
      </dgm:prSet>
      <dgm:spPr/>
    </dgm:pt>
    <dgm:pt modelId="{4C601941-2D6B-4EF2-B6FE-8FD9026128CD}" type="pres">
      <dgm:prSet presAssocID="{5D89807D-6D18-413F-8E1F-CA343F9C8D25}" presName="Name8" presStyleCnt="0"/>
      <dgm:spPr/>
    </dgm:pt>
    <dgm:pt modelId="{DC7286B0-A382-4108-A19E-E7110C54F7BB}" type="pres">
      <dgm:prSet presAssocID="{5D89807D-6D18-413F-8E1F-CA343F9C8D25}" presName="level" presStyleLbl="node1" presStyleIdx="0" presStyleCnt="3" custScaleY="28979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5D604-EE22-4B8D-9080-8624437ED6CA}" type="pres">
      <dgm:prSet presAssocID="{5D89807D-6D18-413F-8E1F-CA343F9C8D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12721-FF86-4492-85A6-514E2FCC9E17}" type="pres">
      <dgm:prSet presAssocID="{519387CC-79B5-47D3-B4C4-F94C2042D086}" presName="Name8" presStyleCnt="0"/>
      <dgm:spPr/>
    </dgm:pt>
    <dgm:pt modelId="{67090A42-06F4-42D1-BA68-9A32C3B3DAAA}" type="pres">
      <dgm:prSet presAssocID="{519387CC-79B5-47D3-B4C4-F94C2042D086}" presName="level" presStyleLbl="node1" presStyleIdx="1" presStyleCnt="3" custLinFactNeighborX="0" custLinFactNeighborY="120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4E121-BDBE-4E95-811E-0FA8A7FEDA71}" type="pres">
      <dgm:prSet presAssocID="{519387CC-79B5-47D3-B4C4-F94C2042D0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FF62D-7DD6-42BF-BE8F-D24B36DF5083}" type="pres">
      <dgm:prSet presAssocID="{525A0293-7369-42F9-9211-DCC5811473D2}" presName="Name8" presStyleCnt="0"/>
      <dgm:spPr/>
    </dgm:pt>
    <dgm:pt modelId="{C55ECE96-DD8E-4344-8F57-C1909A6268DC}" type="pres">
      <dgm:prSet presAssocID="{525A0293-7369-42F9-9211-DCC5811473D2}" presName="level" presStyleLbl="node1" presStyleIdx="2" presStyleCnt="3" custScaleX="100000" custLinFactNeighborY="361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4B2BE-CC7C-4B85-9EC6-9D57E1C7A322}" type="pres">
      <dgm:prSet presAssocID="{525A0293-7369-42F9-9211-DCC5811473D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BFFEFE-F602-4A4C-A376-DF987968F70A}" type="presOf" srcId="{519387CC-79B5-47D3-B4C4-F94C2042D086}" destId="{37E4E121-BDBE-4E95-811E-0FA8A7FEDA71}" srcOrd="1" destOrd="0" presId="urn:microsoft.com/office/officeart/2005/8/layout/pyramid3"/>
    <dgm:cxn modelId="{53156472-FFCC-4789-9720-4A6C409407FA}" type="presOf" srcId="{5D89807D-6D18-413F-8E1F-CA343F9C8D25}" destId="{83C5D604-EE22-4B8D-9080-8624437ED6CA}" srcOrd="1" destOrd="0" presId="urn:microsoft.com/office/officeart/2005/8/layout/pyramid3"/>
    <dgm:cxn modelId="{0D3FBC97-B82C-47E9-8278-9A52DAC57306}" type="presOf" srcId="{519387CC-79B5-47D3-B4C4-F94C2042D086}" destId="{67090A42-06F4-42D1-BA68-9A32C3B3DAAA}" srcOrd="0" destOrd="0" presId="urn:microsoft.com/office/officeart/2005/8/layout/pyramid3"/>
    <dgm:cxn modelId="{843B151A-D53D-45E8-A5C3-BE7722C54EAB}" type="presOf" srcId="{1386BD9D-9030-4EAF-8805-DBD3BAF5B25A}" destId="{60F31C3E-695D-42DE-B143-5B68C2C83940}" srcOrd="0" destOrd="0" presId="urn:microsoft.com/office/officeart/2005/8/layout/pyramid3"/>
    <dgm:cxn modelId="{BED921C5-757D-4030-A0FF-5A1F26F188E0}" type="presOf" srcId="{5D89807D-6D18-413F-8E1F-CA343F9C8D25}" destId="{DC7286B0-A382-4108-A19E-E7110C54F7BB}" srcOrd="0" destOrd="0" presId="urn:microsoft.com/office/officeart/2005/8/layout/pyramid3"/>
    <dgm:cxn modelId="{2C8C2CC7-6E36-4FDB-B82C-AC189ED97651}" srcId="{1386BD9D-9030-4EAF-8805-DBD3BAF5B25A}" destId="{519387CC-79B5-47D3-B4C4-F94C2042D086}" srcOrd="1" destOrd="0" parTransId="{C0A003CC-23F0-4535-9A9C-CD6EC7BFEA34}" sibTransId="{734D4BFD-3AB6-4570-BC1F-F3ED5FB56447}"/>
    <dgm:cxn modelId="{5BBA5062-1369-4E9D-90B7-5DCF7FF60E97}" type="presOf" srcId="{525A0293-7369-42F9-9211-DCC5811473D2}" destId="{A484B2BE-CC7C-4B85-9EC6-9D57E1C7A322}" srcOrd="1" destOrd="0" presId="urn:microsoft.com/office/officeart/2005/8/layout/pyramid3"/>
    <dgm:cxn modelId="{96D2426B-C9DF-49C9-A009-E3D83400DE37}" srcId="{1386BD9D-9030-4EAF-8805-DBD3BAF5B25A}" destId="{525A0293-7369-42F9-9211-DCC5811473D2}" srcOrd="2" destOrd="0" parTransId="{B4AF7792-300B-49FE-9BE4-09BCDB7D7A06}" sibTransId="{79FBD186-4017-4FE1-A78B-B3CD9690C7AA}"/>
    <dgm:cxn modelId="{420A5C4C-A78F-4FDE-85EE-9025AF46F459}" srcId="{1386BD9D-9030-4EAF-8805-DBD3BAF5B25A}" destId="{5D89807D-6D18-413F-8E1F-CA343F9C8D25}" srcOrd="0" destOrd="0" parTransId="{BF91ED3F-A3A1-4F04-B52F-93721D3364A8}" sibTransId="{58E94106-6F25-4C27-95A9-803B9711221D}"/>
    <dgm:cxn modelId="{EAD313C9-852F-49E4-8655-2032E606A469}" type="presOf" srcId="{525A0293-7369-42F9-9211-DCC5811473D2}" destId="{C55ECE96-DD8E-4344-8F57-C1909A6268DC}" srcOrd="0" destOrd="0" presId="urn:microsoft.com/office/officeart/2005/8/layout/pyramid3"/>
    <dgm:cxn modelId="{109F799D-E2F4-4229-8716-59657C13E16F}" type="presParOf" srcId="{60F31C3E-695D-42DE-B143-5B68C2C83940}" destId="{4C601941-2D6B-4EF2-B6FE-8FD9026128CD}" srcOrd="0" destOrd="0" presId="urn:microsoft.com/office/officeart/2005/8/layout/pyramid3"/>
    <dgm:cxn modelId="{2BC5AC1F-9473-49C6-AD2F-11046BC2AFAE}" type="presParOf" srcId="{4C601941-2D6B-4EF2-B6FE-8FD9026128CD}" destId="{DC7286B0-A382-4108-A19E-E7110C54F7BB}" srcOrd="0" destOrd="0" presId="urn:microsoft.com/office/officeart/2005/8/layout/pyramid3"/>
    <dgm:cxn modelId="{273D2ABA-8896-4947-A8E2-85CD8A6331B3}" type="presParOf" srcId="{4C601941-2D6B-4EF2-B6FE-8FD9026128CD}" destId="{83C5D604-EE22-4B8D-9080-8624437ED6CA}" srcOrd="1" destOrd="0" presId="urn:microsoft.com/office/officeart/2005/8/layout/pyramid3"/>
    <dgm:cxn modelId="{295BE2F4-FC01-4D5E-AC3A-E3B34A0DAC64}" type="presParOf" srcId="{60F31C3E-695D-42DE-B143-5B68C2C83940}" destId="{4D812721-FF86-4492-85A6-514E2FCC9E17}" srcOrd="1" destOrd="0" presId="urn:microsoft.com/office/officeart/2005/8/layout/pyramid3"/>
    <dgm:cxn modelId="{5E65DE6F-2152-46C4-9F11-5037CDA8B199}" type="presParOf" srcId="{4D812721-FF86-4492-85A6-514E2FCC9E17}" destId="{67090A42-06F4-42D1-BA68-9A32C3B3DAAA}" srcOrd="0" destOrd="0" presId="urn:microsoft.com/office/officeart/2005/8/layout/pyramid3"/>
    <dgm:cxn modelId="{D013F3C8-1FDD-4BFC-81BD-EAC6569FBFE2}" type="presParOf" srcId="{4D812721-FF86-4492-85A6-514E2FCC9E17}" destId="{37E4E121-BDBE-4E95-811E-0FA8A7FEDA71}" srcOrd="1" destOrd="0" presId="urn:microsoft.com/office/officeart/2005/8/layout/pyramid3"/>
    <dgm:cxn modelId="{C5F1257C-71CC-4A00-A56A-8272A9AEDCDA}" type="presParOf" srcId="{60F31C3E-695D-42DE-B143-5B68C2C83940}" destId="{ED3FF62D-7DD6-42BF-BE8F-D24B36DF5083}" srcOrd="2" destOrd="0" presId="urn:microsoft.com/office/officeart/2005/8/layout/pyramid3"/>
    <dgm:cxn modelId="{6D66C57B-1290-4B34-8160-D06A4A9FEF89}" type="presParOf" srcId="{ED3FF62D-7DD6-42BF-BE8F-D24B36DF5083}" destId="{C55ECE96-DD8E-4344-8F57-C1909A6268DC}" srcOrd="0" destOrd="0" presId="urn:microsoft.com/office/officeart/2005/8/layout/pyramid3"/>
    <dgm:cxn modelId="{DD3AC22A-0E8E-47E7-93EB-E51EC6BF061C}" type="presParOf" srcId="{ED3FF62D-7DD6-42BF-BE8F-D24B36DF5083}" destId="{A484B2BE-CC7C-4B85-9EC6-9D57E1C7A322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386BD9D-9030-4EAF-8805-DBD3BAF5B25A}" type="doc">
      <dgm:prSet loTypeId="urn:microsoft.com/office/officeart/2005/8/layout/pyramid3" loCatId="pyramid" qsTypeId="urn:microsoft.com/office/officeart/2005/8/quickstyle/simple1" qsCatId="simple" csTypeId="urn:microsoft.com/office/officeart/2005/8/colors/colorful5" csCatId="colorful" phldr="1"/>
      <dgm:spPr/>
    </dgm:pt>
    <dgm:pt modelId="{519387CC-79B5-47D3-B4C4-F94C2042D086}">
      <dgm:prSet phldrT="[Text]" custT="1"/>
      <dgm:spPr>
        <a:solidFill>
          <a:srgbClr val="FFFF00"/>
        </a:solidFill>
      </dgm:spPr>
      <dgm:t>
        <a:bodyPr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u="sng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dirty="0" smtClean="0">
              <a:solidFill>
                <a:schemeClr val="tx1"/>
              </a:solidFill>
            </a:rPr>
            <a:t> 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dirty="0" smtClean="0">
              <a:solidFill>
                <a:srgbClr val="FF0000"/>
              </a:solidFill>
            </a:rPr>
            <a:t> 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 smtClean="0">
            <a:solidFill>
              <a:srgbClr val="FF0000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 smtClean="0">
            <a:solidFill>
              <a:srgbClr val="FF0000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>
            <a:solidFill>
              <a:srgbClr val="FF0000"/>
            </a:solidFill>
          </a:endParaRPr>
        </a:p>
      </dgm:t>
    </dgm:pt>
    <dgm:pt modelId="{C0A003CC-23F0-4535-9A9C-CD6EC7BFEA34}" type="parTrans" cxnId="{2C8C2CC7-6E36-4FDB-B82C-AC189ED97651}">
      <dgm:prSet/>
      <dgm:spPr/>
      <dgm:t>
        <a:bodyPr/>
        <a:lstStyle/>
        <a:p>
          <a:endParaRPr lang="en-US"/>
        </a:p>
      </dgm:t>
    </dgm:pt>
    <dgm:pt modelId="{734D4BFD-3AB6-4570-BC1F-F3ED5FB56447}" type="sibTrans" cxnId="{2C8C2CC7-6E36-4FDB-B82C-AC189ED97651}">
      <dgm:prSet/>
      <dgm:spPr/>
      <dgm:t>
        <a:bodyPr/>
        <a:lstStyle/>
        <a:p>
          <a:endParaRPr lang="en-US"/>
        </a:p>
      </dgm:t>
    </dgm:pt>
    <dgm:pt modelId="{5D89807D-6D18-413F-8E1F-CA343F9C8D25}">
      <dgm:prSet phldrT="[Text]" custT="1"/>
      <dgm:spPr>
        <a:solidFill>
          <a:srgbClr val="00B050"/>
        </a:solidFill>
      </dgm:spPr>
      <dgm:t>
        <a:bodyPr/>
        <a:lstStyle/>
        <a:p>
          <a:endParaRPr lang="en-US" sz="1800" dirty="0" smtClean="0"/>
        </a:p>
        <a:p>
          <a:r>
            <a:rPr lang="en-US" sz="1800" dirty="0" smtClean="0"/>
            <a:t> 30-40% </a:t>
          </a:r>
          <a:endParaRPr lang="en-US" sz="1800" dirty="0">
            <a:solidFill>
              <a:srgbClr val="FF0000"/>
            </a:solidFill>
          </a:endParaRPr>
        </a:p>
      </dgm:t>
    </dgm:pt>
    <dgm:pt modelId="{58E94106-6F25-4C27-95A9-803B9711221D}" type="sibTrans" cxnId="{420A5C4C-A78F-4FDE-85EE-9025AF46F459}">
      <dgm:prSet/>
      <dgm:spPr/>
      <dgm:t>
        <a:bodyPr/>
        <a:lstStyle/>
        <a:p>
          <a:endParaRPr lang="en-US"/>
        </a:p>
      </dgm:t>
    </dgm:pt>
    <dgm:pt modelId="{BF91ED3F-A3A1-4F04-B52F-93721D3364A8}" type="parTrans" cxnId="{420A5C4C-A78F-4FDE-85EE-9025AF46F459}">
      <dgm:prSet/>
      <dgm:spPr/>
      <dgm:t>
        <a:bodyPr/>
        <a:lstStyle/>
        <a:p>
          <a:endParaRPr lang="en-US"/>
        </a:p>
      </dgm:t>
    </dgm:pt>
    <dgm:pt modelId="{525A0293-7369-42F9-9211-DCC5811473D2}">
      <dgm:prSet phldrT="[Text]" custT="1"/>
      <dgm:spPr>
        <a:solidFill>
          <a:srgbClr val="FF3300"/>
        </a:solidFill>
      </dgm:spPr>
      <dgm:t>
        <a:bodyPr/>
        <a:lstStyle/>
        <a:p>
          <a:r>
            <a:rPr lang="en-US" sz="18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r>
            <a:rPr lang="en-US" sz="1200" u="sng" dirty="0" smtClean="0"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200" dirty="0" smtClean="0">
            <a:effectLst/>
            <a:latin typeface="Calibri"/>
            <a:ea typeface="Calibri"/>
            <a:cs typeface="Times New Roman"/>
          </a:endParaRPr>
        </a:p>
        <a:p>
          <a:r>
            <a:rPr lang="en-US" sz="1600" i="1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                                  </a:t>
          </a:r>
        </a:p>
        <a:p>
          <a:r>
            <a:rPr lang="en-US" sz="1600" i="1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600" u="sng" dirty="0" smtClean="0">
            <a:solidFill>
              <a:schemeClr val="tx1"/>
            </a:solidFill>
          </a:endParaRPr>
        </a:p>
        <a:p>
          <a:endParaRPr lang="en-US" sz="1100" u="sng" dirty="0" smtClean="0"/>
        </a:p>
        <a:p>
          <a:r>
            <a:rPr lang="en-US" sz="1100" u="sng" dirty="0" smtClean="0"/>
            <a:t> 20-30</a:t>
          </a:r>
          <a:endParaRPr lang="en-US" sz="1100" dirty="0"/>
        </a:p>
      </dgm:t>
    </dgm:pt>
    <dgm:pt modelId="{79FBD186-4017-4FE1-A78B-B3CD9690C7AA}" type="sibTrans" cxnId="{96D2426B-C9DF-49C9-A009-E3D83400DE37}">
      <dgm:prSet/>
      <dgm:spPr/>
      <dgm:t>
        <a:bodyPr/>
        <a:lstStyle/>
        <a:p>
          <a:endParaRPr lang="en-US"/>
        </a:p>
      </dgm:t>
    </dgm:pt>
    <dgm:pt modelId="{B4AF7792-300B-49FE-9BE4-09BCDB7D7A06}" type="parTrans" cxnId="{96D2426B-C9DF-49C9-A009-E3D83400DE37}">
      <dgm:prSet/>
      <dgm:spPr/>
      <dgm:t>
        <a:bodyPr/>
        <a:lstStyle/>
        <a:p>
          <a:endParaRPr lang="en-US"/>
        </a:p>
      </dgm:t>
    </dgm:pt>
    <dgm:pt modelId="{60F31C3E-695D-42DE-B143-5B68C2C83940}" type="pres">
      <dgm:prSet presAssocID="{1386BD9D-9030-4EAF-8805-DBD3BAF5B25A}" presName="Name0" presStyleCnt="0">
        <dgm:presLayoutVars>
          <dgm:dir/>
          <dgm:animLvl val="lvl"/>
          <dgm:resizeHandles val="exact"/>
        </dgm:presLayoutVars>
      </dgm:prSet>
      <dgm:spPr/>
    </dgm:pt>
    <dgm:pt modelId="{4C601941-2D6B-4EF2-B6FE-8FD9026128CD}" type="pres">
      <dgm:prSet presAssocID="{5D89807D-6D18-413F-8E1F-CA343F9C8D25}" presName="Name8" presStyleCnt="0"/>
      <dgm:spPr/>
    </dgm:pt>
    <dgm:pt modelId="{DC7286B0-A382-4108-A19E-E7110C54F7BB}" type="pres">
      <dgm:prSet presAssocID="{5D89807D-6D18-413F-8E1F-CA343F9C8D25}" presName="level" presStyleLbl="node1" presStyleIdx="0" presStyleCnt="3" custScaleY="2813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5D604-EE22-4B8D-9080-8624437ED6CA}" type="pres">
      <dgm:prSet presAssocID="{5D89807D-6D18-413F-8E1F-CA343F9C8D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12721-FF86-4492-85A6-514E2FCC9E17}" type="pres">
      <dgm:prSet presAssocID="{519387CC-79B5-47D3-B4C4-F94C2042D086}" presName="Name8" presStyleCnt="0"/>
      <dgm:spPr/>
    </dgm:pt>
    <dgm:pt modelId="{67090A42-06F4-42D1-BA68-9A32C3B3DAAA}" type="pres">
      <dgm:prSet presAssocID="{519387CC-79B5-47D3-B4C4-F94C2042D086}" presName="level" presStyleLbl="node1" presStyleIdx="1" presStyleCnt="3" custScaleY="135628" custLinFactNeighborY="-34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4E121-BDBE-4E95-811E-0FA8A7FEDA71}" type="pres">
      <dgm:prSet presAssocID="{519387CC-79B5-47D3-B4C4-F94C2042D0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FF62D-7DD6-42BF-BE8F-D24B36DF5083}" type="pres">
      <dgm:prSet presAssocID="{525A0293-7369-42F9-9211-DCC5811473D2}" presName="Name8" presStyleCnt="0"/>
      <dgm:spPr/>
    </dgm:pt>
    <dgm:pt modelId="{C55ECE96-DD8E-4344-8F57-C1909A6268DC}" type="pres">
      <dgm:prSet presAssocID="{525A0293-7369-42F9-9211-DCC5811473D2}" presName="level" presStyleLbl="node1" presStyleIdx="2" presStyleCnt="3" custScaleX="100000" custScaleY="59726" custLinFactNeighborX="5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4B2BE-CC7C-4B85-9EC6-9D57E1C7A322}" type="pres">
      <dgm:prSet presAssocID="{525A0293-7369-42F9-9211-DCC5811473D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E3EF74-1B07-4196-9CA8-AC45349BDFD3}" type="presOf" srcId="{5D89807D-6D18-413F-8E1F-CA343F9C8D25}" destId="{83C5D604-EE22-4B8D-9080-8624437ED6CA}" srcOrd="1" destOrd="0" presId="urn:microsoft.com/office/officeart/2005/8/layout/pyramid3"/>
    <dgm:cxn modelId="{96D2426B-C9DF-49C9-A009-E3D83400DE37}" srcId="{1386BD9D-9030-4EAF-8805-DBD3BAF5B25A}" destId="{525A0293-7369-42F9-9211-DCC5811473D2}" srcOrd="2" destOrd="0" parTransId="{B4AF7792-300B-49FE-9BE4-09BCDB7D7A06}" sibTransId="{79FBD186-4017-4FE1-A78B-B3CD9690C7AA}"/>
    <dgm:cxn modelId="{420A5C4C-A78F-4FDE-85EE-9025AF46F459}" srcId="{1386BD9D-9030-4EAF-8805-DBD3BAF5B25A}" destId="{5D89807D-6D18-413F-8E1F-CA343F9C8D25}" srcOrd="0" destOrd="0" parTransId="{BF91ED3F-A3A1-4F04-B52F-93721D3364A8}" sibTransId="{58E94106-6F25-4C27-95A9-803B9711221D}"/>
    <dgm:cxn modelId="{248658A0-FA8A-40F5-A749-BD1E567C4DE2}" type="presOf" srcId="{519387CC-79B5-47D3-B4C4-F94C2042D086}" destId="{37E4E121-BDBE-4E95-811E-0FA8A7FEDA71}" srcOrd="1" destOrd="0" presId="urn:microsoft.com/office/officeart/2005/8/layout/pyramid3"/>
    <dgm:cxn modelId="{2C8C2CC7-6E36-4FDB-B82C-AC189ED97651}" srcId="{1386BD9D-9030-4EAF-8805-DBD3BAF5B25A}" destId="{519387CC-79B5-47D3-B4C4-F94C2042D086}" srcOrd="1" destOrd="0" parTransId="{C0A003CC-23F0-4535-9A9C-CD6EC7BFEA34}" sibTransId="{734D4BFD-3AB6-4570-BC1F-F3ED5FB56447}"/>
    <dgm:cxn modelId="{D6BE30A3-7DA9-46FF-BBE9-97BEA461F297}" type="presOf" srcId="{5D89807D-6D18-413F-8E1F-CA343F9C8D25}" destId="{DC7286B0-A382-4108-A19E-E7110C54F7BB}" srcOrd="0" destOrd="0" presId="urn:microsoft.com/office/officeart/2005/8/layout/pyramid3"/>
    <dgm:cxn modelId="{FEF80484-7BC8-431D-831A-7198639698E2}" type="presOf" srcId="{525A0293-7369-42F9-9211-DCC5811473D2}" destId="{C55ECE96-DD8E-4344-8F57-C1909A6268DC}" srcOrd="0" destOrd="0" presId="urn:microsoft.com/office/officeart/2005/8/layout/pyramid3"/>
    <dgm:cxn modelId="{D8853454-872A-4C5D-963B-455392B58231}" type="presOf" srcId="{519387CC-79B5-47D3-B4C4-F94C2042D086}" destId="{67090A42-06F4-42D1-BA68-9A32C3B3DAAA}" srcOrd="0" destOrd="0" presId="urn:microsoft.com/office/officeart/2005/8/layout/pyramid3"/>
    <dgm:cxn modelId="{20A2EC9D-BF70-489D-BA03-F33A8078BEAC}" type="presOf" srcId="{525A0293-7369-42F9-9211-DCC5811473D2}" destId="{A484B2BE-CC7C-4B85-9EC6-9D57E1C7A322}" srcOrd="1" destOrd="0" presId="urn:microsoft.com/office/officeart/2005/8/layout/pyramid3"/>
    <dgm:cxn modelId="{7F8D897A-4312-40C4-945B-BA5AD0C80D6F}" type="presOf" srcId="{1386BD9D-9030-4EAF-8805-DBD3BAF5B25A}" destId="{60F31C3E-695D-42DE-B143-5B68C2C83940}" srcOrd="0" destOrd="0" presId="urn:microsoft.com/office/officeart/2005/8/layout/pyramid3"/>
    <dgm:cxn modelId="{19E0D2B0-ACDB-4F33-B16A-5F3FD7B051F0}" type="presParOf" srcId="{60F31C3E-695D-42DE-B143-5B68C2C83940}" destId="{4C601941-2D6B-4EF2-B6FE-8FD9026128CD}" srcOrd="0" destOrd="0" presId="urn:microsoft.com/office/officeart/2005/8/layout/pyramid3"/>
    <dgm:cxn modelId="{E8846A6F-5786-4801-9229-BC7878B34D8D}" type="presParOf" srcId="{4C601941-2D6B-4EF2-B6FE-8FD9026128CD}" destId="{DC7286B0-A382-4108-A19E-E7110C54F7BB}" srcOrd="0" destOrd="0" presId="urn:microsoft.com/office/officeart/2005/8/layout/pyramid3"/>
    <dgm:cxn modelId="{7BAA59CA-D908-41A8-89E2-90947F3D72B6}" type="presParOf" srcId="{4C601941-2D6B-4EF2-B6FE-8FD9026128CD}" destId="{83C5D604-EE22-4B8D-9080-8624437ED6CA}" srcOrd="1" destOrd="0" presId="urn:microsoft.com/office/officeart/2005/8/layout/pyramid3"/>
    <dgm:cxn modelId="{65D090BE-6141-405A-9035-062AFADCA5EF}" type="presParOf" srcId="{60F31C3E-695D-42DE-B143-5B68C2C83940}" destId="{4D812721-FF86-4492-85A6-514E2FCC9E17}" srcOrd="1" destOrd="0" presId="urn:microsoft.com/office/officeart/2005/8/layout/pyramid3"/>
    <dgm:cxn modelId="{26714E62-BA58-41A8-B5E7-60D8F0E953CD}" type="presParOf" srcId="{4D812721-FF86-4492-85A6-514E2FCC9E17}" destId="{67090A42-06F4-42D1-BA68-9A32C3B3DAAA}" srcOrd="0" destOrd="0" presId="urn:microsoft.com/office/officeart/2005/8/layout/pyramid3"/>
    <dgm:cxn modelId="{A3E1CD5C-DD73-4C08-9009-33D336A132A4}" type="presParOf" srcId="{4D812721-FF86-4492-85A6-514E2FCC9E17}" destId="{37E4E121-BDBE-4E95-811E-0FA8A7FEDA71}" srcOrd="1" destOrd="0" presId="urn:microsoft.com/office/officeart/2005/8/layout/pyramid3"/>
    <dgm:cxn modelId="{A0E0F592-EBFC-46EA-86C9-A26B3D6CB548}" type="presParOf" srcId="{60F31C3E-695D-42DE-B143-5B68C2C83940}" destId="{ED3FF62D-7DD6-42BF-BE8F-D24B36DF5083}" srcOrd="2" destOrd="0" presId="urn:microsoft.com/office/officeart/2005/8/layout/pyramid3"/>
    <dgm:cxn modelId="{2EC241B4-687E-486F-8664-ED7B6BBBDD7E}" type="presParOf" srcId="{ED3FF62D-7DD6-42BF-BE8F-D24B36DF5083}" destId="{C55ECE96-DD8E-4344-8F57-C1909A6268DC}" srcOrd="0" destOrd="0" presId="urn:microsoft.com/office/officeart/2005/8/layout/pyramid3"/>
    <dgm:cxn modelId="{805898E0-2A0B-45D9-9913-2F75E3CA6E0D}" type="presParOf" srcId="{ED3FF62D-7DD6-42BF-BE8F-D24B36DF5083}" destId="{A484B2BE-CC7C-4B85-9EC6-9D57E1C7A322}" srcOrd="1" destOrd="0" presId="urn:microsoft.com/office/officeart/2005/8/layout/pyramid3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386BD9D-9030-4EAF-8805-DBD3BAF5B25A}" type="doc">
      <dgm:prSet loTypeId="urn:microsoft.com/office/officeart/2005/8/layout/pyramid3" loCatId="pyramid" qsTypeId="urn:microsoft.com/office/officeart/2005/8/quickstyle/simple1" qsCatId="simple" csTypeId="urn:microsoft.com/office/officeart/2005/8/colors/colorful5" csCatId="colorful" phldr="1"/>
      <dgm:spPr/>
    </dgm:pt>
    <dgm:pt modelId="{519387CC-79B5-47D3-B4C4-F94C2042D086}">
      <dgm:prSet phldrT="[Text]" custT="1"/>
      <dgm:spPr>
        <a:solidFill>
          <a:srgbClr val="FFFF00"/>
        </a:solidFill>
      </dgm:spPr>
      <dgm:t>
        <a:bodyPr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Limbic:  Relationship &amp; Emotions: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>
            <a:solidFill>
              <a:srgbClr val="FF0000"/>
            </a:solidFill>
          </a:endParaRPr>
        </a:p>
      </dgm:t>
    </dgm:pt>
    <dgm:pt modelId="{C0A003CC-23F0-4535-9A9C-CD6EC7BFEA34}" type="parTrans" cxnId="{2C8C2CC7-6E36-4FDB-B82C-AC189ED97651}">
      <dgm:prSet/>
      <dgm:spPr/>
      <dgm:t>
        <a:bodyPr/>
        <a:lstStyle/>
        <a:p>
          <a:endParaRPr lang="en-US"/>
        </a:p>
      </dgm:t>
    </dgm:pt>
    <dgm:pt modelId="{734D4BFD-3AB6-4570-BC1F-F3ED5FB56447}" type="sibTrans" cxnId="{2C8C2CC7-6E36-4FDB-B82C-AC189ED97651}">
      <dgm:prSet/>
      <dgm:spPr/>
      <dgm:t>
        <a:bodyPr/>
        <a:lstStyle/>
        <a:p>
          <a:endParaRPr lang="en-US"/>
        </a:p>
      </dgm:t>
    </dgm:pt>
    <dgm:pt modelId="{525A0293-7369-42F9-9211-DCC5811473D2}">
      <dgm:prSet phldrT="[Text]" custT="1"/>
      <dgm:spPr>
        <a:solidFill>
          <a:srgbClr val="FF3300"/>
        </a:solidFill>
      </dgm:spPr>
      <dgm:t>
        <a:bodyPr/>
        <a:lstStyle/>
        <a:p>
          <a:r>
            <a:rPr lang="en-US" sz="18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Reptilian: Survival (50%)</a:t>
          </a:r>
        </a:p>
        <a:p>
          <a:endParaRPr lang="en-US" sz="1800" u="sng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800" u="sng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8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endParaRPr lang="en-US" sz="1800" u="sng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800" u="sng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8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1200" u="sng" dirty="0" smtClean="0"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200" dirty="0" smtClean="0">
            <a:effectLst/>
            <a:latin typeface="Calibri"/>
            <a:ea typeface="Calibri"/>
            <a:cs typeface="Times New Roman"/>
          </a:endParaRPr>
        </a:p>
        <a:p>
          <a:r>
            <a:rPr lang="en-US" sz="1600" i="1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                                  </a:t>
          </a:r>
        </a:p>
        <a:p>
          <a:r>
            <a:rPr lang="en-US" sz="1600" i="1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600" u="sng" dirty="0" smtClean="0">
            <a:solidFill>
              <a:schemeClr val="tx1"/>
            </a:solidFill>
          </a:endParaRPr>
        </a:p>
        <a:p>
          <a:endParaRPr lang="en-US" sz="1100" u="sng" dirty="0" smtClean="0"/>
        </a:p>
        <a:p>
          <a:r>
            <a:rPr lang="en-US" sz="1100" u="sng" dirty="0" smtClean="0"/>
            <a:t> </a:t>
          </a:r>
          <a:endParaRPr lang="en-US" sz="1100" dirty="0"/>
        </a:p>
      </dgm:t>
    </dgm:pt>
    <dgm:pt modelId="{B4AF7792-300B-49FE-9BE4-09BCDB7D7A06}" type="parTrans" cxnId="{96D2426B-C9DF-49C9-A009-E3D83400DE37}">
      <dgm:prSet/>
      <dgm:spPr/>
      <dgm:t>
        <a:bodyPr/>
        <a:lstStyle/>
        <a:p>
          <a:endParaRPr lang="en-US"/>
        </a:p>
      </dgm:t>
    </dgm:pt>
    <dgm:pt modelId="{79FBD186-4017-4FE1-A78B-B3CD9690C7AA}" type="sibTrans" cxnId="{96D2426B-C9DF-49C9-A009-E3D83400DE37}">
      <dgm:prSet/>
      <dgm:spPr/>
      <dgm:t>
        <a:bodyPr/>
        <a:lstStyle/>
        <a:p>
          <a:endParaRPr lang="en-US"/>
        </a:p>
      </dgm:t>
    </dgm:pt>
    <dgm:pt modelId="{5D89807D-6D18-413F-8E1F-CA343F9C8D2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8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Neocortex:  Logic &amp; Reason</a:t>
          </a:r>
          <a:endParaRPr lang="en-US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800" dirty="0">
            <a:solidFill>
              <a:srgbClr val="FF0000"/>
            </a:solidFill>
          </a:endParaRPr>
        </a:p>
      </dgm:t>
    </dgm:pt>
    <dgm:pt modelId="{58E94106-6F25-4C27-95A9-803B9711221D}" type="sibTrans" cxnId="{420A5C4C-A78F-4FDE-85EE-9025AF46F459}">
      <dgm:prSet/>
      <dgm:spPr/>
      <dgm:t>
        <a:bodyPr/>
        <a:lstStyle/>
        <a:p>
          <a:endParaRPr lang="en-US"/>
        </a:p>
      </dgm:t>
    </dgm:pt>
    <dgm:pt modelId="{BF91ED3F-A3A1-4F04-B52F-93721D3364A8}" type="parTrans" cxnId="{420A5C4C-A78F-4FDE-85EE-9025AF46F459}">
      <dgm:prSet/>
      <dgm:spPr/>
      <dgm:t>
        <a:bodyPr/>
        <a:lstStyle/>
        <a:p>
          <a:endParaRPr lang="en-US"/>
        </a:p>
      </dgm:t>
    </dgm:pt>
    <dgm:pt modelId="{60F31C3E-695D-42DE-B143-5B68C2C83940}" type="pres">
      <dgm:prSet presAssocID="{1386BD9D-9030-4EAF-8805-DBD3BAF5B25A}" presName="Name0" presStyleCnt="0">
        <dgm:presLayoutVars>
          <dgm:dir/>
          <dgm:animLvl val="lvl"/>
          <dgm:resizeHandles val="exact"/>
        </dgm:presLayoutVars>
      </dgm:prSet>
      <dgm:spPr/>
    </dgm:pt>
    <dgm:pt modelId="{4C601941-2D6B-4EF2-B6FE-8FD9026128CD}" type="pres">
      <dgm:prSet presAssocID="{5D89807D-6D18-413F-8E1F-CA343F9C8D25}" presName="Name8" presStyleCnt="0"/>
      <dgm:spPr/>
    </dgm:pt>
    <dgm:pt modelId="{DC7286B0-A382-4108-A19E-E7110C54F7BB}" type="pres">
      <dgm:prSet presAssocID="{5D89807D-6D18-413F-8E1F-CA343F9C8D25}" presName="level" presStyleLbl="node1" presStyleIdx="0" presStyleCnt="3" custScaleY="4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5D604-EE22-4B8D-9080-8624437ED6CA}" type="pres">
      <dgm:prSet presAssocID="{5D89807D-6D18-413F-8E1F-CA343F9C8D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12721-FF86-4492-85A6-514E2FCC9E17}" type="pres">
      <dgm:prSet presAssocID="{519387CC-79B5-47D3-B4C4-F94C2042D086}" presName="Name8" presStyleCnt="0"/>
      <dgm:spPr/>
    </dgm:pt>
    <dgm:pt modelId="{67090A42-06F4-42D1-BA68-9A32C3B3DAAA}" type="pres">
      <dgm:prSet presAssocID="{519387CC-79B5-47D3-B4C4-F94C2042D086}" presName="level" presStyleLbl="node1" presStyleIdx="1" presStyleCnt="3" custScaleY="44201" custLinFactNeighborX="0" custLinFactNeighborY="120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4E121-BDBE-4E95-811E-0FA8A7FEDA71}" type="pres">
      <dgm:prSet presAssocID="{519387CC-79B5-47D3-B4C4-F94C2042D0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FF62D-7DD6-42BF-BE8F-D24B36DF5083}" type="pres">
      <dgm:prSet presAssocID="{525A0293-7369-42F9-9211-DCC5811473D2}" presName="Name8" presStyleCnt="0"/>
      <dgm:spPr/>
    </dgm:pt>
    <dgm:pt modelId="{C55ECE96-DD8E-4344-8F57-C1909A6268DC}" type="pres">
      <dgm:prSet presAssocID="{525A0293-7369-42F9-9211-DCC5811473D2}" presName="level" presStyleLbl="node1" presStyleIdx="2" presStyleCnt="3" custScaleX="100000" custScaleY="203287" custLinFactNeighborY="361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4B2BE-CC7C-4B85-9EC6-9D57E1C7A322}" type="pres">
      <dgm:prSet presAssocID="{525A0293-7369-42F9-9211-DCC5811473D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D2426B-C9DF-49C9-A009-E3D83400DE37}" srcId="{1386BD9D-9030-4EAF-8805-DBD3BAF5B25A}" destId="{525A0293-7369-42F9-9211-DCC5811473D2}" srcOrd="2" destOrd="0" parTransId="{B4AF7792-300B-49FE-9BE4-09BCDB7D7A06}" sibTransId="{79FBD186-4017-4FE1-A78B-B3CD9690C7AA}"/>
    <dgm:cxn modelId="{7AEA2E88-58E9-453A-9DEF-1A59D81D62B8}" type="presOf" srcId="{519387CC-79B5-47D3-B4C4-F94C2042D086}" destId="{37E4E121-BDBE-4E95-811E-0FA8A7FEDA71}" srcOrd="1" destOrd="0" presId="urn:microsoft.com/office/officeart/2005/8/layout/pyramid3"/>
    <dgm:cxn modelId="{420A5C4C-A78F-4FDE-85EE-9025AF46F459}" srcId="{1386BD9D-9030-4EAF-8805-DBD3BAF5B25A}" destId="{5D89807D-6D18-413F-8E1F-CA343F9C8D25}" srcOrd="0" destOrd="0" parTransId="{BF91ED3F-A3A1-4F04-B52F-93721D3364A8}" sibTransId="{58E94106-6F25-4C27-95A9-803B9711221D}"/>
    <dgm:cxn modelId="{6BBCCB35-F4D4-4822-9718-E329C9F9F04B}" type="presOf" srcId="{525A0293-7369-42F9-9211-DCC5811473D2}" destId="{C55ECE96-DD8E-4344-8F57-C1909A6268DC}" srcOrd="0" destOrd="0" presId="urn:microsoft.com/office/officeart/2005/8/layout/pyramid3"/>
    <dgm:cxn modelId="{E23D452B-2982-4E88-8BF5-240D91062879}" type="presOf" srcId="{525A0293-7369-42F9-9211-DCC5811473D2}" destId="{A484B2BE-CC7C-4B85-9EC6-9D57E1C7A322}" srcOrd="1" destOrd="0" presId="urn:microsoft.com/office/officeart/2005/8/layout/pyramid3"/>
    <dgm:cxn modelId="{2C8C2CC7-6E36-4FDB-B82C-AC189ED97651}" srcId="{1386BD9D-9030-4EAF-8805-DBD3BAF5B25A}" destId="{519387CC-79B5-47D3-B4C4-F94C2042D086}" srcOrd="1" destOrd="0" parTransId="{C0A003CC-23F0-4535-9A9C-CD6EC7BFEA34}" sibTransId="{734D4BFD-3AB6-4570-BC1F-F3ED5FB56447}"/>
    <dgm:cxn modelId="{22FAC64A-CA6C-4BCF-A0F9-EC6DF8958AD6}" type="presOf" srcId="{519387CC-79B5-47D3-B4C4-F94C2042D086}" destId="{67090A42-06F4-42D1-BA68-9A32C3B3DAAA}" srcOrd="0" destOrd="0" presId="urn:microsoft.com/office/officeart/2005/8/layout/pyramid3"/>
    <dgm:cxn modelId="{E5D1FA9A-D65D-41C9-BDC4-820B954903F9}" type="presOf" srcId="{5D89807D-6D18-413F-8E1F-CA343F9C8D25}" destId="{83C5D604-EE22-4B8D-9080-8624437ED6CA}" srcOrd="1" destOrd="0" presId="urn:microsoft.com/office/officeart/2005/8/layout/pyramid3"/>
    <dgm:cxn modelId="{D224AF79-071C-428F-979A-1DFCE1783DC7}" type="presOf" srcId="{1386BD9D-9030-4EAF-8805-DBD3BAF5B25A}" destId="{60F31C3E-695D-42DE-B143-5B68C2C83940}" srcOrd="0" destOrd="0" presId="urn:microsoft.com/office/officeart/2005/8/layout/pyramid3"/>
    <dgm:cxn modelId="{26E9D104-25E5-445C-B3D7-BDBC820FE862}" type="presOf" srcId="{5D89807D-6D18-413F-8E1F-CA343F9C8D25}" destId="{DC7286B0-A382-4108-A19E-E7110C54F7BB}" srcOrd="0" destOrd="0" presId="urn:microsoft.com/office/officeart/2005/8/layout/pyramid3"/>
    <dgm:cxn modelId="{AD290B99-538C-44E4-AA08-A6C3DD4D78C3}" type="presParOf" srcId="{60F31C3E-695D-42DE-B143-5B68C2C83940}" destId="{4C601941-2D6B-4EF2-B6FE-8FD9026128CD}" srcOrd="0" destOrd="0" presId="urn:microsoft.com/office/officeart/2005/8/layout/pyramid3"/>
    <dgm:cxn modelId="{0931BC48-6F93-41E8-A7C8-8BD0D44BE09C}" type="presParOf" srcId="{4C601941-2D6B-4EF2-B6FE-8FD9026128CD}" destId="{DC7286B0-A382-4108-A19E-E7110C54F7BB}" srcOrd="0" destOrd="0" presId="urn:microsoft.com/office/officeart/2005/8/layout/pyramid3"/>
    <dgm:cxn modelId="{FFC57881-B663-42CE-B415-384FB57BAA89}" type="presParOf" srcId="{4C601941-2D6B-4EF2-B6FE-8FD9026128CD}" destId="{83C5D604-EE22-4B8D-9080-8624437ED6CA}" srcOrd="1" destOrd="0" presId="urn:microsoft.com/office/officeart/2005/8/layout/pyramid3"/>
    <dgm:cxn modelId="{9C8D513E-CE09-4D96-9EDB-01B1E5AE56C9}" type="presParOf" srcId="{60F31C3E-695D-42DE-B143-5B68C2C83940}" destId="{4D812721-FF86-4492-85A6-514E2FCC9E17}" srcOrd="1" destOrd="0" presId="urn:microsoft.com/office/officeart/2005/8/layout/pyramid3"/>
    <dgm:cxn modelId="{E7195075-4430-436D-A73E-F54B81F79D03}" type="presParOf" srcId="{4D812721-FF86-4492-85A6-514E2FCC9E17}" destId="{67090A42-06F4-42D1-BA68-9A32C3B3DAAA}" srcOrd="0" destOrd="0" presId="urn:microsoft.com/office/officeart/2005/8/layout/pyramid3"/>
    <dgm:cxn modelId="{F8D9BB18-6617-4EAA-956F-16B42F76B72F}" type="presParOf" srcId="{4D812721-FF86-4492-85A6-514E2FCC9E17}" destId="{37E4E121-BDBE-4E95-811E-0FA8A7FEDA71}" srcOrd="1" destOrd="0" presId="urn:microsoft.com/office/officeart/2005/8/layout/pyramid3"/>
    <dgm:cxn modelId="{6042DFA9-B473-4C8F-8010-AD0903F5E560}" type="presParOf" srcId="{60F31C3E-695D-42DE-B143-5B68C2C83940}" destId="{ED3FF62D-7DD6-42BF-BE8F-D24B36DF5083}" srcOrd="2" destOrd="0" presId="urn:microsoft.com/office/officeart/2005/8/layout/pyramid3"/>
    <dgm:cxn modelId="{3ED54185-A1C0-46CA-BF2C-DF4F2FA0C1C4}" type="presParOf" srcId="{ED3FF62D-7DD6-42BF-BE8F-D24B36DF5083}" destId="{C55ECE96-DD8E-4344-8F57-C1909A6268DC}" srcOrd="0" destOrd="0" presId="urn:microsoft.com/office/officeart/2005/8/layout/pyramid3"/>
    <dgm:cxn modelId="{E784CD5A-B6A0-4545-A2F9-00442D3386F5}" type="presParOf" srcId="{ED3FF62D-7DD6-42BF-BE8F-D24B36DF5083}" destId="{A484B2BE-CC7C-4B85-9EC6-9D57E1C7A322}" srcOrd="1" destOrd="0" presId="urn:microsoft.com/office/officeart/2005/8/layout/pyramid3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371BABA-705B-4E5A-BB9F-4B2CBC00EA98}" type="doc">
      <dgm:prSet loTypeId="urn:microsoft.com/office/officeart/2005/8/layout/hList7" loCatId="list" qsTypeId="urn:microsoft.com/office/officeart/2005/8/quickstyle/simple1" qsCatId="simple" csTypeId="urn:microsoft.com/office/officeart/2005/8/colors/accent6_4" csCatId="accent6" phldr="1"/>
      <dgm:spPr/>
    </dgm:pt>
    <dgm:pt modelId="{9455357F-4BAA-40A9-8151-897208725DF4}">
      <dgm:prSet phldrT="[Text]" custT="1"/>
      <dgm:spPr/>
      <dgm:t>
        <a:bodyPr/>
        <a:lstStyle/>
        <a:p>
          <a:r>
            <a:rPr lang="en-US" sz="2400" dirty="0" smtClean="0"/>
            <a:t>#1 Physiology: Body &amp; Brain </a:t>
          </a:r>
        </a:p>
        <a:p>
          <a:r>
            <a:rPr lang="en-US" sz="2400" b="1" dirty="0" smtClean="0"/>
            <a:t>Developmental Interventions</a:t>
          </a:r>
        </a:p>
        <a:p>
          <a:endParaRPr lang="en-US" sz="2400" b="1" dirty="0" smtClean="0"/>
        </a:p>
        <a:p>
          <a:endParaRPr lang="en-US" sz="2400" b="1" dirty="0" smtClean="0"/>
        </a:p>
        <a:p>
          <a:endParaRPr lang="en-US" sz="2400" dirty="0" smtClean="0"/>
        </a:p>
        <a:p>
          <a:endParaRPr lang="en-US" sz="2400" dirty="0" smtClean="0"/>
        </a:p>
        <a:p>
          <a:endParaRPr lang="en-US" sz="2400" dirty="0"/>
        </a:p>
      </dgm:t>
    </dgm:pt>
    <dgm:pt modelId="{68EC6772-87D6-44A1-B1E5-E99ABCC2401A}" type="parTrans" cxnId="{07559D96-B72D-46A8-80A2-71092F40E321}">
      <dgm:prSet/>
      <dgm:spPr/>
      <dgm:t>
        <a:bodyPr/>
        <a:lstStyle/>
        <a:p>
          <a:endParaRPr lang="en-US"/>
        </a:p>
      </dgm:t>
    </dgm:pt>
    <dgm:pt modelId="{60822EB1-3CE0-4466-B38F-3F107C529562}" type="sibTrans" cxnId="{07559D96-B72D-46A8-80A2-71092F40E321}">
      <dgm:prSet/>
      <dgm:spPr/>
      <dgm:t>
        <a:bodyPr/>
        <a:lstStyle/>
        <a:p>
          <a:endParaRPr lang="en-US"/>
        </a:p>
      </dgm:t>
    </dgm:pt>
    <dgm:pt modelId="{BD64596F-22DF-49E3-8B66-D3195C146391}" type="pres">
      <dgm:prSet presAssocID="{C371BABA-705B-4E5A-BB9F-4B2CBC00EA98}" presName="Name0" presStyleCnt="0">
        <dgm:presLayoutVars>
          <dgm:dir/>
          <dgm:resizeHandles val="exact"/>
        </dgm:presLayoutVars>
      </dgm:prSet>
      <dgm:spPr/>
    </dgm:pt>
    <dgm:pt modelId="{B6CFD0F4-6A9F-452C-8BA2-632EA9F52580}" type="pres">
      <dgm:prSet presAssocID="{C371BABA-705B-4E5A-BB9F-4B2CBC00EA98}" presName="fgShape" presStyleLbl="fgShp" presStyleIdx="0" presStyleCnt="1" custFlipVert="1" custFlipHor="0" custScaleX="933" custScaleY="13574" custLinFactNeighborX="53983" custLinFactNeighborY="48485"/>
      <dgm:spPr/>
    </dgm:pt>
    <dgm:pt modelId="{88C96786-12D1-4F74-B051-A097C9C78223}" type="pres">
      <dgm:prSet presAssocID="{C371BABA-705B-4E5A-BB9F-4B2CBC00EA98}" presName="linComp" presStyleCnt="0"/>
      <dgm:spPr/>
    </dgm:pt>
    <dgm:pt modelId="{C54FA7B7-0892-4285-89AE-45D451F8A69A}" type="pres">
      <dgm:prSet presAssocID="{9455357F-4BAA-40A9-8151-897208725DF4}" presName="compNode" presStyleCnt="0"/>
      <dgm:spPr/>
    </dgm:pt>
    <dgm:pt modelId="{CC4C8B6E-8715-4CD2-8E50-4EF8B5CAAA2C}" type="pres">
      <dgm:prSet presAssocID="{9455357F-4BAA-40A9-8151-897208725DF4}" presName="bkgdShape" presStyleLbl="node1" presStyleIdx="0" presStyleCnt="1"/>
      <dgm:spPr/>
      <dgm:t>
        <a:bodyPr/>
        <a:lstStyle/>
        <a:p>
          <a:endParaRPr lang="en-US"/>
        </a:p>
      </dgm:t>
    </dgm:pt>
    <dgm:pt modelId="{AEDF8720-4690-46C0-A8A9-A13DAD0B230E}" type="pres">
      <dgm:prSet presAssocID="{9455357F-4BAA-40A9-8151-897208725DF4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A9F7A-8271-4E1E-BF0A-093ED6222E6A}" type="pres">
      <dgm:prSet presAssocID="{9455357F-4BAA-40A9-8151-897208725DF4}" presName="invisiNode" presStyleLbl="node1" presStyleIdx="0" presStyleCnt="1"/>
      <dgm:spPr/>
    </dgm:pt>
    <dgm:pt modelId="{B8F04951-6DEC-4AB6-961D-607E56A85520}" type="pres">
      <dgm:prSet presAssocID="{9455357F-4BAA-40A9-8151-897208725DF4}" presName="imagNode" presStyleLbl="fgImgPlace1" presStyleIdx="0" presStyleCnt="1" custScaleX="76089" custScaleY="79978" custLinFactNeighborY="-1709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81C9C019-5302-4357-BC27-9909CBE8748C}" type="presOf" srcId="{9455357F-4BAA-40A9-8151-897208725DF4}" destId="{AEDF8720-4690-46C0-A8A9-A13DAD0B230E}" srcOrd="1" destOrd="0" presId="urn:microsoft.com/office/officeart/2005/8/layout/hList7"/>
    <dgm:cxn modelId="{07559D96-B72D-46A8-80A2-71092F40E321}" srcId="{C371BABA-705B-4E5A-BB9F-4B2CBC00EA98}" destId="{9455357F-4BAA-40A9-8151-897208725DF4}" srcOrd="0" destOrd="0" parTransId="{68EC6772-87D6-44A1-B1E5-E99ABCC2401A}" sibTransId="{60822EB1-3CE0-4466-B38F-3F107C529562}"/>
    <dgm:cxn modelId="{BC12FDD3-1958-4719-B4E3-D4A39FC83EB9}" type="presOf" srcId="{C371BABA-705B-4E5A-BB9F-4B2CBC00EA98}" destId="{BD64596F-22DF-49E3-8B66-D3195C146391}" srcOrd="0" destOrd="0" presId="urn:microsoft.com/office/officeart/2005/8/layout/hList7"/>
    <dgm:cxn modelId="{B0350065-C341-43BD-884C-E55923E52ADC}" type="presOf" srcId="{9455357F-4BAA-40A9-8151-897208725DF4}" destId="{CC4C8B6E-8715-4CD2-8E50-4EF8B5CAAA2C}" srcOrd="0" destOrd="0" presId="urn:microsoft.com/office/officeart/2005/8/layout/hList7"/>
    <dgm:cxn modelId="{869272D6-7938-4613-88F3-2EC26D18ED97}" type="presParOf" srcId="{BD64596F-22DF-49E3-8B66-D3195C146391}" destId="{B6CFD0F4-6A9F-452C-8BA2-632EA9F52580}" srcOrd="0" destOrd="0" presId="urn:microsoft.com/office/officeart/2005/8/layout/hList7"/>
    <dgm:cxn modelId="{D8220277-5FC7-453B-BA63-5A840A9FAF87}" type="presParOf" srcId="{BD64596F-22DF-49E3-8B66-D3195C146391}" destId="{88C96786-12D1-4F74-B051-A097C9C78223}" srcOrd="1" destOrd="0" presId="urn:microsoft.com/office/officeart/2005/8/layout/hList7"/>
    <dgm:cxn modelId="{FE5F9EAD-7EF8-4C52-97D5-DA790C79F9E6}" type="presParOf" srcId="{88C96786-12D1-4F74-B051-A097C9C78223}" destId="{C54FA7B7-0892-4285-89AE-45D451F8A69A}" srcOrd="0" destOrd="0" presId="urn:microsoft.com/office/officeart/2005/8/layout/hList7"/>
    <dgm:cxn modelId="{50369C76-10A6-4FE0-851B-993650892BCE}" type="presParOf" srcId="{C54FA7B7-0892-4285-89AE-45D451F8A69A}" destId="{CC4C8B6E-8715-4CD2-8E50-4EF8B5CAAA2C}" srcOrd="0" destOrd="0" presId="urn:microsoft.com/office/officeart/2005/8/layout/hList7"/>
    <dgm:cxn modelId="{F7BA9E4D-FC7B-4F21-9D24-79DD347B9F4B}" type="presParOf" srcId="{C54FA7B7-0892-4285-89AE-45D451F8A69A}" destId="{AEDF8720-4690-46C0-A8A9-A13DAD0B230E}" srcOrd="1" destOrd="0" presId="urn:microsoft.com/office/officeart/2005/8/layout/hList7"/>
    <dgm:cxn modelId="{165C2C3D-1622-471A-BC23-999E768E8B9C}" type="presParOf" srcId="{C54FA7B7-0892-4285-89AE-45D451F8A69A}" destId="{799A9F7A-8271-4E1E-BF0A-093ED6222E6A}" srcOrd="2" destOrd="0" presId="urn:microsoft.com/office/officeart/2005/8/layout/hList7"/>
    <dgm:cxn modelId="{E26A962A-3F8A-4328-A149-FEB296F1595B}" type="presParOf" srcId="{C54FA7B7-0892-4285-89AE-45D451F8A69A}" destId="{B8F04951-6DEC-4AB6-961D-607E56A8552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371BABA-705B-4E5A-BB9F-4B2CBC00EA98}" type="doc">
      <dgm:prSet loTypeId="urn:microsoft.com/office/officeart/2005/8/layout/hList7" loCatId="list" qsTypeId="urn:microsoft.com/office/officeart/2005/8/quickstyle/simple1" qsCatId="simple" csTypeId="urn:microsoft.com/office/officeart/2005/8/colors/accent6_4" csCatId="accent6" phldr="1"/>
      <dgm:spPr/>
    </dgm:pt>
    <dgm:pt modelId="{9455357F-4BAA-40A9-8151-897208725DF4}">
      <dgm:prSet phldrT="[Text]"/>
      <dgm:spPr/>
      <dgm:t>
        <a:bodyPr/>
        <a:lstStyle/>
        <a:p>
          <a:r>
            <a:rPr lang="en-US" dirty="0" smtClean="0"/>
            <a:t>#1 </a:t>
          </a:r>
        </a:p>
        <a:p>
          <a:r>
            <a:rPr lang="en-US" dirty="0" smtClean="0"/>
            <a:t>Physiology:</a:t>
          </a:r>
        </a:p>
        <a:p>
          <a:r>
            <a:rPr lang="en-US" dirty="0" smtClean="0"/>
            <a:t>Body &amp; Brain</a:t>
          </a:r>
          <a:endParaRPr lang="en-US" dirty="0"/>
        </a:p>
      </dgm:t>
    </dgm:pt>
    <dgm:pt modelId="{68EC6772-87D6-44A1-B1E5-E99ABCC2401A}" type="parTrans" cxnId="{07559D96-B72D-46A8-80A2-71092F40E321}">
      <dgm:prSet/>
      <dgm:spPr/>
      <dgm:t>
        <a:bodyPr/>
        <a:lstStyle/>
        <a:p>
          <a:endParaRPr lang="en-US"/>
        </a:p>
      </dgm:t>
    </dgm:pt>
    <dgm:pt modelId="{60822EB1-3CE0-4466-B38F-3F107C529562}" type="sibTrans" cxnId="{07559D96-B72D-46A8-80A2-71092F40E321}">
      <dgm:prSet/>
      <dgm:spPr/>
      <dgm:t>
        <a:bodyPr/>
        <a:lstStyle/>
        <a:p>
          <a:endParaRPr lang="en-US"/>
        </a:p>
      </dgm:t>
    </dgm:pt>
    <dgm:pt modelId="{2AA28AC3-5E92-4881-8237-539D6F914495}">
      <dgm:prSet phldrT="[Text]"/>
      <dgm:spPr/>
      <dgm:t>
        <a:bodyPr/>
        <a:lstStyle/>
        <a:p>
          <a:r>
            <a:rPr lang="en-US" dirty="0" smtClean="0"/>
            <a:t>#2</a:t>
          </a:r>
        </a:p>
        <a:p>
          <a:r>
            <a:rPr lang="en-US" dirty="0" smtClean="0"/>
            <a:t>Attachment &amp; Relationships </a:t>
          </a:r>
          <a:endParaRPr lang="en-US" dirty="0"/>
        </a:p>
      </dgm:t>
    </dgm:pt>
    <dgm:pt modelId="{7B3BC41E-714F-440A-8ED2-980B4B3E559A}" type="parTrans" cxnId="{14EE1743-C25B-4B65-A120-8D193184555E}">
      <dgm:prSet/>
      <dgm:spPr/>
      <dgm:t>
        <a:bodyPr/>
        <a:lstStyle/>
        <a:p>
          <a:endParaRPr lang="en-US"/>
        </a:p>
      </dgm:t>
    </dgm:pt>
    <dgm:pt modelId="{B37D6928-1DAE-49E4-9BDE-AE7DF8FB0B8A}" type="sibTrans" cxnId="{14EE1743-C25B-4B65-A120-8D193184555E}">
      <dgm:prSet/>
      <dgm:spPr/>
      <dgm:t>
        <a:bodyPr/>
        <a:lstStyle/>
        <a:p>
          <a:endParaRPr lang="en-US"/>
        </a:p>
      </dgm:t>
    </dgm:pt>
    <dgm:pt modelId="{B3CE7437-4B10-4B16-8B86-61A4D02F7DE9}">
      <dgm:prSet phldrT="[Text]"/>
      <dgm:spPr/>
      <dgm:t>
        <a:bodyPr/>
        <a:lstStyle/>
        <a:p>
          <a:r>
            <a:rPr lang="en-US" dirty="0" smtClean="0"/>
            <a:t>#3</a:t>
          </a:r>
        </a:p>
        <a:p>
          <a:r>
            <a:rPr lang="en-US" dirty="0" smtClean="0"/>
            <a:t>Emotion Regulation </a:t>
          </a:r>
        </a:p>
        <a:p>
          <a:endParaRPr lang="en-US" dirty="0"/>
        </a:p>
      </dgm:t>
    </dgm:pt>
    <dgm:pt modelId="{1090D06D-C183-4D58-B7B4-F7FAD435E249}" type="parTrans" cxnId="{2DE5DB45-17D5-47DD-A92E-1DB0F5EAE3E1}">
      <dgm:prSet/>
      <dgm:spPr/>
      <dgm:t>
        <a:bodyPr/>
        <a:lstStyle/>
        <a:p>
          <a:endParaRPr lang="en-US"/>
        </a:p>
      </dgm:t>
    </dgm:pt>
    <dgm:pt modelId="{6971E5DB-7ACB-45F0-A525-8700EEB44B01}" type="sibTrans" cxnId="{2DE5DB45-17D5-47DD-A92E-1DB0F5EAE3E1}">
      <dgm:prSet/>
      <dgm:spPr/>
      <dgm:t>
        <a:bodyPr/>
        <a:lstStyle/>
        <a:p>
          <a:endParaRPr lang="en-US"/>
        </a:p>
      </dgm:t>
    </dgm:pt>
    <dgm:pt modelId="{9C2B0218-74DE-4D71-A98D-FBB94B74DC93}">
      <dgm:prSet/>
      <dgm:spPr/>
      <dgm:t>
        <a:bodyPr/>
        <a:lstStyle/>
        <a:p>
          <a:r>
            <a:rPr lang="en-US" dirty="0" smtClean="0"/>
            <a:t>#4</a:t>
          </a:r>
        </a:p>
        <a:p>
          <a:r>
            <a:rPr lang="en-US" dirty="0" smtClean="0"/>
            <a:t>Cognition &amp; Learning</a:t>
          </a:r>
        </a:p>
        <a:p>
          <a:endParaRPr lang="en-US" dirty="0"/>
        </a:p>
      </dgm:t>
    </dgm:pt>
    <dgm:pt modelId="{7D0DAAFE-2B72-43A1-9D69-DAAC28F5837F}" type="parTrans" cxnId="{59C20A6B-431D-409C-9353-A5A4ADE90473}">
      <dgm:prSet/>
      <dgm:spPr/>
      <dgm:t>
        <a:bodyPr/>
        <a:lstStyle/>
        <a:p>
          <a:endParaRPr lang="en-US"/>
        </a:p>
      </dgm:t>
    </dgm:pt>
    <dgm:pt modelId="{D9F4DA6F-3659-48AF-A995-3CE22C09FBE0}" type="sibTrans" cxnId="{59C20A6B-431D-409C-9353-A5A4ADE90473}">
      <dgm:prSet/>
      <dgm:spPr/>
      <dgm:t>
        <a:bodyPr/>
        <a:lstStyle/>
        <a:p>
          <a:endParaRPr lang="en-US"/>
        </a:p>
      </dgm:t>
    </dgm:pt>
    <dgm:pt modelId="{8B52CB9D-A69F-4CE1-B5B6-92F4432A6287}">
      <dgm:prSet/>
      <dgm:spPr/>
      <dgm:t>
        <a:bodyPr/>
        <a:lstStyle/>
        <a:p>
          <a:r>
            <a:rPr lang="en-US" dirty="0" smtClean="0"/>
            <a:t>#5</a:t>
          </a:r>
        </a:p>
        <a:p>
          <a:r>
            <a:rPr lang="en-US" dirty="0" smtClean="0"/>
            <a:t>Behavioral Control</a:t>
          </a:r>
        </a:p>
        <a:p>
          <a:endParaRPr lang="en-US" dirty="0"/>
        </a:p>
      </dgm:t>
    </dgm:pt>
    <dgm:pt modelId="{36FE8FE0-D161-459F-8537-834A1BB888F6}" type="parTrans" cxnId="{9ECD8ECA-5298-454F-8C2D-F4D61A6B6BB7}">
      <dgm:prSet/>
      <dgm:spPr/>
      <dgm:t>
        <a:bodyPr/>
        <a:lstStyle/>
        <a:p>
          <a:endParaRPr lang="en-US"/>
        </a:p>
      </dgm:t>
    </dgm:pt>
    <dgm:pt modelId="{877075CA-A26F-498A-A8D1-473C926CF4D8}" type="sibTrans" cxnId="{9ECD8ECA-5298-454F-8C2D-F4D61A6B6BB7}">
      <dgm:prSet/>
      <dgm:spPr/>
      <dgm:t>
        <a:bodyPr/>
        <a:lstStyle/>
        <a:p>
          <a:endParaRPr lang="en-US"/>
        </a:p>
      </dgm:t>
    </dgm:pt>
    <dgm:pt modelId="{52E0474C-7312-491D-9675-E75D500C3BDB}">
      <dgm:prSet/>
      <dgm:spPr/>
      <dgm:t>
        <a:bodyPr/>
        <a:lstStyle/>
        <a:p>
          <a:endParaRPr lang="en-US" dirty="0" smtClean="0"/>
        </a:p>
        <a:p>
          <a:r>
            <a:rPr lang="en-US" dirty="0" smtClean="0"/>
            <a:t>#6</a:t>
          </a:r>
        </a:p>
        <a:p>
          <a:r>
            <a:rPr lang="en-US" dirty="0" smtClean="0"/>
            <a:t>Dissociation</a:t>
          </a:r>
        </a:p>
        <a:p>
          <a:endParaRPr lang="en-US" dirty="0" smtClean="0"/>
        </a:p>
        <a:p>
          <a:endParaRPr lang="en-US" dirty="0"/>
        </a:p>
      </dgm:t>
    </dgm:pt>
    <dgm:pt modelId="{5F913635-34C7-44D7-89CD-01ABE319D65C}" type="parTrans" cxnId="{F69A822A-32B1-4BE0-B551-7C8E72FDB316}">
      <dgm:prSet/>
      <dgm:spPr/>
      <dgm:t>
        <a:bodyPr/>
        <a:lstStyle/>
        <a:p>
          <a:endParaRPr lang="en-US"/>
        </a:p>
      </dgm:t>
    </dgm:pt>
    <dgm:pt modelId="{1FB43423-4B7A-42DA-982D-46F479B41B23}" type="sibTrans" cxnId="{F69A822A-32B1-4BE0-B551-7C8E72FDB316}">
      <dgm:prSet/>
      <dgm:spPr/>
      <dgm:t>
        <a:bodyPr/>
        <a:lstStyle/>
        <a:p>
          <a:endParaRPr lang="en-US"/>
        </a:p>
      </dgm:t>
    </dgm:pt>
    <dgm:pt modelId="{8E213983-0F98-4D53-AB4B-40E1072B7B0F}">
      <dgm:prSet/>
      <dgm:spPr/>
      <dgm:t>
        <a:bodyPr/>
        <a:lstStyle/>
        <a:p>
          <a:r>
            <a:rPr lang="en-US" dirty="0" smtClean="0"/>
            <a:t>#7</a:t>
          </a:r>
        </a:p>
        <a:p>
          <a:r>
            <a:rPr lang="en-US" dirty="0" smtClean="0"/>
            <a:t>Self-esteem &amp; Future Orientation </a:t>
          </a:r>
          <a:endParaRPr lang="en-US" dirty="0"/>
        </a:p>
      </dgm:t>
    </dgm:pt>
    <dgm:pt modelId="{A00F0FBD-D36A-43CB-BF40-4E9869313432}" type="parTrans" cxnId="{43899F10-0F42-41E6-AFC2-1D8341A9E797}">
      <dgm:prSet/>
      <dgm:spPr/>
      <dgm:t>
        <a:bodyPr/>
        <a:lstStyle/>
        <a:p>
          <a:endParaRPr lang="en-US"/>
        </a:p>
      </dgm:t>
    </dgm:pt>
    <dgm:pt modelId="{44B595B7-3506-47F3-B2C0-B7A00A404633}" type="sibTrans" cxnId="{43899F10-0F42-41E6-AFC2-1D8341A9E797}">
      <dgm:prSet/>
      <dgm:spPr/>
      <dgm:t>
        <a:bodyPr/>
        <a:lstStyle/>
        <a:p>
          <a:endParaRPr lang="en-US"/>
        </a:p>
      </dgm:t>
    </dgm:pt>
    <dgm:pt modelId="{BD64596F-22DF-49E3-8B66-D3195C146391}" type="pres">
      <dgm:prSet presAssocID="{C371BABA-705B-4E5A-BB9F-4B2CBC00EA98}" presName="Name0" presStyleCnt="0">
        <dgm:presLayoutVars>
          <dgm:dir/>
          <dgm:resizeHandles val="exact"/>
        </dgm:presLayoutVars>
      </dgm:prSet>
      <dgm:spPr/>
    </dgm:pt>
    <dgm:pt modelId="{B6CFD0F4-6A9F-452C-8BA2-632EA9F52580}" type="pres">
      <dgm:prSet presAssocID="{C371BABA-705B-4E5A-BB9F-4B2CBC00EA98}" presName="fgShape" presStyleLbl="fgShp" presStyleIdx="0" presStyleCnt="1" custFlipVert="1" custFlipHor="0" custScaleX="593" custScaleY="18182" custLinFactNeighborY="48485"/>
      <dgm:spPr/>
    </dgm:pt>
    <dgm:pt modelId="{88C96786-12D1-4F74-B051-A097C9C78223}" type="pres">
      <dgm:prSet presAssocID="{C371BABA-705B-4E5A-BB9F-4B2CBC00EA98}" presName="linComp" presStyleCnt="0"/>
      <dgm:spPr/>
    </dgm:pt>
    <dgm:pt modelId="{C54FA7B7-0892-4285-89AE-45D451F8A69A}" type="pres">
      <dgm:prSet presAssocID="{9455357F-4BAA-40A9-8151-897208725DF4}" presName="compNode" presStyleCnt="0"/>
      <dgm:spPr/>
    </dgm:pt>
    <dgm:pt modelId="{CC4C8B6E-8715-4CD2-8E50-4EF8B5CAAA2C}" type="pres">
      <dgm:prSet presAssocID="{9455357F-4BAA-40A9-8151-897208725DF4}" presName="bkgdShape" presStyleLbl="node1" presStyleIdx="0" presStyleCnt="7"/>
      <dgm:spPr/>
      <dgm:t>
        <a:bodyPr/>
        <a:lstStyle/>
        <a:p>
          <a:endParaRPr lang="en-US"/>
        </a:p>
      </dgm:t>
    </dgm:pt>
    <dgm:pt modelId="{AEDF8720-4690-46C0-A8A9-A13DAD0B230E}" type="pres">
      <dgm:prSet presAssocID="{9455357F-4BAA-40A9-8151-897208725DF4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A9F7A-8271-4E1E-BF0A-093ED6222E6A}" type="pres">
      <dgm:prSet presAssocID="{9455357F-4BAA-40A9-8151-897208725DF4}" presName="invisiNode" presStyleLbl="node1" presStyleIdx="0" presStyleCnt="7"/>
      <dgm:spPr/>
    </dgm:pt>
    <dgm:pt modelId="{B8F04951-6DEC-4AB6-961D-607E56A85520}" type="pres">
      <dgm:prSet presAssocID="{9455357F-4BAA-40A9-8151-897208725DF4}" presName="imagNode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80DC465-2E13-48D4-BE09-A81897B38F04}" type="pres">
      <dgm:prSet presAssocID="{60822EB1-3CE0-4466-B38F-3F107C52956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AF168FB-4D6C-440E-A9FE-1D80F6BECFCE}" type="pres">
      <dgm:prSet presAssocID="{2AA28AC3-5E92-4881-8237-539D6F914495}" presName="compNode" presStyleCnt="0"/>
      <dgm:spPr/>
    </dgm:pt>
    <dgm:pt modelId="{91CB74ED-191D-4EDE-BD98-454F7916CE44}" type="pres">
      <dgm:prSet presAssocID="{2AA28AC3-5E92-4881-8237-539D6F914495}" presName="bkgdShape" presStyleLbl="node1" presStyleIdx="1" presStyleCnt="7"/>
      <dgm:spPr/>
      <dgm:t>
        <a:bodyPr/>
        <a:lstStyle/>
        <a:p>
          <a:endParaRPr lang="en-US"/>
        </a:p>
      </dgm:t>
    </dgm:pt>
    <dgm:pt modelId="{C829DDD6-4233-4F77-9EFE-3B28D467DC82}" type="pres">
      <dgm:prSet presAssocID="{2AA28AC3-5E92-4881-8237-539D6F914495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F49FE-CC24-4DAA-8B99-6F7A3A0FF3BF}" type="pres">
      <dgm:prSet presAssocID="{2AA28AC3-5E92-4881-8237-539D6F914495}" presName="invisiNode" presStyleLbl="node1" presStyleIdx="1" presStyleCnt="7"/>
      <dgm:spPr/>
    </dgm:pt>
    <dgm:pt modelId="{F5852AFF-75A2-44FE-ABB2-2AB2CBB8C8C8}" type="pres">
      <dgm:prSet presAssocID="{2AA28AC3-5E92-4881-8237-539D6F914495}" presName="imagNode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DE84DC5-513D-46D2-9AEA-978F9E83C68B}" type="pres">
      <dgm:prSet presAssocID="{B37D6928-1DAE-49E4-9BDE-AE7DF8FB0B8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7ACE92B-587C-405E-9041-FFA6547D176B}" type="pres">
      <dgm:prSet presAssocID="{B3CE7437-4B10-4B16-8B86-61A4D02F7DE9}" presName="compNode" presStyleCnt="0"/>
      <dgm:spPr/>
    </dgm:pt>
    <dgm:pt modelId="{69DD0A30-E144-4349-9C9B-74F4E46654F9}" type="pres">
      <dgm:prSet presAssocID="{B3CE7437-4B10-4B16-8B86-61A4D02F7DE9}" presName="bkgdShape" presStyleLbl="node1" presStyleIdx="2" presStyleCnt="7" custLinFactNeighborY="-527"/>
      <dgm:spPr/>
      <dgm:t>
        <a:bodyPr/>
        <a:lstStyle/>
        <a:p>
          <a:endParaRPr lang="en-US"/>
        </a:p>
      </dgm:t>
    </dgm:pt>
    <dgm:pt modelId="{B1CE91E8-DD95-460E-A874-A9C4865B5B26}" type="pres">
      <dgm:prSet presAssocID="{B3CE7437-4B10-4B16-8B86-61A4D02F7DE9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A3D0D2-2534-4229-97C8-3FE8EA199535}" type="pres">
      <dgm:prSet presAssocID="{B3CE7437-4B10-4B16-8B86-61A4D02F7DE9}" presName="invisiNode" presStyleLbl="node1" presStyleIdx="2" presStyleCnt="7"/>
      <dgm:spPr/>
    </dgm:pt>
    <dgm:pt modelId="{C76DE257-584E-42AD-B0E3-0C6FD1348D86}" type="pres">
      <dgm:prSet presAssocID="{B3CE7437-4B10-4B16-8B86-61A4D02F7DE9}" presName="imagNode" presStyleLbl="fgImgPlac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A88A584-3373-44C6-B499-3CBDD12ED33B}" type="pres">
      <dgm:prSet presAssocID="{6971E5DB-7ACB-45F0-A525-8700EEB44B0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12503B1-5271-417B-BABC-1683DD8E00AF}" type="pres">
      <dgm:prSet presAssocID="{9C2B0218-74DE-4D71-A98D-FBB94B74DC93}" presName="compNode" presStyleCnt="0"/>
      <dgm:spPr/>
    </dgm:pt>
    <dgm:pt modelId="{963810D7-6057-472D-892E-5F9DC3E00DB5}" type="pres">
      <dgm:prSet presAssocID="{9C2B0218-74DE-4D71-A98D-FBB94B74DC93}" presName="bkgdShape" presStyleLbl="node1" presStyleIdx="3" presStyleCnt="7" custAng="0" custLinFactNeighborY="-225"/>
      <dgm:spPr/>
      <dgm:t>
        <a:bodyPr/>
        <a:lstStyle/>
        <a:p>
          <a:endParaRPr lang="en-US"/>
        </a:p>
      </dgm:t>
    </dgm:pt>
    <dgm:pt modelId="{8FBC8EBF-9D24-4E2E-83A4-2977D4836E0B}" type="pres">
      <dgm:prSet presAssocID="{9C2B0218-74DE-4D71-A98D-FBB94B74DC93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E9CA3-4E3F-4811-B3BA-7AFFB54E2E7B}" type="pres">
      <dgm:prSet presAssocID="{9C2B0218-74DE-4D71-A98D-FBB94B74DC93}" presName="invisiNode" presStyleLbl="node1" presStyleIdx="3" presStyleCnt="7"/>
      <dgm:spPr/>
    </dgm:pt>
    <dgm:pt modelId="{3227D62E-1DFB-4B62-8A0C-A826574924ED}" type="pres">
      <dgm:prSet presAssocID="{9C2B0218-74DE-4D71-A98D-FBB94B74DC93}" presName="imagNode" presStyleLbl="fgImgPlac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4846053-A38C-45F1-9571-E1175FFAE6FB}" type="pres">
      <dgm:prSet presAssocID="{D9F4DA6F-3659-48AF-A995-3CE22C09FBE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898E2EE-9C0A-4014-92C4-25DB2C57A550}" type="pres">
      <dgm:prSet presAssocID="{8B52CB9D-A69F-4CE1-B5B6-92F4432A6287}" presName="compNode" presStyleCnt="0"/>
      <dgm:spPr/>
    </dgm:pt>
    <dgm:pt modelId="{752CC0AA-12E3-4515-B945-F645C823B55D}" type="pres">
      <dgm:prSet presAssocID="{8B52CB9D-A69F-4CE1-B5B6-92F4432A6287}" presName="bkgdShape" presStyleLbl="node1" presStyleIdx="4" presStyleCnt="7"/>
      <dgm:spPr/>
      <dgm:t>
        <a:bodyPr/>
        <a:lstStyle/>
        <a:p>
          <a:endParaRPr lang="en-US"/>
        </a:p>
      </dgm:t>
    </dgm:pt>
    <dgm:pt modelId="{0966A758-9655-4A17-9F1A-A36B5DDA4270}" type="pres">
      <dgm:prSet presAssocID="{8B52CB9D-A69F-4CE1-B5B6-92F4432A6287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02796-B185-4486-935B-660F9287D517}" type="pres">
      <dgm:prSet presAssocID="{8B52CB9D-A69F-4CE1-B5B6-92F4432A6287}" presName="invisiNode" presStyleLbl="node1" presStyleIdx="4" presStyleCnt="7"/>
      <dgm:spPr/>
    </dgm:pt>
    <dgm:pt modelId="{A7E6A0CD-6557-464D-AA89-B11766482961}" type="pres">
      <dgm:prSet presAssocID="{8B52CB9D-A69F-4CE1-B5B6-92F4432A6287}" presName="imagNode" presStyleLbl="fgImgPlac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79F5896-6A40-428E-ADB1-2FE480579419}" type="pres">
      <dgm:prSet presAssocID="{877075CA-A26F-498A-A8D1-473C926CF4D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9821FA5-9478-44C3-B666-32CEAA26445C}" type="pres">
      <dgm:prSet presAssocID="{52E0474C-7312-491D-9675-E75D500C3BDB}" presName="compNode" presStyleCnt="0"/>
      <dgm:spPr/>
    </dgm:pt>
    <dgm:pt modelId="{468AE2A8-D62C-4D7A-AF53-9BE2D0F316FF}" type="pres">
      <dgm:prSet presAssocID="{52E0474C-7312-491D-9675-E75D500C3BDB}" presName="bkgdShape" presStyleLbl="node1" presStyleIdx="5" presStyleCnt="7"/>
      <dgm:spPr/>
      <dgm:t>
        <a:bodyPr/>
        <a:lstStyle/>
        <a:p>
          <a:endParaRPr lang="en-US"/>
        </a:p>
      </dgm:t>
    </dgm:pt>
    <dgm:pt modelId="{36F74207-0206-4043-8563-C864AB5B3DF4}" type="pres">
      <dgm:prSet presAssocID="{52E0474C-7312-491D-9675-E75D500C3BDB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2C573-4044-4789-B363-76A86A740CC7}" type="pres">
      <dgm:prSet presAssocID="{52E0474C-7312-491D-9675-E75D500C3BDB}" presName="invisiNode" presStyleLbl="node1" presStyleIdx="5" presStyleCnt="7"/>
      <dgm:spPr/>
    </dgm:pt>
    <dgm:pt modelId="{23ACBCD6-E0AB-4481-BDCD-6A69E449ED7C}" type="pres">
      <dgm:prSet presAssocID="{52E0474C-7312-491D-9675-E75D500C3BDB}" presName="imagNode" presStyleLbl="f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6756CF2-47CC-492F-891F-437CDE1E7F5B}" type="pres">
      <dgm:prSet presAssocID="{1FB43423-4B7A-42DA-982D-46F479B41B2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69463B4-0511-4079-841E-D5BBC7BB76B9}" type="pres">
      <dgm:prSet presAssocID="{8E213983-0F98-4D53-AB4B-40E1072B7B0F}" presName="compNode" presStyleCnt="0"/>
      <dgm:spPr/>
    </dgm:pt>
    <dgm:pt modelId="{5E9FD75B-1509-49DB-A8CA-530767E55EDD}" type="pres">
      <dgm:prSet presAssocID="{8E213983-0F98-4D53-AB4B-40E1072B7B0F}" presName="bkgdShape" presStyleLbl="node1" presStyleIdx="6" presStyleCnt="7"/>
      <dgm:spPr/>
      <dgm:t>
        <a:bodyPr/>
        <a:lstStyle/>
        <a:p>
          <a:endParaRPr lang="en-US"/>
        </a:p>
      </dgm:t>
    </dgm:pt>
    <dgm:pt modelId="{B40BFDE4-A28B-4444-BAF0-EEB0C7D26B7A}" type="pres">
      <dgm:prSet presAssocID="{8E213983-0F98-4D53-AB4B-40E1072B7B0F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7AFA6C-C757-4D2E-88AA-CAF239CD2534}" type="pres">
      <dgm:prSet presAssocID="{8E213983-0F98-4D53-AB4B-40E1072B7B0F}" presName="invisiNode" presStyleLbl="node1" presStyleIdx="6" presStyleCnt="7"/>
      <dgm:spPr/>
    </dgm:pt>
    <dgm:pt modelId="{58E044FB-C4EC-4243-8CB4-D1AE67E736FD}" type="pres">
      <dgm:prSet presAssocID="{8E213983-0F98-4D53-AB4B-40E1072B7B0F}" presName="imagNode" presStyleLbl="f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D73B7004-06E2-4B2B-9063-5FEC7AD5756A}" type="presOf" srcId="{52E0474C-7312-491D-9675-E75D500C3BDB}" destId="{468AE2A8-D62C-4D7A-AF53-9BE2D0F316FF}" srcOrd="0" destOrd="0" presId="urn:microsoft.com/office/officeart/2005/8/layout/hList7"/>
    <dgm:cxn modelId="{D08285F6-EFFD-4716-ACDF-AABF5B973256}" type="presOf" srcId="{60822EB1-3CE0-4466-B38F-3F107C529562}" destId="{780DC465-2E13-48D4-BE09-A81897B38F04}" srcOrd="0" destOrd="0" presId="urn:microsoft.com/office/officeart/2005/8/layout/hList7"/>
    <dgm:cxn modelId="{07559D96-B72D-46A8-80A2-71092F40E321}" srcId="{C371BABA-705B-4E5A-BB9F-4B2CBC00EA98}" destId="{9455357F-4BAA-40A9-8151-897208725DF4}" srcOrd="0" destOrd="0" parTransId="{68EC6772-87D6-44A1-B1E5-E99ABCC2401A}" sibTransId="{60822EB1-3CE0-4466-B38F-3F107C529562}"/>
    <dgm:cxn modelId="{9ECD8ECA-5298-454F-8C2D-F4D61A6B6BB7}" srcId="{C371BABA-705B-4E5A-BB9F-4B2CBC00EA98}" destId="{8B52CB9D-A69F-4CE1-B5B6-92F4432A6287}" srcOrd="4" destOrd="0" parTransId="{36FE8FE0-D161-459F-8537-834A1BB888F6}" sibTransId="{877075CA-A26F-498A-A8D1-473C926CF4D8}"/>
    <dgm:cxn modelId="{605E3526-2BFC-4A99-9004-F3EA57222644}" type="presOf" srcId="{6971E5DB-7ACB-45F0-A525-8700EEB44B01}" destId="{4A88A584-3373-44C6-B499-3CBDD12ED33B}" srcOrd="0" destOrd="0" presId="urn:microsoft.com/office/officeart/2005/8/layout/hList7"/>
    <dgm:cxn modelId="{5373FAF0-6BEB-4177-B7C5-30C4EB96EE70}" type="presOf" srcId="{8E213983-0F98-4D53-AB4B-40E1072B7B0F}" destId="{5E9FD75B-1509-49DB-A8CA-530767E55EDD}" srcOrd="0" destOrd="0" presId="urn:microsoft.com/office/officeart/2005/8/layout/hList7"/>
    <dgm:cxn modelId="{2DE5DB45-17D5-47DD-A92E-1DB0F5EAE3E1}" srcId="{C371BABA-705B-4E5A-BB9F-4B2CBC00EA98}" destId="{B3CE7437-4B10-4B16-8B86-61A4D02F7DE9}" srcOrd="2" destOrd="0" parTransId="{1090D06D-C183-4D58-B7B4-F7FAD435E249}" sibTransId="{6971E5DB-7ACB-45F0-A525-8700EEB44B01}"/>
    <dgm:cxn modelId="{C619CD28-AAA4-48AF-B5DF-BF3A867BC347}" type="presOf" srcId="{8B52CB9D-A69F-4CE1-B5B6-92F4432A6287}" destId="{752CC0AA-12E3-4515-B945-F645C823B55D}" srcOrd="0" destOrd="0" presId="urn:microsoft.com/office/officeart/2005/8/layout/hList7"/>
    <dgm:cxn modelId="{64AE05BD-1AC5-4403-BEFB-C11164A8FBD0}" type="presOf" srcId="{C371BABA-705B-4E5A-BB9F-4B2CBC00EA98}" destId="{BD64596F-22DF-49E3-8B66-D3195C146391}" srcOrd="0" destOrd="0" presId="urn:microsoft.com/office/officeart/2005/8/layout/hList7"/>
    <dgm:cxn modelId="{F69A822A-32B1-4BE0-B551-7C8E72FDB316}" srcId="{C371BABA-705B-4E5A-BB9F-4B2CBC00EA98}" destId="{52E0474C-7312-491D-9675-E75D500C3BDB}" srcOrd="5" destOrd="0" parTransId="{5F913635-34C7-44D7-89CD-01ABE319D65C}" sibTransId="{1FB43423-4B7A-42DA-982D-46F479B41B23}"/>
    <dgm:cxn modelId="{CE66D177-B97F-4A86-8F49-9CFDD076A8AE}" type="presOf" srcId="{2AA28AC3-5E92-4881-8237-539D6F914495}" destId="{C829DDD6-4233-4F77-9EFE-3B28D467DC82}" srcOrd="1" destOrd="0" presId="urn:microsoft.com/office/officeart/2005/8/layout/hList7"/>
    <dgm:cxn modelId="{6EDD4A56-9B0C-4108-A1E7-76A371B07B61}" type="presOf" srcId="{1FB43423-4B7A-42DA-982D-46F479B41B23}" destId="{06756CF2-47CC-492F-891F-437CDE1E7F5B}" srcOrd="0" destOrd="0" presId="urn:microsoft.com/office/officeart/2005/8/layout/hList7"/>
    <dgm:cxn modelId="{34CFC3D2-C44C-4CE2-B8EF-63B806BFAB0D}" type="presOf" srcId="{8E213983-0F98-4D53-AB4B-40E1072B7B0F}" destId="{B40BFDE4-A28B-4444-BAF0-EEB0C7D26B7A}" srcOrd="1" destOrd="0" presId="urn:microsoft.com/office/officeart/2005/8/layout/hList7"/>
    <dgm:cxn modelId="{A988DEBE-D53E-4A08-B518-0B22BBC9C894}" type="presOf" srcId="{D9F4DA6F-3659-48AF-A995-3CE22C09FBE0}" destId="{34846053-A38C-45F1-9571-E1175FFAE6FB}" srcOrd="0" destOrd="0" presId="urn:microsoft.com/office/officeart/2005/8/layout/hList7"/>
    <dgm:cxn modelId="{14EE1743-C25B-4B65-A120-8D193184555E}" srcId="{C371BABA-705B-4E5A-BB9F-4B2CBC00EA98}" destId="{2AA28AC3-5E92-4881-8237-539D6F914495}" srcOrd="1" destOrd="0" parTransId="{7B3BC41E-714F-440A-8ED2-980B4B3E559A}" sibTransId="{B37D6928-1DAE-49E4-9BDE-AE7DF8FB0B8A}"/>
    <dgm:cxn modelId="{1973430E-F81B-425C-A456-E4E039D8608F}" type="presOf" srcId="{9455357F-4BAA-40A9-8151-897208725DF4}" destId="{CC4C8B6E-8715-4CD2-8E50-4EF8B5CAAA2C}" srcOrd="0" destOrd="0" presId="urn:microsoft.com/office/officeart/2005/8/layout/hList7"/>
    <dgm:cxn modelId="{FC0C7CA1-7129-4F33-BDBE-7026D2A486DB}" type="presOf" srcId="{B3CE7437-4B10-4B16-8B86-61A4D02F7DE9}" destId="{69DD0A30-E144-4349-9C9B-74F4E46654F9}" srcOrd="0" destOrd="0" presId="urn:microsoft.com/office/officeart/2005/8/layout/hList7"/>
    <dgm:cxn modelId="{43899F10-0F42-41E6-AFC2-1D8341A9E797}" srcId="{C371BABA-705B-4E5A-BB9F-4B2CBC00EA98}" destId="{8E213983-0F98-4D53-AB4B-40E1072B7B0F}" srcOrd="6" destOrd="0" parTransId="{A00F0FBD-D36A-43CB-BF40-4E9869313432}" sibTransId="{44B595B7-3506-47F3-B2C0-B7A00A404633}"/>
    <dgm:cxn modelId="{BB49BAFC-E893-4C31-ABB1-C9D972D343C9}" type="presOf" srcId="{9C2B0218-74DE-4D71-A98D-FBB94B74DC93}" destId="{963810D7-6057-472D-892E-5F9DC3E00DB5}" srcOrd="0" destOrd="0" presId="urn:microsoft.com/office/officeart/2005/8/layout/hList7"/>
    <dgm:cxn modelId="{4B5CEDE7-6095-4858-96ED-C82CE4477CD4}" type="presOf" srcId="{B37D6928-1DAE-49E4-9BDE-AE7DF8FB0B8A}" destId="{6DE84DC5-513D-46D2-9AEA-978F9E83C68B}" srcOrd="0" destOrd="0" presId="urn:microsoft.com/office/officeart/2005/8/layout/hList7"/>
    <dgm:cxn modelId="{35F15825-9A76-4C29-A7FA-D89B2D145DFA}" type="presOf" srcId="{9455357F-4BAA-40A9-8151-897208725DF4}" destId="{AEDF8720-4690-46C0-A8A9-A13DAD0B230E}" srcOrd="1" destOrd="0" presId="urn:microsoft.com/office/officeart/2005/8/layout/hList7"/>
    <dgm:cxn modelId="{59C20A6B-431D-409C-9353-A5A4ADE90473}" srcId="{C371BABA-705B-4E5A-BB9F-4B2CBC00EA98}" destId="{9C2B0218-74DE-4D71-A98D-FBB94B74DC93}" srcOrd="3" destOrd="0" parTransId="{7D0DAAFE-2B72-43A1-9D69-DAAC28F5837F}" sibTransId="{D9F4DA6F-3659-48AF-A995-3CE22C09FBE0}"/>
    <dgm:cxn modelId="{0C3C96C6-86BA-4F1D-989E-4FDDAC1DA2D1}" type="presOf" srcId="{B3CE7437-4B10-4B16-8B86-61A4D02F7DE9}" destId="{B1CE91E8-DD95-460E-A874-A9C4865B5B26}" srcOrd="1" destOrd="0" presId="urn:microsoft.com/office/officeart/2005/8/layout/hList7"/>
    <dgm:cxn modelId="{9D6537AB-B1FF-4C4F-BC93-F93E5105E420}" type="presOf" srcId="{877075CA-A26F-498A-A8D1-473C926CF4D8}" destId="{A79F5896-6A40-428E-ADB1-2FE480579419}" srcOrd="0" destOrd="0" presId="urn:microsoft.com/office/officeart/2005/8/layout/hList7"/>
    <dgm:cxn modelId="{BC4909A9-5630-46E5-9FFA-F9A69EA4340A}" type="presOf" srcId="{9C2B0218-74DE-4D71-A98D-FBB94B74DC93}" destId="{8FBC8EBF-9D24-4E2E-83A4-2977D4836E0B}" srcOrd="1" destOrd="0" presId="urn:microsoft.com/office/officeart/2005/8/layout/hList7"/>
    <dgm:cxn modelId="{427F27BC-0AE9-4026-A371-CF92D4B07742}" type="presOf" srcId="{2AA28AC3-5E92-4881-8237-539D6F914495}" destId="{91CB74ED-191D-4EDE-BD98-454F7916CE44}" srcOrd="0" destOrd="0" presId="urn:microsoft.com/office/officeart/2005/8/layout/hList7"/>
    <dgm:cxn modelId="{5B90402C-8FE2-4770-AADC-056D2349CAE3}" type="presOf" srcId="{52E0474C-7312-491D-9675-E75D500C3BDB}" destId="{36F74207-0206-4043-8563-C864AB5B3DF4}" srcOrd="1" destOrd="0" presId="urn:microsoft.com/office/officeart/2005/8/layout/hList7"/>
    <dgm:cxn modelId="{EA4C5029-A077-4C12-8339-6E4990344581}" type="presOf" srcId="{8B52CB9D-A69F-4CE1-B5B6-92F4432A6287}" destId="{0966A758-9655-4A17-9F1A-A36B5DDA4270}" srcOrd="1" destOrd="0" presId="urn:microsoft.com/office/officeart/2005/8/layout/hList7"/>
    <dgm:cxn modelId="{2C05DFC5-F55C-42E7-9A97-D58853C97EE9}" type="presParOf" srcId="{BD64596F-22DF-49E3-8B66-D3195C146391}" destId="{B6CFD0F4-6A9F-452C-8BA2-632EA9F52580}" srcOrd="0" destOrd="0" presId="urn:microsoft.com/office/officeart/2005/8/layout/hList7"/>
    <dgm:cxn modelId="{9DBB350A-AAF8-40F5-939A-6B087BF53BD1}" type="presParOf" srcId="{BD64596F-22DF-49E3-8B66-D3195C146391}" destId="{88C96786-12D1-4F74-B051-A097C9C78223}" srcOrd="1" destOrd="0" presId="urn:microsoft.com/office/officeart/2005/8/layout/hList7"/>
    <dgm:cxn modelId="{53539053-F384-4669-8039-BC259507E972}" type="presParOf" srcId="{88C96786-12D1-4F74-B051-A097C9C78223}" destId="{C54FA7B7-0892-4285-89AE-45D451F8A69A}" srcOrd="0" destOrd="0" presId="urn:microsoft.com/office/officeart/2005/8/layout/hList7"/>
    <dgm:cxn modelId="{BA498FE5-8EC9-4DA5-8034-8138594C0A20}" type="presParOf" srcId="{C54FA7B7-0892-4285-89AE-45D451F8A69A}" destId="{CC4C8B6E-8715-4CD2-8E50-4EF8B5CAAA2C}" srcOrd="0" destOrd="0" presId="urn:microsoft.com/office/officeart/2005/8/layout/hList7"/>
    <dgm:cxn modelId="{C00D41CB-EA80-4571-9B9B-3050F523037F}" type="presParOf" srcId="{C54FA7B7-0892-4285-89AE-45D451F8A69A}" destId="{AEDF8720-4690-46C0-A8A9-A13DAD0B230E}" srcOrd="1" destOrd="0" presId="urn:microsoft.com/office/officeart/2005/8/layout/hList7"/>
    <dgm:cxn modelId="{7C1AF609-285A-4F8B-B65A-979A32B324D9}" type="presParOf" srcId="{C54FA7B7-0892-4285-89AE-45D451F8A69A}" destId="{799A9F7A-8271-4E1E-BF0A-093ED6222E6A}" srcOrd="2" destOrd="0" presId="urn:microsoft.com/office/officeart/2005/8/layout/hList7"/>
    <dgm:cxn modelId="{07D77800-5815-4668-BB5B-CA2A07680E8E}" type="presParOf" srcId="{C54FA7B7-0892-4285-89AE-45D451F8A69A}" destId="{B8F04951-6DEC-4AB6-961D-607E56A85520}" srcOrd="3" destOrd="0" presId="urn:microsoft.com/office/officeart/2005/8/layout/hList7"/>
    <dgm:cxn modelId="{DDDABAC7-D41B-44AA-BD38-4B2B9905988A}" type="presParOf" srcId="{88C96786-12D1-4F74-B051-A097C9C78223}" destId="{780DC465-2E13-48D4-BE09-A81897B38F04}" srcOrd="1" destOrd="0" presId="urn:microsoft.com/office/officeart/2005/8/layout/hList7"/>
    <dgm:cxn modelId="{EF8C8B72-C163-464B-9407-4AF74771D622}" type="presParOf" srcId="{88C96786-12D1-4F74-B051-A097C9C78223}" destId="{3AF168FB-4D6C-440E-A9FE-1D80F6BECFCE}" srcOrd="2" destOrd="0" presId="urn:microsoft.com/office/officeart/2005/8/layout/hList7"/>
    <dgm:cxn modelId="{489F10D1-D83A-4200-96A8-7E864B1A3886}" type="presParOf" srcId="{3AF168FB-4D6C-440E-A9FE-1D80F6BECFCE}" destId="{91CB74ED-191D-4EDE-BD98-454F7916CE44}" srcOrd="0" destOrd="0" presId="urn:microsoft.com/office/officeart/2005/8/layout/hList7"/>
    <dgm:cxn modelId="{0D659EB0-FF2C-4F06-8BE1-ACE50A9C59DE}" type="presParOf" srcId="{3AF168FB-4D6C-440E-A9FE-1D80F6BECFCE}" destId="{C829DDD6-4233-4F77-9EFE-3B28D467DC82}" srcOrd="1" destOrd="0" presId="urn:microsoft.com/office/officeart/2005/8/layout/hList7"/>
    <dgm:cxn modelId="{594394D6-754F-410A-9C45-91912CA50FB9}" type="presParOf" srcId="{3AF168FB-4D6C-440E-A9FE-1D80F6BECFCE}" destId="{462F49FE-CC24-4DAA-8B99-6F7A3A0FF3BF}" srcOrd="2" destOrd="0" presId="urn:microsoft.com/office/officeart/2005/8/layout/hList7"/>
    <dgm:cxn modelId="{C649F8C8-F639-4551-A610-FC97F45AB5D0}" type="presParOf" srcId="{3AF168FB-4D6C-440E-A9FE-1D80F6BECFCE}" destId="{F5852AFF-75A2-44FE-ABB2-2AB2CBB8C8C8}" srcOrd="3" destOrd="0" presId="urn:microsoft.com/office/officeart/2005/8/layout/hList7"/>
    <dgm:cxn modelId="{91059E70-76B5-4D31-932B-771C3C0F43C8}" type="presParOf" srcId="{88C96786-12D1-4F74-B051-A097C9C78223}" destId="{6DE84DC5-513D-46D2-9AEA-978F9E83C68B}" srcOrd="3" destOrd="0" presId="urn:microsoft.com/office/officeart/2005/8/layout/hList7"/>
    <dgm:cxn modelId="{242FE63E-DBEA-4F2B-98BA-28CC55907886}" type="presParOf" srcId="{88C96786-12D1-4F74-B051-A097C9C78223}" destId="{07ACE92B-587C-405E-9041-FFA6547D176B}" srcOrd="4" destOrd="0" presId="urn:microsoft.com/office/officeart/2005/8/layout/hList7"/>
    <dgm:cxn modelId="{DA40D09A-1656-4DE4-BCB7-5277B501D0F7}" type="presParOf" srcId="{07ACE92B-587C-405E-9041-FFA6547D176B}" destId="{69DD0A30-E144-4349-9C9B-74F4E46654F9}" srcOrd="0" destOrd="0" presId="urn:microsoft.com/office/officeart/2005/8/layout/hList7"/>
    <dgm:cxn modelId="{B9AD9471-8629-4801-9143-EBC28C179B02}" type="presParOf" srcId="{07ACE92B-587C-405E-9041-FFA6547D176B}" destId="{B1CE91E8-DD95-460E-A874-A9C4865B5B26}" srcOrd="1" destOrd="0" presId="urn:microsoft.com/office/officeart/2005/8/layout/hList7"/>
    <dgm:cxn modelId="{8D40B0D0-83B4-4CDF-9619-D91CD169863B}" type="presParOf" srcId="{07ACE92B-587C-405E-9041-FFA6547D176B}" destId="{99A3D0D2-2534-4229-97C8-3FE8EA199535}" srcOrd="2" destOrd="0" presId="urn:microsoft.com/office/officeart/2005/8/layout/hList7"/>
    <dgm:cxn modelId="{AD7826AD-56BD-43FA-8711-ACB05F7EF1F5}" type="presParOf" srcId="{07ACE92B-587C-405E-9041-FFA6547D176B}" destId="{C76DE257-584E-42AD-B0E3-0C6FD1348D86}" srcOrd="3" destOrd="0" presId="urn:microsoft.com/office/officeart/2005/8/layout/hList7"/>
    <dgm:cxn modelId="{26CBEAF9-5FAE-445D-A6E6-0D41057A57FB}" type="presParOf" srcId="{88C96786-12D1-4F74-B051-A097C9C78223}" destId="{4A88A584-3373-44C6-B499-3CBDD12ED33B}" srcOrd="5" destOrd="0" presId="urn:microsoft.com/office/officeart/2005/8/layout/hList7"/>
    <dgm:cxn modelId="{6B26BE6F-1010-4E65-8814-F4C001A8153F}" type="presParOf" srcId="{88C96786-12D1-4F74-B051-A097C9C78223}" destId="{E12503B1-5271-417B-BABC-1683DD8E00AF}" srcOrd="6" destOrd="0" presId="urn:microsoft.com/office/officeart/2005/8/layout/hList7"/>
    <dgm:cxn modelId="{F673BE7F-6107-4A11-A2B3-9B8E311BA4D5}" type="presParOf" srcId="{E12503B1-5271-417B-BABC-1683DD8E00AF}" destId="{963810D7-6057-472D-892E-5F9DC3E00DB5}" srcOrd="0" destOrd="0" presId="urn:microsoft.com/office/officeart/2005/8/layout/hList7"/>
    <dgm:cxn modelId="{365F058F-35CC-4917-BA1D-E716AB8DD628}" type="presParOf" srcId="{E12503B1-5271-417B-BABC-1683DD8E00AF}" destId="{8FBC8EBF-9D24-4E2E-83A4-2977D4836E0B}" srcOrd="1" destOrd="0" presId="urn:microsoft.com/office/officeart/2005/8/layout/hList7"/>
    <dgm:cxn modelId="{9C55AE2C-B7E0-48CF-9C1D-0BC9C7C50AAF}" type="presParOf" srcId="{E12503B1-5271-417B-BABC-1683DD8E00AF}" destId="{0CAE9CA3-4E3F-4811-B3BA-7AFFB54E2E7B}" srcOrd="2" destOrd="0" presId="urn:microsoft.com/office/officeart/2005/8/layout/hList7"/>
    <dgm:cxn modelId="{E85F75DF-8BF6-411D-B200-C46D34141E08}" type="presParOf" srcId="{E12503B1-5271-417B-BABC-1683DD8E00AF}" destId="{3227D62E-1DFB-4B62-8A0C-A826574924ED}" srcOrd="3" destOrd="0" presId="urn:microsoft.com/office/officeart/2005/8/layout/hList7"/>
    <dgm:cxn modelId="{6678E101-B7CC-41FE-A63D-2FA1821D6899}" type="presParOf" srcId="{88C96786-12D1-4F74-B051-A097C9C78223}" destId="{34846053-A38C-45F1-9571-E1175FFAE6FB}" srcOrd="7" destOrd="0" presId="urn:microsoft.com/office/officeart/2005/8/layout/hList7"/>
    <dgm:cxn modelId="{1F5A36EC-0C06-4875-9951-EEF856B18B69}" type="presParOf" srcId="{88C96786-12D1-4F74-B051-A097C9C78223}" destId="{7898E2EE-9C0A-4014-92C4-25DB2C57A550}" srcOrd="8" destOrd="0" presId="urn:microsoft.com/office/officeart/2005/8/layout/hList7"/>
    <dgm:cxn modelId="{90678304-EF60-47E2-997C-D8771253F118}" type="presParOf" srcId="{7898E2EE-9C0A-4014-92C4-25DB2C57A550}" destId="{752CC0AA-12E3-4515-B945-F645C823B55D}" srcOrd="0" destOrd="0" presId="urn:microsoft.com/office/officeart/2005/8/layout/hList7"/>
    <dgm:cxn modelId="{304A49BC-40FE-4546-8E3A-EFCACB46B147}" type="presParOf" srcId="{7898E2EE-9C0A-4014-92C4-25DB2C57A550}" destId="{0966A758-9655-4A17-9F1A-A36B5DDA4270}" srcOrd="1" destOrd="0" presId="urn:microsoft.com/office/officeart/2005/8/layout/hList7"/>
    <dgm:cxn modelId="{C1E12742-3B5E-4102-A2D4-976E0A967AB2}" type="presParOf" srcId="{7898E2EE-9C0A-4014-92C4-25DB2C57A550}" destId="{01F02796-B185-4486-935B-660F9287D517}" srcOrd="2" destOrd="0" presId="urn:microsoft.com/office/officeart/2005/8/layout/hList7"/>
    <dgm:cxn modelId="{899F6001-2ACA-4592-A711-ABD3863AFD96}" type="presParOf" srcId="{7898E2EE-9C0A-4014-92C4-25DB2C57A550}" destId="{A7E6A0CD-6557-464D-AA89-B11766482961}" srcOrd="3" destOrd="0" presId="urn:microsoft.com/office/officeart/2005/8/layout/hList7"/>
    <dgm:cxn modelId="{90027406-9303-485C-A1F0-BA3AD30E5D16}" type="presParOf" srcId="{88C96786-12D1-4F74-B051-A097C9C78223}" destId="{A79F5896-6A40-428E-ADB1-2FE480579419}" srcOrd="9" destOrd="0" presId="urn:microsoft.com/office/officeart/2005/8/layout/hList7"/>
    <dgm:cxn modelId="{DC362AF7-4EAB-4288-98D2-4358AD73A229}" type="presParOf" srcId="{88C96786-12D1-4F74-B051-A097C9C78223}" destId="{C9821FA5-9478-44C3-B666-32CEAA26445C}" srcOrd="10" destOrd="0" presId="urn:microsoft.com/office/officeart/2005/8/layout/hList7"/>
    <dgm:cxn modelId="{C9E0D521-48C3-4447-A061-6F8920BCDDE9}" type="presParOf" srcId="{C9821FA5-9478-44C3-B666-32CEAA26445C}" destId="{468AE2A8-D62C-4D7A-AF53-9BE2D0F316FF}" srcOrd="0" destOrd="0" presId="urn:microsoft.com/office/officeart/2005/8/layout/hList7"/>
    <dgm:cxn modelId="{4E63086A-FFF6-416E-A235-7A306BF1F308}" type="presParOf" srcId="{C9821FA5-9478-44C3-B666-32CEAA26445C}" destId="{36F74207-0206-4043-8563-C864AB5B3DF4}" srcOrd="1" destOrd="0" presId="urn:microsoft.com/office/officeart/2005/8/layout/hList7"/>
    <dgm:cxn modelId="{5FAF1BA1-A13B-4943-9814-F00C7642C71C}" type="presParOf" srcId="{C9821FA5-9478-44C3-B666-32CEAA26445C}" destId="{BA32C573-4044-4789-B363-76A86A740CC7}" srcOrd="2" destOrd="0" presId="urn:microsoft.com/office/officeart/2005/8/layout/hList7"/>
    <dgm:cxn modelId="{AAE5F756-1BCE-4E72-945B-7227452EAA7F}" type="presParOf" srcId="{C9821FA5-9478-44C3-B666-32CEAA26445C}" destId="{23ACBCD6-E0AB-4481-BDCD-6A69E449ED7C}" srcOrd="3" destOrd="0" presId="urn:microsoft.com/office/officeart/2005/8/layout/hList7"/>
    <dgm:cxn modelId="{AD82A159-686A-4C58-828E-17A220D3C18A}" type="presParOf" srcId="{88C96786-12D1-4F74-B051-A097C9C78223}" destId="{06756CF2-47CC-492F-891F-437CDE1E7F5B}" srcOrd="11" destOrd="0" presId="urn:microsoft.com/office/officeart/2005/8/layout/hList7"/>
    <dgm:cxn modelId="{385BE055-9F99-487A-9F9A-62C8FA09A69A}" type="presParOf" srcId="{88C96786-12D1-4F74-B051-A097C9C78223}" destId="{969463B4-0511-4079-841E-D5BBC7BB76B9}" srcOrd="12" destOrd="0" presId="urn:microsoft.com/office/officeart/2005/8/layout/hList7"/>
    <dgm:cxn modelId="{33628F82-5BE6-4AA1-9CE6-1B7D91E3C6F4}" type="presParOf" srcId="{969463B4-0511-4079-841E-D5BBC7BB76B9}" destId="{5E9FD75B-1509-49DB-A8CA-530767E55EDD}" srcOrd="0" destOrd="0" presId="urn:microsoft.com/office/officeart/2005/8/layout/hList7"/>
    <dgm:cxn modelId="{74A979C4-334F-4BB2-93E8-FC5A73121294}" type="presParOf" srcId="{969463B4-0511-4079-841E-D5BBC7BB76B9}" destId="{B40BFDE4-A28B-4444-BAF0-EEB0C7D26B7A}" srcOrd="1" destOrd="0" presId="urn:microsoft.com/office/officeart/2005/8/layout/hList7"/>
    <dgm:cxn modelId="{5AA91274-F45D-4391-8ACA-85B2482545BF}" type="presParOf" srcId="{969463B4-0511-4079-841E-D5BBC7BB76B9}" destId="{9E7AFA6C-C757-4D2E-88AA-CAF239CD2534}" srcOrd="2" destOrd="0" presId="urn:microsoft.com/office/officeart/2005/8/layout/hList7"/>
    <dgm:cxn modelId="{214981A4-D73D-4B20-B18A-1C765221C434}" type="presParOf" srcId="{969463B4-0511-4079-841E-D5BBC7BB76B9}" destId="{58E044FB-C4EC-4243-8CB4-D1AE67E736F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371BABA-705B-4E5A-BB9F-4B2CBC00EA98}" type="doc">
      <dgm:prSet loTypeId="urn:microsoft.com/office/officeart/2005/8/layout/hList7" loCatId="list" qsTypeId="urn:microsoft.com/office/officeart/2005/8/quickstyle/simple1" qsCatId="simple" csTypeId="urn:microsoft.com/office/officeart/2005/8/colors/accent6_4" csCatId="accent6" phldr="1"/>
      <dgm:spPr/>
    </dgm:pt>
    <dgm:pt modelId="{2AA28AC3-5E92-4881-8237-539D6F914495}">
      <dgm:prSet phldrT="[Text]" custT="1"/>
      <dgm:spPr/>
      <dgm:t>
        <a:bodyPr/>
        <a:lstStyle/>
        <a:p>
          <a:r>
            <a:rPr lang="en-US" sz="2000" dirty="0" smtClean="0"/>
            <a:t>#2 Attachment &amp; Relationships</a:t>
          </a:r>
        </a:p>
        <a:p>
          <a:r>
            <a:rPr lang="en-US" sz="2400" b="1" dirty="0" smtClean="0"/>
            <a:t>Developmental Injuries</a:t>
          </a:r>
        </a:p>
        <a:p>
          <a:endParaRPr lang="en-US" sz="2400" b="1" dirty="0" smtClean="0"/>
        </a:p>
        <a:p>
          <a:endParaRPr lang="en-US" sz="2400" b="1" dirty="0" smtClean="0"/>
        </a:p>
        <a:p>
          <a:endParaRPr lang="en-US" sz="2400" b="1" dirty="0" smtClean="0"/>
        </a:p>
        <a:p>
          <a:r>
            <a:rPr lang="en-US" sz="2400" b="1" dirty="0" smtClean="0"/>
            <a:t> </a:t>
          </a:r>
        </a:p>
        <a:p>
          <a:endParaRPr lang="en-US" sz="2000" b="1" dirty="0" smtClean="0"/>
        </a:p>
        <a:p>
          <a:endParaRPr lang="en-US" sz="2000" dirty="0" smtClean="0"/>
        </a:p>
        <a:p>
          <a:endParaRPr lang="en-US" sz="2000" dirty="0" smtClean="0"/>
        </a:p>
        <a:p>
          <a:r>
            <a:rPr lang="en-US" sz="2000" dirty="0" smtClean="0"/>
            <a:t> </a:t>
          </a:r>
          <a:endParaRPr lang="en-US" sz="2000" dirty="0"/>
        </a:p>
      </dgm:t>
    </dgm:pt>
    <dgm:pt modelId="{B37D6928-1DAE-49E4-9BDE-AE7DF8FB0B8A}" type="sibTrans" cxnId="{14EE1743-C25B-4B65-A120-8D193184555E}">
      <dgm:prSet/>
      <dgm:spPr/>
      <dgm:t>
        <a:bodyPr/>
        <a:lstStyle/>
        <a:p>
          <a:endParaRPr lang="en-US"/>
        </a:p>
      </dgm:t>
    </dgm:pt>
    <dgm:pt modelId="{7B3BC41E-714F-440A-8ED2-980B4B3E559A}" type="parTrans" cxnId="{14EE1743-C25B-4B65-A120-8D193184555E}">
      <dgm:prSet/>
      <dgm:spPr/>
      <dgm:t>
        <a:bodyPr/>
        <a:lstStyle/>
        <a:p>
          <a:endParaRPr lang="en-US"/>
        </a:p>
      </dgm:t>
    </dgm:pt>
    <dgm:pt modelId="{BD64596F-22DF-49E3-8B66-D3195C146391}" type="pres">
      <dgm:prSet presAssocID="{C371BABA-705B-4E5A-BB9F-4B2CBC00EA98}" presName="Name0" presStyleCnt="0">
        <dgm:presLayoutVars>
          <dgm:dir/>
          <dgm:resizeHandles val="exact"/>
        </dgm:presLayoutVars>
      </dgm:prSet>
      <dgm:spPr/>
    </dgm:pt>
    <dgm:pt modelId="{B6CFD0F4-6A9F-452C-8BA2-632EA9F52580}" type="pres">
      <dgm:prSet presAssocID="{C371BABA-705B-4E5A-BB9F-4B2CBC00EA98}" presName="fgShape" presStyleLbl="fgShp" presStyleIdx="0" presStyleCnt="1" custFlipVert="1" custFlipHor="0" custScaleX="933" custScaleY="13574" custLinFactNeighborX="1621" custLinFactNeighborY="48485"/>
      <dgm:spPr/>
    </dgm:pt>
    <dgm:pt modelId="{88C96786-12D1-4F74-B051-A097C9C78223}" type="pres">
      <dgm:prSet presAssocID="{C371BABA-705B-4E5A-BB9F-4B2CBC00EA98}" presName="linComp" presStyleCnt="0"/>
      <dgm:spPr/>
    </dgm:pt>
    <dgm:pt modelId="{3AF168FB-4D6C-440E-A9FE-1D80F6BECFCE}" type="pres">
      <dgm:prSet presAssocID="{2AA28AC3-5E92-4881-8237-539D6F914495}" presName="compNode" presStyleCnt="0"/>
      <dgm:spPr/>
    </dgm:pt>
    <dgm:pt modelId="{91CB74ED-191D-4EDE-BD98-454F7916CE44}" type="pres">
      <dgm:prSet presAssocID="{2AA28AC3-5E92-4881-8237-539D6F914495}" presName="bkgdShape" presStyleLbl="node1" presStyleIdx="0" presStyleCnt="1" custLinFactNeighborY="-165"/>
      <dgm:spPr/>
      <dgm:t>
        <a:bodyPr/>
        <a:lstStyle/>
        <a:p>
          <a:endParaRPr lang="en-US"/>
        </a:p>
      </dgm:t>
    </dgm:pt>
    <dgm:pt modelId="{C829DDD6-4233-4F77-9EFE-3B28D467DC82}" type="pres">
      <dgm:prSet presAssocID="{2AA28AC3-5E92-4881-8237-539D6F914495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F49FE-CC24-4DAA-8B99-6F7A3A0FF3BF}" type="pres">
      <dgm:prSet presAssocID="{2AA28AC3-5E92-4881-8237-539D6F914495}" presName="invisiNode" presStyleLbl="node1" presStyleIdx="0" presStyleCnt="1"/>
      <dgm:spPr/>
    </dgm:pt>
    <dgm:pt modelId="{F5852AFF-75A2-44FE-ABB2-2AB2CBB8C8C8}" type="pres">
      <dgm:prSet presAssocID="{2AA28AC3-5E92-4881-8237-539D6F914495}" presName="imagNode" presStyleLbl="fgImgPlace1" presStyleIdx="0" presStyleCnt="1" custScaleX="79870" custScaleY="77525" custLinFactNeighborY="-2306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279BC279-A98D-4B08-AF5F-70B9BA4A90FC}" type="presOf" srcId="{2AA28AC3-5E92-4881-8237-539D6F914495}" destId="{91CB74ED-191D-4EDE-BD98-454F7916CE44}" srcOrd="0" destOrd="0" presId="urn:microsoft.com/office/officeart/2005/8/layout/hList7"/>
    <dgm:cxn modelId="{707F1949-1672-4554-BE33-042EB9F28D59}" type="presOf" srcId="{C371BABA-705B-4E5A-BB9F-4B2CBC00EA98}" destId="{BD64596F-22DF-49E3-8B66-D3195C146391}" srcOrd="0" destOrd="0" presId="urn:microsoft.com/office/officeart/2005/8/layout/hList7"/>
    <dgm:cxn modelId="{14EE1743-C25B-4B65-A120-8D193184555E}" srcId="{C371BABA-705B-4E5A-BB9F-4B2CBC00EA98}" destId="{2AA28AC3-5E92-4881-8237-539D6F914495}" srcOrd="0" destOrd="0" parTransId="{7B3BC41E-714F-440A-8ED2-980B4B3E559A}" sibTransId="{B37D6928-1DAE-49E4-9BDE-AE7DF8FB0B8A}"/>
    <dgm:cxn modelId="{35F3509B-F4EB-4A35-A473-0F2C2C901E15}" type="presOf" srcId="{2AA28AC3-5E92-4881-8237-539D6F914495}" destId="{C829DDD6-4233-4F77-9EFE-3B28D467DC82}" srcOrd="1" destOrd="0" presId="urn:microsoft.com/office/officeart/2005/8/layout/hList7"/>
    <dgm:cxn modelId="{2DD5DF24-4713-42F7-94EE-A2A2C4CAE20E}" type="presParOf" srcId="{BD64596F-22DF-49E3-8B66-D3195C146391}" destId="{B6CFD0F4-6A9F-452C-8BA2-632EA9F52580}" srcOrd="0" destOrd="0" presId="urn:microsoft.com/office/officeart/2005/8/layout/hList7"/>
    <dgm:cxn modelId="{DDDD846E-52EB-4021-9121-F4892E37EEF2}" type="presParOf" srcId="{BD64596F-22DF-49E3-8B66-D3195C146391}" destId="{88C96786-12D1-4F74-B051-A097C9C78223}" srcOrd="1" destOrd="0" presId="urn:microsoft.com/office/officeart/2005/8/layout/hList7"/>
    <dgm:cxn modelId="{462959CD-83A3-40A3-B15C-2F33958480B9}" type="presParOf" srcId="{88C96786-12D1-4F74-B051-A097C9C78223}" destId="{3AF168FB-4D6C-440E-A9FE-1D80F6BECFCE}" srcOrd="0" destOrd="0" presId="urn:microsoft.com/office/officeart/2005/8/layout/hList7"/>
    <dgm:cxn modelId="{3198E8D0-1A9D-4716-B7AB-14B84A353097}" type="presParOf" srcId="{3AF168FB-4D6C-440E-A9FE-1D80F6BECFCE}" destId="{91CB74ED-191D-4EDE-BD98-454F7916CE44}" srcOrd="0" destOrd="0" presId="urn:microsoft.com/office/officeart/2005/8/layout/hList7"/>
    <dgm:cxn modelId="{236FCF3E-B942-4786-997F-94C5DC8248DF}" type="presParOf" srcId="{3AF168FB-4D6C-440E-A9FE-1D80F6BECFCE}" destId="{C829DDD6-4233-4F77-9EFE-3B28D467DC82}" srcOrd="1" destOrd="0" presId="urn:microsoft.com/office/officeart/2005/8/layout/hList7"/>
    <dgm:cxn modelId="{D50BE885-10A7-4A44-80A1-D26BA595DEBA}" type="presParOf" srcId="{3AF168FB-4D6C-440E-A9FE-1D80F6BECFCE}" destId="{462F49FE-CC24-4DAA-8B99-6F7A3A0FF3BF}" srcOrd="2" destOrd="0" presId="urn:microsoft.com/office/officeart/2005/8/layout/hList7"/>
    <dgm:cxn modelId="{A886C1BB-2C79-4B2C-879A-2875452CD86F}" type="presParOf" srcId="{3AF168FB-4D6C-440E-A9FE-1D80F6BECFCE}" destId="{F5852AFF-75A2-44FE-ABB2-2AB2CBB8C8C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371BABA-705B-4E5A-BB9F-4B2CBC00EA98}" type="doc">
      <dgm:prSet loTypeId="urn:microsoft.com/office/officeart/2005/8/layout/hList7" loCatId="list" qsTypeId="urn:microsoft.com/office/officeart/2005/8/quickstyle/simple1" qsCatId="simple" csTypeId="urn:microsoft.com/office/officeart/2005/8/colors/accent6_4" csCatId="accent6" phldr="1"/>
      <dgm:spPr/>
    </dgm:pt>
    <dgm:pt modelId="{2AA28AC3-5E92-4881-8237-539D6F914495}">
      <dgm:prSet phldrT="[Text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2000" dirty="0" smtClean="0"/>
            <a:t>#2 Attachment &amp; Relationships</a:t>
          </a:r>
        </a:p>
        <a:p>
          <a:r>
            <a:rPr lang="en-US" sz="2400" b="1" dirty="0" smtClean="0"/>
            <a:t>Developmental Interventions</a:t>
          </a:r>
        </a:p>
        <a:p>
          <a:endParaRPr lang="en-US" sz="2400" b="1" dirty="0" smtClean="0"/>
        </a:p>
        <a:p>
          <a:r>
            <a:rPr lang="en-US" sz="2000" b="1" dirty="0" smtClean="0"/>
            <a:t> </a:t>
          </a:r>
        </a:p>
        <a:p>
          <a:endParaRPr lang="en-US" sz="2000" dirty="0" smtClean="0"/>
        </a:p>
        <a:p>
          <a:endParaRPr lang="en-US" sz="2000" dirty="0" smtClean="0"/>
        </a:p>
        <a:p>
          <a:r>
            <a:rPr lang="en-US" sz="2000" dirty="0" smtClean="0"/>
            <a:t> </a:t>
          </a:r>
          <a:endParaRPr lang="en-US" sz="2000" dirty="0"/>
        </a:p>
      </dgm:t>
    </dgm:pt>
    <dgm:pt modelId="{B37D6928-1DAE-49E4-9BDE-AE7DF8FB0B8A}" type="sibTrans" cxnId="{14EE1743-C25B-4B65-A120-8D193184555E}">
      <dgm:prSet/>
      <dgm:spPr/>
      <dgm:t>
        <a:bodyPr/>
        <a:lstStyle/>
        <a:p>
          <a:endParaRPr lang="en-US"/>
        </a:p>
      </dgm:t>
    </dgm:pt>
    <dgm:pt modelId="{7B3BC41E-714F-440A-8ED2-980B4B3E559A}" type="parTrans" cxnId="{14EE1743-C25B-4B65-A120-8D193184555E}">
      <dgm:prSet/>
      <dgm:spPr/>
      <dgm:t>
        <a:bodyPr/>
        <a:lstStyle/>
        <a:p>
          <a:endParaRPr lang="en-US"/>
        </a:p>
      </dgm:t>
    </dgm:pt>
    <dgm:pt modelId="{BD64596F-22DF-49E3-8B66-D3195C146391}" type="pres">
      <dgm:prSet presAssocID="{C371BABA-705B-4E5A-BB9F-4B2CBC00EA98}" presName="Name0" presStyleCnt="0">
        <dgm:presLayoutVars>
          <dgm:dir/>
          <dgm:resizeHandles val="exact"/>
        </dgm:presLayoutVars>
      </dgm:prSet>
      <dgm:spPr/>
    </dgm:pt>
    <dgm:pt modelId="{B6CFD0F4-6A9F-452C-8BA2-632EA9F52580}" type="pres">
      <dgm:prSet presAssocID="{C371BABA-705B-4E5A-BB9F-4B2CBC00EA98}" presName="fgShape" presStyleLbl="fgShp" presStyleIdx="0" presStyleCnt="1" custFlipVert="0" custFlipHor="0" custScaleX="466" custScaleY="19480" custLinFactNeighborX="54216" custLinFactNeighborY="48485"/>
      <dgm:spPr/>
    </dgm:pt>
    <dgm:pt modelId="{88C96786-12D1-4F74-B051-A097C9C78223}" type="pres">
      <dgm:prSet presAssocID="{C371BABA-705B-4E5A-BB9F-4B2CBC00EA98}" presName="linComp" presStyleCnt="0"/>
      <dgm:spPr/>
    </dgm:pt>
    <dgm:pt modelId="{3AF168FB-4D6C-440E-A9FE-1D80F6BECFCE}" type="pres">
      <dgm:prSet presAssocID="{2AA28AC3-5E92-4881-8237-539D6F914495}" presName="compNode" presStyleCnt="0"/>
      <dgm:spPr/>
    </dgm:pt>
    <dgm:pt modelId="{91CB74ED-191D-4EDE-BD98-454F7916CE44}" type="pres">
      <dgm:prSet presAssocID="{2AA28AC3-5E92-4881-8237-539D6F914495}" presName="bkgdShape" presStyleLbl="node1" presStyleIdx="0" presStyleCnt="1"/>
      <dgm:spPr/>
      <dgm:t>
        <a:bodyPr/>
        <a:lstStyle/>
        <a:p>
          <a:endParaRPr lang="en-US"/>
        </a:p>
      </dgm:t>
    </dgm:pt>
    <dgm:pt modelId="{C829DDD6-4233-4F77-9EFE-3B28D467DC82}" type="pres">
      <dgm:prSet presAssocID="{2AA28AC3-5E92-4881-8237-539D6F914495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F49FE-CC24-4DAA-8B99-6F7A3A0FF3BF}" type="pres">
      <dgm:prSet presAssocID="{2AA28AC3-5E92-4881-8237-539D6F914495}" presName="invisiNode" presStyleLbl="node1" presStyleIdx="0" presStyleCnt="1"/>
      <dgm:spPr/>
    </dgm:pt>
    <dgm:pt modelId="{F5852AFF-75A2-44FE-ABB2-2AB2CBB8C8C8}" type="pres">
      <dgm:prSet presAssocID="{2AA28AC3-5E92-4881-8237-539D6F914495}" presName="imagNode" presStyleLbl="fgImgPlace1" presStyleIdx="0" presStyleCnt="1" custLinFactNeighborY="-1196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210ED34D-4DB8-45AB-9AF7-790102674D75}" type="presOf" srcId="{2AA28AC3-5E92-4881-8237-539D6F914495}" destId="{C829DDD6-4233-4F77-9EFE-3B28D467DC82}" srcOrd="1" destOrd="0" presId="urn:microsoft.com/office/officeart/2005/8/layout/hList7"/>
    <dgm:cxn modelId="{14EE1743-C25B-4B65-A120-8D193184555E}" srcId="{C371BABA-705B-4E5A-BB9F-4B2CBC00EA98}" destId="{2AA28AC3-5E92-4881-8237-539D6F914495}" srcOrd="0" destOrd="0" parTransId="{7B3BC41E-714F-440A-8ED2-980B4B3E559A}" sibTransId="{B37D6928-1DAE-49E4-9BDE-AE7DF8FB0B8A}"/>
    <dgm:cxn modelId="{AA28AF23-0529-4BC6-88E4-23352B7690A9}" type="presOf" srcId="{C371BABA-705B-4E5A-BB9F-4B2CBC00EA98}" destId="{BD64596F-22DF-49E3-8B66-D3195C146391}" srcOrd="0" destOrd="0" presId="urn:microsoft.com/office/officeart/2005/8/layout/hList7"/>
    <dgm:cxn modelId="{2B045AA2-8CC2-41DD-8C9D-0A662E5442D9}" type="presOf" srcId="{2AA28AC3-5E92-4881-8237-539D6F914495}" destId="{91CB74ED-191D-4EDE-BD98-454F7916CE44}" srcOrd="0" destOrd="0" presId="urn:microsoft.com/office/officeart/2005/8/layout/hList7"/>
    <dgm:cxn modelId="{9460FAC2-32ED-4698-AFED-21C71210C0A0}" type="presParOf" srcId="{BD64596F-22DF-49E3-8B66-D3195C146391}" destId="{B6CFD0F4-6A9F-452C-8BA2-632EA9F52580}" srcOrd="0" destOrd="0" presId="urn:microsoft.com/office/officeart/2005/8/layout/hList7"/>
    <dgm:cxn modelId="{873320B8-1328-41C0-962B-C33F0426D32E}" type="presParOf" srcId="{BD64596F-22DF-49E3-8B66-D3195C146391}" destId="{88C96786-12D1-4F74-B051-A097C9C78223}" srcOrd="1" destOrd="0" presId="urn:microsoft.com/office/officeart/2005/8/layout/hList7"/>
    <dgm:cxn modelId="{E3A43208-C9E6-4732-89FF-420C76F1CBC2}" type="presParOf" srcId="{88C96786-12D1-4F74-B051-A097C9C78223}" destId="{3AF168FB-4D6C-440E-A9FE-1D80F6BECFCE}" srcOrd="0" destOrd="0" presId="urn:microsoft.com/office/officeart/2005/8/layout/hList7"/>
    <dgm:cxn modelId="{FAB2BFC6-74D0-497F-A609-0ED1EE33CE74}" type="presParOf" srcId="{3AF168FB-4D6C-440E-A9FE-1D80F6BECFCE}" destId="{91CB74ED-191D-4EDE-BD98-454F7916CE44}" srcOrd="0" destOrd="0" presId="urn:microsoft.com/office/officeart/2005/8/layout/hList7"/>
    <dgm:cxn modelId="{2506078C-3543-4B96-B040-2ACFB6622AC8}" type="presParOf" srcId="{3AF168FB-4D6C-440E-A9FE-1D80F6BECFCE}" destId="{C829DDD6-4233-4F77-9EFE-3B28D467DC82}" srcOrd="1" destOrd="0" presId="urn:microsoft.com/office/officeart/2005/8/layout/hList7"/>
    <dgm:cxn modelId="{844AD504-8717-4EEF-B272-1B921E4F9AD1}" type="presParOf" srcId="{3AF168FB-4D6C-440E-A9FE-1D80F6BECFCE}" destId="{462F49FE-CC24-4DAA-8B99-6F7A3A0FF3BF}" srcOrd="2" destOrd="0" presId="urn:microsoft.com/office/officeart/2005/8/layout/hList7"/>
    <dgm:cxn modelId="{E2B52352-CF23-4C6C-8255-1402D6BCF902}" type="presParOf" srcId="{3AF168FB-4D6C-440E-A9FE-1D80F6BECFCE}" destId="{F5852AFF-75A2-44FE-ABB2-2AB2CBB8C8C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371BABA-705B-4E5A-BB9F-4B2CBC00EA98}" type="doc">
      <dgm:prSet loTypeId="urn:microsoft.com/office/officeart/2005/8/layout/hList7" loCatId="list" qsTypeId="urn:microsoft.com/office/officeart/2005/8/quickstyle/simple1" qsCatId="simple" csTypeId="urn:microsoft.com/office/officeart/2005/8/colors/accent6_4" csCatId="accent6" phldr="1"/>
      <dgm:spPr/>
    </dgm:pt>
    <dgm:pt modelId="{9455357F-4BAA-40A9-8151-897208725DF4}">
      <dgm:prSet phldrT="[Text]"/>
      <dgm:spPr/>
      <dgm:t>
        <a:bodyPr/>
        <a:lstStyle/>
        <a:p>
          <a:r>
            <a:rPr lang="en-US" dirty="0" smtClean="0"/>
            <a:t>#1 </a:t>
          </a:r>
        </a:p>
        <a:p>
          <a:r>
            <a:rPr lang="en-US" dirty="0" smtClean="0"/>
            <a:t>Physiology:</a:t>
          </a:r>
        </a:p>
        <a:p>
          <a:r>
            <a:rPr lang="en-US" dirty="0" smtClean="0"/>
            <a:t>Body &amp; Brain</a:t>
          </a:r>
          <a:endParaRPr lang="en-US" dirty="0"/>
        </a:p>
      </dgm:t>
    </dgm:pt>
    <dgm:pt modelId="{68EC6772-87D6-44A1-B1E5-E99ABCC2401A}" type="parTrans" cxnId="{07559D96-B72D-46A8-80A2-71092F40E321}">
      <dgm:prSet/>
      <dgm:spPr/>
      <dgm:t>
        <a:bodyPr/>
        <a:lstStyle/>
        <a:p>
          <a:endParaRPr lang="en-US"/>
        </a:p>
      </dgm:t>
    </dgm:pt>
    <dgm:pt modelId="{60822EB1-3CE0-4466-B38F-3F107C529562}" type="sibTrans" cxnId="{07559D96-B72D-46A8-80A2-71092F40E321}">
      <dgm:prSet/>
      <dgm:spPr/>
      <dgm:t>
        <a:bodyPr/>
        <a:lstStyle/>
        <a:p>
          <a:endParaRPr lang="en-US"/>
        </a:p>
      </dgm:t>
    </dgm:pt>
    <dgm:pt modelId="{2AA28AC3-5E92-4881-8237-539D6F914495}">
      <dgm:prSet phldrT="[Text]"/>
      <dgm:spPr/>
      <dgm:t>
        <a:bodyPr/>
        <a:lstStyle/>
        <a:p>
          <a:r>
            <a:rPr lang="en-US" dirty="0" smtClean="0"/>
            <a:t>#2</a:t>
          </a:r>
        </a:p>
        <a:p>
          <a:r>
            <a:rPr lang="en-US" dirty="0" smtClean="0"/>
            <a:t>Attachment &amp; Relationships </a:t>
          </a:r>
          <a:endParaRPr lang="en-US" dirty="0"/>
        </a:p>
      </dgm:t>
    </dgm:pt>
    <dgm:pt modelId="{7B3BC41E-714F-440A-8ED2-980B4B3E559A}" type="parTrans" cxnId="{14EE1743-C25B-4B65-A120-8D193184555E}">
      <dgm:prSet/>
      <dgm:spPr/>
      <dgm:t>
        <a:bodyPr/>
        <a:lstStyle/>
        <a:p>
          <a:endParaRPr lang="en-US"/>
        </a:p>
      </dgm:t>
    </dgm:pt>
    <dgm:pt modelId="{B37D6928-1DAE-49E4-9BDE-AE7DF8FB0B8A}" type="sibTrans" cxnId="{14EE1743-C25B-4B65-A120-8D193184555E}">
      <dgm:prSet/>
      <dgm:spPr/>
      <dgm:t>
        <a:bodyPr/>
        <a:lstStyle/>
        <a:p>
          <a:endParaRPr lang="en-US"/>
        </a:p>
      </dgm:t>
    </dgm:pt>
    <dgm:pt modelId="{B3CE7437-4B10-4B16-8B86-61A4D02F7DE9}">
      <dgm:prSet phldrT="[Text]"/>
      <dgm:spPr/>
      <dgm:t>
        <a:bodyPr/>
        <a:lstStyle/>
        <a:p>
          <a:r>
            <a:rPr lang="en-US" dirty="0" smtClean="0"/>
            <a:t>#3</a:t>
          </a:r>
        </a:p>
        <a:p>
          <a:r>
            <a:rPr lang="en-US" dirty="0" smtClean="0"/>
            <a:t>Emotion Regulation </a:t>
          </a:r>
        </a:p>
        <a:p>
          <a:endParaRPr lang="en-US" dirty="0"/>
        </a:p>
      </dgm:t>
    </dgm:pt>
    <dgm:pt modelId="{1090D06D-C183-4D58-B7B4-F7FAD435E249}" type="parTrans" cxnId="{2DE5DB45-17D5-47DD-A92E-1DB0F5EAE3E1}">
      <dgm:prSet/>
      <dgm:spPr/>
      <dgm:t>
        <a:bodyPr/>
        <a:lstStyle/>
        <a:p>
          <a:endParaRPr lang="en-US"/>
        </a:p>
      </dgm:t>
    </dgm:pt>
    <dgm:pt modelId="{6971E5DB-7ACB-45F0-A525-8700EEB44B01}" type="sibTrans" cxnId="{2DE5DB45-17D5-47DD-A92E-1DB0F5EAE3E1}">
      <dgm:prSet/>
      <dgm:spPr/>
      <dgm:t>
        <a:bodyPr/>
        <a:lstStyle/>
        <a:p>
          <a:endParaRPr lang="en-US"/>
        </a:p>
      </dgm:t>
    </dgm:pt>
    <dgm:pt modelId="{9C2B0218-74DE-4D71-A98D-FBB94B74DC93}">
      <dgm:prSet/>
      <dgm:spPr/>
      <dgm:t>
        <a:bodyPr/>
        <a:lstStyle/>
        <a:p>
          <a:r>
            <a:rPr lang="en-US" dirty="0" smtClean="0"/>
            <a:t>#4</a:t>
          </a:r>
        </a:p>
        <a:p>
          <a:r>
            <a:rPr lang="en-US" dirty="0" smtClean="0"/>
            <a:t>Cognition &amp; Learning</a:t>
          </a:r>
        </a:p>
        <a:p>
          <a:endParaRPr lang="en-US" dirty="0"/>
        </a:p>
      </dgm:t>
    </dgm:pt>
    <dgm:pt modelId="{7D0DAAFE-2B72-43A1-9D69-DAAC28F5837F}" type="parTrans" cxnId="{59C20A6B-431D-409C-9353-A5A4ADE90473}">
      <dgm:prSet/>
      <dgm:spPr/>
      <dgm:t>
        <a:bodyPr/>
        <a:lstStyle/>
        <a:p>
          <a:endParaRPr lang="en-US"/>
        </a:p>
      </dgm:t>
    </dgm:pt>
    <dgm:pt modelId="{D9F4DA6F-3659-48AF-A995-3CE22C09FBE0}" type="sibTrans" cxnId="{59C20A6B-431D-409C-9353-A5A4ADE90473}">
      <dgm:prSet/>
      <dgm:spPr/>
      <dgm:t>
        <a:bodyPr/>
        <a:lstStyle/>
        <a:p>
          <a:endParaRPr lang="en-US"/>
        </a:p>
      </dgm:t>
    </dgm:pt>
    <dgm:pt modelId="{8B52CB9D-A69F-4CE1-B5B6-92F4432A6287}">
      <dgm:prSet/>
      <dgm:spPr/>
      <dgm:t>
        <a:bodyPr/>
        <a:lstStyle/>
        <a:p>
          <a:r>
            <a:rPr lang="en-US" dirty="0" smtClean="0"/>
            <a:t>#5</a:t>
          </a:r>
        </a:p>
        <a:p>
          <a:r>
            <a:rPr lang="en-US" dirty="0" smtClean="0"/>
            <a:t>Behavioral Control</a:t>
          </a:r>
        </a:p>
        <a:p>
          <a:endParaRPr lang="en-US" dirty="0"/>
        </a:p>
      </dgm:t>
    </dgm:pt>
    <dgm:pt modelId="{36FE8FE0-D161-459F-8537-834A1BB888F6}" type="parTrans" cxnId="{9ECD8ECA-5298-454F-8C2D-F4D61A6B6BB7}">
      <dgm:prSet/>
      <dgm:spPr/>
      <dgm:t>
        <a:bodyPr/>
        <a:lstStyle/>
        <a:p>
          <a:endParaRPr lang="en-US"/>
        </a:p>
      </dgm:t>
    </dgm:pt>
    <dgm:pt modelId="{877075CA-A26F-498A-A8D1-473C926CF4D8}" type="sibTrans" cxnId="{9ECD8ECA-5298-454F-8C2D-F4D61A6B6BB7}">
      <dgm:prSet/>
      <dgm:spPr/>
      <dgm:t>
        <a:bodyPr/>
        <a:lstStyle/>
        <a:p>
          <a:endParaRPr lang="en-US"/>
        </a:p>
      </dgm:t>
    </dgm:pt>
    <dgm:pt modelId="{52E0474C-7312-491D-9675-E75D500C3BDB}">
      <dgm:prSet/>
      <dgm:spPr/>
      <dgm:t>
        <a:bodyPr/>
        <a:lstStyle/>
        <a:p>
          <a:endParaRPr lang="en-US" dirty="0" smtClean="0"/>
        </a:p>
        <a:p>
          <a:r>
            <a:rPr lang="en-US" dirty="0" smtClean="0"/>
            <a:t>#6</a:t>
          </a:r>
        </a:p>
        <a:p>
          <a:r>
            <a:rPr lang="en-US" dirty="0" smtClean="0"/>
            <a:t>Dissociation</a:t>
          </a:r>
        </a:p>
        <a:p>
          <a:endParaRPr lang="en-US" dirty="0" smtClean="0"/>
        </a:p>
        <a:p>
          <a:endParaRPr lang="en-US" dirty="0"/>
        </a:p>
      </dgm:t>
    </dgm:pt>
    <dgm:pt modelId="{5F913635-34C7-44D7-89CD-01ABE319D65C}" type="parTrans" cxnId="{F69A822A-32B1-4BE0-B551-7C8E72FDB316}">
      <dgm:prSet/>
      <dgm:spPr/>
      <dgm:t>
        <a:bodyPr/>
        <a:lstStyle/>
        <a:p>
          <a:endParaRPr lang="en-US"/>
        </a:p>
      </dgm:t>
    </dgm:pt>
    <dgm:pt modelId="{1FB43423-4B7A-42DA-982D-46F479B41B23}" type="sibTrans" cxnId="{F69A822A-32B1-4BE0-B551-7C8E72FDB316}">
      <dgm:prSet/>
      <dgm:spPr/>
      <dgm:t>
        <a:bodyPr/>
        <a:lstStyle/>
        <a:p>
          <a:endParaRPr lang="en-US"/>
        </a:p>
      </dgm:t>
    </dgm:pt>
    <dgm:pt modelId="{8E213983-0F98-4D53-AB4B-40E1072B7B0F}">
      <dgm:prSet/>
      <dgm:spPr/>
      <dgm:t>
        <a:bodyPr/>
        <a:lstStyle/>
        <a:p>
          <a:r>
            <a:rPr lang="en-US" dirty="0" smtClean="0"/>
            <a:t>#7</a:t>
          </a:r>
        </a:p>
        <a:p>
          <a:r>
            <a:rPr lang="en-US" dirty="0" smtClean="0"/>
            <a:t>Self-esteem &amp; Future Orientation </a:t>
          </a:r>
          <a:endParaRPr lang="en-US" dirty="0"/>
        </a:p>
      </dgm:t>
    </dgm:pt>
    <dgm:pt modelId="{A00F0FBD-D36A-43CB-BF40-4E9869313432}" type="parTrans" cxnId="{43899F10-0F42-41E6-AFC2-1D8341A9E797}">
      <dgm:prSet/>
      <dgm:spPr/>
      <dgm:t>
        <a:bodyPr/>
        <a:lstStyle/>
        <a:p>
          <a:endParaRPr lang="en-US"/>
        </a:p>
      </dgm:t>
    </dgm:pt>
    <dgm:pt modelId="{44B595B7-3506-47F3-B2C0-B7A00A404633}" type="sibTrans" cxnId="{43899F10-0F42-41E6-AFC2-1D8341A9E797}">
      <dgm:prSet/>
      <dgm:spPr/>
      <dgm:t>
        <a:bodyPr/>
        <a:lstStyle/>
        <a:p>
          <a:endParaRPr lang="en-US"/>
        </a:p>
      </dgm:t>
    </dgm:pt>
    <dgm:pt modelId="{BD64596F-22DF-49E3-8B66-D3195C146391}" type="pres">
      <dgm:prSet presAssocID="{C371BABA-705B-4E5A-BB9F-4B2CBC00EA98}" presName="Name0" presStyleCnt="0">
        <dgm:presLayoutVars>
          <dgm:dir/>
          <dgm:resizeHandles val="exact"/>
        </dgm:presLayoutVars>
      </dgm:prSet>
      <dgm:spPr/>
    </dgm:pt>
    <dgm:pt modelId="{B6CFD0F4-6A9F-452C-8BA2-632EA9F52580}" type="pres">
      <dgm:prSet presAssocID="{C371BABA-705B-4E5A-BB9F-4B2CBC00EA98}" presName="fgShape" presStyleLbl="fgShp" presStyleIdx="0" presStyleCnt="1" custFlipVert="1" custFlipHor="0" custScaleX="593" custScaleY="18182" custLinFactNeighborY="48485"/>
      <dgm:spPr/>
    </dgm:pt>
    <dgm:pt modelId="{88C96786-12D1-4F74-B051-A097C9C78223}" type="pres">
      <dgm:prSet presAssocID="{C371BABA-705B-4E5A-BB9F-4B2CBC00EA98}" presName="linComp" presStyleCnt="0"/>
      <dgm:spPr/>
    </dgm:pt>
    <dgm:pt modelId="{C54FA7B7-0892-4285-89AE-45D451F8A69A}" type="pres">
      <dgm:prSet presAssocID="{9455357F-4BAA-40A9-8151-897208725DF4}" presName="compNode" presStyleCnt="0"/>
      <dgm:spPr/>
    </dgm:pt>
    <dgm:pt modelId="{CC4C8B6E-8715-4CD2-8E50-4EF8B5CAAA2C}" type="pres">
      <dgm:prSet presAssocID="{9455357F-4BAA-40A9-8151-897208725DF4}" presName="bkgdShape" presStyleLbl="node1" presStyleIdx="0" presStyleCnt="7"/>
      <dgm:spPr/>
      <dgm:t>
        <a:bodyPr/>
        <a:lstStyle/>
        <a:p>
          <a:endParaRPr lang="en-US"/>
        </a:p>
      </dgm:t>
    </dgm:pt>
    <dgm:pt modelId="{AEDF8720-4690-46C0-A8A9-A13DAD0B230E}" type="pres">
      <dgm:prSet presAssocID="{9455357F-4BAA-40A9-8151-897208725DF4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A9F7A-8271-4E1E-BF0A-093ED6222E6A}" type="pres">
      <dgm:prSet presAssocID="{9455357F-4BAA-40A9-8151-897208725DF4}" presName="invisiNode" presStyleLbl="node1" presStyleIdx="0" presStyleCnt="7"/>
      <dgm:spPr/>
    </dgm:pt>
    <dgm:pt modelId="{B8F04951-6DEC-4AB6-961D-607E56A85520}" type="pres">
      <dgm:prSet presAssocID="{9455357F-4BAA-40A9-8151-897208725DF4}" presName="imagNode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80DC465-2E13-48D4-BE09-A81897B38F04}" type="pres">
      <dgm:prSet presAssocID="{60822EB1-3CE0-4466-B38F-3F107C52956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AF168FB-4D6C-440E-A9FE-1D80F6BECFCE}" type="pres">
      <dgm:prSet presAssocID="{2AA28AC3-5E92-4881-8237-539D6F914495}" presName="compNode" presStyleCnt="0"/>
      <dgm:spPr/>
    </dgm:pt>
    <dgm:pt modelId="{91CB74ED-191D-4EDE-BD98-454F7916CE44}" type="pres">
      <dgm:prSet presAssocID="{2AA28AC3-5E92-4881-8237-539D6F914495}" presName="bkgdShape" presStyleLbl="node1" presStyleIdx="1" presStyleCnt="7"/>
      <dgm:spPr/>
      <dgm:t>
        <a:bodyPr/>
        <a:lstStyle/>
        <a:p>
          <a:endParaRPr lang="en-US"/>
        </a:p>
      </dgm:t>
    </dgm:pt>
    <dgm:pt modelId="{C829DDD6-4233-4F77-9EFE-3B28D467DC82}" type="pres">
      <dgm:prSet presAssocID="{2AA28AC3-5E92-4881-8237-539D6F914495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F49FE-CC24-4DAA-8B99-6F7A3A0FF3BF}" type="pres">
      <dgm:prSet presAssocID="{2AA28AC3-5E92-4881-8237-539D6F914495}" presName="invisiNode" presStyleLbl="node1" presStyleIdx="1" presStyleCnt="7"/>
      <dgm:spPr/>
    </dgm:pt>
    <dgm:pt modelId="{F5852AFF-75A2-44FE-ABB2-2AB2CBB8C8C8}" type="pres">
      <dgm:prSet presAssocID="{2AA28AC3-5E92-4881-8237-539D6F914495}" presName="imagNode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DE84DC5-513D-46D2-9AEA-978F9E83C68B}" type="pres">
      <dgm:prSet presAssocID="{B37D6928-1DAE-49E4-9BDE-AE7DF8FB0B8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7ACE92B-587C-405E-9041-FFA6547D176B}" type="pres">
      <dgm:prSet presAssocID="{B3CE7437-4B10-4B16-8B86-61A4D02F7DE9}" presName="compNode" presStyleCnt="0"/>
      <dgm:spPr/>
    </dgm:pt>
    <dgm:pt modelId="{69DD0A30-E144-4349-9C9B-74F4E46654F9}" type="pres">
      <dgm:prSet presAssocID="{B3CE7437-4B10-4B16-8B86-61A4D02F7DE9}" presName="bkgdShape" presStyleLbl="node1" presStyleIdx="2" presStyleCnt="7" custLinFactNeighborY="-527"/>
      <dgm:spPr/>
      <dgm:t>
        <a:bodyPr/>
        <a:lstStyle/>
        <a:p>
          <a:endParaRPr lang="en-US"/>
        </a:p>
      </dgm:t>
    </dgm:pt>
    <dgm:pt modelId="{B1CE91E8-DD95-460E-A874-A9C4865B5B26}" type="pres">
      <dgm:prSet presAssocID="{B3CE7437-4B10-4B16-8B86-61A4D02F7DE9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A3D0D2-2534-4229-97C8-3FE8EA199535}" type="pres">
      <dgm:prSet presAssocID="{B3CE7437-4B10-4B16-8B86-61A4D02F7DE9}" presName="invisiNode" presStyleLbl="node1" presStyleIdx="2" presStyleCnt="7"/>
      <dgm:spPr/>
    </dgm:pt>
    <dgm:pt modelId="{C76DE257-584E-42AD-B0E3-0C6FD1348D86}" type="pres">
      <dgm:prSet presAssocID="{B3CE7437-4B10-4B16-8B86-61A4D02F7DE9}" presName="imagNode" presStyleLbl="fgImgPlac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A88A584-3373-44C6-B499-3CBDD12ED33B}" type="pres">
      <dgm:prSet presAssocID="{6971E5DB-7ACB-45F0-A525-8700EEB44B0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12503B1-5271-417B-BABC-1683DD8E00AF}" type="pres">
      <dgm:prSet presAssocID="{9C2B0218-74DE-4D71-A98D-FBB94B74DC93}" presName="compNode" presStyleCnt="0"/>
      <dgm:spPr/>
    </dgm:pt>
    <dgm:pt modelId="{963810D7-6057-472D-892E-5F9DC3E00DB5}" type="pres">
      <dgm:prSet presAssocID="{9C2B0218-74DE-4D71-A98D-FBB94B74DC93}" presName="bkgdShape" presStyleLbl="node1" presStyleIdx="3" presStyleCnt="7" custAng="0" custLinFactNeighborY="-225"/>
      <dgm:spPr/>
      <dgm:t>
        <a:bodyPr/>
        <a:lstStyle/>
        <a:p>
          <a:endParaRPr lang="en-US"/>
        </a:p>
      </dgm:t>
    </dgm:pt>
    <dgm:pt modelId="{8FBC8EBF-9D24-4E2E-83A4-2977D4836E0B}" type="pres">
      <dgm:prSet presAssocID="{9C2B0218-74DE-4D71-A98D-FBB94B74DC93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E9CA3-4E3F-4811-B3BA-7AFFB54E2E7B}" type="pres">
      <dgm:prSet presAssocID="{9C2B0218-74DE-4D71-A98D-FBB94B74DC93}" presName="invisiNode" presStyleLbl="node1" presStyleIdx="3" presStyleCnt="7"/>
      <dgm:spPr/>
    </dgm:pt>
    <dgm:pt modelId="{3227D62E-1DFB-4B62-8A0C-A826574924ED}" type="pres">
      <dgm:prSet presAssocID="{9C2B0218-74DE-4D71-A98D-FBB94B74DC93}" presName="imagNode" presStyleLbl="fgImgPlac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4846053-A38C-45F1-9571-E1175FFAE6FB}" type="pres">
      <dgm:prSet presAssocID="{D9F4DA6F-3659-48AF-A995-3CE22C09FBE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898E2EE-9C0A-4014-92C4-25DB2C57A550}" type="pres">
      <dgm:prSet presAssocID="{8B52CB9D-A69F-4CE1-B5B6-92F4432A6287}" presName="compNode" presStyleCnt="0"/>
      <dgm:spPr/>
    </dgm:pt>
    <dgm:pt modelId="{752CC0AA-12E3-4515-B945-F645C823B55D}" type="pres">
      <dgm:prSet presAssocID="{8B52CB9D-A69F-4CE1-B5B6-92F4432A6287}" presName="bkgdShape" presStyleLbl="node1" presStyleIdx="4" presStyleCnt="7"/>
      <dgm:spPr/>
      <dgm:t>
        <a:bodyPr/>
        <a:lstStyle/>
        <a:p>
          <a:endParaRPr lang="en-US"/>
        </a:p>
      </dgm:t>
    </dgm:pt>
    <dgm:pt modelId="{0966A758-9655-4A17-9F1A-A36B5DDA4270}" type="pres">
      <dgm:prSet presAssocID="{8B52CB9D-A69F-4CE1-B5B6-92F4432A6287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02796-B185-4486-935B-660F9287D517}" type="pres">
      <dgm:prSet presAssocID="{8B52CB9D-A69F-4CE1-B5B6-92F4432A6287}" presName="invisiNode" presStyleLbl="node1" presStyleIdx="4" presStyleCnt="7"/>
      <dgm:spPr/>
    </dgm:pt>
    <dgm:pt modelId="{A7E6A0CD-6557-464D-AA89-B11766482961}" type="pres">
      <dgm:prSet presAssocID="{8B52CB9D-A69F-4CE1-B5B6-92F4432A6287}" presName="imagNode" presStyleLbl="fgImgPlac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79F5896-6A40-428E-ADB1-2FE480579419}" type="pres">
      <dgm:prSet presAssocID="{877075CA-A26F-498A-A8D1-473C926CF4D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9821FA5-9478-44C3-B666-32CEAA26445C}" type="pres">
      <dgm:prSet presAssocID="{52E0474C-7312-491D-9675-E75D500C3BDB}" presName="compNode" presStyleCnt="0"/>
      <dgm:spPr/>
    </dgm:pt>
    <dgm:pt modelId="{468AE2A8-D62C-4D7A-AF53-9BE2D0F316FF}" type="pres">
      <dgm:prSet presAssocID="{52E0474C-7312-491D-9675-E75D500C3BDB}" presName="bkgdShape" presStyleLbl="node1" presStyleIdx="5" presStyleCnt="7"/>
      <dgm:spPr/>
      <dgm:t>
        <a:bodyPr/>
        <a:lstStyle/>
        <a:p>
          <a:endParaRPr lang="en-US"/>
        </a:p>
      </dgm:t>
    </dgm:pt>
    <dgm:pt modelId="{36F74207-0206-4043-8563-C864AB5B3DF4}" type="pres">
      <dgm:prSet presAssocID="{52E0474C-7312-491D-9675-E75D500C3BDB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2C573-4044-4789-B363-76A86A740CC7}" type="pres">
      <dgm:prSet presAssocID="{52E0474C-7312-491D-9675-E75D500C3BDB}" presName="invisiNode" presStyleLbl="node1" presStyleIdx="5" presStyleCnt="7"/>
      <dgm:spPr/>
    </dgm:pt>
    <dgm:pt modelId="{23ACBCD6-E0AB-4481-BDCD-6A69E449ED7C}" type="pres">
      <dgm:prSet presAssocID="{52E0474C-7312-491D-9675-E75D500C3BDB}" presName="imagNode" presStyleLbl="f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6756CF2-47CC-492F-891F-437CDE1E7F5B}" type="pres">
      <dgm:prSet presAssocID="{1FB43423-4B7A-42DA-982D-46F479B41B2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69463B4-0511-4079-841E-D5BBC7BB76B9}" type="pres">
      <dgm:prSet presAssocID="{8E213983-0F98-4D53-AB4B-40E1072B7B0F}" presName="compNode" presStyleCnt="0"/>
      <dgm:spPr/>
    </dgm:pt>
    <dgm:pt modelId="{5E9FD75B-1509-49DB-A8CA-530767E55EDD}" type="pres">
      <dgm:prSet presAssocID="{8E213983-0F98-4D53-AB4B-40E1072B7B0F}" presName="bkgdShape" presStyleLbl="node1" presStyleIdx="6" presStyleCnt="7"/>
      <dgm:spPr/>
      <dgm:t>
        <a:bodyPr/>
        <a:lstStyle/>
        <a:p>
          <a:endParaRPr lang="en-US"/>
        </a:p>
      </dgm:t>
    </dgm:pt>
    <dgm:pt modelId="{B40BFDE4-A28B-4444-BAF0-EEB0C7D26B7A}" type="pres">
      <dgm:prSet presAssocID="{8E213983-0F98-4D53-AB4B-40E1072B7B0F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7AFA6C-C757-4D2E-88AA-CAF239CD2534}" type="pres">
      <dgm:prSet presAssocID="{8E213983-0F98-4D53-AB4B-40E1072B7B0F}" presName="invisiNode" presStyleLbl="node1" presStyleIdx="6" presStyleCnt="7"/>
      <dgm:spPr/>
    </dgm:pt>
    <dgm:pt modelId="{58E044FB-C4EC-4243-8CB4-D1AE67E736FD}" type="pres">
      <dgm:prSet presAssocID="{8E213983-0F98-4D53-AB4B-40E1072B7B0F}" presName="imagNode" presStyleLbl="f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BA572CDF-6052-439F-B89C-BF18A84F9CED}" type="presOf" srcId="{52E0474C-7312-491D-9675-E75D500C3BDB}" destId="{36F74207-0206-4043-8563-C864AB5B3DF4}" srcOrd="1" destOrd="0" presId="urn:microsoft.com/office/officeart/2005/8/layout/hList7"/>
    <dgm:cxn modelId="{39574F2B-13DD-4809-B034-943E1F7A68EF}" type="presOf" srcId="{60822EB1-3CE0-4466-B38F-3F107C529562}" destId="{780DC465-2E13-48D4-BE09-A81897B38F04}" srcOrd="0" destOrd="0" presId="urn:microsoft.com/office/officeart/2005/8/layout/hList7"/>
    <dgm:cxn modelId="{2DE5DB45-17D5-47DD-A92E-1DB0F5EAE3E1}" srcId="{C371BABA-705B-4E5A-BB9F-4B2CBC00EA98}" destId="{B3CE7437-4B10-4B16-8B86-61A4D02F7DE9}" srcOrd="2" destOrd="0" parTransId="{1090D06D-C183-4D58-B7B4-F7FAD435E249}" sibTransId="{6971E5DB-7ACB-45F0-A525-8700EEB44B01}"/>
    <dgm:cxn modelId="{3C49C677-6BCE-4763-8A0E-3D365B983E22}" type="presOf" srcId="{C371BABA-705B-4E5A-BB9F-4B2CBC00EA98}" destId="{BD64596F-22DF-49E3-8B66-D3195C146391}" srcOrd="0" destOrd="0" presId="urn:microsoft.com/office/officeart/2005/8/layout/hList7"/>
    <dgm:cxn modelId="{85C975A1-A87F-46E8-AB0C-22F0281ACEF5}" type="presOf" srcId="{B3CE7437-4B10-4B16-8B86-61A4D02F7DE9}" destId="{69DD0A30-E144-4349-9C9B-74F4E46654F9}" srcOrd="0" destOrd="0" presId="urn:microsoft.com/office/officeart/2005/8/layout/hList7"/>
    <dgm:cxn modelId="{4847AC08-015A-4320-AFE5-874E58E891C5}" type="presOf" srcId="{1FB43423-4B7A-42DA-982D-46F479B41B23}" destId="{06756CF2-47CC-492F-891F-437CDE1E7F5B}" srcOrd="0" destOrd="0" presId="urn:microsoft.com/office/officeart/2005/8/layout/hList7"/>
    <dgm:cxn modelId="{746F1CD9-355A-4BA5-A626-F2F051B5631E}" type="presOf" srcId="{2AA28AC3-5E92-4881-8237-539D6F914495}" destId="{C829DDD6-4233-4F77-9EFE-3B28D467DC82}" srcOrd="1" destOrd="0" presId="urn:microsoft.com/office/officeart/2005/8/layout/hList7"/>
    <dgm:cxn modelId="{652AF2E8-0C53-4917-AE85-9380499879A4}" type="presOf" srcId="{8E213983-0F98-4D53-AB4B-40E1072B7B0F}" destId="{5E9FD75B-1509-49DB-A8CA-530767E55EDD}" srcOrd="0" destOrd="0" presId="urn:microsoft.com/office/officeart/2005/8/layout/hList7"/>
    <dgm:cxn modelId="{740B3186-36C0-4E39-B419-0C9CEFD5242C}" type="presOf" srcId="{6971E5DB-7ACB-45F0-A525-8700EEB44B01}" destId="{4A88A584-3373-44C6-B499-3CBDD12ED33B}" srcOrd="0" destOrd="0" presId="urn:microsoft.com/office/officeart/2005/8/layout/hList7"/>
    <dgm:cxn modelId="{293FE03C-E5CF-4E40-B608-E12C44317002}" type="presOf" srcId="{8E213983-0F98-4D53-AB4B-40E1072B7B0F}" destId="{B40BFDE4-A28B-4444-BAF0-EEB0C7D26B7A}" srcOrd="1" destOrd="0" presId="urn:microsoft.com/office/officeart/2005/8/layout/hList7"/>
    <dgm:cxn modelId="{8734CCC6-C42D-4458-AB88-D883E653B06F}" type="presOf" srcId="{D9F4DA6F-3659-48AF-A995-3CE22C09FBE0}" destId="{34846053-A38C-45F1-9571-E1175FFAE6FB}" srcOrd="0" destOrd="0" presId="urn:microsoft.com/office/officeart/2005/8/layout/hList7"/>
    <dgm:cxn modelId="{307F160C-355F-4168-A9D2-0F9A3577A994}" type="presOf" srcId="{2AA28AC3-5E92-4881-8237-539D6F914495}" destId="{91CB74ED-191D-4EDE-BD98-454F7916CE44}" srcOrd="0" destOrd="0" presId="urn:microsoft.com/office/officeart/2005/8/layout/hList7"/>
    <dgm:cxn modelId="{DB39FF1B-952A-47E0-AD6F-17BD455A7ABD}" type="presOf" srcId="{9455357F-4BAA-40A9-8151-897208725DF4}" destId="{AEDF8720-4690-46C0-A8A9-A13DAD0B230E}" srcOrd="1" destOrd="0" presId="urn:microsoft.com/office/officeart/2005/8/layout/hList7"/>
    <dgm:cxn modelId="{F3270D54-5020-4817-BA3E-D1AFDBB12D6B}" type="presOf" srcId="{8B52CB9D-A69F-4CE1-B5B6-92F4432A6287}" destId="{752CC0AA-12E3-4515-B945-F645C823B55D}" srcOrd="0" destOrd="0" presId="urn:microsoft.com/office/officeart/2005/8/layout/hList7"/>
    <dgm:cxn modelId="{14EE1743-C25B-4B65-A120-8D193184555E}" srcId="{C371BABA-705B-4E5A-BB9F-4B2CBC00EA98}" destId="{2AA28AC3-5E92-4881-8237-539D6F914495}" srcOrd="1" destOrd="0" parTransId="{7B3BC41E-714F-440A-8ED2-980B4B3E559A}" sibTransId="{B37D6928-1DAE-49E4-9BDE-AE7DF8FB0B8A}"/>
    <dgm:cxn modelId="{9ECD8ECA-5298-454F-8C2D-F4D61A6B6BB7}" srcId="{C371BABA-705B-4E5A-BB9F-4B2CBC00EA98}" destId="{8B52CB9D-A69F-4CE1-B5B6-92F4432A6287}" srcOrd="4" destOrd="0" parTransId="{36FE8FE0-D161-459F-8537-834A1BB888F6}" sibTransId="{877075CA-A26F-498A-A8D1-473C926CF4D8}"/>
    <dgm:cxn modelId="{59C20A6B-431D-409C-9353-A5A4ADE90473}" srcId="{C371BABA-705B-4E5A-BB9F-4B2CBC00EA98}" destId="{9C2B0218-74DE-4D71-A98D-FBB94B74DC93}" srcOrd="3" destOrd="0" parTransId="{7D0DAAFE-2B72-43A1-9D69-DAAC28F5837F}" sibTransId="{D9F4DA6F-3659-48AF-A995-3CE22C09FBE0}"/>
    <dgm:cxn modelId="{75384851-C766-4403-B48B-DA2865C86901}" type="presOf" srcId="{9C2B0218-74DE-4D71-A98D-FBB94B74DC93}" destId="{963810D7-6057-472D-892E-5F9DC3E00DB5}" srcOrd="0" destOrd="0" presId="urn:microsoft.com/office/officeart/2005/8/layout/hList7"/>
    <dgm:cxn modelId="{728C955A-A4BE-492D-A92E-C3FD0A37D8CC}" type="presOf" srcId="{9455357F-4BAA-40A9-8151-897208725DF4}" destId="{CC4C8B6E-8715-4CD2-8E50-4EF8B5CAAA2C}" srcOrd="0" destOrd="0" presId="urn:microsoft.com/office/officeart/2005/8/layout/hList7"/>
    <dgm:cxn modelId="{C3049C68-BA43-4376-BC60-317D85D49981}" type="presOf" srcId="{8B52CB9D-A69F-4CE1-B5B6-92F4432A6287}" destId="{0966A758-9655-4A17-9F1A-A36B5DDA4270}" srcOrd="1" destOrd="0" presId="urn:microsoft.com/office/officeart/2005/8/layout/hList7"/>
    <dgm:cxn modelId="{43899F10-0F42-41E6-AFC2-1D8341A9E797}" srcId="{C371BABA-705B-4E5A-BB9F-4B2CBC00EA98}" destId="{8E213983-0F98-4D53-AB4B-40E1072B7B0F}" srcOrd="6" destOrd="0" parTransId="{A00F0FBD-D36A-43CB-BF40-4E9869313432}" sibTransId="{44B595B7-3506-47F3-B2C0-B7A00A404633}"/>
    <dgm:cxn modelId="{1E612191-5B4B-4743-89E8-9DBEED6ACE13}" type="presOf" srcId="{B37D6928-1DAE-49E4-9BDE-AE7DF8FB0B8A}" destId="{6DE84DC5-513D-46D2-9AEA-978F9E83C68B}" srcOrd="0" destOrd="0" presId="urn:microsoft.com/office/officeart/2005/8/layout/hList7"/>
    <dgm:cxn modelId="{3A4AE450-211E-4E98-B036-AA20D4E74926}" type="presOf" srcId="{52E0474C-7312-491D-9675-E75D500C3BDB}" destId="{468AE2A8-D62C-4D7A-AF53-9BE2D0F316FF}" srcOrd="0" destOrd="0" presId="urn:microsoft.com/office/officeart/2005/8/layout/hList7"/>
    <dgm:cxn modelId="{F4024BDD-E1F1-48FC-9071-6DB00358230D}" type="presOf" srcId="{877075CA-A26F-498A-A8D1-473C926CF4D8}" destId="{A79F5896-6A40-428E-ADB1-2FE480579419}" srcOrd="0" destOrd="0" presId="urn:microsoft.com/office/officeart/2005/8/layout/hList7"/>
    <dgm:cxn modelId="{C48C596C-376F-4113-89F3-B79418E81CB6}" type="presOf" srcId="{9C2B0218-74DE-4D71-A98D-FBB94B74DC93}" destId="{8FBC8EBF-9D24-4E2E-83A4-2977D4836E0B}" srcOrd="1" destOrd="0" presId="urn:microsoft.com/office/officeart/2005/8/layout/hList7"/>
    <dgm:cxn modelId="{07559D96-B72D-46A8-80A2-71092F40E321}" srcId="{C371BABA-705B-4E5A-BB9F-4B2CBC00EA98}" destId="{9455357F-4BAA-40A9-8151-897208725DF4}" srcOrd="0" destOrd="0" parTransId="{68EC6772-87D6-44A1-B1E5-E99ABCC2401A}" sibTransId="{60822EB1-3CE0-4466-B38F-3F107C529562}"/>
    <dgm:cxn modelId="{0B74E495-D55F-4666-8DF6-14DFCE140AC8}" type="presOf" srcId="{B3CE7437-4B10-4B16-8B86-61A4D02F7DE9}" destId="{B1CE91E8-DD95-460E-A874-A9C4865B5B26}" srcOrd="1" destOrd="0" presId="urn:microsoft.com/office/officeart/2005/8/layout/hList7"/>
    <dgm:cxn modelId="{F69A822A-32B1-4BE0-B551-7C8E72FDB316}" srcId="{C371BABA-705B-4E5A-BB9F-4B2CBC00EA98}" destId="{52E0474C-7312-491D-9675-E75D500C3BDB}" srcOrd="5" destOrd="0" parTransId="{5F913635-34C7-44D7-89CD-01ABE319D65C}" sibTransId="{1FB43423-4B7A-42DA-982D-46F479B41B23}"/>
    <dgm:cxn modelId="{87B0AA83-13F9-4ADE-8D9C-F4784C5C56D8}" type="presParOf" srcId="{BD64596F-22DF-49E3-8B66-D3195C146391}" destId="{B6CFD0F4-6A9F-452C-8BA2-632EA9F52580}" srcOrd="0" destOrd="0" presId="urn:microsoft.com/office/officeart/2005/8/layout/hList7"/>
    <dgm:cxn modelId="{7FC3B7F4-97D0-41C7-852C-6DDB98185DE3}" type="presParOf" srcId="{BD64596F-22DF-49E3-8B66-D3195C146391}" destId="{88C96786-12D1-4F74-B051-A097C9C78223}" srcOrd="1" destOrd="0" presId="urn:microsoft.com/office/officeart/2005/8/layout/hList7"/>
    <dgm:cxn modelId="{21ABDA98-57C4-401F-A191-943937DC48EB}" type="presParOf" srcId="{88C96786-12D1-4F74-B051-A097C9C78223}" destId="{C54FA7B7-0892-4285-89AE-45D451F8A69A}" srcOrd="0" destOrd="0" presId="urn:microsoft.com/office/officeart/2005/8/layout/hList7"/>
    <dgm:cxn modelId="{C6793CAD-83C1-488B-BAAE-0C796442C890}" type="presParOf" srcId="{C54FA7B7-0892-4285-89AE-45D451F8A69A}" destId="{CC4C8B6E-8715-4CD2-8E50-4EF8B5CAAA2C}" srcOrd="0" destOrd="0" presId="urn:microsoft.com/office/officeart/2005/8/layout/hList7"/>
    <dgm:cxn modelId="{A01BFC8D-F861-4F91-99FD-ACECF4D468B8}" type="presParOf" srcId="{C54FA7B7-0892-4285-89AE-45D451F8A69A}" destId="{AEDF8720-4690-46C0-A8A9-A13DAD0B230E}" srcOrd="1" destOrd="0" presId="urn:microsoft.com/office/officeart/2005/8/layout/hList7"/>
    <dgm:cxn modelId="{AAA678C9-34C6-4DAA-9947-B301E9CBCBE8}" type="presParOf" srcId="{C54FA7B7-0892-4285-89AE-45D451F8A69A}" destId="{799A9F7A-8271-4E1E-BF0A-093ED6222E6A}" srcOrd="2" destOrd="0" presId="urn:microsoft.com/office/officeart/2005/8/layout/hList7"/>
    <dgm:cxn modelId="{6D8ED852-FBDF-4EA3-881F-ECE2EE74C648}" type="presParOf" srcId="{C54FA7B7-0892-4285-89AE-45D451F8A69A}" destId="{B8F04951-6DEC-4AB6-961D-607E56A85520}" srcOrd="3" destOrd="0" presId="urn:microsoft.com/office/officeart/2005/8/layout/hList7"/>
    <dgm:cxn modelId="{4D1167BF-CF98-42F1-A2E0-F5E4E01259C4}" type="presParOf" srcId="{88C96786-12D1-4F74-B051-A097C9C78223}" destId="{780DC465-2E13-48D4-BE09-A81897B38F04}" srcOrd="1" destOrd="0" presId="urn:microsoft.com/office/officeart/2005/8/layout/hList7"/>
    <dgm:cxn modelId="{FCEBADAA-D79C-4CC3-9B46-035B7B036E07}" type="presParOf" srcId="{88C96786-12D1-4F74-B051-A097C9C78223}" destId="{3AF168FB-4D6C-440E-A9FE-1D80F6BECFCE}" srcOrd="2" destOrd="0" presId="urn:microsoft.com/office/officeart/2005/8/layout/hList7"/>
    <dgm:cxn modelId="{C057885F-B155-44ED-BED0-69411FA7FEEC}" type="presParOf" srcId="{3AF168FB-4D6C-440E-A9FE-1D80F6BECFCE}" destId="{91CB74ED-191D-4EDE-BD98-454F7916CE44}" srcOrd="0" destOrd="0" presId="urn:microsoft.com/office/officeart/2005/8/layout/hList7"/>
    <dgm:cxn modelId="{3C69CE84-E66E-4277-8304-1BA104C06F1C}" type="presParOf" srcId="{3AF168FB-4D6C-440E-A9FE-1D80F6BECFCE}" destId="{C829DDD6-4233-4F77-9EFE-3B28D467DC82}" srcOrd="1" destOrd="0" presId="urn:microsoft.com/office/officeart/2005/8/layout/hList7"/>
    <dgm:cxn modelId="{58E18FDF-A398-498D-8C2E-CB90BF490679}" type="presParOf" srcId="{3AF168FB-4D6C-440E-A9FE-1D80F6BECFCE}" destId="{462F49FE-CC24-4DAA-8B99-6F7A3A0FF3BF}" srcOrd="2" destOrd="0" presId="urn:microsoft.com/office/officeart/2005/8/layout/hList7"/>
    <dgm:cxn modelId="{3E4254C9-4234-46E3-93A6-A9BE211E8C23}" type="presParOf" srcId="{3AF168FB-4D6C-440E-A9FE-1D80F6BECFCE}" destId="{F5852AFF-75A2-44FE-ABB2-2AB2CBB8C8C8}" srcOrd="3" destOrd="0" presId="urn:microsoft.com/office/officeart/2005/8/layout/hList7"/>
    <dgm:cxn modelId="{E47EEE50-D324-4D23-8D48-916658173E2E}" type="presParOf" srcId="{88C96786-12D1-4F74-B051-A097C9C78223}" destId="{6DE84DC5-513D-46D2-9AEA-978F9E83C68B}" srcOrd="3" destOrd="0" presId="urn:microsoft.com/office/officeart/2005/8/layout/hList7"/>
    <dgm:cxn modelId="{D5F9A637-A8B6-4F83-BC23-202661B0581E}" type="presParOf" srcId="{88C96786-12D1-4F74-B051-A097C9C78223}" destId="{07ACE92B-587C-405E-9041-FFA6547D176B}" srcOrd="4" destOrd="0" presId="urn:microsoft.com/office/officeart/2005/8/layout/hList7"/>
    <dgm:cxn modelId="{7A717FF5-D809-46AE-898F-83AF252D9BA3}" type="presParOf" srcId="{07ACE92B-587C-405E-9041-FFA6547D176B}" destId="{69DD0A30-E144-4349-9C9B-74F4E46654F9}" srcOrd="0" destOrd="0" presId="urn:microsoft.com/office/officeart/2005/8/layout/hList7"/>
    <dgm:cxn modelId="{D7465127-E8A9-44B7-9236-FB8445801FEE}" type="presParOf" srcId="{07ACE92B-587C-405E-9041-FFA6547D176B}" destId="{B1CE91E8-DD95-460E-A874-A9C4865B5B26}" srcOrd="1" destOrd="0" presId="urn:microsoft.com/office/officeart/2005/8/layout/hList7"/>
    <dgm:cxn modelId="{55E0B02B-91BC-4853-B552-01265E5D2242}" type="presParOf" srcId="{07ACE92B-587C-405E-9041-FFA6547D176B}" destId="{99A3D0D2-2534-4229-97C8-3FE8EA199535}" srcOrd="2" destOrd="0" presId="urn:microsoft.com/office/officeart/2005/8/layout/hList7"/>
    <dgm:cxn modelId="{F54548FC-971F-40C3-A9B3-FCBC681DE86F}" type="presParOf" srcId="{07ACE92B-587C-405E-9041-FFA6547D176B}" destId="{C76DE257-584E-42AD-B0E3-0C6FD1348D86}" srcOrd="3" destOrd="0" presId="urn:microsoft.com/office/officeart/2005/8/layout/hList7"/>
    <dgm:cxn modelId="{E4A1172A-615E-45B4-BDEA-EAF4F568E957}" type="presParOf" srcId="{88C96786-12D1-4F74-B051-A097C9C78223}" destId="{4A88A584-3373-44C6-B499-3CBDD12ED33B}" srcOrd="5" destOrd="0" presId="urn:microsoft.com/office/officeart/2005/8/layout/hList7"/>
    <dgm:cxn modelId="{1DE33A92-CF37-48F1-B6CA-23B2D1E78030}" type="presParOf" srcId="{88C96786-12D1-4F74-B051-A097C9C78223}" destId="{E12503B1-5271-417B-BABC-1683DD8E00AF}" srcOrd="6" destOrd="0" presId="urn:microsoft.com/office/officeart/2005/8/layout/hList7"/>
    <dgm:cxn modelId="{37509CEF-E390-44F1-BF05-F88AC78A6292}" type="presParOf" srcId="{E12503B1-5271-417B-BABC-1683DD8E00AF}" destId="{963810D7-6057-472D-892E-5F9DC3E00DB5}" srcOrd="0" destOrd="0" presId="urn:microsoft.com/office/officeart/2005/8/layout/hList7"/>
    <dgm:cxn modelId="{2A206A9A-4132-4920-B72A-53BA3FF39AE9}" type="presParOf" srcId="{E12503B1-5271-417B-BABC-1683DD8E00AF}" destId="{8FBC8EBF-9D24-4E2E-83A4-2977D4836E0B}" srcOrd="1" destOrd="0" presId="urn:microsoft.com/office/officeart/2005/8/layout/hList7"/>
    <dgm:cxn modelId="{5D6B76D5-B348-40EE-B22D-3E29B8FD616C}" type="presParOf" srcId="{E12503B1-5271-417B-BABC-1683DD8E00AF}" destId="{0CAE9CA3-4E3F-4811-B3BA-7AFFB54E2E7B}" srcOrd="2" destOrd="0" presId="urn:microsoft.com/office/officeart/2005/8/layout/hList7"/>
    <dgm:cxn modelId="{6CF575EB-24C1-491E-8AA8-7D8011481CE3}" type="presParOf" srcId="{E12503B1-5271-417B-BABC-1683DD8E00AF}" destId="{3227D62E-1DFB-4B62-8A0C-A826574924ED}" srcOrd="3" destOrd="0" presId="urn:microsoft.com/office/officeart/2005/8/layout/hList7"/>
    <dgm:cxn modelId="{A0344281-9155-47E1-A22D-6E306494EDED}" type="presParOf" srcId="{88C96786-12D1-4F74-B051-A097C9C78223}" destId="{34846053-A38C-45F1-9571-E1175FFAE6FB}" srcOrd="7" destOrd="0" presId="urn:microsoft.com/office/officeart/2005/8/layout/hList7"/>
    <dgm:cxn modelId="{8322E2AD-00DC-47FA-B001-C351A9AD08C6}" type="presParOf" srcId="{88C96786-12D1-4F74-B051-A097C9C78223}" destId="{7898E2EE-9C0A-4014-92C4-25DB2C57A550}" srcOrd="8" destOrd="0" presId="urn:microsoft.com/office/officeart/2005/8/layout/hList7"/>
    <dgm:cxn modelId="{51DFDB9A-8EA5-4EBD-A977-26FE5E356A94}" type="presParOf" srcId="{7898E2EE-9C0A-4014-92C4-25DB2C57A550}" destId="{752CC0AA-12E3-4515-B945-F645C823B55D}" srcOrd="0" destOrd="0" presId="urn:microsoft.com/office/officeart/2005/8/layout/hList7"/>
    <dgm:cxn modelId="{FE5EC785-B3BE-4E33-869D-F72899E47760}" type="presParOf" srcId="{7898E2EE-9C0A-4014-92C4-25DB2C57A550}" destId="{0966A758-9655-4A17-9F1A-A36B5DDA4270}" srcOrd="1" destOrd="0" presId="urn:microsoft.com/office/officeart/2005/8/layout/hList7"/>
    <dgm:cxn modelId="{C345E7E9-7FCE-4B3F-B8C1-65304662F8F1}" type="presParOf" srcId="{7898E2EE-9C0A-4014-92C4-25DB2C57A550}" destId="{01F02796-B185-4486-935B-660F9287D517}" srcOrd="2" destOrd="0" presId="urn:microsoft.com/office/officeart/2005/8/layout/hList7"/>
    <dgm:cxn modelId="{DFAD9C95-8F0E-4FEE-8671-E34CEBD14313}" type="presParOf" srcId="{7898E2EE-9C0A-4014-92C4-25DB2C57A550}" destId="{A7E6A0CD-6557-464D-AA89-B11766482961}" srcOrd="3" destOrd="0" presId="urn:microsoft.com/office/officeart/2005/8/layout/hList7"/>
    <dgm:cxn modelId="{5DD799E4-AD93-429D-B8F6-B35348E8E8FD}" type="presParOf" srcId="{88C96786-12D1-4F74-B051-A097C9C78223}" destId="{A79F5896-6A40-428E-ADB1-2FE480579419}" srcOrd="9" destOrd="0" presId="urn:microsoft.com/office/officeart/2005/8/layout/hList7"/>
    <dgm:cxn modelId="{16B20D0E-AEDA-4957-9ED8-C323AAD0E3E6}" type="presParOf" srcId="{88C96786-12D1-4F74-B051-A097C9C78223}" destId="{C9821FA5-9478-44C3-B666-32CEAA26445C}" srcOrd="10" destOrd="0" presId="urn:microsoft.com/office/officeart/2005/8/layout/hList7"/>
    <dgm:cxn modelId="{5A236215-C769-474D-AB7E-72D7C7B2FD22}" type="presParOf" srcId="{C9821FA5-9478-44C3-B666-32CEAA26445C}" destId="{468AE2A8-D62C-4D7A-AF53-9BE2D0F316FF}" srcOrd="0" destOrd="0" presId="urn:microsoft.com/office/officeart/2005/8/layout/hList7"/>
    <dgm:cxn modelId="{9B9BF7EA-8F2A-493E-817E-52CDBA38BB35}" type="presParOf" srcId="{C9821FA5-9478-44C3-B666-32CEAA26445C}" destId="{36F74207-0206-4043-8563-C864AB5B3DF4}" srcOrd="1" destOrd="0" presId="urn:microsoft.com/office/officeart/2005/8/layout/hList7"/>
    <dgm:cxn modelId="{5916ACB5-F8D0-41D7-889D-E5A7C039B177}" type="presParOf" srcId="{C9821FA5-9478-44C3-B666-32CEAA26445C}" destId="{BA32C573-4044-4789-B363-76A86A740CC7}" srcOrd="2" destOrd="0" presId="urn:microsoft.com/office/officeart/2005/8/layout/hList7"/>
    <dgm:cxn modelId="{B9CF96B3-DA59-422C-80A4-158326AAE95A}" type="presParOf" srcId="{C9821FA5-9478-44C3-B666-32CEAA26445C}" destId="{23ACBCD6-E0AB-4481-BDCD-6A69E449ED7C}" srcOrd="3" destOrd="0" presId="urn:microsoft.com/office/officeart/2005/8/layout/hList7"/>
    <dgm:cxn modelId="{08682EB7-3427-499E-B9F1-15F9E65E49DA}" type="presParOf" srcId="{88C96786-12D1-4F74-B051-A097C9C78223}" destId="{06756CF2-47CC-492F-891F-437CDE1E7F5B}" srcOrd="11" destOrd="0" presId="urn:microsoft.com/office/officeart/2005/8/layout/hList7"/>
    <dgm:cxn modelId="{AC681FD5-435B-4F7F-97DF-297415FB8CDC}" type="presParOf" srcId="{88C96786-12D1-4F74-B051-A097C9C78223}" destId="{969463B4-0511-4079-841E-D5BBC7BB76B9}" srcOrd="12" destOrd="0" presId="urn:microsoft.com/office/officeart/2005/8/layout/hList7"/>
    <dgm:cxn modelId="{DDC4FA4A-F5E8-4A1E-9198-A09E9D78AB7E}" type="presParOf" srcId="{969463B4-0511-4079-841E-D5BBC7BB76B9}" destId="{5E9FD75B-1509-49DB-A8CA-530767E55EDD}" srcOrd="0" destOrd="0" presId="urn:microsoft.com/office/officeart/2005/8/layout/hList7"/>
    <dgm:cxn modelId="{B1C5024B-E6F2-461A-8E1E-615540013187}" type="presParOf" srcId="{969463B4-0511-4079-841E-D5BBC7BB76B9}" destId="{B40BFDE4-A28B-4444-BAF0-EEB0C7D26B7A}" srcOrd="1" destOrd="0" presId="urn:microsoft.com/office/officeart/2005/8/layout/hList7"/>
    <dgm:cxn modelId="{A20EF1A9-B980-48A2-BACC-9CAC03C9EDA5}" type="presParOf" srcId="{969463B4-0511-4079-841E-D5BBC7BB76B9}" destId="{9E7AFA6C-C757-4D2E-88AA-CAF239CD2534}" srcOrd="2" destOrd="0" presId="urn:microsoft.com/office/officeart/2005/8/layout/hList7"/>
    <dgm:cxn modelId="{87DE5F84-B9AE-44AE-AE6C-199CF067A708}" type="presParOf" srcId="{969463B4-0511-4079-841E-D5BBC7BB76B9}" destId="{58E044FB-C4EC-4243-8CB4-D1AE67E736F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371BABA-705B-4E5A-BB9F-4B2CBC00EA98}" type="doc">
      <dgm:prSet loTypeId="urn:microsoft.com/office/officeart/2005/8/layout/hList7" loCatId="list" qsTypeId="urn:microsoft.com/office/officeart/2005/8/quickstyle/simple1" qsCatId="simple" csTypeId="urn:microsoft.com/office/officeart/2005/8/colors/accent6_4" csCatId="accent6" phldr="1"/>
      <dgm:spPr/>
    </dgm:pt>
    <dgm:pt modelId="{B3CE7437-4B10-4B16-8B86-61A4D02F7DE9}">
      <dgm:prSet phldrT="[Text]" custT="1"/>
      <dgm:spPr/>
      <dgm:t>
        <a:bodyPr/>
        <a:lstStyle/>
        <a:p>
          <a:r>
            <a:rPr lang="en-US" sz="2200" dirty="0" smtClean="0"/>
            <a:t>#3 Emotion Regulation:</a:t>
          </a:r>
        </a:p>
        <a:p>
          <a:r>
            <a:rPr lang="en-US" sz="2400" b="1" dirty="0" smtClean="0"/>
            <a:t>Developmental Injuries</a:t>
          </a:r>
        </a:p>
        <a:p>
          <a:endParaRPr lang="en-US" sz="2400" b="1" dirty="0" smtClean="0"/>
        </a:p>
        <a:p>
          <a:endParaRPr lang="en-US" sz="2400" b="1" dirty="0" smtClean="0"/>
        </a:p>
        <a:p>
          <a:r>
            <a:rPr lang="en-US" sz="2200" b="1" dirty="0" smtClean="0"/>
            <a:t> </a:t>
          </a:r>
        </a:p>
        <a:p>
          <a:endParaRPr lang="en-US" sz="2200" dirty="0"/>
        </a:p>
      </dgm:t>
    </dgm:pt>
    <dgm:pt modelId="{1090D06D-C183-4D58-B7B4-F7FAD435E249}" type="parTrans" cxnId="{2DE5DB45-17D5-47DD-A92E-1DB0F5EAE3E1}">
      <dgm:prSet/>
      <dgm:spPr/>
      <dgm:t>
        <a:bodyPr/>
        <a:lstStyle/>
        <a:p>
          <a:endParaRPr lang="en-US"/>
        </a:p>
      </dgm:t>
    </dgm:pt>
    <dgm:pt modelId="{6971E5DB-7ACB-45F0-A525-8700EEB44B01}" type="sibTrans" cxnId="{2DE5DB45-17D5-47DD-A92E-1DB0F5EAE3E1}">
      <dgm:prSet/>
      <dgm:spPr/>
      <dgm:t>
        <a:bodyPr/>
        <a:lstStyle/>
        <a:p>
          <a:endParaRPr lang="en-US"/>
        </a:p>
      </dgm:t>
    </dgm:pt>
    <dgm:pt modelId="{BD64596F-22DF-49E3-8B66-D3195C146391}" type="pres">
      <dgm:prSet presAssocID="{C371BABA-705B-4E5A-BB9F-4B2CBC00EA98}" presName="Name0" presStyleCnt="0">
        <dgm:presLayoutVars>
          <dgm:dir/>
          <dgm:resizeHandles val="exact"/>
        </dgm:presLayoutVars>
      </dgm:prSet>
      <dgm:spPr/>
    </dgm:pt>
    <dgm:pt modelId="{B6CFD0F4-6A9F-452C-8BA2-632EA9F52580}" type="pres">
      <dgm:prSet presAssocID="{C371BABA-705B-4E5A-BB9F-4B2CBC00EA98}" presName="fgShape" presStyleLbl="fgShp" presStyleIdx="0" presStyleCnt="1" custFlipVert="1" custFlipHor="0" custScaleX="933" custScaleY="13574" custLinFactNeighborX="53983" custLinFactNeighborY="48485"/>
      <dgm:spPr/>
    </dgm:pt>
    <dgm:pt modelId="{88C96786-12D1-4F74-B051-A097C9C78223}" type="pres">
      <dgm:prSet presAssocID="{C371BABA-705B-4E5A-BB9F-4B2CBC00EA98}" presName="linComp" presStyleCnt="0"/>
      <dgm:spPr/>
    </dgm:pt>
    <dgm:pt modelId="{07ACE92B-587C-405E-9041-FFA6547D176B}" type="pres">
      <dgm:prSet presAssocID="{B3CE7437-4B10-4B16-8B86-61A4D02F7DE9}" presName="compNode" presStyleCnt="0"/>
      <dgm:spPr/>
    </dgm:pt>
    <dgm:pt modelId="{69DD0A30-E144-4349-9C9B-74F4E46654F9}" type="pres">
      <dgm:prSet presAssocID="{B3CE7437-4B10-4B16-8B86-61A4D02F7DE9}" presName="bkgdShape" presStyleLbl="node1" presStyleIdx="0" presStyleCnt="1" custLinFactNeighborY="-527"/>
      <dgm:spPr/>
      <dgm:t>
        <a:bodyPr/>
        <a:lstStyle/>
        <a:p>
          <a:endParaRPr lang="en-US"/>
        </a:p>
      </dgm:t>
    </dgm:pt>
    <dgm:pt modelId="{B1CE91E8-DD95-460E-A874-A9C4865B5B26}" type="pres">
      <dgm:prSet presAssocID="{B3CE7437-4B10-4B16-8B86-61A4D02F7DE9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A3D0D2-2534-4229-97C8-3FE8EA199535}" type="pres">
      <dgm:prSet presAssocID="{B3CE7437-4B10-4B16-8B86-61A4D02F7DE9}" presName="invisiNode" presStyleLbl="node1" presStyleIdx="0" presStyleCnt="1"/>
      <dgm:spPr/>
    </dgm:pt>
    <dgm:pt modelId="{C76DE257-584E-42AD-B0E3-0C6FD1348D86}" type="pres">
      <dgm:prSet presAssocID="{B3CE7437-4B10-4B16-8B86-61A4D02F7DE9}" presName="imagNode" presStyleLbl="fgImgPlace1" presStyleIdx="0" presStyleCnt="1" custLinFactNeighborY="-1550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2DE5DB45-17D5-47DD-A92E-1DB0F5EAE3E1}" srcId="{C371BABA-705B-4E5A-BB9F-4B2CBC00EA98}" destId="{B3CE7437-4B10-4B16-8B86-61A4D02F7DE9}" srcOrd="0" destOrd="0" parTransId="{1090D06D-C183-4D58-B7B4-F7FAD435E249}" sibTransId="{6971E5DB-7ACB-45F0-A525-8700EEB44B01}"/>
    <dgm:cxn modelId="{8FCA524A-9D3D-4773-9D1F-B162E91BDE29}" type="presOf" srcId="{B3CE7437-4B10-4B16-8B86-61A4D02F7DE9}" destId="{69DD0A30-E144-4349-9C9B-74F4E46654F9}" srcOrd="0" destOrd="0" presId="urn:microsoft.com/office/officeart/2005/8/layout/hList7"/>
    <dgm:cxn modelId="{6F8AE047-EB25-4AA8-BFD5-46EDEB80AE31}" type="presOf" srcId="{B3CE7437-4B10-4B16-8B86-61A4D02F7DE9}" destId="{B1CE91E8-DD95-460E-A874-A9C4865B5B26}" srcOrd="1" destOrd="0" presId="urn:microsoft.com/office/officeart/2005/8/layout/hList7"/>
    <dgm:cxn modelId="{3691849A-28D2-4377-BF99-F113539896EE}" type="presOf" srcId="{C371BABA-705B-4E5A-BB9F-4B2CBC00EA98}" destId="{BD64596F-22DF-49E3-8B66-D3195C146391}" srcOrd="0" destOrd="0" presId="urn:microsoft.com/office/officeart/2005/8/layout/hList7"/>
    <dgm:cxn modelId="{E7B03723-ADDF-439F-82CB-0A4C6934CABA}" type="presParOf" srcId="{BD64596F-22DF-49E3-8B66-D3195C146391}" destId="{B6CFD0F4-6A9F-452C-8BA2-632EA9F52580}" srcOrd="0" destOrd="0" presId="urn:microsoft.com/office/officeart/2005/8/layout/hList7"/>
    <dgm:cxn modelId="{7D8DF470-9383-47A1-8D0A-4B67E8E7B99A}" type="presParOf" srcId="{BD64596F-22DF-49E3-8B66-D3195C146391}" destId="{88C96786-12D1-4F74-B051-A097C9C78223}" srcOrd="1" destOrd="0" presId="urn:microsoft.com/office/officeart/2005/8/layout/hList7"/>
    <dgm:cxn modelId="{5DE31C43-C90C-4B47-8EAA-2B84CBCF2095}" type="presParOf" srcId="{88C96786-12D1-4F74-B051-A097C9C78223}" destId="{07ACE92B-587C-405E-9041-FFA6547D176B}" srcOrd="0" destOrd="0" presId="urn:microsoft.com/office/officeart/2005/8/layout/hList7"/>
    <dgm:cxn modelId="{EFAD6D01-A3D3-40D3-AF8C-E85B2C748E22}" type="presParOf" srcId="{07ACE92B-587C-405E-9041-FFA6547D176B}" destId="{69DD0A30-E144-4349-9C9B-74F4E46654F9}" srcOrd="0" destOrd="0" presId="urn:microsoft.com/office/officeart/2005/8/layout/hList7"/>
    <dgm:cxn modelId="{61143F45-1E97-4141-B378-40BED7EE84CE}" type="presParOf" srcId="{07ACE92B-587C-405E-9041-FFA6547D176B}" destId="{B1CE91E8-DD95-460E-A874-A9C4865B5B26}" srcOrd="1" destOrd="0" presId="urn:microsoft.com/office/officeart/2005/8/layout/hList7"/>
    <dgm:cxn modelId="{2386F158-5356-4E1A-BC73-B96C5E739491}" type="presParOf" srcId="{07ACE92B-587C-405E-9041-FFA6547D176B}" destId="{99A3D0D2-2534-4229-97C8-3FE8EA199535}" srcOrd="2" destOrd="0" presId="urn:microsoft.com/office/officeart/2005/8/layout/hList7"/>
    <dgm:cxn modelId="{3C799BE6-ABF6-424B-99BE-719BC6FDFC0B}" type="presParOf" srcId="{07ACE92B-587C-405E-9041-FFA6547D176B}" destId="{C76DE257-584E-42AD-B0E3-0C6FD1348D8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386BD9D-9030-4EAF-8805-DBD3BAF5B25A}" type="doc">
      <dgm:prSet loTypeId="urn:microsoft.com/office/officeart/2005/8/layout/pyramid3" loCatId="pyramid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19387CC-79B5-47D3-B4C4-F94C2042D086}">
      <dgm:prSet phldrT="[Text]" custT="1"/>
      <dgm:spPr>
        <a:solidFill>
          <a:srgbClr val="FFFF00"/>
        </a:solidFill>
      </dgm:spPr>
      <dgm:t>
        <a:bodyPr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dirty="0" smtClean="0"/>
            <a:t> </a:t>
          </a:r>
          <a:endParaRPr lang="en-US" sz="2000" dirty="0" smtClean="0"/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dirty="0" smtClean="0">
              <a:solidFill>
                <a:schemeClr val="bg1"/>
              </a:solidFill>
            </a:rPr>
            <a:t>Do With 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 smtClean="0">
            <a:solidFill>
              <a:srgbClr val="FF0000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>
            <a:solidFill>
              <a:srgbClr val="FF0000"/>
            </a:solidFill>
          </a:endParaRPr>
        </a:p>
      </dgm:t>
    </dgm:pt>
    <dgm:pt modelId="{C0A003CC-23F0-4535-9A9C-CD6EC7BFEA34}" type="parTrans" cxnId="{2C8C2CC7-6E36-4FDB-B82C-AC189ED97651}">
      <dgm:prSet/>
      <dgm:spPr/>
      <dgm:t>
        <a:bodyPr/>
        <a:lstStyle/>
        <a:p>
          <a:endParaRPr lang="en-US"/>
        </a:p>
      </dgm:t>
    </dgm:pt>
    <dgm:pt modelId="{734D4BFD-3AB6-4570-BC1F-F3ED5FB56447}" type="sibTrans" cxnId="{2C8C2CC7-6E36-4FDB-B82C-AC189ED97651}">
      <dgm:prSet/>
      <dgm:spPr/>
      <dgm:t>
        <a:bodyPr/>
        <a:lstStyle/>
        <a:p>
          <a:endParaRPr lang="en-US"/>
        </a:p>
      </dgm:t>
    </dgm:pt>
    <dgm:pt modelId="{525A0293-7369-42F9-9211-DCC5811473D2}">
      <dgm:prSet phldrT="[Text]" custT="1"/>
      <dgm:spPr>
        <a:solidFill>
          <a:srgbClr val="FF3300"/>
        </a:solidFill>
      </dgm:spPr>
      <dgm:t>
        <a:bodyPr/>
        <a:lstStyle/>
        <a:p>
          <a:r>
            <a:rPr lang="en-US" sz="18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1200" u="sng" dirty="0" smtClean="0"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200" dirty="0" smtClean="0">
            <a:effectLst/>
            <a:latin typeface="Calibri"/>
            <a:ea typeface="Calibri"/>
            <a:cs typeface="Times New Roman"/>
          </a:endParaRPr>
        </a:p>
        <a:p>
          <a:endParaRPr lang="en-US" sz="2400" i="0" dirty="0" smtClean="0">
            <a:solidFill>
              <a:schemeClr val="tx1"/>
            </a:solidFill>
            <a:effectLst/>
            <a:latin typeface="+mn-lt"/>
            <a:ea typeface="Times New Roman"/>
            <a:cs typeface="Times New Roman"/>
          </a:endParaRPr>
        </a:p>
        <a:p>
          <a:r>
            <a:rPr lang="en-US" sz="2400" b="1" i="0" dirty="0" smtClean="0">
              <a:solidFill>
                <a:schemeClr val="bg1"/>
              </a:solidFill>
              <a:effectLst/>
              <a:latin typeface="+mn-lt"/>
              <a:ea typeface="Times New Roman"/>
              <a:cs typeface="Times New Roman"/>
            </a:rPr>
            <a:t>Do For </a:t>
          </a:r>
        </a:p>
        <a:p>
          <a:endParaRPr lang="en-US" sz="1600" i="0" dirty="0" smtClean="0">
            <a:solidFill>
              <a:schemeClr val="tx1"/>
            </a:solidFill>
            <a:effectLst/>
            <a:latin typeface="+mn-lt"/>
            <a:ea typeface="Times New Roman"/>
            <a:cs typeface="Times New Roman"/>
          </a:endParaRPr>
        </a:p>
        <a:p>
          <a:endParaRPr lang="en-US" sz="1600" i="0" dirty="0" smtClean="0">
            <a:solidFill>
              <a:schemeClr val="tx1"/>
            </a:solidFill>
            <a:effectLst/>
            <a:latin typeface="+mn-lt"/>
            <a:ea typeface="Times New Roman"/>
            <a:cs typeface="Times New Roman"/>
          </a:endParaRPr>
        </a:p>
        <a:p>
          <a:endParaRPr lang="en-US" sz="1600" i="0" dirty="0" smtClean="0">
            <a:solidFill>
              <a:schemeClr val="tx1"/>
            </a:solidFill>
            <a:effectLst/>
            <a:latin typeface="+mn-lt"/>
            <a:ea typeface="Times New Roman"/>
            <a:cs typeface="Times New Roman"/>
          </a:endParaRPr>
        </a:p>
        <a:p>
          <a:endParaRPr lang="en-US" sz="1600" i="0" dirty="0" smtClean="0">
            <a:solidFill>
              <a:schemeClr val="tx1"/>
            </a:solidFill>
            <a:effectLst/>
            <a:latin typeface="+mn-lt"/>
            <a:ea typeface="Times New Roman"/>
            <a:cs typeface="Times New Roman"/>
          </a:endParaRPr>
        </a:p>
        <a:p>
          <a:endParaRPr lang="en-US" sz="1600" i="0" dirty="0" smtClean="0">
            <a:solidFill>
              <a:schemeClr val="tx1"/>
            </a:solidFill>
            <a:effectLst/>
            <a:latin typeface="+mn-lt"/>
            <a:ea typeface="Times New Roman"/>
            <a:cs typeface="Times New Roman"/>
          </a:endParaRPr>
        </a:p>
      </dgm:t>
    </dgm:pt>
    <dgm:pt modelId="{B4AF7792-300B-49FE-9BE4-09BCDB7D7A06}" type="parTrans" cxnId="{96D2426B-C9DF-49C9-A009-E3D83400DE37}">
      <dgm:prSet/>
      <dgm:spPr/>
      <dgm:t>
        <a:bodyPr/>
        <a:lstStyle/>
        <a:p>
          <a:endParaRPr lang="en-US"/>
        </a:p>
      </dgm:t>
    </dgm:pt>
    <dgm:pt modelId="{79FBD186-4017-4FE1-A78B-B3CD9690C7AA}" type="sibTrans" cxnId="{96D2426B-C9DF-49C9-A009-E3D83400DE37}">
      <dgm:prSet/>
      <dgm:spPr/>
      <dgm:t>
        <a:bodyPr/>
        <a:lstStyle/>
        <a:p>
          <a:endParaRPr lang="en-US"/>
        </a:p>
      </dgm:t>
    </dgm:pt>
    <dgm:pt modelId="{5D89807D-6D18-413F-8E1F-CA343F9C8D25}">
      <dgm:prSet phldrT="[Text]" custT="1"/>
      <dgm:spPr>
        <a:solidFill>
          <a:srgbClr val="00B050"/>
        </a:solidFill>
      </dgm:spPr>
      <dgm:t>
        <a:bodyPr/>
        <a:lstStyle/>
        <a:p>
          <a:endParaRPr lang="en-US" sz="2400" u="none" dirty="0" smtClean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  <a:p>
          <a:endParaRPr lang="en-US" sz="2400" u="none" dirty="0" smtClean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  <a:p>
          <a:r>
            <a:rPr lang="en-US" sz="2400" b="1" u="none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Do Alone </a:t>
          </a:r>
        </a:p>
        <a:p>
          <a:endParaRPr lang="en-US" sz="1800" b="1" u="none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800" b="1" u="none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800" b="1" u="none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800" b="1" u="none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E94106-6F25-4C27-95A9-803B9711221D}" type="sibTrans" cxnId="{420A5C4C-A78F-4FDE-85EE-9025AF46F459}">
      <dgm:prSet/>
      <dgm:spPr/>
      <dgm:t>
        <a:bodyPr/>
        <a:lstStyle/>
        <a:p>
          <a:endParaRPr lang="en-US"/>
        </a:p>
      </dgm:t>
    </dgm:pt>
    <dgm:pt modelId="{BF91ED3F-A3A1-4F04-B52F-93721D3364A8}" type="parTrans" cxnId="{420A5C4C-A78F-4FDE-85EE-9025AF46F459}">
      <dgm:prSet/>
      <dgm:spPr/>
      <dgm:t>
        <a:bodyPr/>
        <a:lstStyle/>
        <a:p>
          <a:endParaRPr lang="en-US"/>
        </a:p>
      </dgm:t>
    </dgm:pt>
    <dgm:pt modelId="{60F31C3E-695D-42DE-B143-5B68C2C83940}" type="pres">
      <dgm:prSet presAssocID="{1386BD9D-9030-4EAF-8805-DBD3BAF5B25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601941-2D6B-4EF2-B6FE-8FD9026128CD}" type="pres">
      <dgm:prSet presAssocID="{5D89807D-6D18-413F-8E1F-CA343F9C8D25}" presName="Name8" presStyleCnt="0"/>
      <dgm:spPr/>
    </dgm:pt>
    <dgm:pt modelId="{DC7286B0-A382-4108-A19E-E7110C54F7BB}" type="pres">
      <dgm:prSet presAssocID="{5D89807D-6D18-413F-8E1F-CA343F9C8D25}" presName="level" presStyleLbl="node1" presStyleIdx="0" presStyleCnt="3" custLinFactNeighborY="-253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5D604-EE22-4B8D-9080-8624437ED6CA}" type="pres">
      <dgm:prSet presAssocID="{5D89807D-6D18-413F-8E1F-CA343F9C8D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12721-FF86-4492-85A6-514E2FCC9E17}" type="pres">
      <dgm:prSet presAssocID="{519387CC-79B5-47D3-B4C4-F94C2042D086}" presName="Name8" presStyleCnt="0"/>
      <dgm:spPr/>
    </dgm:pt>
    <dgm:pt modelId="{67090A42-06F4-42D1-BA68-9A32C3B3DAAA}" type="pres">
      <dgm:prSet presAssocID="{519387CC-79B5-47D3-B4C4-F94C2042D086}" presName="level" presStyleLbl="node1" presStyleIdx="1" presStyleCnt="3" custLinFactNeighborX="0" custLinFactNeighborY="120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4E121-BDBE-4E95-811E-0FA8A7FEDA71}" type="pres">
      <dgm:prSet presAssocID="{519387CC-79B5-47D3-B4C4-F94C2042D0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FF62D-7DD6-42BF-BE8F-D24B36DF5083}" type="pres">
      <dgm:prSet presAssocID="{525A0293-7369-42F9-9211-DCC5811473D2}" presName="Name8" presStyleCnt="0"/>
      <dgm:spPr/>
    </dgm:pt>
    <dgm:pt modelId="{C55ECE96-DD8E-4344-8F57-C1909A6268DC}" type="pres">
      <dgm:prSet presAssocID="{525A0293-7369-42F9-9211-DCC5811473D2}" presName="level" presStyleLbl="node1" presStyleIdx="2" presStyleCnt="3" custScaleX="100000" custLinFactNeighborY="361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4B2BE-CC7C-4B85-9EC6-9D57E1C7A322}" type="pres">
      <dgm:prSet presAssocID="{525A0293-7369-42F9-9211-DCC5811473D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1CF5CC-F4AA-4AD1-96A4-077F8EE945F7}" type="presOf" srcId="{519387CC-79B5-47D3-B4C4-F94C2042D086}" destId="{37E4E121-BDBE-4E95-811E-0FA8A7FEDA71}" srcOrd="1" destOrd="0" presId="urn:microsoft.com/office/officeart/2005/8/layout/pyramid3"/>
    <dgm:cxn modelId="{96D2426B-C9DF-49C9-A009-E3D83400DE37}" srcId="{1386BD9D-9030-4EAF-8805-DBD3BAF5B25A}" destId="{525A0293-7369-42F9-9211-DCC5811473D2}" srcOrd="2" destOrd="0" parTransId="{B4AF7792-300B-49FE-9BE4-09BCDB7D7A06}" sibTransId="{79FBD186-4017-4FE1-A78B-B3CD9690C7AA}"/>
    <dgm:cxn modelId="{90258D55-ABF9-44C3-B4D4-CBBB3A43CB81}" type="presOf" srcId="{519387CC-79B5-47D3-B4C4-F94C2042D086}" destId="{67090A42-06F4-42D1-BA68-9A32C3B3DAAA}" srcOrd="0" destOrd="0" presId="urn:microsoft.com/office/officeart/2005/8/layout/pyramid3"/>
    <dgm:cxn modelId="{420A5C4C-A78F-4FDE-85EE-9025AF46F459}" srcId="{1386BD9D-9030-4EAF-8805-DBD3BAF5B25A}" destId="{5D89807D-6D18-413F-8E1F-CA343F9C8D25}" srcOrd="0" destOrd="0" parTransId="{BF91ED3F-A3A1-4F04-B52F-93721D3364A8}" sibTransId="{58E94106-6F25-4C27-95A9-803B9711221D}"/>
    <dgm:cxn modelId="{E5219D8A-BDBB-4807-A7F8-1A960BE5A5E5}" type="presOf" srcId="{525A0293-7369-42F9-9211-DCC5811473D2}" destId="{C55ECE96-DD8E-4344-8F57-C1909A6268DC}" srcOrd="0" destOrd="0" presId="urn:microsoft.com/office/officeart/2005/8/layout/pyramid3"/>
    <dgm:cxn modelId="{FE4DE484-9454-40EF-9FCA-E0EF5AC74A4D}" type="presOf" srcId="{5D89807D-6D18-413F-8E1F-CA343F9C8D25}" destId="{DC7286B0-A382-4108-A19E-E7110C54F7BB}" srcOrd="0" destOrd="0" presId="urn:microsoft.com/office/officeart/2005/8/layout/pyramid3"/>
    <dgm:cxn modelId="{2C8C2CC7-6E36-4FDB-B82C-AC189ED97651}" srcId="{1386BD9D-9030-4EAF-8805-DBD3BAF5B25A}" destId="{519387CC-79B5-47D3-B4C4-F94C2042D086}" srcOrd="1" destOrd="0" parTransId="{C0A003CC-23F0-4535-9A9C-CD6EC7BFEA34}" sibTransId="{734D4BFD-3AB6-4570-BC1F-F3ED5FB56447}"/>
    <dgm:cxn modelId="{C88DBAE7-9061-4DAD-8381-33F806A7EC70}" type="presOf" srcId="{1386BD9D-9030-4EAF-8805-DBD3BAF5B25A}" destId="{60F31C3E-695D-42DE-B143-5B68C2C83940}" srcOrd="0" destOrd="0" presId="urn:microsoft.com/office/officeart/2005/8/layout/pyramid3"/>
    <dgm:cxn modelId="{E8BCAA63-C657-4E13-B0EA-573276DF884C}" type="presOf" srcId="{5D89807D-6D18-413F-8E1F-CA343F9C8D25}" destId="{83C5D604-EE22-4B8D-9080-8624437ED6CA}" srcOrd="1" destOrd="0" presId="urn:microsoft.com/office/officeart/2005/8/layout/pyramid3"/>
    <dgm:cxn modelId="{FAEF91F9-8C8C-4A44-BEE1-270C09234423}" type="presOf" srcId="{525A0293-7369-42F9-9211-DCC5811473D2}" destId="{A484B2BE-CC7C-4B85-9EC6-9D57E1C7A322}" srcOrd="1" destOrd="0" presId="urn:microsoft.com/office/officeart/2005/8/layout/pyramid3"/>
    <dgm:cxn modelId="{4D788A79-8FBA-4ED3-822F-1A3ACC335D6C}" type="presParOf" srcId="{60F31C3E-695D-42DE-B143-5B68C2C83940}" destId="{4C601941-2D6B-4EF2-B6FE-8FD9026128CD}" srcOrd="0" destOrd="0" presId="urn:microsoft.com/office/officeart/2005/8/layout/pyramid3"/>
    <dgm:cxn modelId="{BB064D8C-B240-4CCE-B573-DC01438E1681}" type="presParOf" srcId="{4C601941-2D6B-4EF2-B6FE-8FD9026128CD}" destId="{DC7286B0-A382-4108-A19E-E7110C54F7BB}" srcOrd="0" destOrd="0" presId="urn:microsoft.com/office/officeart/2005/8/layout/pyramid3"/>
    <dgm:cxn modelId="{E0C3899A-425E-4E31-90E4-738A6E8810D4}" type="presParOf" srcId="{4C601941-2D6B-4EF2-B6FE-8FD9026128CD}" destId="{83C5D604-EE22-4B8D-9080-8624437ED6CA}" srcOrd="1" destOrd="0" presId="urn:microsoft.com/office/officeart/2005/8/layout/pyramid3"/>
    <dgm:cxn modelId="{84B78B43-D485-4614-BF4D-A9A71996C60B}" type="presParOf" srcId="{60F31C3E-695D-42DE-B143-5B68C2C83940}" destId="{4D812721-FF86-4492-85A6-514E2FCC9E17}" srcOrd="1" destOrd="0" presId="urn:microsoft.com/office/officeart/2005/8/layout/pyramid3"/>
    <dgm:cxn modelId="{F48E2B0D-66F9-4C99-BFC0-7FD50ED989F2}" type="presParOf" srcId="{4D812721-FF86-4492-85A6-514E2FCC9E17}" destId="{67090A42-06F4-42D1-BA68-9A32C3B3DAAA}" srcOrd="0" destOrd="0" presId="urn:microsoft.com/office/officeart/2005/8/layout/pyramid3"/>
    <dgm:cxn modelId="{0C40C07A-6A89-40E7-AF10-F4E764D4577E}" type="presParOf" srcId="{4D812721-FF86-4492-85A6-514E2FCC9E17}" destId="{37E4E121-BDBE-4E95-811E-0FA8A7FEDA71}" srcOrd="1" destOrd="0" presId="urn:microsoft.com/office/officeart/2005/8/layout/pyramid3"/>
    <dgm:cxn modelId="{8596DDB8-D779-429E-A49F-8A9FB1D35292}" type="presParOf" srcId="{60F31C3E-695D-42DE-B143-5B68C2C83940}" destId="{ED3FF62D-7DD6-42BF-BE8F-D24B36DF5083}" srcOrd="2" destOrd="0" presId="urn:microsoft.com/office/officeart/2005/8/layout/pyramid3"/>
    <dgm:cxn modelId="{C6AC479F-D548-4ACF-A674-EBD001294A8A}" type="presParOf" srcId="{ED3FF62D-7DD6-42BF-BE8F-D24B36DF5083}" destId="{C55ECE96-DD8E-4344-8F57-C1909A6268DC}" srcOrd="0" destOrd="0" presId="urn:microsoft.com/office/officeart/2005/8/layout/pyramid3"/>
    <dgm:cxn modelId="{2EEFB420-3017-4B18-83FD-6BFB57D7D164}" type="presParOf" srcId="{ED3FF62D-7DD6-42BF-BE8F-D24B36DF5083}" destId="{A484B2BE-CC7C-4B85-9EC6-9D57E1C7A322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62616D-A89D-43A1-BA9B-00E8894B5A4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0DFC02-00E9-4733-A882-350B84946642}" type="pres">
      <dgm:prSet presAssocID="{9A62616D-A89D-43A1-BA9B-00E8894B5A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322D1F7E-C900-49C5-AF98-1B6BDE5702C6}" type="presOf" srcId="{9A62616D-A89D-43A1-BA9B-00E8894B5A41}" destId="{460DFC02-00E9-4733-A882-350B84946642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3AB8494-002D-4132-8D55-FF218C6D8ED1}" type="doc">
      <dgm:prSet loTypeId="urn:microsoft.com/office/officeart/2005/8/layout/chevron2" loCatId="process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CB7FC39A-C4B2-4255-9FF5-6333DB52F402}">
      <dgm:prSet phldrT="[Text]" phldr="1"/>
      <dgm:spPr/>
      <dgm:t>
        <a:bodyPr/>
        <a:lstStyle/>
        <a:p>
          <a:endParaRPr lang="en-US" dirty="0"/>
        </a:p>
      </dgm:t>
    </dgm:pt>
    <dgm:pt modelId="{DCE10F70-37C1-47A5-8D6B-3D097A9BCF4D}" type="parTrans" cxnId="{6AF44920-196F-490F-826D-00F92D659B51}">
      <dgm:prSet/>
      <dgm:spPr/>
      <dgm:t>
        <a:bodyPr/>
        <a:lstStyle/>
        <a:p>
          <a:endParaRPr lang="en-US"/>
        </a:p>
      </dgm:t>
    </dgm:pt>
    <dgm:pt modelId="{6F3C2B52-FF7F-4482-8C3B-F9CFFB3F2A2E}" type="sibTrans" cxnId="{6AF44920-196F-490F-826D-00F92D659B51}">
      <dgm:prSet/>
      <dgm:spPr/>
      <dgm:t>
        <a:bodyPr/>
        <a:lstStyle/>
        <a:p>
          <a:endParaRPr lang="en-US"/>
        </a:p>
      </dgm:t>
    </dgm:pt>
    <dgm:pt modelId="{DC9CC9A7-14CD-4F3A-AEB1-71730378B770}">
      <dgm:prSet phldrT="[Text]"/>
      <dgm:spPr/>
      <dgm:t>
        <a:bodyPr/>
        <a:lstStyle/>
        <a:p>
          <a:r>
            <a:rPr lang="en-US" b="1" dirty="0" smtClean="0"/>
            <a:t>Stress is community property and therefore…</a:t>
          </a:r>
          <a:endParaRPr lang="en-US" b="1" dirty="0"/>
        </a:p>
      </dgm:t>
    </dgm:pt>
    <dgm:pt modelId="{AA683194-2F7D-4950-8B90-B609F1973C2A}" type="parTrans" cxnId="{69333719-A6E6-47AD-A0E4-63E70666CD8B}">
      <dgm:prSet/>
      <dgm:spPr/>
      <dgm:t>
        <a:bodyPr/>
        <a:lstStyle/>
        <a:p>
          <a:endParaRPr lang="en-US"/>
        </a:p>
      </dgm:t>
    </dgm:pt>
    <dgm:pt modelId="{8864D73A-DA76-44C2-8DE5-89E6DA773AF9}" type="sibTrans" cxnId="{69333719-A6E6-47AD-A0E4-63E70666CD8B}">
      <dgm:prSet/>
      <dgm:spPr/>
      <dgm:t>
        <a:bodyPr/>
        <a:lstStyle/>
        <a:p>
          <a:endParaRPr lang="en-US"/>
        </a:p>
      </dgm:t>
    </dgm:pt>
    <dgm:pt modelId="{BDD1BBA9-BC17-49E1-9426-DC3502E0E77D}">
      <dgm:prSet phldrT="[Text]" phldr="1"/>
      <dgm:spPr/>
      <dgm:t>
        <a:bodyPr/>
        <a:lstStyle/>
        <a:p>
          <a:endParaRPr lang="en-US" dirty="0"/>
        </a:p>
      </dgm:t>
    </dgm:pt>
    <dgm:pt modelId="{E78E8517-C3B5-4EB6-A3F7-1800280935A8}" type="parTrans" cxnId="{94948017-BAD8-4258-9164-ABF47253A461}">
      <dgm:prSet/>
      <dgm:spPr/>
      <dgm:t>
        <a:bodyPr/>
        <a:lstStyle/>
        <a:p>
          <a:endParaRPr lang="en-US"/>
        </a:p>
      </dgm:t>
    </dgm:pt>
    <dgm:pt modelId="{13C967DD-4C2E-41A7-B6F1-DAABAF529659}" type="sibTrans" cxnId="{94948017-BAD8-4258-9164-ABF47253A461}">
      <dgm:prSet/>
      <dgm:spPr/>
      <dgm:t>
        <a:bodyPr/>
        <a:lstStyle/>
        <a:p>
          <a:endParaRPr lang="en-US"/>
        </a:p>
      </dgm:t>
    </dgm:pt>
    <dgm:pt modelId="{9D180822-0ED3-40E5-B2D7-41339B83E8AF}">
      <dgm:prSet phldrT="[Text]"/>
      <dgm:spPr/>
      <dgm:t>
        <a:bodyPr/>
        <a:lstStyle/>
        <a:p>
          <a:r>
            <a:rPr lang="en-US" b="1" dirty="0" smtClean="0"/>
            <a:t>Everyone has some responsibility for the success of others because…</a:t>
          </a:r>
          <a:endParaRPr lang="en-US" b="1" dirty="0"/>
        </a:p>
      </dgm:t>
    </dgm:pt>
    <dgm:pt modelId="{904AF819-1EF0-4763-B826-CE2203802F7F}" type="parTrans" cxnId="{846E0DD0-8CB8-4FAE-81FD-6AF84E191386}">
      <dgm:prSet/>
      <dgm:spPr/>
      <dgm:t>
        <a:bodyPr/>
        <a:lstStyle/>
        <a:p>
          <a:endParaRPr lang="en-US"/>
        </a:p>
      </dgm:t>
    </dgm:pt>
    <dgm:pt modelId="{DCFBEBC4-B5E1-4458-9B99-903CF6EFA3CA}" type="sibTrans" cxnId="{846E0DD0-8CB8-4FAE-81FD-6AF84E191386}">
      <dgm:prSet/>
      <dgm:spPr/>
      <dgm:t>
        <a:bodyPr/>
        <a:lstStyle/>
        <a:p>
          <a:endParaRPr lang="en-US"/>
        </a:p>
      </dgm:t>
    </dgm:pt>
    <dgm:pt modelId="{4889D0FE-9237-4295-94EE-13EF4B2FD6B7}">
      <dgm:prSet phldrT="[Text]" phldr="1"/>
      <dgm:spPr/>
      <dgm:t>
        <a:bodyPr/>
        <a:lstStyle/>
        <a:p>
          <a:endParaRPr lang="en-US" dirty="0"/>
        </a:p>
      </dgm:t>
    </dgm:pt>
    <dgm:pt modelId="{E3067E44-26AE-431C-83A7-C699A73889E0}" type="parTrans" cxnId="{D4F95B9F-4A29-47F6-A190-034D154161DA}">
      <dgm:prSet/>
      <dgm:spPr/>
      <dgm:t>
        <a:bodyPr/>
        <a:lstStyle/>
        <a:p>
          <a:endParaRPr lang="en-US"/>
        </a:p>
      </dgm:t>
    </dgm:pt>
    <dgm:pt modelId="{71C2D744-5ED3-4B15-8599-902845B6CCFE}" type="sibTrans" cxnId="{D4F95B9F-4A29-47F6-A190-034D154161DA}">
      <dgm:prSet/>
      <dgm:spPr/>
      <dgm:t>
        <a:bodyPr/>
        <a:lstStyle/>
        <a:p>
          <a:endParaRPr lang="en-US"/>
        </a:p>
      </dgm:t>
    </dgm:pt>
    <dgm:pt modelId="{224800AF-AAD8-409F-B4CB-152753FD7B71}">
      <dgm:prSet phldrT="[Text]"/>
      <dgm:spPr/>
      <dgm:t>
        <a:bodyPr/>
        <a:lstStyle/>
        <a:p>
          <a:r>
            <a:rPr lang="en-US" b="1" dirty="0" smtClean="0"/>
            <a:t>Connections moderate stress</a:t>
          </a:r>
          <a:endParaRPr lang="en-US" b="1" dirty="0"/>
        </a:p>
      </dgm:t>
    </dgm:pt>
    <dgm:pt modelId="{6C41D8E2-2201-40A8-A80F-240E16A35198}" type="parTrans" cxnId="{FD4F8687-74DD-4002-B7CD-3A9F9E3C89D0}">
      <dgm:prSet/>
      <dgm:spPr/>
      <dgm:t>
        <a:bodyPr/>
        <a:lstStyle/>
        <a:p>
          <a:endParaRPr lang="en-US"/>
        </a:p>
      </dgm:t>
    </dgm:pt>
    <dgm:pt modelId="{AF885806-0E99-40CD-AAE9-130BCD9B30FA}" type="sibTrans" cxnId="{FD4F8687-74DD-4002-B7CD-3A9F9E3C89D0}">
      <dgm:prSet/>
      <dgm:spPr/>
      <dgm:t>
        <a:bodyPr/>
        <a:lstStyle/>
        <a:p>
          <a:endParaRPr lang="en-US"/>
        </a:p>
      </dgm:t>
    </dgm:pt>
    <dgm:pt modelId="{406D87CB-CEE4-4F68-8CE6-78579DCC006E}" type="pres">
      <dgm:prSet presAssocID="{43AB8494-002D-4132-8D55-FF218C6D8ED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819751-273B-4E90-9483-11D2129B4321}" type="pres">
      <dgm:prSet presAssocID="{CB7FC39A-C4B2-4255-9FF5-6333DB52F402}" presName="composite" presStyleCnt="0"/>
      <dgm:spPr/>
    </dgm:pt>
    <dgm:pt modelId="{8CE3535C-415F-49EA-97EE-31B1FB8D2875}" type="pres">
      <dgm:prSet presAssocID="{CB7FC39A-C4B2-4255-9FF5-6333DB52F402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81A99-B37F-4CC5-92EB-5E4F7BED026A}" type="pres">
      <dgm:prSet presAssocID="{CB7FC39A-C4B2-4255-9FF5-6333DB52F402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9C87C-A1D6-450D-A107-619C4530C0AC}" type="pres">
      <dgm:prSet presAssocID="{6F3C2B52-FF7F-4482-8C3B-F9CFFB3F2A2E}" presName="sp" presStyleCnt="0"/>
      <dgm:spPr/>
    </dgm:pt>
    <dgm:pt modelId="{DD1332C0-6AAF-4ED1-8B95-9CF1D7D72DB7}" type="pres">
      <dgm:prSet presAssocID="{BDD1BBA9-BC17-49E1-9426-DC3502E0E77D}" presName="composite" presStyleCnt="0"/>
      <dgm:spPr/>
    </dgm:pt>
    <dgm:pt modelId="{384E658E-1910-43CB-AD83-7D88E4493C0A}" type="pres">
      <dgm:prSet presAssocID="{BDD1BBA9-BC17-49E1-9426-DC3502E0E77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204B3-A7E2-4988-BF97-115DCCF41656}" type="pres">
      <dgm:prSet presAssocID="{BDD1BBA9-BC17-49E1-9426-DC3502E0E77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A416D7-CB29-42F1-A527-8281BA420766}" type="pres">
      <dgm:prSet presAssocID="{13C967DD-4C2E-41A7-B6F1-DAABAF529659}" presName="sp" presStyleCnt="0"/>
      <dgm:spPr/>
    </dgm:pt>
    <dgm:pt modelId="{30C99D10-DFCC-4638-9D6D-2A7F88148686}" type="pres">
      <dgm:prSet presAssocID="{4889D0FE-9237-4295-94EE-13EF4B2FD6B7}" presName="composite" presStyleCnt="0"/>
      <dgm:spPr/>
    </dgm:pt>
    <dgm:pt modelId="{B9F6AF89-131F-45E4-87BF-D5C4D0E848D5}" type="pres">
      <dgm:prSet presAssocID="{4889D0FE-9237-4295-94EE-13EF4B2FD6B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4068CE-2AD0-44AB-A968-7F1F53C99C73}" type="pres">
      <dgm:prSet presAssocID="{4889D0FE-9237-4295-94EE-13EF4B2FD6B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8E79CA-F4AF-42BB-AD76-E5E01C77F5B5}" type="presOf" srcId="{CB7FC39A-C4B2-4255-9FF5-6333DB52F402}" destId="{8CE3535C-415F-49EA-97EE-31B1FB8D2875}" srcOrd="0" destOrd="0" presId="urn:microsoft.com/office/officeart/2005/8/layout/chevron2"/>
    <dgm:cxn modelId="{FD4F8687-74DD-4002-B7CD-3A9F9E3C89D0}" srcId="{4889D0FE-9237-4295-94EE-13EF4B2FD6B7}" destId="{224800AF-AAD8-409F-B4CB-152753FD7B71}" srcOrd="0" destOrd="0" parTransId="{6C41D8E2-2201-40A8-A80F-240E16A35198}" sibTransId="{AF885806-0E99-40CD-AAE9-130BCD9B30FA}"/>
    <dgm:cxn modelId="{D4F95B9F-4A29-47F6-A190-034D154161DA}" srcId="{43AB8494-002D-4132-8D55-FF218C6D8ED1}" destId="{4889D0FE-9237-4295-94EE-13EF4B2FD6B7}" srcOrd="2" destOrd="0" parTransId="{E3067E44-26AE-431C-83A7-C699A73889E0}" sibTransId="{71C2D744-5ED3-4B15-8599-902845B6CCFE}"/>
    <dgm:cxn modelId="{69333719-A6E6-47AD-A0E4-63E70666CD8B}" srcId="{CB7FC39A-C4B2-4255-9FF5-6333DB52F402}" destId="{DC9CC9A7-14CD-4F3A-AEB1-71730378B770}" srcOrd="0" destOrd="0" parTransId="{AA683194-2F7D-4950-8B90-B609F1973C2A}" sibTransId="{8864D73A-DA76-44C2-8DE5-89E6DA773AF9}"/>
    <dgm:cxn modelId="{0D5132C0-385E-4FE4-8BAA-1194D1C292A6}" type="presOf" srcId="{224800AF-AAD8-409F-B4CB-152753FD7B71}" destId="{DD4068CE-2AD0-44AB-A968-7F1F53C99C73}" srcOrd="0" destOrd="0" presId="urn:microsoft.com/office/officeart/2005/8/layout/chevron2"/>
    <dgm:cxn modelId="{6AF44920-196F-490F-826D-00F92D659B51}" srcId="{43AB8494-002D-4132-8D55-FF218C6D8ED1}" destId="{CB7FC39A-C4B2-4255-9FF5-6333DB52F402}" srcOrd="0" destOrd="0" parTransId="{DCE10F70-37C1-47A5-8D6B-3D097A9BCF4D}" sibTransId="{6F3C2B52-FF7F-4482-8C3B-F9CFFB3F2A2E}"/>
    <dgm:cxn modelId="{1FA196EB-7F54-4CD1-9079-F6102D8BF26A}" type="presOf" srcId="{43AB8494-002D-4132-8D55-FF218C6D8ED1}" destId="{406D87CB-CEE4-4F68-8CE6-78579DCC006E}" srcOrd="0" destOrd="0" presId="urn:microsoft.com/office/officeart/2005/8/layout/chevron2"/>
    <dgm:cxn modelId="{CDB5A779-2878-4827-8991-806FE6C67A7B}" type="presOf" srcId="{DC9CC9A7-14CD-4F3A-AEB1-71730378B770}" destId="{CF981A99-B37F-4CC5-92EB-5E4F7BED026A}" srcOrd="0" destOrd="0" presId="urn:microsoft.com/office/officeart/2005/8/layout/chevron2"/>
    <dgm:cxn modelId="{94948017-BAD8-4258-9164-ABF47253A461}" srcId="{43AB8494-002D-4132-8D55-FF218C6D8ED1}" destId="{BDD1BBA9-BC17-49E1-9426-DC3502E0E77D}" srcOrd="1" destOrd="0" parTransId="{E78E8517-C3B5-4EB6-A3F7-1800280935A8}" sibTransId="{13C967DD-4C2E-41A7-B6F1-DAABAF529659}"/>
    <dgm:cxn modelId="{B34A9AE8-74CB-45E5-A09F-A6516E687785}" type="presOf" srcId="{4889D0FE-9237-4295-94EE-13EF4B2FD6B7}" destId="{B9F6AF89-131F-45E4-87BF-D5C4D0E848D5}" srcOrd="0" destOrd="0" presId="urn:microsoft.com/office/officeart/2005/8/layout/chevron2"/>
    <dgm:cxn modelId="{D7D583B1-7FF0-4CFF-82EC-C97F7FA93A4A}" type="presOf" srcId="{9D180822-0ED3-40E5-B2D7-41339B83E8AF}" destId="{1E1204B3-A7E2-4988-BF97-115DCCF41656}" srcOrd="0" destOrd="0" presId="urn:microsoft.com/office/officeart/2005/8/layout/chevron2"/>
    <dgm:cxn modelId="{E8E6559B-5916-4B8E-994C-5BF3148A4A58}" type="presOf" srcId="{BDD1BBA9-BC17-49E1-9426-DC3502E0E77D}" destId="{384E658E-1910-43CB-AD83-7D88E4493C0A}" srcOrd="0" destOrd="0" presId="urn:microsoft.com/office/officeart/2005/8/layout/chevron2"/>
    <dgm:cxn modelId="{846E0DD0-8CB8-4FAE-81FD-6AF84E191386}" srcId="{BDD1BBA9-BC17-49E1-9426-DC3502E0E77D}" destId="{9D180822-0ED3-40E5-B2D7-41339B83E8AF}" srcOrd="0" destOrd="0" parTransId="{904AF819-1EF0-4763-B826-CE2203802F7F}" sibTransId="{DCFBEBC4-B5E1-4458-9B99-903CF6EFA3CA}"/>
    <dgm:cxn modelId="{CF2A1FC1-C4AB-4B43-AC87-D6C327FAAF93}" type="presParOf" srcId="{406D87CB-CEE4-4F68-8CE6-78579DCC006E}" destId="{20819751-273B-4E90-9483-11D2129B4321}" srcOrd="0" destOrd="0" presId="urn:microsoft.com/office/officeart/2005/8/layout/chevron2"/>
    <dgm:cxn modelId="{F37B54A6-FD20-41B4-902A-A18D9F1865AC}" type="presParOf" srcId="{20819751-273B-4E90-9483-11D2129B4321}" destId="{8CE3535C-415F-49EA-97EE-31B1FB8D2875}" srcOrd="0" destOrd="0" presId="urn:microsoft.com/office/officeart/2005/8/layout/chevron2"/>
    <dgm:cxn modelId="{F5439ED2-4271-47E5-A46E-96732FFE51BF}" type="presParOf" srcId="{20819751-273B-4E90-9483-11D2129B4321}" destId="{CF981A99-B37F-4CC5-92EB-5E4F7BED026A}" srcOrd="1" destOrd="0" presId="urn:microsoft.com/office/officeart/2005/8/layout/chevron2"/>
    <dgm:cxn modelId="{7BAE8BA8-9057-46B1-8799-707D0C8E0981}" type="presParOf" srcId="{406D87CB-CEE4-4F68-8CE6-78579DCC006E}" destId="{8C79C87C-A1D6-450D-A107-619C4530C0AC}" srcOrd="1" destOrd="0" presId="urn:microsoft.com/office/officeart/2005/8/layout/chevron2"/>
    <dgm:cxn modelId="{3EF69D9E-C61C-49F7-8873-FA22E8A9F629}" type="presParOf" srcId="{406D87CB-CEE4-4F68-8CE6-78579DCC006E}" destId="{DD1332C0-6AAF-4ED1-8B95-9CF1D7D72DB7}" srcOrd="2" destOrd="0" presId="urn:microsoft.com/office/officeart/2005/8/layout/chevron2"/>
    <dgm:cxn modelId="{B04A38BD-9F85-40B8-88BA-E0DBFBCA4E98}" type="presParOf" srcId="{DD1332C0-6AAF-4ED1-8B95-9CF1D7D72DB7}" destId="{384E658E-1910-43CB-AD83-7D88E4493C0A}" srcOrd="0" destOrd="0" presId="urn:microsoft.com/office/officeart/2005/8/layout/chevron2"/>
    <dgm:cxn modelId="{56DC9B00-464B-4926-83B4-983B867C7C23}" type="presParOf" srcId="{DD1332C0-6AAF-4ED1-8B95-9CF1D7D72DB7}" destId="{1E1204B3-A7E2-4988-BF97-115DCCF41656}" srcOrd="1" destOrd="0" presId="urn:microsoft.com/office/officeart/2005/8/layout/chevron2"/>
    <dgm:cxn modelId="{D238ECFE-C2F6-4FD8-9A9D-44682EE48E48}" type="presParOf" srcId="{406D87CB-CEE4-4F68-8CE6-78579DCC006E}" destId="{D8A416D7-CB29-42F1-A527-8281BA420766}" srcOrd="3" destOrd="0" presId="urn:microsoft.com/office/officeart/2005/8/layout/chevron2"/>
    <dgm:cxn modelId="{39F8ABBF-4E25-4775-858E-B8A4C00D8689}" type="presParOf" srcId="{406D87CB-CEE4-4F68-8CE6-78579DCC006E}" destId="{30C99D10-DFCC-4638-9D6D-2A7F88148686}" srcOrd="4" destOrd="0" presId="urn:microsoft.com/office/officeart/2005/8/layout/chevron2"/>
    <dgm:cxn modelId="{C68479E7-DC97-4D79-BC89-6033BB808D89}" type="presParOf" srcId="{30C99D10-DFCC-4638-9D6D-2A7F88148686}" destId="{B9F6AF89-131F-45E4-87BF-D5C4D0E848D5}" srcOrd="0" destOrd="0" presId="urn:microsoft.com/office/officeart/2005/8/layout/chevron2"/>
    <dgm:cxn modelId="{1C681D4B-FA47-4AD7-8104-522FA67B7A21}" type="presParOf" srcId="{30C99D10-DFCC-4638-9D6D-2A7F88148686}" destId="{DD4068CE-2AD0-44AB-A968-7F1F53C99C7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371BABA-705B-4E5A-BB9F-4B2CBC00EA98}" type="doc">
      <dgm:prSet loTypeId="urn:microsoft.com/office/officeart/2005/8/layout/hList7" loCatId="list" qsTypeId="urn:microsoft.com/office/officeart/2005/8/quickstyle/simple1" qsCatId="simple" csTypeId="urn:microsoft.com/office/officeart/2005/8/colors/accent6_4" csCatId="accent6" phldr="1"/>
      <dgm:spPr/>
    </dgm:pt>
    <dgm:pt modelId="{B3CE7437-4B10-4B16-8B86-61A4D02F7DE9}">
      <dgm:prSet phldrT="[Text]" custT="1"/>
      <dgm:spPr/>
      <dgm:t>
        <a:bodyPr/>
        <a:lstStyle/>
        <a:p>
          <a:r>
            <a:rPr lang="en-US" sz="1800" dirty="0" smtClean="0"/>
            <a:t>#3 Emotion Regulation:</a:t>
          </a:r>
        </a:p>
        <a:p>
          <a:r>
            <a:rPr lang="en-US" sz="2400" b="1" dirty="0" smtClean="0"/>
            <a:t>Developmental Interventions</a:t>
          </a:r>
        </a:p>
        <a:p>
          <a:endParaRPr lang="en-US" sz="2400" b="1" dirty="0" smtClean="0"/>
        </a:p>
        <a:p>
          <a:endParaRPr lang="en-US" sz="1800" b="1" dirty="0" smtClean="0"/>
        </a:p>
        <a:p>
          <a:r>
            <a:rPr lang="en-US" sz="1800" b="1" dirty="0" smtClean="0"/>
            <a:t> </a:t>
          </a:r>
        </a:p>
        <a:p>
          <a:endParaRPr lang="en-US" sz="1800" dirty="0"/>
        </a:p>
      </dgm:t>
    </dgm:pt>
    <dgm:pt modelId="{1090D06D-C183-4D58-B7B4-F7FAD435E249}" type="parTrans" cxnId="{2DE5DB45-17D5-47DD-A92E-1DB0F5EAE3E1}">
      <dgm:prSet/>
      <dgm:spPr/>
      <dgm:t>
        <a:bodyPr/>
        <a:lstStyle/>
        <a:p>
          <a:endParaRPr lang="en-US"/>
        </a:p>
      </dgm:t>
    </dgm:pt>
    <dgm:pt modelId="{6971E5DB-7ACB-45F0-A525-8700EEB44B01}" type="sibTrans" cxnId="{2DE5DB45-17D5-47DD-A92E-1DB0F5EAE3E1}">
      <dgm:prSet/>
      <dgm:spPr/>
      <dgm:t>
        <a:bodyPr/>
        <a:lstStyle/>
        <a:p>
          <a:endParaRPr lang="en-US"/>
        </a:p>
      </dgm:t>
    </dgm:pt>
    <dgm:pt modelId="{BD64596F-22DF-49E3-8B66-D3195C146391}" type="pres">
      <dgm:prSet presAssocID="{C371BABA-705B-4E5A-BB9F-4B2CBC00EA98}" presName="Name0" presStyleCnt="0">
        <dgm:presLayoutVars>
          <dgm:dir/>
          <dgm:resizeHandles val="exact"/>
        </dgm:presLayoutVars>
      </dgm:prSet>
      <dgm:spPr/>
    </dgm:pt>
    <dgm:pt modelId="{B6CFD0F4-6A9F-452C-8BA2-632EA9F52580}" type="pres">
      <dgm:prSet presAssocID="{C371BABA-705B-4E5A-BB9F-4B2CBC00EA98}" presName="fgShape" presStyleLbl="fgShp" presStyleIdx="0" presStyleCnt="1" custFlipVert="1" custFlipHor="0" custScaleX="933" custScaleY="13574" custLinFactNeighborX="53983" custLinFactNeighborY="48485"/>
      <dgm:spPr/>
    </dgm:pt>
    <dgm:pt modelId="{88C96786-12D1-4F74-B051-A097C9C78223}" type="pres">
      <dgm:prSet presAssocID="{C371BABA-705B-4E5A-BB9F-4B2CBC00EA98}" presName="linComp" presStyleCnt="0"/>
      <dgm:spPr/>
    </dgm:pt>
    <dgm:pt modelId="{07ACE92B-587C-405E-9041-FFA6547D176B}" type="pres">
      <dgm:prSet presAssocID="{B3CE7437-4B10-4B16-8B86-61A4D02F7DE9}" presName="compNode" presStyleCnt="0"/>
      <dgm:spPr/>
    </dgm:pt>
    <dgm:pt modelId="{69DD0A30-E144-4349-9C9B-74F4E46654F9}" type="pres">
      <dgm:prSet presAssocID="{B3CE7437-4B10-4B16-8B86-61A4D02F7DE9}" presName="bkgdShape" presStyleLbl="node1" presStyleIdx="0" presStyleCnt="1" custLinFactNeighborY="-527"/>
      <dgm:spPr/>
      <dgm:t>
        <a:bodyPr/>
        <a:lstStyle/>
        <a:p>
          <a:endParaRPr lang="en-US"/>
        </a:p>
      </dgm:t>
    </dgm:pt>
    <dgm:pt modelId="{B1CE91E8-DD95-460E-A874-A9C4865B5B26}" type="pres">
      <dgm:prSet presAssocID="{B3CE7437-4B10-4B16-8B86-61A4D02F7DE9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A3D0D2-2534-4229-97C8-3FE8EA199535}" type="pres">
      <dgm:prSet presAssocID="{B3CE7437-4B10-4B16-8B86-61A4D02F7DE9}" presName="invisiNode" presStyleLbl="node1" presStyleIdx="0" presStyleCnt="1"/>
      <dgm:spPr/>
    </dgm:pt>
    <dgm:pt modelId="{C76DE257-584E-42AD-B0E3-0C6FD1348D86}" type="pres">
      <dgm:prSet presAssocID="{B3CE7437-4B10-4B16-8B86-61A4D02F7DE9}" presName="imagNode" presStyleLbl="fgImgPlace1" presStyleIdx="0" presStyleCnt="1" custLinFactNeighborY="-753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BF921497-23B0-482F-9397-2F74C8E9DC8C}" type="presOf" srcId="{C371BABA-705B-4E5A-BB9F-4B2CBC00EA98}" destId="{BD64596F-22DF-49E3-8B66-D3195C146391}" srcOrd="0" destOrd="0" presId="urn:microsoft.com/office/officeart/2005/8/layout/hList7"/>
    <dgm:cxn modelId="{E82FF91E-662F-484A-B18D-2F3BA4E94C78}" type="presOf" srcId="{B3CE7437-4B10-4B16-8B86-61A4D02F7DE9}" destId="{69DD0A30-E144-4349-9C9B-74F4E46654F9}" srcOrd="0" destOrd="0" presId="urn:microsoft.com/office/officeart/2005/8/layout/hList7"/>
    <dgm:cxn modelId="{BCDA0200-5075-469B-81F7-86B58429C565}" type="presOf" srcId="{B3CE7437-4B10-4B16-8B86-61A4D02F7DE9}" destId="{B1CE91E8-DD95-460E-A874-A9C4865B5B26}" srcOrd="1" destOrd="0" presId="urn:microsoft.com/office/officeart/2005/8/layout/hList7"/>
    <dgm:cxn modelId="{2DE5DB45-17D5-47DD-A92E-1DB0F5EAE3E1}" srcId="{C371BABA-705B-4E5A-BB9F-4B2CBC00EA98}" destId="{B3CE7437-4B10-4B16-8B86-61A4D02F7DE9}" srcOrd="0" destOrd="0" parTransId="{1090D06D-C183-4D58-B7B4-F7FAD435E249}" sibTransId="{6971E5DB-7ACB-45F0-A525-8700EEB44B01}"/>
    <dgm:cxn modelId="{EC444EDD-2F30-47E3-A824-12BD75391E29}" type="presParOf" srcId="{BD64596F-22DF-49E3-8B66-D3195C146391}" destId="{B6CFD0F4-6A9F-452C-8BA2-632EA9F52580}" srcOrd="0" destOrd="0" presId="urn:microsoft.com/office/officeart/2005/8/layout/hList7"/>
    <dgm:cxn modelId="{7FC8060B-5E3C-4413-A096-1DDDB60FC843}" type="presParOf" srcId="{BD64596F-22DF-49E3-8B66-D3195C146391}" destId="{88C96786-12D1-4F74-B051-A097C9C78223}" srcOrd="1" destOrd="0" presId="urn:microsoft.com/office/officeart/2005/8/layout/hList7"/>
    <dgm:cxn modelId="{0B44D17F-805E-4F34-A4A2-754C4E6422F6}" type="presParOf" srcId="{88C96786-12D1-4F74-B051-A097C9C78223}" destId="{07ACE92B-587C-405E-9041-FFA6547D176B}" srcOrd="0" destOrd="0" presId="urn:microsoft.com/office/officeart/2005/8/layout/hList7"/>
    <dgm:cxn modelId="{F13F77E3-72EF-425C-91EA-4D31F61C3986}" type="presParOf" srcId="{07ACE92B-587C-405E-9041-FFA6547D176B}" destId="{69DD0A30-E144-4349-9C9B-74F4E46654F9}" srcOrd="0" destOrd="0" presId="urn:microsoft.com/office/officeart/2005/8/layout/hList7"/>
    <dgm:cxn modelId="{E589DD2C-E682-40A6-96C8-CDE125BECDCA}" type="presParOf" srcId="{07ACE92B-587C-405E-9041-FFA6547D176B}" destId="{B1CE91E8-DD95-460E-A874-A9C4865B5B26}" srcOrd="1" destOrd="0" presId="urn:microsoft.com/office/officeart/2005/8/layout/hList7"/>
    <dgm:cxn modelId="{7B49A141-05CB-4846-AD51-E9ECFE257471}" type="presParOf" srcId="{07ACE92B-587C-405E-9041-FFA6547D176B}" destId="{99A3D0D2-2534-4229-97C8-3FE8EA199535}" srcOrd="2" destOrd="0" presId="urn:microsoft.com/office/officeart/2005/8/layout/hList7"/>
    <dgm:cxn modelId="{2D9542F2-BC76-45C6-A5E1-A9C358C49761}" type="presParOf" srcId="{07ACE92B-587C-405E-9041-FFA6547D176B}" destId="{C76DE257-584E-42AD-B0E3-0C6FD1348D8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371BABA-705B-4E5A-BB9F-4B2CBC00EA98}" type="doc">
      <dgm:prSet loTypeId="urn:microsoft.com/office/officeart/2005/8/layout/hList7" loCatId="list" qsTypeId="urn:microsoft.com/office/officeart/2005/8/quickstyle/simple1" qsCatId="simple" csTypeId="urn:microsoft.com/office/officeart/2005/8/colors/accent6_4" csCatId="accent6" phldr="1"/>
      <dgm:spPr/>
    </dgm:pt>
    <dgm:pt modelId="{9455357F-4BAA-40A9-8151-897208725DF4}">
      <dgm:prSet phldrT="[Text]"/>
      <dgm:spPr/>
      <dgm:t>
        <a:bodyPr/>
        <a:lstStyle/>
        <a:p>
          <a:r>
            <a:rPr lang="en-US" dirty="0" smtClean="0"/>
            <a:t>#1 </a:t>
          </a:r>
        </a:p>
        <a:p>
          <a:r>
            <a:rPr lang="en-US" dirty="0" smtClean="0"/>
            <a:t>Physiology:</a:t>
          </a:r>
        </a:p>
        <a:p>
          <a:r>
            <a:rPr lang="en-US" dirty="0" smtClean="0"/>
            <a:t>Body &amp; Brain</a:t>
          </a:r>
          <a:endParaRPr lang="en-US" dirty="0"/>
        </a:p>
      </dgm:t>
    </dgm:pt>
    <dgm:pt modelId="{68EC6772-87D6-44A1-B1E5-E99ABCC2401A}" type="parTrans" cxnId="{07559D96-B72D-46A8-80A2-71092F40E321}">
      <dgm:prSet/>
      <dgm:spPr/>
      <dgm:t>
        <a:bodyPr/>
        <a:lstStyle/>
        <a:p>
          <a:endParaRPr lang="en-US"/>
        </a:p>
      </dgm:t>
    </dgm:pt>
    <dgm:pt modelId="{60822EB1-3CE0-4466-B38F-3F107C529562}" type="sibTrans" cxnId="{07559D96-B72D-46A8-80A2-71092F40E321}">
      <dgm:prSet/>
      <dgm:spPr/>
      <dgm:t>
        <a:bodyPr/>
        <a:lstStyle/>
        <a:p>
          <a:endParaRPr lang="en-US"/>
        </a:p>
      </dgm:t>
    </dgm:pt>
    <dgm:pt modelId="{2AA28AC3-5E92-4881-8237-539D6F914495}">
      <dgm:prSet phldrT="[Text]"/>
      <dgm:spPr/>
      <dgm:t>
        <a:bodyPr/>
        <a:lstStyle/>
        <a:p>
          <a:r>
            <a:rPr lang="en-US" dirty="0" smtClean="0"/>
            <a:t>#2</a:t>
          </a:r>
        </a:p>
        <a:p>
          <a:r>
            <a:rPr lang="en-US" dirty="0" smtClean="0"/>
            <a:t>Attachment &amp; Relationships </a:t>
          </a:r>
          <a:endParaRPr lang="en-US" dirty="0"/>
        </a:p>
      </dgm:t>
    </dgm:pt>
    <dgm:pt modelId="{7B3BC41E-714F-440A-8ED2-980B4B3E559A}" type="parTrans" cxnId="{14EE1743-C25B-4B65-A120-8D193184555E}">
      <dgm:prSet/>
      <dgm:spPr/>
      <dgm:t>
        <a:bodyPr/>
        <a:lstStyle/>
        <a:p>
          <a:endParaRPr lang="en-US"/>
        </a:p>
      </dgm:t>
    </dgm:pt>
    <dgm:pt modelId="{B37D6928-1DAE-49E4-9BDE-AE7DF8FB0B8A}" type="sibTrans" cxnId="{14EE1743-C25B-4B65-A120-8D193184555E}">
      <dgm:prSet/>
      <dgm:spPr/>
      <dgm:t>
        <a:bodyPr/>
        <a:lstStyle/>
        <a:p>
          <a:endParaRPr lang="en-US"/>
        </a:p>
      </dgm:t>
    </dgm:pt>
    <dgm:pt modelId="{B3CE7437-4B10-4B16-8B86-61A4D02F7DE9}">
      <dgm:prSet phldrT="[Text]"/>
      <dgm:spPr/>
      <dgm:t>
        <a:bodyPr/>
        <a:lstStyle/>
        <a:p>
          <a:r>
            <a:rPr lang="en-US" dirty="0" smtClean="0"/>
            <a:t>#3</a:t>
          </a:r>
        </a:p>
        <a:p>
          <a:r>
            <a:rPr lang="en-US" dirty="0" smtClean="0"/>
            <a:t>Emotion Regulation </a:t>
          </a:r>
        </a:p>
        <a:p>
          <a:endParaRPr lang="en-US" dirty="0"/>
        </a:p>
      </dgm:t>
    </dgm:pt>
    <dgm:pt modelId="{1090D06D-C183-4D58-B7B4-F7FAD435E249}" type="parTrans" cxnId="{2DE5DB45-17D5-47DD-A92E-1DB0F5EAE3E1}">
      <dgm:prSet/>
      <dgm:spPr/>
      <dgm:t>
        <a:bodyPr/>
        <a:lstStyle/>
        <a:p>
          <a:endParaRPr lang="en-US"/>
        </a:p>
      </dgm:t>
    </dgm:pt>
    <dgm:pt modelId="{6971E5DB-7ACB-45F0-A525-8700EEB44B01}" type="sibTrans" cxnId="{2DE5DB45-17D5-47DD-A92E-1DB0F5EAE3E1}">
      <dgm:prSet/>
      <dgm:spPr/>
      <dgm:t>
        <a:bodyPr/>
        <a:lstStyle/>
        <a:p>
          <a:endParaRPr lang="en-US"/>
        </a:p>
      </dgm:t>
    </dgm:pt>
    <dgm:pt modelId="{9C2B0218-74DE-4D71-A98D-FBB94B74DC93}">
      <dgm:prSet/>
      <dgm:spPr/>
      <dgm:t>
        <a:bodyPr/>
        <a:lstStyle/>
        <a:p>
          <a:r>
            <a:rPr lang="en-US" dirty="0" smtClean="0"/>
            <a:t>#4</a:t>
          </a:r>
        </a:p>
        <a:p>
          <a:r>
            <a:rPr lang="en-US" dirty="0" smtClean="0"/>
            <a:t>Cognition &amp; Learning</a:t>
          </a:r>
        </a:p>
        <a:p>
          <a:endParaRPr lang="en-US" dirty="0"/>
        </a:p>
      </dgm:t>
    </dgm:pt>
    <dgm:pt modelId="{7D0DAAFE-2B72-43A1-9D69-DAAC28F5837F}" type="parTrans" cxnId="{59C20A6B-431D-409C-9353-A5A4ADE90473}">
      <dgm:prSet/>
      <dgm:spPr/>
      <dgm:t>
        <a:bodyPr/>
        <a:lstStyle/>
        <a:p>
          <a:endParaRPr lang="en-US"/>
        </a:p>
      </dgm:t>
    </dgm:pt>
    <dgm:pt modelId="{D9F4DA6F-3659-48AF-A995-3CE22C09FBE0}" type="sibTrans" cxnId="{59C20A6B-431D-409C-9353-A5A4ADE90473}">
      <dgm:prSet/>
      <dgm:spPr/>
      <dgm:t>
        <a:bodyPr/>
        <a:lstStyle/>
        <a:p>
          <a:endParaRPr lang="en-US"/>
        </a:p>
      </dgm:t>
    </dgm:pt>
    <dgm:pt modelId="{8B52CB9D-A69F-4CE1-B5B6-92F4432A6287}">
      <dgm:prSet/>
      <dgm:spPr/>
      <dgm:t>
        <a:bodyPr/>
        <a:lstStyle/>
        <a:p>
          <a:r>
            <a:rPr lang="en-US" dirty="0" smtClean="0"/>
            <a:t>#5</a:t>
          </a:r>
        </a:p>
        <a:p>
          <a:r>
            <a:rPr lang="en-US" dirty="0" smtClean="0"/>
            <a:t>Behavioral Control</a:t>
          </a:r>
        </a:p>
        <a:p>
          <a:endParaRPr lang="en-US" dirty="0"/>
        </a:p>
      </dgm:t>
    </dgm:pt>
    <dgm:pt modelId="{36FE8FE0-D161-459F-8537-834A1BB888F6}" type="parTrans" cxnId="{9ECD8ECA-5298-454F-8C2D-F4D61A6B6BB7}">
      <dgm:prSet/>
      <dgm:spPr/>
      <dgm:t>
        <a:bodyPr/>
        <a:lstStyle/>
        <a:p>
          <a:endParaRPr lang="en-US"/>
        </a:p>
      </dgm:t>
    </dgm:pt>
    <dgm:pt modelId="{877075CA-A26F-498A-A8D1-473C926CF4D8}" type="sibTrans" cxnId="{9ECD8ECA-5298-454F-8C2D-F4D61A6B6BB7}">
      <dgm:prSet/>
      <dgm:spPr/>
      <dgm:t>
        <a:bodyPr/>
        <a:lstStyle/>
        <a:p>
          <a:endParaRPr lang="en-US"/>
        </a:p>
      </dgm:t>
    </dgm:pt>
    <dgm:pt modelId="{52E0474C-7312-491D-9675-E75D500C3BDB}">
      <dgm:prSet/>
      <dgm:spPr/>
      <dgm:t>
        <a:bodyPr/>
        <a:lstStyle/>
        <a:p>
          <a:endParaRPr lang="en-US" dirty="0" smtClean="0"/>
        </a:p>
        <a:p>
          <a:r>
            <a:rPr lang="en-US" dirty="0" smtClean="0"/>
            <a:t>#6</a:t>
          </a:r>
        </a:p>
        <a:p>
          <a:r>
            <a:rPr lang="en-US" dirty="0" smtClean="0"/>
            <a:t>Dissociation</a:t>
          </a:r>
        </a:p>
        <a:p>
          <a:endParaRPr lang="en-US" dirty="0" smtClean="0"/>
        </a:p>
        <a:p>
          <a:endParaRPr lang="en-US" dirty="0"/>
        </a:p>
      </dgm:t>
    </dgm:pt>
    <dgm:pt modelId="{5F913635-34C7-44D7-89CD-01ABE319D65C}" type="parTrans" cxnId="{F69A822A-32B1-4BE0-B551-7C8E72FDB316}">
      <dgm:prSet/>
      <dgm:spPr/>
      <dgm:t>
        <a:bodyPr/>
        <a:lstStyle/>
        <a:p>
          <a:endParaRPr lang="en-US"/>
        </a:p>
      </dgm:t>
    </dgm:pt>
    <dgm:pt modelId="{1FB43423-4B7A-42DA-982D-46F479B41B23}" type="sibTrans" cxnId="{F69A822A-32B1-4BE0-B551-7C8E72FDB316}">
      <dgm:prSet/>
      <dgm:spPr/>
      <dgm:t>
        <a:bodyPr/>
        <a:lstStyle/>
        <a:p>
          <a:endParaRPr lang="en-US"/>
        </a:p>
      </dgm:t>
    </dgm:pt>
    <dgm:pt modelId="{8E213983-0F98-4D53-AB4B-40E1072B7B0F}">
      <dgm:prSet/>
      <dgm:spPr/>
      <dgm:t>
        <a:bodyPr/>
        <a:lstStyle/>
        <a:p>
          <a:r>
            <a:rPr lang="en-US" dirty="0" smtClean="0"/>
            <a:t>#7</a:t>
          </a:r>
        </a:p>
        <a:p>
          <a:r>
            <a:rPr lang="en-US" dirty="0" smtClean="0"/>
            <a:t>Self-esteem &amp; Future Orientation </a:t>
          </a:r>
          <a:endParaRPr lang="en-US" dirty="0"/>
        </a:p>
      </dgm:t>
    </dgm:pt>
    <dgm:pt modelId="{A00F0FBD-D36A-43CB-BF40-4E9869313432}" type="parTrans" cxnId="{43899F10-0F42-41E6-AFC2-1D8341A9E797}">
      <dgm:prSet/>
      <dgm:spPr/>
      <dgm:t>
        <a:bodyPr/>
        <a:lstStyle/>
        <a:p>
          <a:endParaRPr lang="en-US"/>
        </a:p>
      </dgm:t>
    </dgm:pt>
    <dgm:pt modelId="{44B595B7-3506-47F3-B2C0-B7A00A404633}" type="sibTrans" cxnId="{43899F10-0F42-41E6-AFC2-1D8341A9E797}">
      <dgm:prSet/>
      <dgm:spPr/>
      <dgm:t>
        <a:bodyPr/>
        <a:lstStyle/>
        <a:p>
          <a:endParaRPr lang="en-US"/>
        </a:p>
      </dgm:t>
    </dgm:pt>
    <dgm:pt modelId="{BD64596F-22DF-49E3-8B66-D3195C146391}" type="pres">
      <dgm:prSet presAssocID="{C371BABA-705B-4E5A-BB9F-4B2CBC00EA98}" presName="Name0" presStyleCnt="0">
        <dgm:presLayoutVars>
          <dgm:dir/>
          <dgm:resizeHandles val="exact"/>
        </dgm:presLayoutVars>
      </dgm:prSet>
      <dgm:spPr/>
    </dgm:pt>
    <dgm:pt modelId="{B6CFD0F4-6A9F-452C-8BA2-632EA9F52580}" type="pres">
      <dgm:prSet presAssocID="{C371BABA-705B-4E5A-BB9F-4B2CBC00EA98}" presName="fgShape" presStyleLbl="fgShp" presStyleIdx="0" presStyleCnt="1" custFlipVert="1" custFlipHor="0" custScaleX="593" custScaleY="18182" custLinFactNeighborY="48485"/>
      <dgm:spPr/>
    </dgm:pt>
    <dgm:pt modelId="{88C96786-12D1-4F74-B051-A097C9C78223}" type="pres">
      <dgm:prSet presAssocID="{C371BABA-705B-4E5A-BB9F-4B2CBC00EA98}" presName="linComp" presStyleCnt="0"/>
      <dgm:spPr/>
    </dgm:pt>
    <dgm:pt modelId="{C54FA7B7-0892-4285-89AE-45D451F8A69A}" type="pres">
      <dgm:prSet presAssocID="{9455357F-4BAA-40A9-8151-897208725DF4}" presName="compNode" presStyleCnt="0"/>
      <dgm:spPr/>
    </dgm:pt>
    <dgm:pt modelId="{CC4C8B6E-8715-4CD2-8E50-4EF8B5CAAA2C}" type="pres">
      <dgm:prSet presAssocID="{9455357F-4BAA-40A9-8151-897208725DF4}" presName="bkgdShape" presStyleLbl="node1" presStyleIdx="0" presStyleCnt="7"/>
      <dgm:spPr/>
      <dgm:t>
        <a:bodyPr/>
        <a:lstStyle/>
        <a:p>
          <a:endParaRPr lang="en-US"/>
        </a:p>
      </dgm:t>
    </dgm:pt>
    <dgm:pt modelId="{AEDF8720-4690-46C0-A8A9-A13DAD0B230E}" type="pres">
      <dgm:prSet presAssocID="{9455357F-4BAA-40A9-8151-897208725DF4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A9F7A-8271-4E1E-BF0A-093ED6222E6A}" type="pres">
      <dgm:prSet presAssocID="{9455357F-4BAA-40A9-8151-897208725DF4}" presName="invisiNode" presStyleLbl="node1" presStyleIdx="0" presStyleCnt="7"/>
      <dgm:spPr/>
    </dgm:pt>
    <dgm:pt modelId="{B8F04951-6DEC-4AB6-961D-607E56A85520}" type="pres">
      <dgm:prSet presAssocID="{9455357F-4BAA-40A9-8151-897208725DF4}" presName="imagNode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80DC465-2E13-48D4-BE09-A81897B38F04}" type="pres">
      <dgm:prSet presAssocID="{60822EB1-3CE0-4466-B38F-3F107C52956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AF168FB-4D6C-440E-A9FE-1D80F6BECFCE}" type="pres">
      <dgm:prSet presAssocID="{2AA28AC3-5E92-4881-8237-539D6F914495}" presName="compNode" presStyleCnt="0"/>
      <dgm:spPr/>
    </dgm:pt>
    <dgm:pt modelId="{91CB74ED-191D-4EDE-BD98-454F7916CE44}" type="pres">
      <dgm:prSet presAssocID="{2AA28AC3-5E92-4881-8237-539D6F914495}" presName="bkgdShape" presStyleLbl="node1" presStyleIdx="1" presStyleCnt="7"/>
      <dgm:spPr/>
      <dgm:t>
        <a:bodyPr/>
        <a:lstStyle/>
        <a:p>
          <a:endParaRPr lang="en-US"/>
        </a:p>
      </dgm:t>
    </dgm:pt>
    <dgm:pt modelId="{C829DDD6-4233-4F77-9EFE-3B28D467DC82}" type="pres">
      <dgm:prSet presAssocID="{2AA28AC3-5E92-4881-8237-539D6F914495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F49FE-CC24-4DAA-8B99-6F7A3A0FF3BF}" type="pres">
      <dgm:prSet presAssocID="{2AA28AC3-5E92-4881-8237-539D6F914495}" presName="invisiNode" presStyleLbl="node1" presStyleIdx="1" presStyleCnt="7"/>
      <dgm:spPr/>
    </dgm:pt>
    <dgm:pt modelId="{F5852AFF-75A2-44FE-ABB2-2AB2CBB8C8C8}" type="pres">
      <dgm:prSet presAssocID="{2AA28AC3-5E92-4881-8237-539D6F914495}" presName="imagNode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DE84DC5-513D-46D2-9AEA-978F9E83C68B}" type="pres">
      <dgm:prSet presAssocID="{B37D6928-1DAE-49E4-9BDE-AE7DF8FB0B8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7ACE92B-587C-405E-9041-FFA6547D176B}" type="pres">
      <dgm:prSet presAssocID="{B3CE7437-4B10-4B16-8B86-61A4D02F7DE9}" presName="compNode" presStyleCnt="0"/>
      <dgm:spPr/>
    </dgm:pt>
    <dgm:pt modelId="{69DD0A30-E144-4349-9C9B-74F4E46654F9}" type="pres">
      <dgm:prSet presAssocID="{B3CE7437-4B10-4B16-8B86-61A4D02F7DE9}" presName="bkgdShape" presStyleLbl="node1" presStyleIdx="2" presStyleCnt="7" custLinFactNeighborY="-527"/>
      <dgm:spPr/>
      <dgm:t>
        <a:bodyPr/>
        <a:lstStyle/>
        <a:p>
          <a:endParaRPr lang="en-US"/>
        </a:p>
      </dgm:t>
    </dgm:pt>
    <dgm:pt modelId="{B1CE91E8-DD95-460E-A874-A9C4865B5B26}" type="pres">
      <dgm:prSet presAssocID="{B3CE7437-4B10-4B16-8B86-61A4D02F7DE9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A3D0D2-2534-4229-97C8-3FE8EA199535}" type="pres">
      <dgm:prSet presAssocID="{B3CE7437-4B10-4B16-8B86-61A4D02F7DE9}" presName="invisiNode" presStyleLbl="node1" presStyleIdx="2" presStyleCnt="7"/>
      <dgm:spPr/>
    </dgm:pt>
    <dgm:pt modelId="{C76DE257-584E-42AD-B0E3-0C6FD1348D86}" type="pres">
      <dgm:prSet presAssocID="{B3CE7437-4B10-4B16-8B86-61A4D02F7DE9}" presName="imagNode" presStyleLbl="fgImgPlac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A88A584-3373-44C6-B499-3CBDD12ED33B}" type="pres">
      <dgm:prSet presAssocID="{6971E5DB-7ACB-45F0-A525-8700EEB44B0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12503B1-5271-417B-BABC-1683DD8E00AF}" type="pres">
      <dgm:prSet presAssocID="{9C2B0218-74DE-4D71-A98D-FBB94B74DC93}" presName="compNode" presStyleCnt="0"/>
      <dgm:spPr/>
    </dgm:pt>
    <dgm:pt modelId="{963810D7-6057-472D-892E-5F9DC3E00DB5}" type="pres">
      <dgm:prSet presAssocID="{9C2B0218-74DE-4D71-A98D-FBB94B74DC93}" presName="bkgdShape" presStyleLbl="node1" presStyleIdx="3" presStyleCnt="7" custAng="0" custLinFactNeighborY="-225"/>
      <dgm:spPr/>
      <dgm:t>
        <a:bodyPr/>
        <a:lstStyle/>
        <a:p>
          <a:endParaRPr lang="en-US"/>
        </a:p>
      </dgm:t>
    </dgm:pt>
    <dgm:pt modelId="{8FBC8EBF-9D24-4E2E-83A4-2977D4836E0B}" type="pres">
      <dgm:prSet presAssocID="{9C2B0218-74DE-4D71-A98D-FBB94B74DC93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E9CA3-4E3F-4811-B3BA-7AFFB54E2E7B}" type="pres">
      <dgm:prSet presAssocID="{9C2B0218-74DE-4D71-A98D-FBB94B74DC93}" presName="invisiNode" presStyleLbl="node1" presStyleIdx="3" presStyleCnt="7"/>
      <dgm:spPr/>
    </dgm:pt>
    <dgm:pt modelId="{3227D62E-1DFB-4B62-8A0C-A826574924ED}" type="pres">
      <dgm:prSet presAssocID="{9C2B0218-74DE-4D71-A98D-FBB94B74DC93}" presName="imagNode" presStyleLbl="fgImgPlac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4846053-A38C-45F1-9571-E1175FFAE6FB}" type="pres">
      <dgm:prSet presAssocID="{D9F4DA6F-3659-48AF-A995-3CE22C09FBE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898E2EE-9C0A-4014-92C4-25DB2C57A550}" type="pres">
      <dgm:prSet presAssocID="{8B52CB9D-A69F-4CE1-B5B6-92F4432A6287}" presName="compNode" presStyleCnt="0"/>
      <dgm:spPr/>
    </dgm:pt>
    <dgm:pt modelId="{752CC0AA-12E3-4515-B945-F645C823B55D}" type="pres">
      <dgm:prSet presAssocID="{8B52CB9D-A69F-4CE1-B5B6-92F4432A6287}" presName="bkgdShape" presStyleLbl="node1" presStyleIdx="4" presStyleCnt="7"/>
      <dgm:spPr/>
      <dgm:t>
        <a:bodyPr/>
        <a:lstStyle/>
        <a:p>
          <a:endParaRPr lang="en-US"/>
        </a:p>
      </dgm:t>
    </dgm:pt>
    <dgm:pt modelId="{0966A758-9655-4A17-9F1A-A36B5DDA4270}" type="pres">
      <dgm:prSet presAssocID="{8B52CB9D-A69F-4CE1-B5B6-92F4432A6287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02796-B185-4486-935B-660F9287D517}" type="pres">
      <dgm:prSet presAssocID="{8B52CB9D-A69F-4CE1-B5B6-92F4432A6287}" presName="invisiNode" presStyleLbl="node1" presStyleIdx="4" presStyleCnt="7"/>
      <dgm:spPr/>
    </dgm:pt>
    <dgm:pt modelId="{A7E6A0CD-6557-464D-AA89-B11766482961}" type="pres">
      <dgm:prSet presAssocID="{8B52CB9D-A69F-4CE1-B5B6-92F4432A6287}" presName="imagNode" presStyleLbl="fgImgPlac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79F5896-6A40-428E-ADB1-2FE480579419}" type="pres">
      <dgm:prSet presAssocID="{877075CA-A26F-498A-A8D1-473C926CF4D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9821FA5-9478-44C3-B666-32CEAA26445C}" type="pres">
      <dgm:prSet presAssocID="{52E0474C-7312-491D-9675-E75D500C3BDB}" presName="compNode" presStyleCnt="0"/>
      <dgm:spPr/>
    </dgm:pt>
    <dgm:pt modelId="{468AE2A8-D62C-4D7A-AF53-9BE2D0F316FF}" type="pres">
      <dgm:prSet presAssocID="{52E0474C-7312-491D-9675-E75D500C3BDB}" presName="bkgdShape" presStyleLbl="node1" presStyleIdx="5" presStyleCnt="7"/>
      <dgm:spPr/>
      <dgm:t>
        <a:bodyPr/>
        <a:lstStyle/>
        <a:p>
          <a:endParaRPr lang="en-US"/>
        </a:p>
      </dgm:t>
    </dgm:pt>
    <dgm:pt modelId="{36F74207-0206-4043-8563-C864AB5B3DF4}" type="pres">
      <dgm:prSet presAssocID="{52E0474C-7312-491D-9675-E75D500C3BDB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2C573-4044-4789-B363-76A86A740CC7}" type="pres">
      <dgm:prSet presAssocID="{52E0474C-7312-491D-9675-E75D500C3BDB}" presName="invisiNode" presStyleLbl="node1" presStyleIdx="5" presStyleCnt="7"/>
      <dgm:spPr/>
    </dgm:pt>
    <dgm:pt modelId="{23ACBCD6-E0AB-4481-BDCD-6A69E449ED7C}" type="pres">
      <dgm:prSet presAssocID="{52E0474C-7312-491D-9675-E75D500C3BDB}" presName="imagNode" presStyleLbl="f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6756CF2-47CC-492F-891F-437CDE1E7F5B}" type="pres">
      <dgm:prSet presAssocID="{1FB43423-4B7A-42DA-982D-46F479B41B2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69463B4-0511-4079-841E-D5BBC7BB76B9}" type="pres">
      <dgm:prSet presAssocID="{8E213983-0F98-4D53-AB4B-40E1072B7B0F}" presName="compNode" presStyleCnt="0"/>
      <dgm:spPr/>
    </dgm:pt>
    <dgm:pt modelId="{5E9FD75B-1509-49DB-A8CA-530767E55EDD}" type="pres">
      <dgm:prSet presAssocID="{8E213983-0F98-4D53-AB4B-40E1072B7B0F}" presName="bkgdShape" presStyleLbl="node1" presStyleIdx="6" presStyleCnt="7"/>
      <dgm:spPr/>
      <dgm:t>
        <a:bodyPr/>
        <a:lstStyle/>
        <a:p>
          <a:endParaRPr lang="en-US"/>
        </a:p>
      </dgm:t>
    </dgm:pt>
    <dgm:pt modelId="{B40BFDE4-A28B-4444-BAF0-EEB0C7D26B7A}" type="pres">
      <dgm:prSet presAssocID="{8E213983-0F98-4D53-AB4B-40E1072B7B0F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7AFA6C-C757-4D2E-88AA-CAF239CD2534}" type="pres">
      <dgm:prSet presAssocID="{8E213983-0F98-4D53-AB4B-40E1072B7B0F}" presName="invisiNode" presStyleLbl="node1" presStyleIdx="6" presStyleCnt="7"/>
      <dgm:spPr/>
    </dgm:pt>
    <dgm:pt modelId="{58E044FB-C4EC-4243-8CB4-D1AE67E736FD}" type="pres">
      <dgm:prSet presAssocID="{8E213983-0F98-4D53-AB4B-40E1072B7B0F}" presName="imagNode" presStyleLbl="f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24431B6F-F7C8-4103-BF53-173C39FDE192}" type="presOf" srcId="{B3CE7437-4B10-4B16-8B86-61A4D02F7DE9}" destId="{69DD0A30-E144-4349-9C9B-74F4E46654F9}" srcOrd="0" destOrd="0" presId="urn:microsoft.com/office/officeart/2005/8/layout/hList7"/>
    <dgm:cxn modelId="{E7CC02E1-BF2B-45E9-BD4E-7C8EA85FD56A}" type="presOf" srcId="{1FB43423-4B7A-42DA-982D-46F479B41B23}" destId="{06756CF2-47CC-492F-891F-437CDE1E7F5B}" srcOrd="0" destOrd="0" presId="urn:microsoft.com/office/officeart/2005/8/layout/hList7"/>
    <dgm:cxn modelId="{91125DF4-A27A-4751-9D3F-D973B240513F}" type="presOf" srcId="{9455357F-4BAA-40A9-8151-897208725DF4}" destId="{AEDF8720-4690-46C0-A8A9-A13DAD0B230E}" srcOrd="1" destOrd="0" presId="urn:microsoft.com/office/officeart/2005/8/layout/hList7"/>
    <dgm:cxn modelId="{089A093A-6AED-4B96-B819-06B3F5E78245}" type="presOf" srcId="{8E213983-0F98-4D53-AB4B-40E1072B7B0F}" destId="{5E9FD75B-1509-49DB-A8CA-530767E55EDD}" srcOrd="0" destOrd="0" presId="urn:microsoft.com/office/officeart/2005/8/layout/hList7"/>
    <dgm:cxn modelId="{07559D96-B72D-46A8-80A2-71092F40E321}" srcId="{C371BABA-705B-4E5A-BB9F-4B2CBC00EA98}" destId="{9455357F-4BAA-40A9-8151-897208725DF4}" srcOrd="0" destOrd="0" parTransId="{68EC6772-87D6-44A1-B1E5-E99ABCC2401A}" sibTransId="{60822EB1-3CE0-4466-B38F-3F107C529562}"/>
    <dgm:cxn modelId="{9ECD8ECA-5298-454F-8C2D-F4D61A6B6BB7}" srcId="{C371BABA-705B-4E5A-BB9F-4B2CBC00EA98}" destId="{8B52CB9D-A69F-4CE1-B5B6-92F4432A6287}" srcOrd="4" destOrd="0" parTransId="{36FE8FE0-D161-459F-8537-834A1BB888F6}" sibTransId="{877075CA-A26F-498A-A8D1-473C926CF4D8}"/>
    <dgm:cxn modelId="{9E4A6117-3005-476E-9926-963BFB347383}" type="presOf" srcId="{B3CE7437-4B10-4B16-8B86-61A4D02F7DE9}" destId="{B1CE91E8-DD95-460E-A874-A9C4865B5B26}" srcOrd="1" destOrd="0" presId="urn:microsoft.com/office/officeart/2005/8/layout/hList7"/>
    <dgm:cxn modelId="{08F3B4F3-2987-4987-AA1A-FC91EF3379E1}" type="presOf" srcId="{9455357F-4BAA-40A9-8151-897208725DF4}" destId="{CC4C8B6E-8715-4CD2-8E50-4EF8B5CAAA2C}" srcOrd="0" destOrd="0" presId="urn:microsoft.com/office/officeart/2005/8/layout/hList7"/>
    <dgm:cxn modelId="{43734701-DE69-4BB3-BA63-00C253751F30}" type="presOf" srcId="{52E0474C-7312-491D-9675-E75D500C3BDB}" destId="{468AE2A8-D62C-4D7A-AF53-9BE2D0F316FF}" srcOrd="0" destOrd="0" presId="urn:microsoft.com/office/officeart/2005/8/layout/hList7"/>
    <dgm:cxn modelId="{575EE4FD-7D81-4140-B25F-62D81038E392}" type="presOf" srcId="{2AA28AC3-5E92-4881-8237-539D6F914495}" destId="{C829DDD6-4233-4F77-9EFE-3B28D467DC82}" srcOrd="1" destOrd="0" presId="urn:microsoft.com/office/officeart/2005/8/layout/hList7"/>
    <dgm:cxn modelId="{2DE5DB45-17D5-47DD-A92E-1DB0F5EAE3E1}" srcId="{C371BABA-705B-4E5A-BB9F-4B2CBC00EA98}" destId="{B3CE7437-4B10-4B16-8B86-61A4D02F7DE9}" srcOrd="2" destOrd="0" parTransId="{1090D06D-C183-4D58-B7B4-F7FAD435E249}" sibTransId="{6971E5DB-7ACB-45F0-A525-8700EEB44B01}"/>
    <dgm:cxn modelId="{F69A822A-32B1-4BE0-B551-7C8E72FDB316}" srcId="{C371BABA-705B-4E5A-BB9F-4B2CBC00EA98}" destId="{52E0474C-7312-491D-9675-E75D500C3BDB}" srcOrd="5" destOrd="0" parTransId="{5F913635-34C7-44D7-89CD-01ABE319D65C}" sibTransId="{1FB43423-4B7A-42DA-982D-46F479B41B23}"/>
    <dgm:cxn modelId="{1E2A1ED4-36FF-491F-B3A7-008140868E73}" type="presOf" srcId="{9C2B0218-74DE-4D71-A98D-FBB94B74DC93}" destId="{963810D7-6057-472D-892E-5F9DC3E00DB5}" srcOrd="0" destOrd="0" presId="urn:microsoft.com/office/officeart/2005/8/layout/hList7"/>
    <dgm:cxn modelId="{FAFC5C10-389D-449A-9939-98DD2968E689}" type="presOf" srcId="{B37D6928-1DAE-49E4-9BDE-AE7DF8FB0B8A}" destId="{6DE84DC5-513D-46D2-9AEA-978F9E83C68B}" srcOrd="0" destOrd="0" presId="urn:microsoft.com/office/officeart/2005/8/layout/hList7"/>
    <dgm:cxn modelId="{14EE1743-C25B-4B65-A120-8D193184555E}" srcId="{C371BABA-705B-4E5A-BB9F-4B2CBC00EA98}" destId="{2AA28AC3-5E92-4881-8237-539D6F914495}" srcOrd="1" destOrd="0" parTransId="{7B3BC41E-714F-440A-8ED2-980B4B3E559A}" sibTransId="{B37D6928-1DAE-49E4-9BDE-AE7DF8FB0B8A}"/>
    <dgm:cxn modelId="{6D9BF735-3FAB-44C5-B0DD-F754CE21F374}" type="presOf" srcId="{52E0474C-7312-491D-9675-E75D500C3BDB}" destId="{36F74207-0206-4043-8563-C864AB5B3DF4}" srcOrd="1" destOrd="0" presId="urn:microsoft.com/office/officeart/2005/8/layout/hList7"/>
    <dgm:cxn modelId="{8924846E-6AA9-4648-B190-A6719FE6BC59}" type="presOf" srcId="{6971E5DB-7ACB-45F0-A525-8700EEB44B01}" destId="{4A88A584-3373-44C6-B499-3CBDD12ED33B}" srcOrd="0" destOrd="0" presId="urn:microsoft.com/office/officeart/2005/8/layout/hList7"/>
    <dgm:cxn modelId="{D4CBF0B0-EC7F-45F4-B028-9F9243577AAD}" type="presOf" srcId="{C371BABA-705B-4E5A-BB9F-4B2CBC00EA98}" destId="{BD64596F-22DF-49E3-8B66-D3195C146391}" srcOrd="0" destOrd="0" presId="urn:microsoft.com/office/officeart/2005/8/layout/hList7"/>
    <dgm:cxn modelId="{43899F10-0F42-41E6-AFC2-1D8341A9E797}" srcId="{C371BABA-705B-4E5A-BB9F-4B2CBC00EA98}" destId="{8E213983-0F98-4D53-AB4B-40E1072B7B0F}" srcOrd="6" destOrd="0" parTransId="{A00F0FBD-D36A-43CB-BF40-4E9869313432}" sibTransId="{44B595B7-3506-47F3-B2C0-B7A00A404633}"/>
    <dgm:cxn modelId="{761DE5EB-AEB4-4192-857C-CD8BD431F05B}" type="presOf" srcId="{877075CA-A26F-498A-A8D1-473C926CF4D8}" destId="{A79F5896-6A40-428E-ADB1-2FE480579419}" srcOrd="0" destOrd="0" presId="urn:microsoft.com/office/officeart/2005/8/layout/hList7"/>
    <dgm:cxn modelId="{8C81A25D-54AC-4EC5-8698-3728B10F8083}" type="presOf" srcId="{8B52CB9D-A69F-4CE1-B5B6-92F4432A6287}" destId="{0966A758-9655-4A17-9F1A-A36B5DDA4270}" srcOrd="1" destOrd="0" presId="urn:microsoft.com/office/officeart/2005/8/layout/hList7"/>
    <dgm:cxn modelId="{C5EA10C0-0ECB-431F-AA7A-579E459148EA}" type="presOf" srcId="{D9F4DA6F-3659-48AF-A995-3CE22C09FBE0}" destId="{34846053-A38C-45F1-9571-E1175FFAE6FB}" srcOrd="0" destOrd="0" presId="urn:microsoft.com/office/officeart/2005/8/layout/hList7"/>
    <dgm:cxn modelId="{59C20A6B-431D-409C-9353-A5A4ADE90473}" srcId="{C371BABA-705B-4E5A-BB9F-4B2CBC00EA98}" destId="{9C2B0218-74DE-4D71-A98D-FBB94B74DC93}" srcOrd="3" destOrd="0" parTransId="{7D0DAAFE-2B72-43A1-9D69-DAAC28F5837F}" sibTransId="{D9F4DA6F-3659-48AF-A995-3CE22C09FBE0}"/>
    <dgm:cxn modelId="{1ECF7F05-7450-4152-A813-AB158B913AF7}" type="presOf" srcId="{9C2B0218-74DE-4D71-A98D-FBB94B74DC93}" destId="{8FBC8EBF-9D24-4E2E-83A4-2977D4836E0B}" srcOrd="1" destOrd="0" presId="urn:microsoft.com/office/officeart/2005/8/layout/hList7"/>
    <dgm:cxn modelId="{132A725C-F2CA-452C-810A-FA8F8DE14B00}" type="presOf" srcId="{8E213983-0F98-4D53-AB4B-40E1072B7B0F}" destId="{B40BFDE4-A28B-4444-BAF0-EEB0C7D26B7A}" srcOrd="1" destOrd="0" presId="urn:microsoft.com/office/officeart/2005/8/layout/hList7"/>
    <dgm:cxn modelId="{166A3533-A0D3-4A57-BDCB-448406EABF98}" type="presOf" srcId="{60822EB1-3CE0-4466-B38F-3F107C529562}" destId="{780DC465-2E13-48D4-BE09-A81897B38F04}" srcOrd="0" destOrd="0" presId="urn:microsoft.com/office/officeart/2005/8/layout/hList7"/>
    <dgm:cxn modelId="{671812BF-A40E-4BCF-A85D-3C02D3E9C7FA}" type="presOf" srcId="{2AA28AC3-5E92-4881-8237-539D6F914495}" destId="{91CB74ED-191D-4EDE-BD98-454F7916CE44}" srcOrd="0" destOrd="0" presId="urn:microsoft.com/office/officeart/2005/8/layout/hList7"/>
    <dgm:cxn modelId="{0F614A43-2037-4DEB-ADBA-7C906F964738}" type="presOf" srcId="{8B52CB9D-A69F-4CE1-B5B6-92F4432A6287}" destId="{752CC0AA-12E3-4515-B945-F645C823B55D}" srcOrd="0" destOrd="0" presId="urn:microsoft.com/office/officeart/2005/8/layout/hList7"/>
    <dgm:cxn modelId="{C896AA6C-857F-4327-8C1E-259105903200}" type="presParOf" srcId="{BD64596F-22DF-49E3-8B66-D3195C146391}" destId="{B6CFD0F4-6A9F-452C-8BA2-632EA9F52580}" srcOrd="0" destOrd="0" presId="urn:microsoft.com/office/officeart/2005/8/layout/hList7"/>
    <dgm:cxn modelId="{6CCF63C9-3492-4E12-B85A-49F606A689CE}" type="presParOf" srcId="{BD64596F-22DF-49E3-8B66-D3195C146391}" destId="{88C96786-12D1-4F74-B051-A097C9C78223}" srcOrd="1" destOrd="0" presId="urn:microsoft.com/office/officeart/2005/8/layout/hList7"/>
    <dgm:cxn modelId="{BB8F7C29-8A2C-45AB-81CE-1F646AAE33C5}" type="presParOf" srcId="{88C96786-12D1-4F74-B051-A097C9C78223}" destId="{C54FA7B7-0892-4285-89AE-45D451F8A69A}" srcOrd="0" destOrd="0" presId="urn:microsoft.com/office/officeart/2005/8/layout/hList7"/>
    <dgm:cxn modelId="{F8C28470-F05E-4477-BBFC-8A6059B87BEA}" type="presParOf" srcId="{C54FA7B7-0892-4285-89AE-45D451F8A69A}" destId="{CC4C8B6E-8715-4CD2-8E50-4EF8B5CAAA2C}" srcOrd="0" destOrd="0" presId="urn:microsoft.com/office/officeart/2005/8/layout/hList7"/>
    <dgm:cxn modelId="{A4C414C6-A59B-4493-84D0-EC7955404123}" type="presParOf" srcId="{C54FA7B7-0892-4285-89AE-45D451F8A69A}" destId="{AEDF8720-4690-46C0-A8A9-A13DAD0B230E}" srcOrd="1" destOrd="0" presId="urn:microsoft.com/office/officeart/2005/8/layout/hList7"/>
    <dgm:cxn modelId="{78BC7D9A-AC6D-41D3-BE58-B016CCEF15F2}" type="presParOf" srcId="{C54FA7B7-0892-4285-89AE-45D451F8A69A}" destId="{799A9F7A-8271-4E1E-BF0A-093ED6222E6A}" srcOrd="2" destOrd="0" presId="urn:microsoft.com/office/officeart/2005/8/layout/hList7"/>
    <dgm:cxn modelId="{183A4851-5ED4-43C8-BB17-A8318FF77E14}" type="presParOf" srcId="{C54FA7B7-0892-4285-89AE-45D451F8A69A}" destId="{B8F04951-6DEC-4AB6-961D-607E56A85520}" srcOrd="3" destOrd="0" presId="urn:microsoft.com/office/officeart/2005/8/layout/hList7"/>
    <dgm:cxn modelId="{B6A6B3C4-9A50-4E2C-802E-45C77865E100}" type="presParOf" srcId="{88C96786-12D1-4F74-B051-A097C9C78223}" destId="{780DC465-2E13-48D4-BE09-A81897B38F04}" srcOrd="1" destOrd="0" presId="urn:microsoft.com/office/officeart/2005/8/layout/hList7"/>
    <dgm:cxn modelId="{261B1F7E-6D7E-4AA7-963B-F3DD7AF9EAC9}" type="presParOf" srcId="{88C96786-12D1-4F74-B051-A097C9C78223}" destId="{3AF168FB-4D6C-440E-A9FE-1D80F6BECFCE}" srcOrd="2" destOrd="0" presId="urn:microsoft.com/office/officeart/2005/8/layout/hList7"/>
    <dgm:cxn modelId="{7B17CDC7-6896-4725-B3F5-F48636C027B8}" type="presParOf" srcId="{3AF168FB-4D6C-440E-A9FE-1D80F6BECFCE}" destId="{91CB74ED-191D-4EDE-BD98-454F7916CE44}" srcOrd="0" destOrd="0" presId="urn:microsoft.com/office/officeart/2005/8/layout/hList7"/>
    <dgm:cxn modelId="{AACFE36B-A968-4682-BF02-97B52481C640}" type="presParOf" srcId="{3AF168FB-4D6C-440E-A9FE-1D80F6BECFCE}" destId="{C829DDD6-4233-4F77-9EFE-3B28D467DC82}" srcOrd="1" destOrd="0" presId="urn:microsoft.com/office/officeart/2005/8/layout/hList7"/>
    <dgm:cxn modelId="{59731AD8-FD11-458B-BFEC-3C5B70932417}" type="presParOf" srcId="{3AF168FB-4D6C-440E-A9FE-1D80F6BECFCE}" destId="{462F49FE-CC24-4DAA-8B99-6F7A3A0FF3BF}" srcOrd="2" destOrd="0" presId="urn:microsoft.com/office/officeart/2005/8/layout/hList7"/>
    <dgm:cxn modelId="{0A930BEB-2F52-4A62-93F1-26CE7151F7F9}" type="presParOf" srcId="{3AF168FB-4D6C-440E-A9FE-1D80F6BECFCE}" destId="{F5852AFF-75A2-44FE-ABB2-2AB2CBB8C8C8}" srcOrd="3" destOrd="0" presId="urn:microsoft.com/office/officeart/2005/8/layout/hList7"/>
    <dgm:cxn modelId="{AF8C131D-624F-4A94-8DEB-136A47F3C90C}" type="presParOf" srcId="{88C96786-12D1-4F74-B051-A097C9C78223}" destId="{6DE84DC5-513D-46D2-9AEA-978F9E83C68B}" srcOrd="3" destOrd="0" presId="urn:microsoft.com/office/officeart/2005/8/layout/hList7"/>
    <dgm:cxn modelId="{A5F6B5B0-3EA0-442A-AC3F-C475F3BE1CCA}" type="presParOf" srcId="{88C96786-12D1-4F74-B051-A097C9C78223}" destId="{07ACE92B-587C-405E-9041-FFA6547D176B}" srcOrd="4" destOrd="0" presId="urn:microsoft.com/office/officeart/2005/8/layout/hList7"/>
    <dgm:cxn modelId="{C4959B0F-B522-4056-9D85-B199536CA080}" type="presParOf" srcId="{07ACE92B-587C-405E-9041-FFA6547D176B}" destId="{69DD0A30-E144-4349-9C9B-74F4E46654F9}" srcOrd="0" destOrd="0" presId="urn:microsoft.com/office/officeart/2005/8/layout/hList7"/>
    <dgm:cxn modelId="{DA420AC2-8E9C-4D2A-AC39-75AE1B4CD30F}" type="presParOf" srcId="{07ACE92B-587C-405E-9041-FFA6547D176B}" destId="{B1CE91E8-DD95-460E-A874-A9C4865B5B26}" srcOrd="1" destOrd="0" presId="urn:microsoft.com/office/officeart/2005/8/layout/hList7"/>
    <dgm:cxn modelId="{5ECFED7A-5F33-4654-A34C-F4F820C809CF}" type="presParOf" srcId="{07ACE92B-587C-405E-9041-FFA6547D176B}" destId="{99A3D0D2-2534-4229-97C8-3FE8EA199535}" srcOrd="2" destOrd="0" presId="urn:microsoft.com/office/officeart/2005/8/layout/hList7"/>
    <dgm:cxn modelId="{281334E4-F147-4535-9CF2-59DD2813C4BC}" type="presParOf" srcId="{07ACE92B-587C-405E-9041-FFA6547D176B}" destId="{C76DE257-584E-42AD-B0E3-0C6FD1348D86}" srcOrd="3" destOrd="0" presId="urn:microsoft.com/office/officeart/2005/8/layout/hList7"/>
    <dgm:cxn modelId="{A3E82F98-2C11-45B2-92A5-C838CBF2BCC1}" type="presParOf" srcId="{88C96786-12D1-4F74-B051-A097C9C78223}" destId="{4A88A584-3373-44C6-B499-3CBDD12ED33B}" srcOrd="5" destOrd="0" presId="urn:microsoft.com/office/officeart/2005/8/layout/hList7"/>
    <dgm:cxn modelId="{534D297F-145C-4EB4-95A4-5A0E5CD01552}" type="presParOf" srcId="{88C96786-12D1-4F74-B051-A097C9C78223}" destId="{E12503B1-5271-417B-BABC-1683DD8E00AF}" srcOrd="6" destOrd="0" presId="urn:microsoft.com/office/officeart/2005/8/layout/hList7"/>
    <dgm:cxn modelId="{2E06DB57-902B-4A97-A44B-909BEB47D504}" type="presParOf" srcId="{E12503B1-5271-417B-BABC-1683DD8E00AF}" destId="{963810D7-6057-472D-892E-5F9DC3E00DB5}" srcOrd="0" destOrd="0" presId="urn:microsoft.com/office/officeart/2005/8/layout/hList7"/>
    <dgm:cxn modelId="{67E3DF42-E255-4795-BC9E-0BA1399169A8}" type="presParOf" srcId="{E12503B1-5271-417B-BABC-1683DD8E00AF}" destId="{8FBC8EBF-9D24-4E2E-83A4-2977D4836E0B}" srcOrd="1" destOrd="0" presId="urn:microsoft.com/office/officeart/2005/8/layout/hList7"/>
    <dgm:cxn modelId="{DD9ADAAF-C8A9-4C61-879E-D33EE03689ED}" type="presParOf" srcId="{E12503B1-5271-417B-BABC-1683DD8E00AF}" destId="{0CAE9CA3-4E3F-4811-B3BA-7AFFB54E2E7B}" srcOrd="2" destOrd="0" presId="urn:microsoft.com/office/officeart/2005/8/layout/hList7"/>
    <dgm:cxn modelId="{B8EF1ECE-0384-4169-A53E-0BC4F4090C67}" type="presParOf" srcId="{E12503B1-5271-417B-BABC-1683DD8E00AF}" destId="{3227D62E-1DFB-4B62-8A0C-A826574924ED}" srcOrd="3" destOrd="0" presId="urn:microsoft.com/office/officeart/2005/8/layout/hList7"/>
    <dgm:cxn modelId="{C8337C5F-EE8E-42C3-A7B7-CC678F216362}" type="presParOf" srcId="{88C96786-12D1-4F74-B051-A097C9C78223}" destId="{34846053-A38C-45F1-9571-E1175FFAE6FB}" srcOrd="7" destOrd="0" presId="urn:microsoft.com/office/officeart/2005/8/layout/hList7"/>
    <dgm:cxn modelId="{DF2D117A-E4B2-4F24-A4AB-7B9A01A85017}" type="presParOf" srcId="{88C96786-12D1-4F74-B051-A097C9C78223}" destId="{7898E2EE-9C0A-4014-92C4-25DB2C57A550}" srcOrd="8" destOrd="0" presId="urn:microsoft.com/office/officeart/2005/8/layout/hList7"/>
    <dgm:cxn modelId="{CECDE7FF-CF30-45BC-BD3E-C74F6F13BC53}" type="presParOf" srcId="{7898E2EE-9C0A-4014-92C4-25DB2C57A550}" destId="{752CC0AA-12E3-4515-B945-F645C823B55D}" srcOrd="0" destOrd="0" presId="urn:microsoft.com/office/officeart/2005/8/layout/hList7"/>
    <dgm:cxn modelId="{75004088-634B-4E39-AF90-D415662A9663}" type="presParOf" srcId="{7898E2EE-9C0A-4014-92C4-25DB2C57A550}" destId="{0966A758-9655-4A17-9F1A-A36B5DDA4270}" srcOrd="1" destOrd="0" presId="urn:microsoft.com/office/officeart/2005/8/layout/hList7"/>
    <dgm:cxn modelId="{472126ED-7D5C-474B-8F60-D86D7BBA578F}" type="presParOf" srcId="{7898E2EE-9C0A-4014-92C4-25DB2C57A550}" destId="{01F02796-B185-4486-935B-660F9287D517}" srcOrd="2" destOrd="0" presId="urn:microsoft.com/office/officeart/2005/8/layout/hList7"/>
    <dgm:cxn modelId="{7C1560A7-1C0E-4533-9CE2-D425C16D3116}" type="presParOf" srcId="{7898E2EE-9C0A-4014-92C4-25DB2C57A550}" destId="{A7E6A0CD-6557-464D-AA89-B11766482961}" srcOrd="3" destOrd="0" presId="urn:microsoft.com/office/officeart/2005/8/layout/hList7"/>
    <dgm:cxn modelId="{69D2A97A-02B4-4213-9D3F-CDE33FD95B05}" type="presParOf" srcId="{88C96786-12D1-4F74-B051-A097C9C78223}" destId="{A79F5896-6A40-428E-ADB1-2FE480579419}" srcOrd="9" destOrd="0" presId="urn:microsoft.com/office/officeart/2005/8/layout/hList7"/>
    <dgm:cxn modelId="{DDA5E117-71D3-4FE4-8F24-5A4ADD8CCF07}" type="presParOf" srcId="{88C96786-12D1-4F74-B051-A097C9C78223}" destId="{C9821FA5-9478-44C3-B666-32CEAA26445C}" srcOrd="10" destOrd="0" presId="urn:microsoft.com/office/officeart/2005/8/layout/hList7"/>
    <dgm:cxn modelId="{6DB1EF2B-750D-48B4-970D-F1801FA276BB}" type="presParOf" srcId="{C9821FA5-9478-44C3-B666-32CEAA26445C}" destId="{468AE2A8-D62C-4D7A-AF53-9BE2D0F316FF}" srcOrd="0" destOrd="0" presId="urn:microsoft.com/office/officeart/2005/8/layout/hList7"/>
    <dgm:cxn modelId="{9D1AA118-5372-4DC2-BA54-122351247880}" type="presParOf" srcId="{C9821FA5-9478-44C3-B666-32CEAA26445C}" destId="{36F74207-0206-4043-8563-C864AB5B3DF4}" srcOrd="1" destOrd="0" presId="urn:microsoft.com/office/officeart/2005/8/layout/hList7"/>
    <dgm:cxn modelId="{49701C1F-D08F-4F14-B073-2575E31211DB}" type="presParOf" srcId="{C9821FA5-9478-44C3-B666-32CEAA26445C}" destId="{BA32C573-4044-4789-B363-76A86A740CC7}" srcOrd="2" destOrd="0" presId="urn:microsoft.com/office/officeart/2005/8/layout/hList7"/>
    <dgm:cxn modelId="{585BA55D-6E7C-4EEF-B2FD-50FA57F177F7}" type="presParOf" srcId="{C9821FA5-9478-44C3-B666-32CEAA26445C}" destId="{23ACBCD6-E0AB-4481-BDCD-6A69E449ED7C}" srcOrd="3" destOrd="0" presId="urn:microsoft.com/office/officeart/2005/8/layout/hList7"/>
    <dgm:cxn modelId="{787E904F-4577-44C6-84DD-ED37C711DB26}" type="presParOf" srcId="{88C96786-12D1-4F74-B051-A097C9C78223}" destId="{06756CF2-47CC-492F-891F-437CDE1E7F5B}" srcOrd="11" destOrd="0" presId="urn:microsoft.com/office/officeart/2005/8/layout/hList7"/>
    <dgm:cxn modelId="{28B5FE78-4A27-4DA8-B588-0DC2707F180B}" type="presParOf" srcId="{88C96786-12D1-4F74-B051-A097C9C78223}" destId="{969463B4-0511-4079-841E-D5BBC7BB76B9}" srcOrd="12" destOrd="0" presId="urn:microsoft.com/office/officeart/2005/8/layout/hList7"/>
    <dgm:cxn modelId="{7C44C812-37E2-4D51-88FC-486249908123}" type="presParOf" srcId="{969463B4-0511-4079-841E-D5BBC7BB76B9}" destId="{5E9FD75B-1509-49DB-A8CA-530767E55EDD}" srcOrd="0" destOrd="0" presId="urn:microsoft.com/office/officeart/2005/8/layout/hList7"/>
    <dgm:cxn modelId="{17CDBAA3-00BF-4372-B9BE-E8CBF547ED7D}" type="presParOf" srcId="{969463B4-0511-4079-841E-D5BBC7BB76B9}" destId="{B40BFDE4-A28B-4444-BAF0-EEB0C7D26B7A}" srcOrd="1" destOrd="0" presId="urn:microsoft.com/office/officeart/2005/8/layout/hList7"/>
    <dgm:cxn modelId="{EB192810-DE37-464B-A5BC-7A51F900C212}" type="presParOf" srcId="{969463B4-0511-4079-841E-D5BBC7BB76B9}" destId="{9E7AFA6C-C757-4D2E-88AA-CAF239CD2534}" srcOrd="2" destOrd="0" presId="urn:microsoft.com/office/officeart/2005/8/layout/hList7"/>
    <dgm:cxn modelId="{4E21511B-5981-4BAA-A828-88259E8878A8}" type="presParOf" srcId="{969463B4-0511-4079-841E-D5BBC7BB76B9}" destId="{58E044FB-C4EC-4243-8CB4-D1AE67E736F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371BABA-705B-4E5A-BB9F-4B2CBC00EA98}" type="doc">
      <dgm:prSet loTypeId="urn:microsoft.com/office/officeart/2005/8/layout/hList7" loCatId="list" qsTypeId="urn:microsoft.com/office/officeart/2005/8/quickstyle/simple1" qsCatId="simple" csTypeId="urn:microsoft.com/office/officeart/2005/8/colors/accent6_4" csCatId="accent6" phldr="1"/>
      <dgm:spPr/>
    </dgm:pt>
    <dgm:pt modelId="{9C2B0218-74DE-4D71-A98D-FBB94B74DC93}">
      <dgm:prSet custT="1"/>
      <dgm:spPr/>
      <dgm:t>
        <a:bodyPr/>
        <a:lstStyle/>
        <a:p>
          <a:r>
            <a:rPr lang="en-US" sz="2700" dirty="0" smtClean="0"/>
            <a:t>#4 Cognition &amp; Learning: </a:t>
          </a:r>
        </a:p>
        <a:p>
          <a:r>
            <a:rPr lang="en-US" sz="2400" dirty="0" smtClean="0"/>
            <a:t>Developmental Injuries </a:t>
          </a:r>
        </a:p>
        <a:p>
          <a:endParaRPr lang="en-US" sz="2400" dirty="0" smtClean="0"/>
        </a:p>
        <a:p>
          <a:endParaRPr lang="en-US" sz="2400" dirty="0" smtClean="0"/>
        </a:p>
        <a:p>
          <a:endParaRPr lang="en-US" sz="2400" dirty="0" smtClean="0"/>
        </a:p>
        <a:p>
          <a:endParaRPr lang="en-US" sz="2700" dirty="0"/>
        </a:p>
      </dgm:t>
    </dgm:pt>
    <dgm:pt modelId="{7D0DAAFE-2B72-43A1-9D69-DAAC28F5837F}" type="parTrans" cxnId="{59C20A6B-431D-409C-9353-A5A4ADE90473}">
      <dgm:prSet/>
      <dgm:spPr/>
      <dgm:t>
        <a:bodyPr/>
        <a:lstStyle/>
        <a:p>
          <a:endParaRPr lang="en-US"/>
        </a:p>
      </dgm:t>
    </dgm:pt>
    <dgm:pt modelId="{D9F4DA6F-3659-48AF-A995-3CE22C09FBE0}" type="sibTrans" cxnId="{59C20A6B-431D-409C-9353-A5A4ADE90473}">
      <dgm:prSet/>
      <dgm:spPr/>
      <dgm:t>
        <a:bodyPr/>
        <a:lstStyle/>
        <a:p>
          <a:endParaRPr lang="en-US"/>
        </a:p>
      </dgm:t>
    </dgm:pt>
    <dgm:pt modelId="{BD64596F-22DF-49E3-8B66-D3195C146391}" type="pres">
      <dgm:prSet presAssocID="{C371BABA-705B-4E5A-BB9F-4B2CBC00EA98}" presName="Name0" presStyleCnt="0">
        <dgm:presLayoutVars>
          <dgm:dir/>
          <dgm:resizeHandles val="exact"/>
        </dgm:presLayoutVars>
      </dgm:prSet>
      <dgm:spPr/>
    </dgm:pt>
    <dgm:pt modelId="{B6CFD0F4-6A9F-452C-8BA2-632EA9F52580}" type="pres">
      <dgm:prSet presAssocID="{C371BABA-705B-4E5A-BB9F-4B2CBC00EA98}" presName="fgShape" presStyleLbl="fgShp" presStyleIdx="0" presStyleCnt="1" custFlipVert="1" custFlipHor="0" custScaleX="933" custScaleY="13574" custLinFactNeighborX="1621" custLinFactNeighborY="48485"/>
      <dgm:spPr/>
    </dgm:pt>
    <dgm:pt modelId="{88C96786-12D1-4F74-B051-A097C9C78223}" type="pres">
      <dgm:prSet presAssocID="{C371BABA-705B-4E5A-BB9F-4B2CBC00EA98}" presName="linComp" presStyleCnt="0"/>
      <dgm:spPr/>
    </dgm:pt>
    <dgm:pt modelId="{E12503B1-5271-417B-BABC-1683DD8E00AF}" type="pres">
      <dgm:prSet presAssocID="{9C2B0218-74DE-4D71-A98D-FBB94B74DC93}" presName="compNode" presStyleCnt="0"/>
      <dgm:spPr/>
    </dgm:pt>
    <dgm:pt modelId="{963810D7-6057-472D-892E-5F9DC3E00DB5}" type="pres">
      <dgm:prSet presAssocID="{9C2B0218-74DE-4D71-A98D-FBB94B74DC93}" presName="bkgdShape" presStyleLbl="node1" presStyleIdx="0" presStyleCnt="1" custAng="0" custLinFactNeighborY="-225"/>
      <dgm:spPr/>
      <dgm:t>
        <a:bodyPr/>
        <a:lstStyle/>
        <a:p>
          <a:endParaRPr lang="en-US"/>
        </a:p>
      </dgm:t>
    </dgm:pt>
    <dgm:pt modelId="{8FBC8EBF-9D24-4E2E-83A4-2977D4836E0B}" type="pres">
      <dgm:prSet presAssocID="{9C2B0218-74DE-4D71-A98D-FBB94B74DC93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E9CA3-4E3F-4811-B3BA-7AFFB54E2E7B}" type="pres">
      <dgm:prSet presAssocID="{9C2B0218-74DE-4D71-A98D-FBB94B74DC93}" presName="invisiNode" presStyleLbl="node1" presStyleIdx="0" presStyleCnt="1"/>
      <dgm:spPr/>
    </dgm:pt>
    <dgm:pt modelId="{3227D62E-1DFB-4B62-8A0C-A826574924ED}" type="pres">
      <dgm:prSet presAssocID="{9C2B0218-74DE-4D71-A98D-FBB94B74DC93}" presName="imagNode" presStyleLbl="fgImgPlace1" presStyleIdx="0" presStyleCnt="1" custLinFactNeighborY="-88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59C20A6B-431D-409C-9353-A5A4ADE90473}" srcId="{C371BABA-705B-4E5A-BB9F-4B2CBC00EA98}" destId="{9C2B0218-74DE-4D71-A98D-FBB94B74DC93}" srcOrd="0" destOrd="0" parTransId="{7D0DAAFE-2B72-43A1-9D69-DAAC28F5837F}" sibTransId="{D9F4DA6F-3659-48AF-A995-3CE22C09FBE0}"/>
    <dgm:cxn modelId="{EE16D445-E24F-4F0E-B203-0ACD0910DF93}" type="presOf" srcId="{9C2B0218-74DE-4D71-A98D-FBB94B74DC93}" destId="{8FBC8EBF-9D24-4E2E-83A4-2977D4836E0B}" srcOrd="1" destOrd="0" presId="urn:microsoft.com/office/officeart/2005/8/layout/hList7"/>
    <dgm:cxn modelId="{8BA00707-3DB2-4236-A21D-E878DBB9D256}" type="presOf" srcId="{9C2B0218-74DE-4D71-A98D-FBB94B74DC93}" destId="{963810D7-6057-472D-892E-5F9DC3E00DB5}" srcOrd="0" destOrd="0" presId="urn:microsoft.com/office/officeart/2005/8/layout/hList7"/>
    <dgm:cxn modelId="{A7871A97-BDC8-4983-B0B7-73CA65235974}" type="presOf" srcId="{C371BABA-705B-4E5A-BB9F-4B2CBC00EA98}" destId="{BD64596F-22DF-49E3-8B66-D3195C146391}" srcOrd="0" destOrd="0" presId="urn:microsoft.com/office/officeart/2005/8/layout/hList7"/>
    <dgm:cxn modelId="{247E6554-9E33-490D-B72E-190985150B46}" type="presParOf" srcId="{BD64596F-22DF-49E3-8B66-D3195C146391}" destId="{B6CFD0F4-6A9F-452C-8BA2-632EA9F52580}" srcOrd="0" destOrd="0" presId="urn:microsoft.com/office/officeart/2005/8/layout/hList7"/>
    <dgm:cxn modelId="{8E02EE2A-EF54-4848-AE92-CB3C3D362488}" type="presParOf" srcId="{BD64596F-22DF-49E3-8B66-D3195C146391}" destId="{88C96786-12D1-4F74-B051-A097C9C78223}" srcOrd="1" destOrd="0" presId="urn:microsoft.com/office/officeart/2005/8/layout/hList7"/>
    <dgm:cxn modelId="{97777FA9-3F65-47AD-942D-F1BA0B608E87}" type="presParOf" srcId="{88C96786-12D1-4F74-B051-A097C9C78223}" destId="{E12503B1-5271-417B-BABC-1683DD8E00AF}" srcOrd="0" destOrd="0" presId="urn:microsoft.com/office/officeart/2005/8/layout/hList7"/>
    <dgm:cxn modelId="{D02F7131-28F7-4331-B924-1A696FBDA110}" type="presParOf" srcId="{E12503B1-5271-417B-BABC-1683DD8E00AF}" destId="{963810D7-6057-472D-892E-5F9DC3E00DB5}" srcOrd="0" destOrd="0" presId="urn:microsoft.com/office/officeart/2005/8/layout/hList7"/>
    <dgm:cxn modelId="{3A94AE70-D422-46B9-B21E-C994F8AF8D49}" type="presParOf" srcId="{E12503B1-5271-417B-BABC-1683DD8E00AF}" destId="{8FBC8EBF-9D24-4E2E-83A4-2977D4836E0B}" srcOrd="1" destOrd="0" presId="urn:microsoft.com/office/officeart/2005/8/layout/hList7"/>
    <dgm:cxn modelId="{B433A7FC-FFBC-4E9B-9E12-8440607FE14E}" type="presParOf" srcId="{E12503B1-5271-417B-BABC-1683DD8E00AF}" destId="{0CAE9CA3-4E3F-4811-B3BA-7AFFB54E2E7B}" srcOrd="2" destOrd="0" presId="urn:microsoft.com/office/officeart/2005/8/layout/hList7"/>
    <dgm:cxn modelId="{E29CE557-AE80-446C-A049-4767A2CCA616}" type="presParOf" srcId="{E12503B1-5271-417B-BABC-1683DD8E00AF}" destId="{3227D62E-1DFB-4B62-8A0C-A826574924E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371BABA-705B-4E5A-BB9F-4B2CBC00EA98}" type="doc">
      <dgm:prSet loTypeId="urn:microsoft.com/office/officeart/2005/8/layout/hList7" loCatId="list" qsTypeId="urn:microsoft.com/office/officeart/2005/8/quickstyle/simple1" qsCatId="simple" csTypeId="urn:microsoft.com/office/officeart/2005/8/colors/accent6_4" csCatId="accent6" phldr="1"/>
      <dgm:spPr/>
    </dgm:pt>
    <dgm:pt modelId="{9C2B0218-74DE-4D71-A98D-FBB94B74DC93}">
      <dgm:prSet custT="1"/>
      <dgm:spPr/>
      <dgm:t>
        <a:bodyPr/>
        <a:lstStyle/>
        <a:p>
          <a:r>
            <a:rPr lang="en-US" sz="2700" dirty="0" smtClean="0"/>
            <a:t>#4 Cognition &amp; Learning: </a:t>
          </a:r>
        </a:p>
        <a:p>
          <a:r>
            <a:rPr lang="en-US" sz="2400" dirty="0" smtClean="0"/>
            <a:t>Developmental Interventions</a:t>
          </a:r>
        </a:p>
        <a:p>
          <a:endParaRPr lang="en-US" sz="2400" dirty="0" smtClean="0"/>
        </a:p>
        <a:p>
          <a:r>
            <a:rPr lang="en-US" sz="2400" dirty="0" smtClean="0"/>
            <a:t> </a:t>
          </a:r>
        </a:p>
        <a:p>
          <a:endParaRPr lang="en-US" sz="2400" dirty="0" smtClean="0"/>
        </a:p>
        <a:p>
          <a:endParaRPr lang="en-US" sz="2700" dirty="0"/>
        </a:p>
      </dgm:t>
    </dgm:pt>
    <dgm:pt modelId="{7D0DAAFE-2B72-43A1-9D69-DAAC28F5837F}" type="parTrans" cxnId="{59C20A6B-431D-409C-9353-A5A4ADE90473}">
      <dgm:prSet/>
      <dgm:spPr/>
      <dgm:t>
        <a:bodyPr/>
        <a:lstStyle/>
        <a:p>
          <a:endParaRPr lang="en-US"/>
        </a:p>
      </dgm:t>
    </dgm:pt>
    <dgm:pt modelId="{D9F4DA6F-3659-48AF-A995-3CE22C09FBE0}" type="sibTrans" cxnId="{59C20A6B-431D-409C-9353-A5A4ADE90473}">
      <dgm:prSet/>
      <dgm:spPr/>
      <dgm:t>
        <a:bodyPr/>
        <a:lstStyle/>
        <a:p>
          <a:endParaRPr lang="en-US"/>
        </a:p>
      </dgm:t>
    </dgm:pt>
    <dgm:pt modelId="{BD64596F-22DF-49E3-8B66-D3195C146391}" type="pres">
      <dgm:prSet presAssocID="{C371BABA-705B-4E5A-BB9F-4B2CBC00EA98}" presName="Name0" presStyleCnt="0">
        <dgm:presLayoutVars>
          <dgm:dir/>
          <dgm:resizeHandles val="exact"/>
        </dgm:presLayoutVars>
      </dgm:prSet>
      <dgm:spPr/>
    </dgm:pt>
    <dgm:pt modelId="{B6CFD0F4-6A9F-452C-8BA2-632EA9F52580}" type="pres">
      <dgm:prSet presAssocID="{C371BABA-705B-4E5A-BB9F-4B2CBC00EA98}" presName="fgShape" presStyleLbl="fgShp" presStyleIdx="0" presStyleCnt="1" custFlipVert="1" custFlipHor="0" custScaleX="933" custScaleY="13574" custLinFactNeighborX="53983" custLinFactNeighborY="48485"/>
      <dgm:spPr/>
    </dgm:pt>
    <dgm:pt modelId="{88C96786-12D1-4F74-B051-A097C9C78223}" type="pres">
      <dgm:prSet presAssocID="{C371BABA-705B-4E5A-BB9F-4B2CBC00EA98}" presName="linComp" presStyleCnt="0"/>
      <dgm:spPr/>
    </dgm:pt>
    <dgm:pt modelId="{E12503B1-5271-417B-BABC-1683DD8E00AF}" type="pres">
      <dgm:prSet presAssocID="{9C2B0218-74DE-4D71-A98D-FBB94B74DC93}" presName="compNode" presStyleCnt="0"/>
      <dgm:spPr/>
    </dgm:pt>
    <dgm:pt modelId="{963810D7-6057-472D-892E-5F9DC3E00DB5}" type="pres">
      <dgm:prSet presAssocID="{9C2B0218-74DE-4D71-A98D-FBB94B74DC93}" presName="bkgdShape" presStyleLbl="node1" presStyleIdx="0" presStyleCnt="1" custAng="0" custLinFactNeighborY="-225"/>
      <dgm:spPr/>
      <dgm:t>
        <a:bodyPr/>
        <a:lstStyle/>
        <a:p>
          <a:endParaRPr lang="en-US"/>
        </a:p>
      </dgm:t>
    </dgm:pt>
    <dgm:pt modelId="{8FBC8EBF-9D24-4E2E-83A4-2977D4836E0B}" type="pres">
      <dgm:prSet presAssocID="{9C2B0218-74DE-4D71-A98D-FBB94B74DC93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E9CA3-4E3F-4811-B3BA-7AFFB54E2E7B}" type="pres">
      <dgm:prSet presAssocID="{9C2B0218-74DE-4D71-A98D-FBB94B74DC93}" presName="invisiNode" presStyleLbl="node1" presStyleIdx="0" presStyleCnt="1"/>
      <dgm:spPr/>
    </dgm:pt>
    <dgm:pt modelId="{3227D62E-1DFB-4B62-8A0C-A826574924ED}" type="pres">
      <dgm:prSet presAssocID="{9C2B0218-74DE-4D71-A98D-FBB94B74DC93}" presName="imagNode" presStyleLbl="fgImgPlace1" presStyleIdx="0" presStyleCnt="1" custLinFactNeighborY="-88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59C20A6B-431D-409C-9353-A5A4ADE90473}" srcId="{C371BABA-705B-4E5A-BB9F-4B2CBC00EA98}" destId="{9C2B0218-74DE-4D71-A98D-FBB94B74DC93}" srcOrd="0" destOrd="0" parTransId="{7D0DAAFE-2B72-43A1-9D69-DAAC28F5837F}" sibTransId="{D9F4DA6F-3659-48AF-A995-3CE22C09FBE0}"/>
    <dgm:cxn modelId="{2A95B769-8B4D-4D4E-BD89-7ED659B3305B}" type="presOf" srcId="{C371BABA-705B-4E5A-BB9F-4B2CBC00EA98}" destId="{BD64596F-22DF-49E3-8B66-D3195C146391}" srcOrd="0" destOrd="0" presId="urn:microsoft.com/office/officeart/2005/8/layout/hList7"/>
    <dgm:cxn modelId="{7ED576B0-EFBA-4D5D-8AD0-927C2AF91520}" type="presOf" srcId="{9C2B0218-74DE-4D71-A98D-FBB94B74DC93}" destId="{8FBC8EBF-9D24-4E2E-83A4-2977D4836E0B}" srcOrd="1" destOrd="0" presId="urn:microsoft.com/office/officeart/2005/8/layout/hList7"/>
    <dgm:cxn modelId="{B03E1E61-E357-4184-856F-AFA604409770}" type="presOf" srcId="{9C2B0218-74DE-4D71-A98D-FBB94B74DC93}" destId="{963810D7-6057-472D-892E-5F9DC3E00DB5}" srcOrd="0" destOrd="0" presId="urn:microsoft.com/office/officeart/2005/8/layout/hList7"/>
    <dgm:cxn modelId="{EC6AFD4F-876F-4005-9C97-F5D652B030C2}" type="presParOf" srcId="{BD64596F-22DF-49E3-8B66-D3195C146391}" destId="{B6CFD0F4-6A9F-452C-8BA2-632EA9F52580}" srcOrd="0" destOrd="0" presId="urn:microsoft.com/office/officeart/2005/8/layout/hList7"/>
    <dgm:cxn modelId="{AF3E8BAE-06E1-4C4C-AB69-316A04F87632}" type="presParOf" srcId="{BD64596F-22DF-49E3-8B66-D3195C146391}" destId="{88C96786-12D1-4F74-B051-A097C9C78223}" srcOrd="1" destOrd="0" presId="urn:microsoft.com/office/officeart/2005/8/layout/hList7"/>
    <dgm:cxn modelId="{98F8E8AB-EDDB-4BE4-8D88-653F09AF3CD3}" type="presParOf" srcId="{88C96786-12D1-4F74-B051-A097C9C78223}" destId="{E12503B1-5271-417B-BABC-1683DD8E00AF}" srcOrd="0" destOrd="0" presId="urn:microsoft.com/office/officeart/2005/8/layout/hList7"/>
    <dgm:cxn modelId="{43A6414C-9492-4F52-978E-CBE2EE6513D6}" type="presParOf" srcId="{E12503B1-5271-417B-BABC-1683DD8E00AF}" destId="{963810D7-6057-472D-892E-5F9DC3E00DB5}" srcOrd="0" destOrd="0" presId="urn:microsoft.com/office/officeart/2005/8/layout/hList7"/>
    <dgm:cxn modelId="{2AA4F11D-DAB1-4C71-BDB3-C17F22A4D77B}" type="presParOf" srcId="{E12503B1-5271-417B-BABC-1683DD8E00AF}" destId="{8FBC8EBF-9D24-4E2E-83A4-2977D4836E0B}" srcOrd="1" destOrd="0" presId="urn:microsoft.com/office/officeart/2005/8/layout/hList7"/>
    <dgm:cxn modelId="{179EE554-3A7A-4839-842B-AAA9C1E4E707}" type="presParOf" srcId="{E12503B1-5271-417B-BABC-1683DD8E00AF}" destId="{0CAE9CA3-4E3F-4811-B3BA-7AFFB54E2E7B}" srcOrd="2" destOrd="0" presId="urn:microsoft.com/office/officeart/2005/8/layout/hList7"/>
    <dgm:cxn modelId="{11676B19-F318-4CFC-A369-C3E90636222E}" type="presParOf" srcId="{E12503B1-5271-417B-BABC-1683DD8E00AF}" destId="{3227D62E-1DFB-4B62-8A0C-A826574924E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371BABA-705B-4E5A-BB9F-4B2CBC00EA98}" type="doc">
      <dgm:prSet loTypeId="urn:microsoft.com/office/officeart/2005/8/layout/hList7" loCatId="list" qsTypeId="urn:microsoft.com/office/officeart/2005/8/quickstyle/simple1" qsCatId="simple" csTypeId="urn:microsoft.com/office/officeart/2005/8/colors/accent6_4" csCatId="accent6" phldr="1"/>
      <dgm:spPr/>
    </dgm:pt>
    <dgm:pt modelId="{8B52CB9D-A69F-4CE1-B5B6-92F4432A6287}">
      <dgm:prSet custT="1"/>
      <dgm:spPr/>
      <dgm:t>
        <a:bodyPr/>
        <a:lstStyle/>
        <a:p>
          <a:r>
            <a:rPr lang="en-US" sz="2400" dirty="0" smtClean="0"/>
            <a:t>#5 Behavioral Control:</a:t>
          </a:r>
        </a:p>
        <a:p>
          <a:r>
            <a:rPr lang="en-US" sz="2400" dirty="0" smtClean="0"/>
            <a:t>Developmental Injuries</a:t>
          </a:r>
        </a:p>
        <a:p>
          <a:endParaRPr lang="en-US" sz="1900" dirty="0" smtClean="0"/>
        </a:p>
        <a:p>
          <a:endParaRPr lang="en-US" sz="1900" dirty="0" smtClean="0"/>
        </a:p>
        <a:p>
          <a:r>
            <a:rPr lang="en-US" sz="1900" dirty="0" smtClean="0"/>
            <a:t> </a:t>
          </a:r>
        </a:p>
        <a:p>
          <a:endParaRPr lang="en-US" sz="1900" dirty="0"/>
        </a:p>
      </dgm:t>
    </dgm:pt>
    <dgm:pt modelId="{877075CA-A26F-498A-A8D1-473C926CF4D8}" type="sibTrans" cxnId="{9ECD8ECA-5298-454F-8C2D-F4D61A6B6BB7}">
      <dgm:prSet/>
      <dgm:spPr/>
      <dgm:t>
        <a:bodyPr/>
        <a:lstStyle/>
        <a:p>
          <a:endParaRPr lang="en-US"/>
        </a:p>
      </dgm:t>
    </dgm:pt>
    <dgm:pt modelId="{36FE8FE0-D161-459F-8537-834A1BB888F6}" type="parTrans" cxnId="{9ECD8ECA-5298-454F-8C2D-F4D61A6B6BB7}">
      <dgm:prSet/>
      <dgm:spPr/>
      <dgm:t>
        <a:bodyPr/>
        <a:lstStyle/>
        <a:p>
          <a:endParaRPr lang="en-US"/>
        </a:p>
      </dgm:t>
    </dgm:pt>
    <dgm:pt modelId="{BD64596F-22DF-49E3-8B66-D3195C146391}" type="pres">
      <dgm:prSet presAssocID="{C371BABA-705B-4E5A-BB9F-4B2CBC00EA98}" presName="Name0" presStyleCnt="0">
        <dgm:presLayoutVars>
          <dgm:dir/>
          <dgm:resizeHandles val="exact"/>
        </dgm:presLayoutVars>
      </dgm:prSet>
      <dgm:spPr/>
    </dgm:pt>
    <dgm:pt modelId="{B6CFD0F4-6A9F-452C-8BA2-632EA9F52580}" type="pres">
      <dgm:prSet presAssocID="{C371BABA-705B-4E5A-BB9F-4B2CBC00EA98}" presName="fgShape" presStyleLbl="fgShp" presStyleIdx="0" presStyleCnt="1" custFlipVert="1" custFlipHor="0" custScaleX="933" custScaleY="13574" custLinFactNeighborX="1621" custLinFactNeighborY="48485"/>
      <dgm:spPr/>
    </dgm:pt>
    <dgm:pt modelId="{88C96786-12D1-4F74-B051-A097C9C78223}" type="pres">
      <dgm:prSet presAssocID="{C371BABA-705B-4E5A-BB9F-4B2CBC00EA98}" presName="linComp" presStyleCnt="0"/>
      <dgm:spPr/>
    </dgm:pt>
    <dgm:pt modelId="{7898E2EE-9C0A-4014-92C4-25DB2C57A550}" type="pres">
      <dgm:prSet presAssocID="{8B52CB9D-A69F-4CE1-B5B6-92F4432A6287}" presName="compNode" presStyleCnt="0"/>
      <dgm:spPr/>
    </dgm:pt>
    <dgm:pt modelId="{752CC0AA-12E3-4515-B945-F645C823B55D}" type="pres">
      <dgm:prSet presAssocID="{8B52CB9D-A69F-4CE1-B5B6-92F4432A6287}" presName="bkgdShape" presStyleLbl="node1" presStyleIdx="0" presStyleCnt="1"/>
      <dgm:spPr/>
      <dgm:t>
        <a:bodyPr/>
        <a:lstStyle/>
        <a:p>
          <a:endParaRPr lang="en-US"/>
        </a:p>
      </dgm:t>
    </dgm:pt>
    <dgm:pt modelId="{0966A758-9655-4A17-9F1A-A36B5DDA4270}" type="pres">
      <dgm:prSet presAssocID="{8B52CB9D-A69F-4CE1-B5B6-92F4432A628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02796-B185-4486-935B-660F9287D517}" type="pres">
      <dgm:prSet presAssocID="{8B52CB9D-A69F-4CE1-B5B6-92F4432A6287}" presName="invisiNode" presStyleLbl="node1" presStyleIdx="0" presStyleCnt="1"/>
      <dgm:spPr/>
    </dgm:pt>
    <dgm:pt modelId="{A7E6A0CD-6557-464D-AA89-B11766482961}" type="pres">
      <dgm:prSet presAssocID="{8B52CB9D-A69F-4CE1-B5B6-92F4432A6287}" presName="imagNode" presStyleLbl="fgImgPlace1" presStyleIdx="0" presStyleCnt="1" custLinFactNeighborY="-807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6E9BC7A3-7434-4858-9A08-0DEA757CA21F}" type="presOf" srcId="{8B52CB9D-A69F-4CE1-B5B6-92F4432A6287}" destId="{0966A758-9655-4A17-9F1A-A36B5DDA4270}" srcOrd="1" destOrd="0" presId="urn:microsoft.com/office/officeart/2005/8/layout/hList7"/>
    <dgm:cxn modelId="{9ECD8ECA-5298-454F-8C2D-F4D61A6B6BB7}" srcId="{C371BABA-705B-4E5A-BB9F-4B2CBC00EA98}" destId="{8B52CB9D-A69F-4CE1-B5B6-92F4432A6287}" srcOrd="0" destOrd="0" parTransId="{36FE8FE0-D161-459F-8537-834A1BB888F6}" sibTransId="{877075CA-A26F-498A-A8D1-473C926CF4D8}"/>
    <dgm:cxn modelId="{F92A6FB1-2B45-44DD-9F10-5B47C7853900}" type="presOf" srcId="{8B52CB9D-A69F-4CE1-B5B6-92F4432A6287}" destId="{752CC0AA-12E3-4515-B945-F645C823B55D}" srcOrd="0" destOrd="0" presId="urn:microsoft.com/office/officeart/2005/8/layout/hList7"/>
    <dgm:cxn modelId="{CCC89D44-CA73-4ACC-B9D1-2E2490E9DB01}" type="presOf" srcId="{C371BABA-705B-4E5A-BB9F-4B2CBC00EA98}" destId="{BD64596F-22DF-49E3-8B66-D3195C146391}" srcOrd="0" destOrd="0" presId="urn:microsoft.com/office/officeart/2005/8/layout/hList7"/>
    <dgm:cxn modelId="{8112B16C-06F9-4DC3-9E2F-164C98049655}" type="presParOf" srcId="{BD64596F-22DF-49E3-8B66-D3195C146391}" destId="{B6CFD0F4-6A9F-452C-8BA2-632EA9F52580}" srcOrd="0" destOrd="0" presId="urn:microsoft.com/office/officeart/2005/8/layout/hList7"/>
    <dgm:cxn modelId="{E40547C5-85F9-4188-A588-0B0BDFF95AD7}" type="presParOf" srcId="{BD64596F-22DF-49E3-8B66-D3195C146391}" destId="{88C96786-12D1-4F74-B051-A097C9C78223}" srcOrd="1" destOrd="0" presId="urn:microsoft.com/office/officeart/2005/8/layout/hList7"/>
    <dgm:cxn modelId="{E629B780-EFE9-40BF-B639-131880D05660}" type="presParOf" srcId="{88C96786-12D1-4F74-B051-A097C9C78223}" destId="{7898E2EE-9C0A-4014-92C4-25DB2C57A550}" srcOrd="0" destOrd="0" presId="urn:microsoft.com/office/officeart/2005/8/layout/hList7"/>
    <dgm:cxn modelId="{008CE942-7B5A-48A8-92BE-B0CF80EB4C67}" type="presParOf" srcId="{7898E2EE-9C0A-4014-92C4-25DB2C57A550}" destId="{752CC0AA-12E3-4515-B945-F645C823B55D}" srcOrd="0" destOrd="0" presId="urn:microsoft.com/office/officeart/2005/8/layout/hList7"/>
    <dgm:cxn modelId="{4954C736-F4CD-41F8-8693-981D2B28C15A}" type="presParOf" srcId="{7898E2EE-9C0A-4014-92C4-25DB2C57A550}" destId="{0966A758-9655-4A17-9F1A-A36B5DDA4270}" srcOrd="1" destOrd="0" presId="urn:microsoft.com/office/officeart/2005/8/layout/hList7"/>
    <dgm:cxn modelId="{97F969E8-1289-493B-B6A8-CE920E2BCAC1}" type="presParOf" srcId="{7898E2EE-9C0A-4014-92C4-25DB2C57A550}" destId="{01F02796-B185-4486-935B-660F9287D517}" srcOrd="2" destOrd="0" presId="urn:microsoft.com/office/officeart/2005/8/layout/hList7"/>
    <dgm:cxn modelId="{9FBCFAAD-2A16-48BA-8CCB-62FC438A2745}" type="presParOf" srcId="{7898E2EE-9C0A-4014-92C4-25DB2C57A550}" destId="{A7E6A0CD-6557-464D-AA89-B1176648296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371BABA-705B-4E5A-BB9F-4B2CBC00EA98}" type="doc">
      <dgm:prSet loTypeId="urn:microsoft.com/office/officeart/2005/8/layout/hList7" loCatId="list" qsTypeId="urn:microsoft.com/office/officeart/2005/8/quickstyle/simple1" qsCatId="simple" csTypeId="urn:microsoft.com/office/officeart/2005/8/colors/accent6_4" csCatId="accent6" phldr="1"/>
      <dgm:spPr/>
    </dgm:pt>
    <dgm:pt modelId="{8B52CB9D-A69F-4CE1-B5B6-92F4432A6287}">
      <dgm:prSet custT="1"/>
      <dgm:spPr/>
      <dgm:t>
        <a:bodyPr/>
        <a:lstStyle/>
        <a:p>
          <a:r>
            <a:rPr lang="en-US" sz="2400" dirty="0" smtClean="0"/>
            <a:t>#5 Behavioral Control:</a:t>
          </a:r>
        </a:p>
        <a:p>
          <a:r>
            <a:rPr lang="en-US" sz="2400" dirty="0" smtClean="0"/>
            <a:t>Developmental Interventions</a:t>
          </a:r>
        </a:p>
        <a:p>
          <a:endParaRPr lang="en-US" sz="1900" dirty="0" smtClean="0"/>
        </a:p>
        <a:p>
          <a:r>
            <a:rPr lang="en-US" sz="1900" dirty="0" smtClean="0"/>
            <a:t> </a:t>
          </a:r>
        </a:p>
        <a:p>
          <a:r>
            <a:rPr lang="en-US" sz="1900" dirty="0" smtClean="0"/>
            <a:t> </a:t>
          </a:r>
        </a:p>
        <a:p>
          <a:endParaRPr lang="en-US" sz="1900" dirty="0"/>
        </a:p>
      </dgm:t>
    </dgm:pt>
    <dgm:pt modelId="{877075CA-A26F-498A-A8D1-473C926CF4D8}" type="sibTrans" cxnId="{9ECD8ECA-5298-454F-8C2D-F4D61A6B6BB7}">
      <dgm:prSet/>
      <dgm:spPr/>
      <dgm:t>
        <a:bodyPr/>
        <a:lstStyle/>
        <a:p>
          <a:endParaRPr lang="en-US"/>
        </a:p>
      </dgm:t>
    </dgm:pt>
    <dgm:pt modelId="{36FE8FE0-D161-459F-8537-834A1BB888F6}" type="parTrans" cxnId="{9ECD8ECA-5298-454F-8C2D-F4D61A6B6BB7}">
      <dgm:prSet/>
      <dgm:spPr/>
      <dgm:t>
        <a:bodyPr/>
        <a:lstStyle/>
        <a:p>
          <a:endParaRPr lang="en-US"/>
        </a:p>
      </dgm:t>
    </dgm:pt>
    <dgm:pt modelId="{BD64596F-22DF-49E3-8B66-D3195C146391}" type="pres">
      <dgm:prSet presAssocID="{C371BABA-705B-4E5A-BB9F-4B2CBC00EA98}" presName="Name0" presStyleCnt="0">
        <dgm:presLayoutVars>
          <dgm:dir/>
          <dgm:resizeHandles val="exact"/>
        </dgm:presLayoutVars>
      </dgm:prSet>
      <dgm:spPr/>
    </dgm:pt>
    <dgm:pt modelId="{B6CFD0F4-6A9F-452C-8BA2-632EA9F52580}" type="pres">
      <dgm:prSet presAssocID="{C371BABA-705B-4E5A-BB9F-4B2CBC00EA98}" presName="fgShape" presStyleLbl="fgShp" presStyleIdx="0" presStyleCnt="1" custFlipVert="1" custFlipHor="0" custScaleX="933" custScaleY="13574" custLinFactNeighborX="1621" custLinFactNeighborY="48485"/>
      <dgm:spPr/>
    </dgm:pt>
    <dgm:pt modelId="{88C96786-12D1-4F74-B051-A097C9C78223}" type="pres">
      <dgm:prSet presAssocID="{C371BABA-705B-4E5A-BB9F-4B2CBC00EA98}" presName="linComp" presStyleCnt="0"/>
      <dgm:spPr/>
    </dgm:pt>
    <dgm:pt modelId="{7898E2EE-9C0A-4014-92C4-25DB2C57A550}" type="pres">
      <dgm:prSet presAssocID="{8B52CB9D-A69F-4CE1-B5B6-92F4432A6287}" presName="compNode" presStyleCnt="0"/>
      <dgm:spPr/>
    </dgm:pt>
    <dgm:pt modelId="{752CC0AA-12E3-4515-B945-F645C823B55D}" type="pres">
      <dgm:prSet presAssocID="{8B52CB9D-A69F-4CE1-B5B6-92F4432A6287}" presName="bkgdShape" presStyleLbl="node1" presStyleIdx="0" presStyleCnt="1"/>
      <dgm:spPr/>
      <dgm:t>
        <a:bodyPr/>
        <a:lstStyle/>
        <a:p>
          <a:endParaRPr lang="en-US"/>
        </a:p>
      </dgm:t>
    </dgm:pt>
    <dgm:pt modelId="{0966A758-9655-4A17-9F1A-A36B5DDA4270}" type="pres">
      <dgm:prSet presAssocID="{8B52CB9D-A69F-4CE1-B5B6-92F4432A6287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02796-B185-4486-935B-660F9287D517}" type="pres">
      <dgm:prSet presAssocID="{8B52CB9D-A69F-4CE1-B5B6-92F4432A6287}" presName="invisiNode" presStyleLbl="node1" presStyleIdx="0" presStyleCnt="1"/>
      <dgm:spPr/>
    </dgm:pt>
    <dgm:pt modelId="{A7E6A0CD-6557-464D-AA89-B11766482961}" type="pres">
      <dgm:prSet presAssocID="{8B52CB9D-A69F-4CE1-B5B6-92F4432A6287}" presName="imagNode" presStyleLbl="fgImgPlace1" presStyleIdx="0" presStyleCnt="1" custLinFactNeighborY="-1128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277E6CDE-7071-4A96-AF33-1C6624893A17}" type="presOf" srcId="{C371BABA-705B-4E5A-BB9F-4B2CBC00EA98}" destId="{BD64596F-22DF-49E3-8B66-D3195C146391}" srcOrd="0" destOrd="0" presId="urn:microsoft.com/office/officeart/2005/8/layout/hList7"/>
    <dgm:cxn modelId="{9ECD8ECA-5298-454F-8C2D-F4D61A6B6BB7}" srcId="{C371BABA-705B-4E5A-BB9F-4B2CBC00EA98}" destId="{8B52CB9D-A69F-4CE1-B5B6-92F4432A6287}" srcOrd="0" destOrd="0" parTransId="{36FE8FE0-D161-459F-8537-834A1BB888F6}" sibTransId="{877075CA-A26F-498A-A8D1-473C926CF4D8}"/>
    <dgm:cxn modelId="{DF24BAA6-7243-436B-8E24-5D365CCEF767}" type="presOf" srcId="{8B52CB9D-A69F-4CE1-B5B6-92F4432A6287}" destId="{0966A758-9655-4A17-9F1A-A36B5DDA4270}" srcOrd="1" destOrd="0" presId="urn:microsoft.com/office/officeart/2005/8/layout/hList7"/>
    <dgm:cxn modelId="{58671732-EAB9-46A2-BE3A-3102FFA39F04}" type="presOf" srcId="{8B52CB9D-A69F-4CE1-B5B6-92F4432A6287}" destId="{752CC0AA-12E3-4515-B945-F645C823B55D}" srcOrd="0" destOrd="0" presId="urn:microsoft.com/office/officeart/2005/8/layout/hList7"/>
    <dgm:cxn modelId="{30C36483-A331-4B81-BAC6-5EF699F8474B}" type="presParOf" srcId="{BD64596F-22DF-49E3-8B66-D3195C146391}" destId="{B6CFD0F4-6A9F-452C-8BA2-632EA9F52580}" srcOrd="0" destOrd="0" presId="urn:microsoft.com/office/officeart/2005/8/layout/hList7"/>
    <dgm:cxn modelId="{059A8D11-B864-47AA-8BF1-9622FF4BDA43}" type="presParOf" srcId="{BD64596F-22DF-49E3-8B66-D3195C146391}" destId="{88C96786-12D1-4F74-B051-A097C9C78223}" srcOrd="1" destOrd="0" presId="urn:microsoft.com/office/officeart/2005/8/layout/hList7"/>
    <dgm:cxn modelId="{91A47DB1-1F0B-461F-A2ED-7B527D03564F}" type="presParOf" srcId="{88C96786-12D1-4F74-B051-A097C9C78223}" destId="{7898E2EE-9C0A-4014-92C4-25DB2C57A550}" srcOrd="0" destOrd="0" presId="urn:microsoft.com/office/officeart/2005/8/layout/hList7"/>
    <dgm:cxn modelId="{A4D00F3F-00A6-4BC1-A578-DDA3E9E5CEAC}" type="presParOf" srcId="{7898E2EE-9C0A-4014-92C4-25DB2C57A550}" destId="{752CC0AA-12E3-4515-B945-F645C823B55D}" srcOrd="0" destOrd="0" presId="urn:microsoft.com/office/officeart/2005/8/layout/hList7"/>
    <dgm:cxn modelId="{C41D06C4-4E66-4F0C-9EE5-6277D48C2386}" type="presParOf" srcId="{7898E2EE-9C0A-4014-92C4-25DB2C57A550}" destId="{0966A758-9655-4A17-9F1A-A36B5DDA4270}" srcOrd="1" destOrd="0" presId="urn:microsoft.com/office/officeart/2005/8/layout/hList7"/>
    <dgm:cxn modelId="{CAF264B2-E935-4D27-83FC-E5EF427ECC83}" type="presParOf" srcId="{7898E2EE-9C0A-4014-92C4-25DB2C57A550}" destId="{01F02796-B185-4486-935B-660F9287D517}" srcOrd="2" destOrd="0" presId="urn:microsoft.com/office/officeart/2005/8/layout/hList7"/>
    <dgm:cxn modelId="{B808D8FF-FAE9-4AC5-80D9-8E9EFCA9B5F6}" type="presParOf" srcId="{7898E2EE-9C0A-4014-92C4-25DB2C57A550}" destId="{A7E6A0CD-6557-464D-AA89-B1176648296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B07A4A-C281-47F2-86BF-286E06D89BBB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19EFD3FD-6D5E-480E-AB76-FB080794A9BA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 …</a:t>
          </a:r>
          <a:r>
            <a:rPr lang="en-US" sz="1600" dirty="0" smtClean="0">
              <a:solidFill>
                <a:schemeClr val="bg1"/>
              </a:solidFill>
            </a:rPr>
            <a:t>that leads to developmental wounds/injuries in 7 areas</a:t>
          </a:r>
          <a:endParaRPr lang="en-US" sz="1600" dirty="0">
            <a:solidFill>
              <a:schemeClr val="bg1"/>
            </a:solidFill>
          </a:endParaRPr>
        </a:p>
      </dgm:t>
    </dgm:pt>
    <dgm:pt modelId="{09F17B36-97F9-4589-96D1-0ED1423C6B21}" type="parTrans" cxnId="{23450824-60A7-4DDB-822D-F0A0A6C54B3E}">
      <dgm:prSet/>
      <dgm:spPr/>
      <dgm:t>
        <a:bodyPr/>
        <a:lstStyle/>
        <a:p>
          <a:endParaRPr lang="en-US"/>
        </a:p>
      </dgm:t>
    </dgm:pt>
    <dgm:pt modelId="{22C47273-CDE7-4BEC-9BBF-9D28392DD405}" type="sibTrans" cxnId="{23450824-60A7-4DDB-822D-F0A0A6C54B3E}">
      <dgm:prSet/>
      <dgm:spPr/>
      <dgm:t>
        <a:bodyPr/>
        <a:lstStyle/>
        <a:p>
          <a:endParaRPr lang="en-US"/>
        </a:p>
      </dgm:t>
    </dgm:pt>
    <dgm:pt modelId="{E259EB4D-A826-4DC1-A45E-D252BB7F6851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200" dirty="0" smtClean="0">
              <a:solidFill>
                <a:schemeClr val="bg1"/>
              </a:solidFill>
            </a:rPr>
            <a:t> …</a:t>
          </a:r>
          <a:r>
            <a:rPr lang="en-US" sz="1400" dirty="0" smtClean="0">
              <a:solidFill>
                <a:schemeClr val="bg1"/>
              </a:solidFill>
            </a:rPr>
            <a:t>perpetrated by people in child’s  caregiving system</a:t>
          </a:r>
          <a:endParaRPr lang="en-US" sz="1400" dirty="0">
            <a:solidFill>
              <a:schemeClr val="bg1"/>
            </a:solidFill>
          </a:endParaRPr>
        </a:p>
      </dgm:t>
    </dgm:pt>
    <dgm:pt modelId="{42B1C40D-3305-48E6-82F3-9C659A871FE1}" type="parTrans" cxnId="{C2DFD3A7-38E2-472E-B4C1-FAFD8ED5F69F}">
      <dgm:prSet/>
      <dgm:spPr/>
      <dgm:t>
        <a:bodyPr/>
        <a:lstStyle/>
        <a:p>
          <a:endParaRPr lang="en-US"/>
        </a:p>
      </dgm:t>
    </dgm:pt>
    <dgm:pt modelId="{2CDC1688-E1F5-4FC6-B8DB-6F8E3A37ABD2}" type="sibTrans" cxnId="{C2DFD3A7-38E2-472E-B4C1-FAFD8ED5F69F}">
      <dgm:prSet/>
      <dgm:spPr/>
      <dgm:t>
        <a:bodyPr/>
        <a:lstStyle/>
        <a:p>
          <a:endParaRPr lang="en-US"/>
        </a:p>
      </dgm:t>
    </dgm:pt>
    <dgm:pt modelId="{B89A35CD-4C7E-4DCF-94F8-E7FB90A1E2AD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 multiple events before age 5…</a:t>
          </a:r>
          <a:endParaRPr lang="en-US" dirty="0">
            <a:solidFill>
              <a:schemeClr val="bg1"/>
            </a:solidFill>
          </a:endParaRPr>
        </a:p>
      </dgm:t>
    </dgm:pt>
    <dgm:pt modelId="{F9C52F09-201A-4239-A67F-B80C536B03D0}" type="parTrans" cxnId="{D872E04D-1DE6-4305-B2DA-EC353D71FFF7}">
      <dgm:prSet/>
      <dgm:spPr/>
      <dgm:t>
        <a:bodyPr/>
        <a:lstStyle/>
        <a:p>
          <a:endParaRPr lang="en-US"/>
        </a:p>
      </dgm:t>
    </dgm:pt>
    <dgm:pt modelId="{CF8CDB9E-27F9-4AA1-BE5B-36A1A29C2DAF}" type="sibTrans" cxnId="{D872E04D-1DE6-4305-B2DA-EC353D71FFF7}">
      <dgm:prSet/>
      <dgm:spPr/>
      <dgm:t>
        <a:bodyPr/>
        <a:lstStyle/>
        <a:p>
          <a:endParaRPr lang="en-US"/>
        </a:p>
      </dgm:t>
    </dgm:pt>
    <dgm:pt modelId="{FA251CC5-9AAE-4DE4-B32B-9F5BD6539D7D}" type="pres">
      <dgm:prSet presAssocID="{30B07A4A-C281-47F2-86BF-286E06D89BB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1327541-BD66-4B0B-A165-71B98D0DE307}" type="pres">
      <dgm:prSet presAssocID="{19EFD3FD-6D5E-480E-AB76-FB080794A9B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A06D83-CEB6-411C-BAF7-158C35419FAD}" type="pres">
      <dgm:prSet presAssocID="{19EFD3FD-6D5E-480E-AB76-FB080794A9BA}" presName="gear1srcNode" presStyleLbl="node1" presStyleIdx="0" presStyleCnt="3"/>
      <dgm:spPr/>
      <dgm:t>
        <a:bodyPr/>
        <a:lstStyle/>
        <a:p>
          <a:endParaRPr lang="en-US"/>
        </a:p>
      </dgm:t>
    </dgm:pt>
    <dgm:pt modelId="{DC2CB6F8-CBC1-424D-85B5-3AC914B0AF3B}" type="pres">
      <dgm:prSet presAssocID="{19EFD3FD-6D5E-480E-AB76-FB080794A9BA}" presName="gear1dstNode" presStyleLbl="node1" presStyleIdx="0" presStyleCnt="3"/>
      <dgm:spPr/>
      <dgm:t>
        <a:bodyPr/>
        <a:lstStyle/>
        <a:p>
          <a:endParaRPr lang="en-US"/>
        </a:p>
      </dgm:t>
    </dgm:pt>
    <dgm:pt modelId="{C2065B80-2968-48A5-8807-505CB2379E5F}" type="pres">
      <dgm:prSet presAssocID="{E259EB4D-A826-4DC1-A45E-D252BB7F6851}" presName="gear2" presStyleLbl="node1" presStyleIdx="1" presStyleCnt="3" custAng="20964490" custScaleX="128482" custScaleY="126364" custLinFactNeighborX="-151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20CED7-279B-4793-B9A2-53A41A3002DC}" type="pres">
      <dgm:prSet presAssocID="{E259EB4D-A826-4DC1-A45E-D252BB7F6851}" presName="gear2srcNode" presStyleLbl="node1" presStyleIdx="1" presStyleCnt="3"/>
      <dgm:spPr/>
      <dgm:t>
        <a:bodyPr/>
        <a:lstStyle/>
        <a:p>
          <a:endParaRPr lang="en-US"/>
        </a:p>
      </dgm:t>
    </dgm:pt>
    <dgm:pt modelId="{797563AF-96E7-4263-B6C4-985BB36BD740}" type="pres">
      <dgm:prSet presAssocID="{E259EB4D-A826-4DC1-A45E-D252BB7F6851}" presName="gear2dstNode" presStyleLbl="node1" presStyleIdx="1" presStyleCnt="3"/>
      <dgm:spPr/>
      <dgm:t>
        <a:bodyPr/>
        <a:lstStyle/>
        <a:p>
          <a:endParaRPr lang="en-US"/>
        </a:p>
      </dgm:t>
    </dgm:pt>
    <dgm:pt modelId="{BEE16666-6509-4BC2-A827-7BC94ABB9F37}" type="pres">
      <dgm:prSet presAssocID="{B89A35CD-4C7E-4DCF-94F8-E7FB90A1E2AD}" presName="gear3" presStyleLbl="node1" presStyleIdx="2" presStyleCnt="3" custAng="1307754" custLinFactNeighborY="-2862"/>
      <dgm:spPr/>
      <dgm:t>
        <a:bodyPr/>
        <a:lstStyle/>
        <a:p>
          <a:endParaRPr lang="en-US"/>
        </a:p>
      </dgm:t>
    </dgm:pt>
    <dgm:pt modelId="{39434AC8-25A9-400B-BBDB-C37CA9AFB2E8}" type="pres">
      <dgm:prSet presAssocID="{B89A35CD-4C7E-4DCF-94F8-E7FB90A1E2A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3B221-BBA7-4455-96A5-D2959F0B2647}" type="pres">
      <dgm:prSet presAssocID="{B89A35CD-4C7E-4DCF-94F8-E7FB90A1E2AD}" presName="gear3srcNode" presStyleLbl="node1" presStyleIdx="2" presStyleCnt="3"/>
      <dgm:spPr/>
      <dgm:t>
        <a:bodyPr/>
        <a:lstStyle/>
        <a:p>
          <a:endParaRPr lang="en-US"/>
        </a:p>
      </dgm:t>
    </dgm:pt>
    <dgm:pt modelId="{4A753F7A-11B7-44CD-A1DA-3170F058B04A}" type="pres">
      <dgm:prSet presAssocID="{B89A35CD-4C7E-4DCF-94F8-E7FB90A1E2AD}" presName="gear3dstNode" presStyleLbl="node1" presStyleIdx="2" presStyleCnt="3"/>
      <dgm:spPr/>
      <dgm:t>
        <a:bodyPr/>
        <a:lstStyle/>
        <a:p>
          <a:endParaRPr lang="en-US"/>
        </a:p>
      </dgm:t>
    </dgm:pt>
    <dgm:pt modelId="{63C43725-37AE-45F9-BF5E-41C5F9C17B08}" type="pres">
      <dgm:prSet presAssocID="{22C47273-CDE7-4BEC-9BBF-9D28392DD405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33DE36C6-CF18-41C2-8D88-8BEBEFCFDA64}" type="pres">
      <dgm:prSet presAssocID="{2CDC1688-E1F5-4FC6-B8DB-6F8E3A37ABD2}" presName="connector2" presStyleLbl="sibTrans2D1" presStyleIdx="1" presStyleCnt="3" custLinFactNeighborX="-23947"/>
      <dgm:spPr/>
      <dgm:t>
        <a:bodyPr/>
        <a:lstStyle/>
        <a:p>
          <a:endParaRPr lang="en-US"/>
        </a:p>
      </dgm:t>
    </dgm:pt>
    <dgm:pt modelId="{593986D3-2628-446C-9B64-923D281FB77D}" type="pres">
      <dgm:prSet presAssocID="{CF8CDB9E-27F9-4AA1-BE5B-36A1A29C2DAF}" presName="connector3" presStyleLbl="sibTrans2D1" presStyleIdx="2" presStyleCnt="3" custLinFactNeighborX="104"/>
      <dgm:spPr/>
      <dgm:t>
        <a:bodyPr/>
        <a:lstStyle/>
        <a:p>
          <a:endParaRPr lang="en-US"/>
        </a:p>
      </dgm:t>
    </dgm:pt>
  </dgm:ptLst>
  <dgm:cxnLst>
    <dgm:cxn modelId="{29961A51-48CF-4EF5-952A-0EC6878AB2EB}" type="presOf" srcId="{E259EB4D-A826-4DC1-A45E-D252BB7F6851}" destId="{797563AF-96E7-4263-B6C4-985BB36BD740}" srcOrd="2" destOrd="0" presId="urn:microsoft.com/office/officeart/2005/8/layout/gear1"/>
    <dgm:cxn modelId="{F1465C1B-BF37-48DD-A752-8A73D44F6414}" type="presOf" srcId="{B89A35CD-4C7E-4DCF-94F8-E7FB90A1E2AD}" destId="{BEE16666-6509-4BC2-A827-7BC94ABB9F37}" srcOrd="0" destOrd="0" presId="urn:microsoft.com/office/officeart/2005/8/layout/gear1"/>
    <dgm:cxn modelId="{C0893675-4970-4115-9F1C-9843D4457983}" type="presOf" srcId="{19EFD3FD-6D5E-480E-AB76-FB080794A9BA}" destId="{55A06D83-CEB6-411C-BAF7-158C35419FAD}" srcOrd="1" destOrd="0" presId="urn:microsoft.com/office/officeart/2005/8/layout/gear1"/>
    <dgm:cxn modelId="{1DE387FD-7119-4364-AA94-7D85ECE2E9C2}" type="presOf" srcId="{E259EB4D-A826-4DC1-A45E-D252BB7F6851}" destId="{DA20CED7-279B-4793-B9A2-53A41A3002DC}" srcOrd="1" destOrd="0" presId="urn:microsoft.com/office/officeart/2005/8/layout/gear1"/>
    <dgm:cxn modelId="{23450824-60A7-4DDB-822D-F0A0A6C54B3E}" srcId="{30B07A4A-C281-47F2-86BF-286E06D89BBB}" destId="{19EFD3FD-6D5E-480E-AB76-FB080794A9BA}" srcOrd="0" destOrd="0" parTransId="{09F17B36-97F9-4589-96D1-0ED1423C6B21}" sibTransId="{22C47273-CDE7-4BEC-9BBF-9D28392DD405}"/>
    <dgm:cxn modelId="{EE1E5AD9-654D-44CB-848C-B0074B7FCB97}" type="presOf" srcId="{B89A35CD-4C7E-4DCF-94F8-E7FB90A1E2AD}" destId="{4A753F7A-11B7-44CD-A1DA-3170F058B04A}" srcOrd="3" destOrd="0" presId="urn:microsoft.com/office/officeart/2005/8/layout/gear1"/>
    <dgm:cxn modelId="{B7FFAD51-1048-4D69-97B3-1B856494010C}" type="presOf" srcId="{B89A35CD-4C7E-4DCF-94F8-E7FB90A1E2AD}" destId="{1993B221-BBA7-4455-96A5-D2959F0B2647}" srcOrd="2" destOrd="0" presId="urn:microsoft.com/office/officeart/2005/8/layout/gear1"/>
    <dgm:cxn modelId="{D25D34E7-4528-4307-9066-A583535FBB56}" type="presOf" srcId="{E259EB4D-A826-4DC1-A45E-D252BB7F6851}" destId="{C2065B80-2968-48A5-8807-505CB2379E5F}" srcOrd="0" destOrd="0" presId="urn:microsoft.com/office/officeart/2005/8/layout/gear1"/>
    <dgm:cxn modelId="{AE099A8D-95FD-463E-9FF3-F9E7B02202D3}" type="presOf" srcId="{B89A35CD-4C7E-4DCF-94F8-E7FB90A1E2AD}" destId="{39434AC8-25A9-400B-BBDB-C37CA9AFB2E8}" srcOrd="1" destOrd="0" presId="urn:microsoft.com/office/officeart/2005/8/layout/gear1"/>
    <dgm:cxn modelId="{A5263C9B-F4C2-456D-B64A-B154727453CF}" type="presOf" srcId="{CF8CDB9E-27F9-4AA1-BE5B-36A1A29C2DAF}" destId="{593986D3-2628-446C-9B64-923D281FB77D}" srcOrd="0" destOrd="0" presId="urn:microsoft.com/office/officeart/2005/8/layout/gear1"/>
    <dgm:cxn modelId="{677C9FF6-53D2-4A5D-8449-1ED6F6AF5522}" type="presOf" srcId="{19EFD3FD-6D5E-480E-AB76-FB080794A9BA}" destId="{DC2CB6F8-CBC1-424D-85B5-3AC914B0AF3B}" srcOrd="2" destOrd="0" presId="urn:microsoft.com/office/officeart/2005/8/layout/gear1"/>
    <dgm:cxn modelId="{C2DFD3A7-38E2-472E-B4C1-FAFD8ED5F69F}" srcId="{30B07A4A-C281-47F2-86BF-286E06D89BBB}" destId="{E259EB4D-A826-4DC1-A45E-D252BB7F6851}" srcOrd="1" destOrd="0" parTransId="{42B1C40D-3305-48E6-82F3-9C659A871FE1}" sibTransId="{2CDC1688-E1F5-4FC6-B8DB-6F8E3A37ABD2}"/>
    <dgm:cxn modelId="{B6452DB8-3B09-48CE-BCC3-E62A4BA58B16}" type="presOf" srcId="{2CDC1688-E1F5-4FC6-B8DB-6F8E3A37ABD2}" destId="{33DE36C6-CF18-41C2-8D88-8BEBEFCFDA64}" srcOrd="0" destOrd="0" presId="urn:microsoft.com/office/officeart/2005/8/layout/gear1"/>
    <dgm:cxn modelId="{D872E04D-1DE6-4305-B2DA-EC353D71FFF7}" srcId="{30B07A4A-C281-47F2-86BF-286E06D89BBB}" destId="{B89A35CD-4C7E-4DCF-94F8-E7FB90A1E2AD}" srcOrd="2" destOrd="0" parTransId="{F9C52F09-201A-4239-A67F-B80C536B03D0}" sibTransId="{CF8CDB9E-27F9-4AA1-BE5B-36A1A29C2DAF}"/>
    <dgm:cxn modelId="{B5A09645-9082-4550-9872-9D6803DE2444}" type="presOf" srcId="{30B07A4A-C281-47F2-86BF-286E06D89BBB}" destId="{FA251CC5-9AAE-4DE4-B32B-9F5BD6539D7D}" srcOrd="0" destOrd="0" presId="urn:microsoft.com/office/officeart/2005/8/layout/gear1"/>
    <dgm:cxn modelId="{97B070A7-9098-4C68-8ABE-9727A091CAD7}" type="presOf" srcId="{19EFD3FD-6D5E-480E-AB76-FB080794A9BA}" destId="{41327541-BD66-4B0B-A165-71B98D0DE307}" srcOrd="0" destOrd="0" presId="urn:microsoft.com/office/officeart/2005/8/layout/gear1"/>
    <dgm:cxn modelId="{40D6C505-7CC3-401C-9543-12776DE45B91}" type="presOf" srcId="{22C47273-CDE7-4BEC-9BBF-9D28392DD405}" destId="{63C43725-37AE-45F9-BF5E-41C5F9C17B08}" srcOrd="0" destOrd="0" presId="urn:microsoft.com/office/officeart/2005/8/layout/gear1"/>
    <dgm:cxn modelId="{75569645-BB5B-4CE7-903F-28E5A47B4E87}" type="presParOf" srcId="{FA251CC5-9AAE-4DE4-B32B-9F5BD6539D7D}" destId="{41327541-BD66-4B0B-A165-71B98D0DE307}" srcOrd="0" destOrd="0" presId="urn:microsoft.com/office/officeart/2005/8/layout/gear1"/>
    <dgm:cxn modelId="{0375C7FE-935E-4C9F-A86E-0856EBC240B2}" type="presParOf" srcId="{FA251CC5-9AAE-4DE4-B32B-9F5BD6539D7D}" destId="{55A06D83-CEB6-411C-BAF7-158C35419FAD}" srcOrd="1" destOrd="0" presId="urn:microsoft.com/office/officeart/2005/8/layout/gear1"/>
    <dgm:cxn modelId="{1D948F86-F91D-4DF5-BA32-183F66CC8DF1}" type="presParOf" srcId="{FA251CC5-9AAE-4DE4-B32B-9F5BD6539D7D}" destId="{DC2CB6F8-CBC1-424D-85B5-3AC914B0AF3B}" srcOrd="2" destOrd="0" presId="urn:microsoft.com/office/officeart/2005/8/layout/gear1"/>
    <dgm:cxn modelId="{33D84868-F7C4-4292-BE61-6CCB44ED8ED3}" type="presParOf" srcId="{FA251CC5-9AAE-4DE4-B32B-9F5BD6539D7D}" destId="{C2065B80-2968-48A5-8807-505CB2379E5F}" srcOrd="3" destOrd="0" presId="urn:microsoft.com/office/officeart/2005/8/layout/gear1"/>
    <dgm:cxn modelId="{C8558F0F-29F3-4512-BDEB-7E484BA9DB7E}" type="presParOf" srcId="{FA251CC5-9AAE-4DE4-B32B-9F5BD6539D7D}" destId="{DA20CED7-279B-4793-B9A2-53A41A3002DC}" srcOrd="4" destOrd="0" presId="urn:microsoft.com/office/officeart/2005/8/layout/gear1"/>
    <dgm:cxn modelId="{501B88BB-B982-453C-8A06-E873BB985D6B}" type="presParOf" srcId="{FA251CC5-9AAE-4DE4-B32B-9F5BD6539D7D}" destId="{797563AF-96E7-4263-B6C4-985BB36BD740}" srcOrd="5" destOrd="0" presId="urn:microsoft.com/office/officeart/2005/8/layout/gear1"/>
    <dgm:cxn modelId="{ECCD7BA2-049B-4E07-AC50-D564EC3FD52C}" type="presParOf" srcId="{FA251CC5-9AAE-4DE4-B32B-9F5BD6539D7D}" destId="{BEE16666-6509-4BC2-A827-7BC94ABB9F37}" srcOrd="6" destOrd="0" presId="urn:microsoft.com/office/officeart/2005/8/layout/gear1"/>
    <dgm:cxn modelId="{D1DFD0E5-CF4F-4F2C-BB48-6CA6B3AA010E}" type="presParOf" srcId="{FA251CC5-9AAE-4DE4-B32B-9F5BD6539D7D}" destId="{39434AC8-25A9-400B-BBDB-C37CA9AFB2E8}" srcOrd="7" destOrd="0" presId="urn:microsoft.com/office/officeart/2005/8/layout/gear1"/>
    <dgm:cxn modelId="{A84D1DF5-77DA-43B3-B9EF-E4F9AF52085C}" type="presParOf" srcId="{FA251CC5-9AAE-4DE4-B32B-9F5BD6539D7D}" destId="{1993B221-BBA7-4455-96A5-D2959F0B2647}" srcOrd="8" destOrd="0" presId="urn:microsoft.com/office/officeart/2005/8/layout/gear1"/>
    <dgm:cxn modelId="{BD0B7F7E-5B2F-4DDC-BFAE-DAE9115A3144}" type="presParOf" srcId="{FA251CC5-9AAE-4DE4-B32B-9F5BD6539D7D}" destId="{4A753F7A-11B7-44CD-A1DA-3170F058B04A}" srcOrd="9" destOrd="0" presId="urn:microsoft.com/office/officeart/2005/8/layout/gear1"/>
    <dgm:cxn modelId="{B52097D7-E8CB-4DEC-BF10-658D3F68B57E}" type="presParOf" srcId="{FA251CC5-9AAE-4DE4-B32B-9F5BD6539D7D}" destId="{63C43725-37AE-45F9-BF5E-41C5F9C17B08}" srcOrd="10" destOrd="0" presId="urn:microsoft.com/office/officeart/2005/8/layout/gear1"/>
    <dgm:cxn modelId="{5E902733-EB5B-4A7C-AA08-F40071E41B98}" type="presParOf" srcId="{FA251CC5-9AAE-4DE4-B32B-9F5BD6539D7D}" destId="{33DE36C6-CF18-41C2-8D88-8BEBEFCFDA64}" srcOrd="11" destOrd="0" presId="urn:microsoft.com/office/officeart/2005/8/layout/gear1"/>
    <dgm:cxn modelId="{03088EF9-81D0-4788-9DAF-D8BE8CA83196}" type="presParOf" srcId="{FA251CC5-9AAE-4DE4-B32B-9F5BD6539D7D}" destId="{593986D3-2628-446C-9B64-923D281FB77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71BABA-705B-4E5A-BB9F-4B2CBC00EA98}" type="doc">
      <dgm:prSet loTypeId="urn:microsoft.com/office/officeart/2005/8/layout/hList7" loCatId="list" qsTypeId="urn:microsoft.com/office/officeart/2005/8/quickstyle/simple1" qsCatId="simple" csTypeId="urn:microsoft.com/office/officeart/2005/8/colors/accent6_4" csCatId="accent6" phldr="1"/>
      <dgm:spPr/>
    </dgm:pt>
    <dgm:pt modelId="{9455357F-4BAA-40A9-8151-897208725DF4}">
      <dgm:prSet phldrT="[Text]"/>
      <dgm:spPr/>
      <dgm:t>
        <a:bodyPr/>
        <a:lstStyle/>
        <a:p>
          <a:r>
            <a:rPr lang="en-US" dirty="0" smtClean="0"/>
            <a:t>#1 </a:t>
          </a:r>
        </a:p>
        <a:p>
          <a:r>
            <a:rPr lang="en-US" dirty="0" smtClean="0"/>
            <a:t>Physiology:</a:t>
          </a:r>
        </a:p>
        <a:p>
          <a:r>
            <a:rPr lang="en-US" dirty="0" smtClean="0"/>
            <a:t>Body &amp; Brain</a:t>
          </a:r>
          <a:endParaRPr lang="en-US" dirty="0"/>
        </a:p>
      </dgm:t>
    </dgm:pt>
    <dgm:pt modelId="{68EC6772-87D6-44A1-B1E5-E99ABCC2401A}" type="parTrans" cxnId="{07559D96-B72D-46A8-80A2-71092F40E321}">
      <dgm:prSet/>
      <dgm:spPr/>
      <dgm:t>
        <a:bodyPr/>
        <a:lstStyle/>
        <a:p>
          <a:endParaRPr lang="en-US"/>
        </a:p>
      </dgm:t>
    </dgm:pt>
    <dgm:pt modelId="{60822EB1-3CE0-4466-B38F-3F107C529562}" type="sibTrans" cxnId="{07559D96-B72D-46A8-80A2-71092F40E321}">
      <dgm:prSet/>
      <dgm:spPr/>
      <dgm:t>
        <a:bodyPr/>
        <a:lstStyle/>
        <a:p>
          <a:endParaRPr lang="en-US"/>
        </a:p>
      </dgm:t>
    </dgm:pt>
    <dgm:pt modelId="{2AA28AC3-5E92-4881-8237-539D6F914495}">
      <dgm:prSet phldrT="[Text]"/>
      <dgm:spPr/>
      <dgm:t>
        <a:bodyPr/>
        <a:lstStyle/>
        <a:p>
          <a:r>
            <a:rPr lang="en-US" dirty="0" smtClean="0"/>
            <a:t>#2</a:t>
          </a:r>
        </a:p>
        <a:p>
          <a:r>
            <a:rPr lang="en-US" dirty="0" smtClean="0"/>
            <a:t>Attachment &amp; Relationships </a:t>
          </a:r>
          <a:endParaRPr lang="en-US" dirty="0"/>
        </a:p>
      </dgm:t>
    </dgm:pt>
    <dgm:pt modelId="{7B3BC41E-714F-440A-8ED2-980B4B3E559A}" type="parTrans" cxnId="{14EE1743-C25B-4B65-A120-8D193184555E}">
      <dgm:prSet/>
      <dgm:spPr/>
      <dgm:t>
        <a:bodyPr/>
        <a:lstStyle/>
        <a:p>
          <a:endParaRPr lang="en-US"/>
        </a:p>
      </dgm:t>
    </dgm:pt>
    <dgm:pt modelId="{B37D6928-1DAE-49E4-9BDE-AE7DF8FB0B8A}" type="sibTrans" cxnId="{14EE1743-C25B-4B65-A120-8D193184555E}">
      <dgm:prSet/>
      <dgm:spPr/>
      <dgm:t>
        <a:bodyPr/>
        <a:lstStyle/>
        <a:p>
          <a:endParaRPr lang="en-US"/>
        </a:p>
      </dgm:t>
    </dgm:pt>
    <dgm:pt modelId="{B3CE7437-4B10-4B16-8B86-61A4D02F7DE9}">
      <dgm:prSet phldrT="[Text]"/>
      <dgm:spPr/>
      <dgm:t>
        <a:bodyPr/>
        <a:lstStyle/>
        <a:p>
          <a:r>
            <a:rPr lang="en-US" dirty="0" smtClean="0"/>
            <a:t>#3</a:t>
          </a:r>
        </a:p>
        <a:p>
          <a:r>
            <a:rPr lang="en-US" dirty="0" smtClean="0"/>
            <a:t>Emotion Regulation </a:t>
          </a:r>
        </a:p>
        <a:p>
          <a:endParaRPr lang="en-US" dirty="0"/>
        </a:p>
      </dgm:t>
    </dgm:pt>
    <dgm:pt modelId="{1090D06D-C183-4D58-B7B4-F7FAD435E249}" type="parTrans" cxnId="{2DE5DB45-17D5-47DD-A92E-1DB0F5EAE3E1}">
      <dgm:prSet/>
      <dgm:spPr/>
      <dgm:t>
        <a:bodyPr/>
        <a:lstStyle/>
        <a:p>
          <a:endParaRPr lang="en-US"/>
        </a:p>
      </dgm:t>
    </dgm:pt>
    <dgm:pt modelId="{6971E5DB-7ACB-45F0-A525-8700EEB44B01}" type="sibTrans" cxnId="{2DE5DB45-17D5-47DD-A92E-1DB0F5EAE3E1}">
      <dgm:prSet/>
      <dgm:spPr/>
      <dgm:t>
        <a:bodyPr/>
        <a:lstStyle/>
        <a:p>
          <a:endParaRPr lang="en-US"/>
        </a:p>
      </dgm:t>
    </dgm:pt>
    <dgm:pt modelId="{9C2B0218-74DE-4D71-A98D-FBB94B74DC93}">
      <dgm:prSet/>
      <dgm:spPr/>
      <dgm:t>
        <a:bodyPr/>
        <a:lstStyle/>
        <a:p>
          <a:r>
            <a:rPr lang="en-US" dirty="0" smtClean="0"/>
            <a:t>#4</a:t>
          </a:r>
        </a:p>
        <a:p>
          <a:r>
            <a:rPr lang="en-US" dirty="0" smtClean="0"/>
            <a:t>Cognition &amp; Learning</a:t>
          </a:r>
        </a:p>
        <a:p>
          <a:endParaRPr lang="en-US" dirty="0"/>
        </a:p>
      </dgm:t>
    </dgm:pt>
    <dgm:pt modelId="{7D0DAAFE-2B72-43A1-9D69-DAAC28F5837F}" type="parTrans" cxnId="{59C20A6B-431D-409C-9353-A5A4ADE90473}">
      <dgm:prSet/>
      <dgm:spPr/>
      <dgm:t>
        <a:bodyPr/>
        <a:lstStyle/>
        <a:p>
          <a:endParaRPr lang="en-US"/>
        </a:p>
      </dgm:t>
    </dgm:pt>
    <dgm:pt modelId="{D9F4DA6F-3659-48AF-A995-3CE22C09FBE0}" type="sibTrans" cxnId="{59C20A6B-431D-409C-9353-A5A4ADE90473}">
      <dgm:prSet/>
      <dgm:spPr/>
      <dgm:t>
        <a:bodyPr/>
        <a:lstStyle/>
        <a:p>
          <a:endParaRPr lang="en-US"/>
        </a:p>
      </dgm:t>
    </dgm:pt>
    <dgm:pt modelId="{8B52CB9D-A69F-4CE1-B5B6-92F4432A6287}">
      <dgm:prSet/>
      <dgm:spPr/>
      <dgm:t>
        <a:bodyPr/>
        <a:lstStyle/>
        <a:p>
          <a:r>
            <a:rPr lang="en-US" dirty="0" smtClean="0"/>
            <a:t>#5</a:t>
          </a:r>
        </a:p>
        <a:p>
          <a:r>
            <a:rPr lang="en-US" dirty="0" smtClean="0"/>
            <a:t>Behavioral Control</a:t>
          </a:r>
        </a:p>
        <a:p>
          <a:endParaRPr lang="en-US" dirty="0"/>
        </a:p>
      </dgm:t>
    </dgm:pt>
    <dgm:pt modelId="{36FE8FE0-D161-459F-8537-834A1BB888F6}" type="parTrans" cxnId="{9ECD8ECA-5298-454F-8C2D-F4D61A6B6BB7}">
      <dgm:prSet/>
      <dgm:spPr/>
      <dgm:t>
        <a:bodyPr/>
        <a:lstStyle/>
        <a:p>
          <a:endParaRPr lang="en-US"/>
        </a:p>
      </dgm:t>
    </dgm:pt>
    <dgm:pt modelId="{877075CA-A26F-498A-A8D1-473C926CF4D8}" type="sibTrans" cxnId="{9ECD8ECA-5298-454F-8C2D-F4D61A6B6BB7}">
      <dgm:prSet/>
      <dgm:spPr/>
      <dgm:t>
        <a:bodyPr/>
        <a:lstStyle/>
        <a:p>
          <a:endParaRPr lang="en-US"/>
        </a:p>
      </dgm:t>
    </dgm:pt>
    <dgm:pt modelId="{52E0474C-7312-491D-9675-E75D500C3BDB}">
      <dgm:prSet/>
      <dgm:spPr/>
      <dgm:t>
        <a:bodyPr/>
        <a:lstStyle/>
        <a:p>
          <a:endParaRPr lang="en-US" dirty="0" smtClean="0"/>
        </a:p>
        <a:p>
          <a:r>
            <a:rPr lang="en-US" dirty="0" smtClean="0"/>
            <a:t>#6</a:t>
          </a:r>
        </a:p>
        <a:p>
          <a:r>
            <a:rPr lang="en-US" dirty="0" smtClean="0"/>
            <a:t>Dissociation</a:t>
          </a:r>
        </a:p>
        <a:p>
          <a:endParaRPr lang="en-US" dirty="0" smtClean="0"/>
        </a:p>
        <a:p>
          <a:endParaRPr lang="en-US" dirty="0"/>
        </a:p>
      </dgm:t>
    </dgm:pt>
    <dgm:pt modelId="{5F913635-34C7-44D7-89CD-01ABE319D65C}" type="parTrans" cxnId="{F69A822A-32B1-4BE0-B551-7C8E72FDB316}">
      <dgm:prSet/>
      <dgm:spPr/>
      <dgm:t>
        <a:bodyPr/>
        <a:lstStyle/>
        <a:p>
          <a:endParaRPr lang="en-US"/>
        </a:p>
      </dgm:t>
    </dgm:pt>
    <dgm:pt modelId="{1FB43423-4B7A-42DA-982D-46F479B41B23}" type="sibTrans" cxnId="{F69A822A-32B1-4BE0-B551-7C8E72FDB316}">
      <dgm:prSet/>
      <dgm:spPr/>
      <dgm:t>
        <a:bodyPr/>
        <a:lstStyle/>
        <a:p>
          <a:endParaRPr lang="en-US"/>
        </a:p>
      </dgm:t>
    </dgm:pt>
    <dgm:pt modelId="{8E213983-0F98-4D53-AB4B-40E1072B7B0F}">
      <dgm:prSet/>
      <dgm:spPr/>
      <dgm:t>
        <a:bodyPr/>
        <a:lstStyle/>
        <a:p>
          <a:r>
            <a:rPr lang="en-US" dirty="0" smtClean="0"/>
            <a:t>#7</a:t>
          </a:r>
        </a:p>
        <a:p>
          <a:r>
            <a:rPr lang="en-US" dirty="0" smtClean="0"/>
            <a:t>Self-esteem &amp; Future Orientation </a:t>
          </a:r>
          <a:endParaRPr lang="en-US" dirty="0"/>
        </a:p>
      </dgm:t>
    </dgm:pt>
    <dgm:pt modelId="{A00F0FBD-D36A-43CB-BF40-4E9869313432}" type="parTrans" cxnId="{43899F10-0F42-41E6-AFC2-1D8341A9E797}">
      <dgm:prSet/>
      <dgm:spPr/>
      <dgm:t>
        <a:bodyPr/>
        <a:lstStyle/>
        <a:p>
          <a:endParaRPr lang="en-US"/>
        </a:p>
      </dgm:t>
    </dgm:pt>
    <dgm:pt modelId="{44B595B7-3506-47F3-B2C0-B7A00A404633}" type="sibTrans" cxnId="{43899F10-0F42-41E6-AFC2-1D8341A9E797}">
      <dgm:prSet/>
      <dgm:spPr/>
      <dgm:t>
        <a:bodyPr/>
        <a:lstStyle/>
        <a:p>
          <a:endParaRPr lang="en-US"/>
        </a:p>
      </dgm:t>
    </dgm:pt>
    <dgm:pt modelId="{BD64596F-22DF-49E3-8B66-D3195C146391}" type="pres">
      <dgm:prSet presAssocID="{C371BABA-705B-4E5A-BB9F-4B2CBC00EA98}" presName="Name0" presStyleCnt="0">
        <dgm:presLayoutVars>
          <dgm:dir/>
          <dgm:resizeHandles val="exact"/>
        </dgm:presLayoutVars>
      </dgm:prSet>
      <dgm:spPr/>
    </dgm:pt>
    <dgm:pt modelId="{B6CFD0F4-6A9F-452C-8BA2-632EA9F52580}" type="pres">
      <dgm:prSet presAssocID="{C371BABA-705B-4E5A-BB9F-4B2CBC00EA98}" presName="fgShape" presStyleLbl="fgShp" presStyleIdx="0" presStyleCnt="1" custFlipVert="1" custFlipHor="0" custScaleX="593" custScaleY="18182" custLinFactNeighborY="48485"/>
      <dgm:spPr/>
    </dgm:pt>
    <dgm:pt modelId="{88C96786-12D1-4F74-B051-A097C9C78223}" type="pres">
      <dgm:prSet presAssocID="{C371BABA-705B-4E5A-BB9F-4B2CBC00EA98}" presName="linComp" presStyleCnt="0"/>
      <dgm:spPr/>
    </dgm:pt>
    <dgm:pt modelId="{C54FA7B7-0892-4285-89AE-45D451F8A69A}" type="pres">
      <dgm:prSet presAssocID="{9455357F-4BAA-40A9-8151-897208725DF4}" presName="compNode" presStyleCnt="0"/>
      <dgm:spPr/>
    </dgm:pt>
    <dgm:pt modelId="{CC4C8B6E-8715-4CD2-8E50-4EF8B5CAAA2C}" type="pres">
      <dgm:prSet presAssocID="{9455357F-4BAA-40A9-8151-897208725DF4}" presName="bkgdShape" presStyleLbl="node1" presStyleIdx="0" presStyleCnt="7"/>
      <dgm:spPr/>
      <dgm:t>
        <a:bodyPr/>
        <a:lstStyle/>
        <a:p>
          <a:endParaRPr lang="en-US"/>
        </a:p>
      </dgm:t>
    </dgm:pt>
    <dgm:pt modelId="{AEDF8720-4690-46C0-A8A9-A13DAD0B230E}" type="pres">
      <dgm:prSet presAssocID="{9455357F-4BAA-40A9-8151-897208725DF4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A9F7A-8271-4E1E-BF0A-093ED6222E6A}" type="pres">
      <dgm:prSet presAssocID="{9455357F-4BAA-40A9-8151-897208725DF4}" presName="invisiNode" presStyleLbl="node1" presStyleIdx="0" presStyleCnt="7"/>
      <dgm:spPr/>
    </dgm:pt>
    <dgm:pt modelId="{B8F04951-6DEC-4AB6-961D-607E56A85520}" type="pres">
      <dgm:prSet presAssocID="{9455357F-4BAA-40A9-8151-897208725DF4}" presName="imagNode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80DC465-2E13-48D4-BE09-A81897B38F04}" type="pres">
      <dgm:prSet presAssocID="{60822EB1-3CE0-4466-B38F-3F107C52956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AF168FB-4D6C-440E-A9FE-1D80F6BECFCE}" type="pres">
      <dgm:prSet presAssocID="{2AA28AC3-5E92-4881-8237-539D6F914495}" presName="compNode" presStyleCnt="0"/>
      <dgm:spPr/>
    </dgm:pt>
    <dgm:pt modelId="{91CB74ED-191D-4EDE-BD98-454F7916CE44}" type="pres">
      <dgm:prSet presAssocID="{2AA28AC3-5E92-4881-8237-539D6F914495}" presName="bkgdShape" presStyleLbl="node1" presStyleIdx="1" presStyleCnt="7"/>
      <dgm:spPr/>
      <dgm:t>
        <a:bodyPr/>
        <a:lstStyle/>
        <a:p>
          <a:endParaRPr lang="en-US"/>
        </a:p>
      </dgm:t>
    </dgm:pt>
    <dgm:pt modelId="{C829DDD6-4233-4F77-9EFE-3B28D467DC82}" type="pres">
      <dgm:prSet presAssocID="{2AA28AC3-5E92-4881-8237-539D6F914495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F49FE-CC24-4DAA-8B99-6F7A3A0FF3BF}" type="pres">
      <dgm:prSet presAssocID="{2AA28AC3-5E92-4881-8237-539D6F914495}" presName="invisiNode" presStyleLbl="node1" presStyleIdx="1" presStyleCnt="7"/>
      <dgm:spPr/>
    </dgm:pt>
    <dgm:pt modelId="{F5852AFF-75A2-44FE-ABB2-2AB2CBB8C8C8}" type="pres">
      <dgm:prSet presAssocID="{2AA28AC3-5E92-4881-8237-539D6F914495}" presName="imagNode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DE84DC5-513D-46D2-9AEA-978F9E83C68B}" type="pres">
      <dgm:prSet presAssocID="{B37D6928-1DAE-49E4-9BDE-AE7DF8FB0B8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7ACE92B-587C-405E-9041-FFA6547D176B}" type="pres">
      <dgm:prSet presAssocID="{B3CE7437-4B10-4B16-8B86-61A4D02F7DE9}" presName="compNode" presStyleCnt="0"/>
      <dgm:spPr/>
    </dgm:pt>
    <dgm:pt modelId="{69DD0A30-E144-4349-9C9B-74F4E46654F9}" type="pres">
      <dgm:prSet presAssocID="{B3CE7437-4B10-4B16-8B86-61A4D02F7DE9}" presName="bkgdShape" presStyleLbl="node1" presStyleIdx="2" presStyleCnt="7" custLinFactNeighborY="-527"/>
      <dgm:spPr/>
      <dgm:t>
        <a:bodyPr/>
        <a:lstStyle/>
        <a:p>
          <a:endParaRPr lang="en-US"/>
        </a:p>
      </dgm:t>
    </dgm:pt>
    <dgm:pt modelId="{B1CE91E8-DD95-460E-A874-A9C4865B5B26}" type="pres">
      <dgm:prSet presAssocID="{B3CE7437-4B10-4B16-8B86-61A4D02F7DE9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A3D0D2-2534-4229-97C8-3FE8EA199535}" type="pres">
      <dgm:prSet presAssocID="{B3CE7437-4B10-4B16-8B86-61A4D02F7DE9}" presName="invisiNode" presStyleLbl="node1" presStyleIdx="2" presStyleCnt="7"/>
      <dgm:spPr/>
    </dgm:pt>
    <dgm:pt modelId="{C76DE257-584E-42AD-B0E3-0C6FD1348D86}" type="pres">
      <dgm:prSet presAssocID="{B3CE7437-4B10-4B16-8B86-61A4D02F7DE9}" presName="imagNode" presStyleLbl="fgImgPlac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A88A584-3373-44C6-B499-3CBDD12ED33B}" type="pres">
      <dgm:prSet presAssocID="{6971E5DB-7ACB-45F0-A525-8700EEB44B0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12503B1-5271-417B-BABC-1683DD8E00AF}" type="pres">
      <dgm:prSet presAssocID="{9C2B0218-74DE-4D71-A98D-FBB94B74DC93}" presName="compNode" presStyleCnt="0"/>
      <dgm:spPr/>
    </dgm:pt>
    <dgm:pt modelId="{963810D7-6057-472D-892E-5F9DC3E00DB5}" type="pres">
      <dgm:prSet presAssocID="{9C2B0218-74DE-4D71-A98D-FBB94B74DC93}" presName="bkgdShape" presStyleLbl="node1" presStyleIdx="3" presStyleCnt="7" custAng="0" custLinFactNeighborY="-225"/>
      <dgm:spPr/>
      <dgm:t>
        <a:bodyPr/>
        <a:lstStyle/>
        <a:p>
          <a:endParaRPr lang="en-US"/>
        </a:p>
      </dgm:t>
    </dgm:pt>
    <dgm:pt modelId="{8FBC8EBF-9D24-4E2E-83A4-2977D4836E0B}" type="pres">
      <dgm:prSet presAssocID="{9C2B0218-74DE-4D71-A98D-FBB94B74DC93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E9CA3-4E3F-4811-B3BA-7AFFB54E2E7B}" type="pres">
      <dgm:prSet presAssocID="{9C2B0218-74DE-4D71-A98D-FBB94B74DC93}" presName="invisiNode" presStyleLbl="node1" presStyleIdx="3" presStyleCnt="7"/>
      <dgm:spPr/>
    </dgm:pt>
    <dgm:pt modelId="{3227D62E-1DFB-4B62-8A0C-A826574924ED}" type="pres">
      <dgm:prSet presAssocID="{9C2B0218-74DE-4D71-A98D-FBB94B74DC93}" presName="imagNode" presStyleLbl="fgImgPlac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4846053-A38C-45F1-9571-E1175FFAE6FB}" type="pres">
      <dgm:prSet presAssocID="{D9F4DA6F-3659-48AF-A995-3CE22C09FBE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898E2EE-9C0A-4014-92C4-25DB2C57A550}" type="pres">
      <dgm:prSet presAssocID="{8B52CB9D-A69F-4CE1-B5B6-92F4432A6287}" presName="compNode" presStyleCnt="0"/>
      <dgm:spPr/>
    </dgm:pt>
    <dgm:pt modelId="{752CC0AA-12E3-4515-B945-F645C823B55D}" type="pres">
      <dgm:prSet presAssocID="{8B52CB9D-A69F-4CE1-B5B6-92F4432A6287}" presName="bkgdShape" presStyleLbl="node1" presStyleIdx="4" presStyleCnt="7"/>
      <dgm:spPr/>
      <dgm:t>
        <a:bodyPr/>
        <a:lstStyle/>
        <a:p>
          <a:endParaRPr lang="en-US"/>
        </a:p>
      </dgm:t>
    </dgm:pt>
    <dgm:pt modelId="{0966A758-9655-4A17-9F1A-A36B5DDA4270}" type="pres">
      <dgm:prSet presAssocID="{8B52CB9D-A69F-4CE1-B5B6-92F4432A6287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F02796-B185-4486-935B-660F9287D517}" type="pres">
      <dgm:prSet presAssocID="{8B52CB9D-A69F-4CE1-B5B6-92F4432A6287}" presName="invisiNode" presStyleLbl="node1" presStyleIdx="4" presStyleCnt="7"/>
      <dgm:spPr/>
    </dgm:pt>
    <dgm:pt modelId="{A7E6A0CD-6557-464D-AA89-B11766482961}" type="pres">
      <dgm:prSet presAssocID="{8B52CB9D-A69F-4CE1-B5B6-92F4432A6287}" presName="imagNode" presStyleLbl="fgImgPlac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79F5896-6A40-428E-ADB1-2FE480579419}" type="pres">
      <dgm:prSet presAssocID="{877075CA-A26F-498A-A8D1-473C926CF4D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9821FA5-9478-44C3-B666-32CEAA26445C}" type="pres">
      <dgm:prSet presAssocID="{52E0474C-7312-491D-9675-E75D500C3BDB}" presName="compNode" presStyleCnt="0"/>
      <dgm:spPr/>
    </dgm:pt>
    <dgm:pt modelId="{468AE2A8-D62C-4D7A-AF53-9BE2D0F316FF}" type="pres">
      <dgm:prSet presAssocID="{52E0474C-7312-491D-9675-E75D500C3BDB}" presName="bkgdShape" presStyleLbl="node1" presStyleIdx="5" presStyleCnt="7"/>
      <dgm:spPr/>
      <dgm:t>
        <a:bodyPr/>
        <a:lstStyle/>
        <a:p>
          <a:endParaRPr lang="en-US"/>
        </a:p>
      </dgm:t>
    </dgm:pt>
    <dgm:pt modelId="{36F74207-0206-4043-8563-C864AB5B3DF4}" type="pres">
      <dgm:prSet presAssocID="{52E0474C-7312-491D-9675-E75D500C3BDB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2C573-4044-4789-B363-76A86A740CC7}" type="pres">
      <dgm:prSet presAssocID="{52E0474C-7312-491D-9675-E75D500C3BDB}" presName="invisiNode" presStyleLbl="node1" presStyleIdx="5" presStyleCnt="7"/>
      <dgm:spPr/>
    </dgm:pt>
    <dgm:pt modelId="{23ACBCD6-E0AB-4481-BDCD-6A69E449ED7C}" type="pres">
      <dgm:prSet presAssocID="{52E0474C-7312-491D-9675-E75D500C3BDB}" presName="imagNode" presStyleLbl="f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6756CF2-47CC-492F-891F-437CDE1E7F5B}" type="pres">
      <dgm:prSet presAssocID="{1FB43423-4B7A-42DA-982D-46F479B41B2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69463B4-0511-4079-841E-D5BBC7BB76B9}" type="pres">
      <dgm:prSet presAssocID="{8E213983-0F98-4D53-AB4B-40E1072B7B0F}" presName="compNode" presStyleCnt="0"/>
      <dgm:spPr/>
    </dgm:pt>
    <dgm:pt modelId="{5E9FD75B-1509-49DB-A8CA-530767E55EDD}" type="pres">
      <dgm:prSet presAssocID="{8E213983-0F98-4D53-AB4B-40E1072B7B0F}" presName="bkgdShape" presStyleLbl="node1" presStyleIdx="6" presStyleCnt="7"/>
      <dgm:spPr/>
      <dgm:t>
        <a:bodyPr/>
        <a:lstStyle/>
        <a:p>
          <a:endParaRPr lang="en-US"/>
        </a:p>
      </dgm:t>
    </dgm:pt>
    <dgm:pt modelId="{B40BFDE4-A28B-4444-BAF0-EEB0C7D26B7A}" type="pres">
      <dgm:prSet presAssocID="{8E213983-0F98-4D53-AB4B-40E1072B7B0F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7AFA6C-C757-4D2E-88AA-CAF239CD2534}" type="pres">
      <dgm:prSet presAssocID="{8E213983-0F98-4D53-AB4B-40E1072B7B0F}" presName="invisiNode" presStyleLbl="node1" presStyleIdx="6" presStyleCnt="7"/>
      <dgm:spPr/>
    </dgm:pt>
    <dgm:pt modelId="{58E044FB-C4EC-4243-8CB4-D1AE67E736FD}" type="pres">
      <dgm:prSet presAssocID="{8E213983-0F98-4D53-AB4B-40E1072B7B0F}" presName="imagNode" presStyleLbl="f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31FC3901-E3F2-470C-8064-586A978A64AA}" type="presOf" srcId="{52E0474C-7312-491D-9675-E75D500C3BDB}" destId="{36F74207-0206-4043-8563-C864AB5B3DF4}" srcOrd="1" destOrd="0" presId="urn:microsoft.com/office/officeart/2005/8/layout/hList7"/>
    <dgm:cxn modelId="{C27592DC-C84B-43D3-9665-738899F0D293}" type="presOf" srcId="{2AA28AC3-5E92-4881-8237-539D6F914495}" destId="{91CB74ED-191D-4EDE-BD98-454F7916CE44}" srcOrd="0" destOrd="0" presId="urn:microsoft.com/office/officeart/2005/8/layout/hList7"/>
    <dgm:cxn modelId="{D037B477-6797-4857-B314-B22D08559063}" type="presOf" srcId="{9455357F-4BAA-40A9-8151-897208725DF4}" destId="{AEDF8720-4690-46C0-A8A9-A13DAD0B230E}" srcOrd="1" destOrd="0" presId="urn:microsoft.com/office/officeart/2005/8/layout/hList7"/>
    <dgm:cxn modelId="{6115A735-8FE2-499E-ACE8-2C47827D2F59}" type="presOf" srcId="{877075CA-A26F-498A-A8D1-473C926CF4D8}" destId="{A79F5896-6A40-428E-ADB1-2FE480579419}" srcOrd="0" destOrd="0" presId="urn:microsoft.com/office/officeart/2005/8/layout/hList7"/>
    <dgm:cxn modelId="{817C196F-A5C0-4BF8-966D-A6888C2BC8B5}" type="presOf" srcId="{9C2B0218-74DE-4D71-A98D-FBB94B74DC93}" destId="{963810D7-6057-472D-892E-5F9DC3E00DB5}" srcOrd="0" destOrd="0" presId="urn:microsoft.com/office/officeart/2005/8/layout/hList7"/>
    <dgm:cxn modelId="{C1C01BCC-761D-468B-9424-A4AF412A77D0}" type="presOf" srcId="{1FB43423-4B7A-42DA-982D-46F479B41B23}" destId="{06756CF2-47CC-492F-891F-437CDE1E7F5B}" srcOrd="0" destOrd="0" presId="urn:microsoft.com/office/officeart/2005/8/layout/hList7"/>
    <dgm:cxn modelId="{8A025B51-34DF-451C-8F4C-3471C4C1E1F5}" type="presOf" srcId="{C371BABA-705B-4E5A-BB9F-4B2CBC00EA98}" destId="{BD64596F-22DF-49E3-8B66-D3195C146391}" srcOrd="0" destOrd="0" presId="urn:microsoft.com/office/officeart/2005/8/layout/hList7"/>
    <dgm:cxn modelId="{FAB8183C-D66D-4F1D-A8B2-7265E5744245}" type="presOf" srcId="{6971E5DB-7ACB-45F0-A525-8700EEB44B01}" destId="{4A88A584-3373-44C6-B499-3CBDD12ED33B}" srcOrd="0" destOrd="0" presId="urn:microsoft.com/office/officeart/2005/8/layout/hList7"/>
    <dgm:cxn modelId="{07559D96-B72D-46A8-80A2-71092F40E321}" srcId="{C371BABA-705B-4E5A-BB9F-4B2CBC00EA98}" destId="{9455357F-4BAA-40A9-8151-897208725DF4}" srcOrd="0" destOrd="0" parTransId="{68EC6772-87D6-44A1-B1E5-E99ABCC2401A}" sibTransId="{60822EB1-3CE0-4466-B38F-3F107C529562}"/>
    <dgm:cxn modelId="{BA34F308-3BD7-4E13-8DD5-ECD1FF205A3B}" type="presOf" srcId="{9C2B0218-74DE-4D71-A98D-FBB94B74DC93}" destId="{8FBC8EBF-9D24-4E2E-83A4-2977D4836E0B}" srcOrd="1" destOrd="0" presId="urn:microsoft.com/office/officeart/2005/8/layout/hList7"/>
    <dgm:cxn modelId="{9ECD8ECA-5298-454F-8C2D-F4D61A6B6BB7}" srcId="{C371BABA-705B-4E5A-BB9F-4B2CBC00EA98}" destId="{8B52CB9D-A69F-4CE1-B5B6-92F4432A6287}" srcOrd="4" destOrd="0" parTransId="{36FE8FE0-D161-459F-8537-834A1BB888F6}" sibTransId="{877075CA-A26F-498A-A8D1-473C926CF4D8}"/>
    <dgm:cxn modelId="{72B3C9A3-4A93-4F2B-B01A-833D07F43A4E}" type="presOf" srcId="{B37D6928-1DAE-49E4-9BDE-AE7DF8FB0B8A}" destId="{6DE84DC5-513D-46D2-9AEA-978F9E83C68B}" srcOrd="0" destOrd="0" presId="urn:microsoft.com/office/officeart/2005/8/layout/hList7"/>
    <dgm:cxn modelId="{097E255C-E8EC-41FB-BEDD-DBECFEA3D40A}" type="presOf" srcId="{D9F4DA6F-3659-48AF-A995-3CE22C09FBE0}" destId="{34846053-A38C-45F1-9571-E1175FFAE6FB}" srcOrd="0" destOrd="0" presId="urn:microsoft.com/office/officeart/2005/8/layout/hList7"/>
    <dgm:cxn modelId="{3E9B3475-118B-491B-9E2F-E3AA7BDE8495}" type="presOf" srcId="{8B52CB9D-A69F-4CE1-B5B6-92F4432A6287}" destId="{0966A758-9655-4A17-9F1A-A36B5DDA4270}" srcOrd="1" destOrd="0" presId="urn:microsoft.com/office/officeart/2005/8/layout/hList7"/>
    <dgm:cxn modelId="{C430FD0B-9BC1-44F9-932B-6706C060CEC2}" type="presOf" srcId="{60822EB1-3CE0-4466-B38F-3F107C529562}" destId="{780DC465-2E13-48D4-BE09-A81897B38F04}" srcOrd="0" destOrd="0" presId="urn:microsoft.com/office/officeart/2005/8/layout/hList7"/>
    <dgm:cxn modelId="{2DE5DB45-17D5-47DD-A92E-1DB0F5EAE3E1}" srcId="{C371BABA-705B-4E5A-BB9F-4B2CBC00EA98}" destId="{B3CE7437-4B10-4B16-8B86-61A4D02F7DE9}" srcOrd="2" destOrd="0" parTransId="{1090D06D-C183-4D58-B7B4-F7FAD435E249}" sibTransId="{6971E5DB-7ACB-45F0-A525-8700EEB44B01}"/>
    <dgm:cxn modelId="{F69A822A-32B1-4BE0-B551-7C8E72FDB316}" srcId="{C371BABA-705B-4E5A-BB9F-4B2CBC00EA98}" destId="{52E0474C-7312-491D-9675-E75D500C3BDB}" srcOrd="5" destOrd="0" parTransId="{5F913635-34C7-44D7-89CD-01ABE319D65C}" sibTransId="{1FB43423-4B7A-42DA-982D-46F479B41B23}"/>
    <dgm:cxn modelId="{610F9B34-CE2A-4BF7-B4D2-37C85E3DF9FA}" type="presOf" srcId="{2AA28AC3-5E92-4881-8237-539D6F914495}" destId="{C829DDD6-4233-4F77-9EFE-3B28D467DC82}" srcOrd="1" destOrd="0" presId="urn:microsoft.com/office/officeart/2005/8/layout/hList7"/>
    <dgm:cxn modelId="{53BF4963-1F78-4CCA-8D24-7FB7A8E13375}" type="presOf" srcId="{B3CE7437-4B10-4B16-8B86-61A4D02F7DE9}" destId="{69DD0A30-E144-4349-9C9B-74F4E46654F9}" srcOrd="0" destOrd="0" presId="urn:microsoft.com/office/officeart/2005/8/layout/hList7"/>
    <dgm:cxn modelId="{14EE1743-C25B-4B65-A120-8D193184555E}" srcId="{C371BABA-705B-4E5A-BB9F-4B2CBC00EA98}" destId="{2AA28AC3-5E92-4881-8237-539D6F914495}" srcOrd="1" destOrd="0" parTransId="{7B3BC41E-714F-440A-8ED2-980B4B3E559A}" sibTransId="{B37D6928-1DAE-49E4-9BDE-AE7DF8FB0B8A}"/>
    <dgm:cxn modelId="{E3835446-479D-4814-AB69-CCBFA01ABEAC}" type="presOf" srcId="{52E0474C-7312-491D-9675-E75D500C3BDB}" destId="{468AE2A8-D62C-4D7A-AF53-9BE2D0F316FF}" srcOrd="0" destOrd="0" presId="urn:microsoft.com/office/officeart/2005/8/layout/hList7"/>
    <dgm:cxn modelId="{43899F10-0F42-41E6-AFC2-1D8341A9E797}" srcId="{C371BABA-705B-4E5A-BB9F-4B2CBC00EA98}" destId="{8E213983-0F98-4D53-AB4B-40E1072B7B0F}" srcOrd="6" destOrd="0" parTransId="{A00F0FBD-D36A-43CB-BF40-4E9869313432}" sibTransId="{44B595B7-3506-47F3-B2C0-B7A00A404633}"/>
    <dgm:cxn modelId="{4E28667C-F45D-46FC-A624-4F20982E18DD}" type="presOf" srcId="{8B52CB9D-A69F-4CE1-B5B6-92F4432A6287}" destId="{752CC0AA-12E3-4515-B945-F645C823B55D}" srcOrd="0" destOrd="0" presId="urn:microsoft.com/office/officeart/2005/8/layout/hList7"/>
    <dgm:cxn modelId="{59C20A6B-431D-409C-9353-A5A4ADE90473}" srcId="{C371BABA-705B-4E5A-BB9F-4B2CBC00EA98}" destId="{9C2B0218-74DE-4D71-A98D-FBB94B74DC93}" srcOrd="3" destOrd="0" parTransId="{7D0DAAFE-2B72-43A1-9D69-DAAC28F5837F}" sibTransId="{D9F4DA6F-3659-48AF-A995-3CE22C09FBE0}"/>
    <dgm:cxn modelId="{39BBF236-AD7A-4348-B023-6AC491841B42}" type="presOf" srcId="{9455357F-4BAA-40A9-8151-897208725DF4}" destId="{CC4C8B6E-8715-4CD2-8E50-4EF8B5CAAA2C}" srcOrd="0" destOrd="0" presId="urn:microsoft.com/office/officeart/2005/8/layout/hList7"/>
    <dgm:cxn modelId="{49B86BFF-6F02-4BBC-BCE9-FD9EE210C4B2}" type="presOf" srcId="{B3CE7437-4B10-4B16-8B86-61A4D02F7DE9}" destId="{B1CE91E8-DD95-460E-A874-A9C4865B5B26}" srcOrd="1" destOrd="0" presId="urn:microsoft.com/office/officeart/2005/8/layout/hList7"/>
    <dgm:cxn modelId="{E84DD7AD-EB61-4B68-BAEB-F984D3A4A1D9}" type="presOf" srcId="{8E213983-0F98-4D53-AB4B-40E1072B7B0F}" destId="{5E9FD75B-1509-49DB-A8CA-530767E55EDD}" srcOrd="0" destOrd="0" presId="urn:microsoft.com/office/officeart/2005/8/layout/hList7"/>
    <dgm:cxn modelId="{F0803D79-E5BC-4355-B8C3-C82655C961B5}" type="presOf" srcId="{8E213983-0F98-4D53-AB4B-40E1072B7B0F}" destId="{B40BFDE4-A28B-4444-BAF0-EEB0C7D26B7A}" srcOrd="1" destOrd="0" presId="urn:microsoft.com/office/officeart/2005/8/layout/hList7"/>
    <dgm:cxn modelId="{27400135-2988-4B71-BCD8-E938AD0A7901}" type="presParOf" srcId="{BD64596F-22DF-49E3-8B66-D3195C146391}" destId="{B6CFD0F4-6A9F-452C-8BA2-632EA9F52580}" srcOrd="0" destOrd="0" presId="urn:microsoft.com/office/officeart/2005/8/layout/hList7"/>
    <dgm:cxn modelId="{71C18525-5943-42D5-B7AF-F475D35BC6C9}" type="presParOf" srcId="{BD64596F-22DF-49E3-8B66-D3195C146391}" destId="{88C96786-12D1-4F74-B051-A097C9C78223}" srcOrd="1" destOrd="0" presId="urn:microsoft.com/office/officeart/2005/8/layout/hList7"/>
    <dgm:cxn modelId="{6EA323C3-6D38-4C67-8D59-DFD0C067D224}" type="presParOf" srcId="{88C96786-12D1-4F74-B051-A097C9C78223}" destId="{C54FA7B7-0892-4285-89AE-45D451F8A69A}" srcOrd="0" destOrd="0" presId="urn:microsoft.com/office/officeart/2005/8/layout/hList7"/>
    <dgm:cxn modelId="{61EDC930-8283-45CE-906F-3B8E09AC8746}" type="presParOf" srcId="{C54FA7B7-0892-4285-89AE-45D451F8A69A}" destId="{CC4C8B6E-8715-4CD2-8E50-4EF8B5CAAA2C}" srcOrd="0" destOrd="0" presId="urn:microsoft.com/office/officeart/2005/8/layout/hList7"/>
    <dgm:cxn modelId="{AD52BC10-3A0D-4197-B9CA-94A5B7E66FB2}" type="presParOf" srcId="{C54FA7B7-0892-4285-89AE-45D451F8A69A}" destId="{AEDF8720-4690-46C0-A8A9-A13DAD0B230E}" srcOrd="1" destOrd="0" presId="urn:microsoft.com/office/officeart/2005/8/layout/hList7"/>
    <dgm:cxn modelId="{47082F40-D051-4916-B2A6-B5A0B000ECA9}" type="presParOf" srcId="{C54FA7B7-0892-4285-89AE-45D451F8A69A}" destId="{799A9F7A-8271-4E1E-BF0A-093ED6222E6A}" srcOrd="2" destOrd="0" presId="urn:microsoft.com/office/officeart/2005/8/layout/hList7"/>
    <dgm:cxn modelId="{D06DFEBD-B29E-4816-888A-6C17E82BDAAE}" type="presParOf" srcId="{C54FA7B7-0892-4285-89AE-45D451F8A69A}" destId="{B8F04951-6DEC-4AB6-961D-607E56A85520}" srcOrd="3" destOrd="0" presId="urn:microsoft.com/office/officeart/2005/8/layout/hList7"/>
    <dgm:cxn modelId="{9337E362-DB51-4593-9819-62E4160DFE8E}" type="presParOf" srcId="{88C96786-12D1-4F74-B051-A097C9C78223}" destId="{780DC465-2E13-48D4-BE09-A81897B38F04}" srcOrd="1" destOrd="0" presId="urn:microsoft.com/office/officeart/2005/8/layout/hList7"/>
    <dgm:cxn modelId="{EF2ED428-024E-4609-A3C7-85773F88CA3A}" type="presParOf" srcId="{88C96786-12D1-4F74-B051-A097C9C78223}" destId="{3AF168FB-4D6C-440E-A9FE-1D80F6BECFCE}" srcOrd="2" destOrd="0" presId="urn:microsoft.com/office/officeart/2005/8/layout/hList7"/>
    <dgm:cxn modelId="{82E4A0F9-AC5E-4E0B-9CB2-69A96C095CAD}" type="presParOf" srcId="{3AF168FB-4D6C-440E-A9FE-1D80F6BECFCE}" destId="{91CB74ED-191D-4EDE-BD98-454F7916CE44}" srcOrd="0" destOrd="0" presId="urn:microsoft.com/office/officeart/2005/8/layout/hList7"/>
    <dgm:cxn modelId="{7D44B577-C288-43AC-9BFC-F7D6F776D666}" type="presParOf" srcId="{3AF168FB-4D6C-440E-A9FE-1D80F6BECFCE}" destId="{C829DDD6-4233-4F77-9EFE-3B28D467DC82}" srcOrd="1" destOrd="0" presId="urn:microsoft.com/office/officeart/2005/8/layout/hList7"/>
    <dgm:cxn modelId="{0EEB849C-04F7-4D2D-B3E1-353998F1A034}" type="presParOf" srcId="{3AF168FB-4D6C-440E-A9FE-1D80F6BECFCE}" destId="{462F49FE-CC24-4DAA-8B99-6F7A3A0FF3BF}" srcOrd="2" destOrd="0" presId="urn:microsoft.com/office/officeart/2005/8/layout/hList7"/>
    <dgm:cxn modelId="{D622B21C-8083-4142-B81B-391AE1161DC2}" type="presParOf" srcId="{3AF168FB-4D6C-440E-A9FE-1D80F6BECFCE}" destId="{F5852AFF-75A2-44FE-ABB2-2AB2CBB8C8C8}" srcOrd="3" destOrd="0" presId="urn:microsoft.com/office/officeart/2005/8/layout/hList7"/>
    <dgm:cxn modelId="{25F67982-8DD3-4FCD-9247-B8294CE87261}" type="presParOf" srcId="{88C96786-12D1-4F74-B051-A097C9C78223}" destId="{6DE84DC5-513D-46D2-9AEA-978F9E83C68B}" srcOrd="3" destOrd="0" presId="urn:microsoft.com/office/officeart/2005/8/layout/hList7"/>
    <dgm:cxn modelId="{8AD40507-6F9C-4C4F-995C-1A7EB1922E05}" type="presParOf" srcId="{88C96786-12D1-4F74-B051-A097C9C78223}" destId="{07ACE92B-587C-405E-9041-FFA6547D176B}" srcOrd="4" destOrd="0" presId="urn:microsoft.com/office/officeart/2005/8/layout/hList7"/>
    <dgm:cxn modelId="{43ECD08F-A76D-4978-B681-2CDF2BF3487F}" type="presParOf" srcId="{07ACE92B-587C-405E-9041-FFA6547D176B}" destId="{69DD0A30-E144-4349-9C9B-74F4E46654F9}" srcOrd="0" destOrd="0" presId="urn:microsoft.com/office/officeart/2005/8/layout/hList7"/>
    <dgm:cxn modelId="{DD0836AE-0212-44B1-9C03-7DFA10D888D9}" type="presParOf" srcId="{07ACE92B-587C-405E-9041-FFA6547D176B}" destId="{B1CE91E8-DD95-460E-A874-A9C4865B5B26}" srcOrd="1" destOrd="0" presId="urn:microsoft.com/office/officeart/2005/8/layout/hList7"/>
    <dgm:cxn modelId="{69DA9CF9-A51D-453D-9DAF-8D4C17E1AB31}" type="presParOf" srcId="{07ACE92B-587C-405E-9041-FFA6547D176B}" destId="{99A3D0D2-2534-4229-97C8-3FE8EA199535}" srcOrd="2" destOrd="0" presId="urn:microsoft.com/office/officeart/2005/8/layout/hList7"/>
    <dgm:cxn modelId="{2739BBB3-2B69-441A-8DDB-0E84E989B90F}" type="presParOf" srcId="{07ACE92B-587C-405E-9041-FFA6547D176B}" destId="{C76DE257-584E-42AD-B0E3-0C6FD1348D86}" srcOrd="3" destOrd="0" presId="urn:microsoft.com/office/officeart/2005/8/layout/hList7"/>
    <dgm:cxn modelId="{A880574D-1FC6-4FCF-B6E7-47AD7762A10B}" type="presParOf" srcId="{88C96786-12D1-4F74-B051-A097C9C78223}" destId="{4A88A584-3373-44C6-B499-3CBDD12ED33B}" srcOrd="5" destOrd="0" presId="urn:microsoft.com/office/officeart/2005/8/layout/hList7"/>
    <dgm:cxn modelId="{598C86F8-A9D0-4E7D-8C03-3789A2BDBB31}" type="presParOf" srcId="{88C96786-12D1-4F74-B051-A097C9C78223}" destId="{E12503B1-5271-417B-BABC-1683DD8E00AF}" srcOrd="6" destOrd="0" presId="urn:microsoft.com/office/officeart/2005/8/layout/hList7"/>
    <dgm:cxn modelId="{85BE036A-51CC-4E2B-9498-DBAE2866B716}" type="presParOf" srcId="{E12503B1-5271-417B-BABC-1683DD8E00AF}" destId="{963810D7-6057-472D-892E-5F9DC3E00DB5}" srcOrd="0" destOrd="0" presId="urn:microsoft.com/office/officeart/2005/8/layout/hList7"/>
    <dgm:cxn modelId="{82D7119F-94C0-4FD8-86B3-559A8DE39C15}" type="presParOf" srcId="{E12503B1-5271-417B-BABC-1683DD8E00AF}" destId="{8FBC8EBF-9D24-4E2E-83A4-2977D4836E0B}" srcOrd="1" destOrd="0" presId="urn:microsoft.com/office/officeart/2005/8/layout/hList7"/>
    <dgm:cxn modelId="{82054CC5-138D-4BEC-84CB-29DF56D37726}" type="presParOf" srcId="{E12503B1-5271-417B-BABC-1683DD8E00AF}" destId="{0CAE9CA3-4E3F-4811-B3BA-7AFFB54E2E7B}" srcOrd="2" destOrd="0" presId="urn:microsoft.com/office/officeart/2005/8/layout/hList7"/>
    <dgm:cxn modelId="{8DB73D18-9E57-4417-9478-8F939F3B988D}" type="presParOf" srcId="{E12503B1-5271-417B-BABC-1683DD8E00AF}" destId="{3227D62E-1DFB-4B62-8A0C-A826574924ED}" srcOrd="3" destOrd="0" presId="urn:microsoft.com/office/officeart/2005/8/layout/hList7"/>
    <dgm:cxn modelId="{E6AB20A6-84F2-47D7-B29A-A9BF3D6DFA16}" type="presParOf" srcId="{88C96786-12D1-4F74-B051-A097C9C78223}" destId="{34846053-A38C-45F1-9571-E1175FFAE6FB}" srcOrd="7" destOrd="0" presId="urn:microsoft.com/office/officeart/2005/8/layout/hList7"/>
    <dgm:cxn modelId="{509E66BC-2429-491F-9414-CF0B899F601C}" type="presParOf" srcId="{88C96786-12D1-4F74-B051-A097C9C78223}" destId="{7898E2EE-9C0A-4014-92C4-25DB2C57A550}" srcOrd="8" destOrd="0" presId="urn:microsoft.com/office/officeart/2005/8/layout/hList7"/>
    <dgm:cxn modelId="{046D2C23-B548-4CE7-92F6-BD53E634A178}" type="presParOf" srcId="{7898E2EE-9C0A-4014-92C4-25DB2C57A550}" destId="{752CC0AA-12E3-4515-B945-F645C823B55D}" srcOrd="0" destOrd="0" presId="urn:microsoft.com/office/officeart/2005/8/layout/hList7"/>
    <dgm:cxn modelId="{EB7B1F5D-54CB-40FF-94D1-9BF69DBC1602}" type="presParOf" srcId="{7898E2EE-9C0A-4014-92C4-25DB2C57A550}" destId="{0966A758-9655-4A17-9F1A-A36B5DDA4270}" srcOrd="1" destOrd="0" presId="urn:microsoft.com/office/officeart/2005/8/layout/hList7"/>
    <dgm:cxn modelId="{3D808CBD-EB96-4EB2-9A82-990C9EC42477}" type="presParOf" srcId="{7898E2EE-9C0A-4014-92C4-25DB2C57A550}" destId="{01F02796-B185-4486-935B-660F9287D517}" srcOrd="2" destOrd="0" presId="urn:microsoft.com/office/officeart/2005/8/layout/hList7"/>
    <dgm:cxn modelId="{A663BCF4-40FE-41FC-8758-9E16C82EF981}" type="presParOf" srcId="{7898E2EE-9C0A-4014-92C4-25DB2C57A550}" destId="{A7E6A0CD-6557-464D-AA89-B11766482961}" srcOrd="3" destOrd="0" presId="urn:microsoft.com/office/officeart/2005/8/layout/hList7"/>
    <dgm:cxn modelId="{CE276FEB-BC35-4967-8A18-8847DFD040DB}" type="presParOf" srcId="{88C96786-12D1-4F74-B051-A097C9C78223}" destId="{A79F5896-6A40-428E-ADB1-2FE480579419}" srcOrd="9" destOrd="0" presId="urn:microsoft.com/office/officeart/2005/8/layout/hList7"/>
    <dgm:cxn modelId="{7592C56C-77C5-4F0F-92AC-AED3A31B45C5}" type="presParOf" srcId="{88C96786-12D1-4F74-B051-A097C9C78223}" destId="{C9821FA5-9478-44C3-B666-32CEAA26445C}" srcOrd="10" destOrd="0" presId="urn:microsoft.com/office/officeart/2005/8/layout/hList7"/>
    <dgm:cxn modelId="{8EF678A8-CC13-48A7-9FFF-D2EDC3EC9283}" type="presParOf" srcId="{C9821FA5-9478-44C3-B666-32CEAA26445C}" destId="{468AE2A8-D62C-4D7A-AF53-9BE2D0F316FF}" srcOrd="0" destOrd="0" presId="urn:microsoft.com/office/officeart/2005/8/layout/hList7"/>
    <dgm:cxn modelId="{11947480-E4DA-4A9B-A471-53EE737003E7}" type="presParOf" srcId="{C9821FA5-9478-44C3-B666-32CEAA26445C}" destId="{36F74207-0206-4043-8563-C864AB5B3DF4}" srcOrd="1" destOrd="0" presId="urn:microsoft.com/office/officeart/2005/8/layout/hList7"/>
    <dgm:cxn modelId="{88BA5EBC-9487-489F-9F85-7084D8BD644A}" type="presParOf" srcId="{C9821FA5-9478-44C3-B666-32CEAA26445C}" destId="{BA32C573-4044-4789-B363-76A86A740CC7}" srcOrd="2" destOrd="0" presId="urn:microsoft.com/office/officeart/2005/8/layout/hList7"/>
    <dgm:cxn modelId="{028FD90C-885D-4D87-A35C-12989BCC926C}" type="presParOf" srcId="{C9821FA5-9478-44C3-B666-32CEAA26445C}" destId="{23ACBCD6-E0AB-4481-BDCD-6A69E449ED7C}" srcOrd="3" destOrd="0" presId="urn:microsoft.com/office/officeart/2005/8/layout/hList7"/>
    <dgm:cxn modelId="{DE482A0E-B3BC-4465-86B4-8C33BBFF3D8B}" type="presParOf" srcId="{88C96786-12D1-4F74-B051-A097C9C78223}" destId="{06756CF2-47CC-492F-891F-437CDE1E7F5B}" srcOrd="11" destOrd="0" presId="urn:microsoft.com/office/officeart/2005/8/layout/hList7"/>
    <dgm:cxn modelId="{1F26EEF8-7C97-465F-8F4F-1C09E0340789}" type="presParOf" srcId="{88C96786-12D1-4F74-B051-A097C9C78223}" destId="{969463B4-0511-4079-841E-D5BBC7BB76B9}" srcOrd="12" destOrd="0" presId="urn:microsoft.com/office/officeart/2005/8/layout/hList7"/>
    <dgm:cxn modelId="{A328CE75-8892-4A37-96C8-C5A4E515E0E4}" type="presParOf" srcId="{969463B4-0511-4079-841E-D5BBC7BB76B9}" destId="{5E9FD75B-1509-49DB-A8CA-530767E55EDD}" srcOrd="0" destOrd="0" presId="urn:microsoft.com/office/officeart/2005/8/layout/hList7"/>
    <dgm:cxn modelId="{27C3E6E9-71EF-438E-A754-DAE804E40559}" type="presParOf" srcId="{969463B4-0511-4079-841E-D5BBC7BB76B9}" destId="{B40BFDE4-A28B-4444-BAF0-EEB0C7D26B7A}" srcOrd="1" destOrd="0" presId="urn:microsoft.com/office/officeart/2005/8/layout/hList7"/>
    <dgm:cxn modelId="{EE60219F-9EBC-41F2-A8C1-2D472E885A27}" type="presParOf" srcId="{969463B4-0511-4079-841E-D5BBC7BB76B9}" destId="{9E7AFA6C-C757-4D2E-88AA-CAF239CD2534}" srcOrd="2" destOrd="0" presId="urn:microsoft.com/office/officeart/2005/8/layout/hList7"/>
    <dgm:cxn modelId="{62FAEEEF-9067-43A8-93C2-B5600024642A}" type="presParOf" srcId="{969463B4-0511-4079-841E-D5BBC7BB76B9}" destId="{58E044FB-C4EC-4243-8CB4-D1AE67E736FD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71BABA-705B-4E5A-BB9F-4B2CBC00EA98}" type="doc">
      <dgm:prSet loTypeId="urn:microsoft.com/office/officeart/2005/8/layout/hList7" loCatId="list" qsTypeId="urn:microsoft.com/office/officeart/2005/8/quickstyle/simple1" qsCatId="simple" csTypeId="urn:microsoft.com/office/officeart/2005/8/colors/accent6_4" csCatId="accent6" phldr="1"/>
      <dgm:spPr/>
    </dgm:pt>
    <dgm:pt modelId="{9455357F-4BAA-40A9-8151-897208725DF4}">
      <dgm:prSet phldrT="[Text]" custT="1"/>
      <dgm:spPr/>
      <dgm:t>
        <a:bodyPr/>
        <a:lstStyle/>
        <a:p>
          <a:r>
            <a:rPr lang="en-US" sz="2400" dirty="0" smtClean="0"/>
            <a:t>#1 Physiology: Body &amp; Brain </a:t>
          </a:r>
        </a:p>
        <a:p>
          <a:r>
            <a:rPr lang="en-US" sz="2400" b="1" dirty="0" smtClean="0"/>
            <a:t>Developmental Injuries </a:t>
          </a:r>
        </a:p>
        <a:p>
          <a:r>
            <a:rPr lang="en-US" sz="2400" dirty="0" smtClean="0"/>
            <a:t> </a:t>
          </a:r>
        </a:p>
        <a:p>
          <a:endParaRPr lang="en-US" sz="2400" dirty="0" smtClean="0"/>
        </a:p>
        <a:p>
          <a:endParaRPr lang="en-US" sz="2400" dirty="0"/>
        </a:p>
      </dgm:t>
    </dgm:pt>
    <dgm:pt modelId="{68EC6772-87D6-44A1-B1E5-E99ABCC2401A}" type="parTrans" cxnId="{07559D96-B72D-46A8-80A2-71092F40E321}">
      <dgm:prSet/>
      <dgm:spPr/>
      <dgm:t>
        <a:bodyPr/>
        <a:lstStyle/>
        <a:p>
          <a:endParaRPr lang="en-US"/>
        </a:p>
      </dgm:t>
    </dgm:pt>
    <dgm:pt modelId="{60822EB1-3CE0-4466-B38F-3F107C529562}" type="sibTrans" cxnId="{07559D96-B72D-46A8-80A2-71092F40E321}">
      <dgm:prSet/>
      <dgm:spPr/>
      <dgm:t>
        <a:bodyPr/>
        <a:lstStyle/>
        <a:p>
          <a:endParaRPr lang="en-US"/>
        </a:p>
      </dgm:t>
    </dgm:pt>
    <dgm:pt modelId="{BD64596F-22DF-49E3-8B66-D3195C146391}" type="pres">
      <dgm:prSet presAssocID="{C371BABA-705B-4E5A-BB9F-4B2CBC00EA98}" presName="Name0" presStyleCnt="0">
        <dgm:presLayoutVars>
          <dgm:dir/>
          <dgm:resizeHandles val="exact"/>
        </dgm:presLayoutVars>
      </dgm:prSet>
      <dgm:spPr/>
    </dgm:pt>
    <dgm:pt modelId="{B6CFD0F4-6A9F-452C-8BA2-632EA9F52580}" type="pres">
      <dgm:prSet presAssocID="{C371BABA-705B-4E5A-BB9F-4B2CBC00EA98}" presName="fgShape" presStyleLbl="fgShp" presStyleIdx="0" presStyleCnt="1" custFlipVert="1" custFlipHor="0" custScaleX="933" custScaleY="13574" custLinFactNeighborX="1621" custLinFactNeighborY="48485"/>
      <dgm:spPr/>
    </dgm:pt>
    <dgm:pt modelId="{88C96786-12D1-4F74-B051-A097C9C78223}" type="pres">
      <dgm:prSet presAssocID="{C371BABA-705B-4E5A-BB9F-4B2CBC00EA98}" presName="linComp" presStyleCnt="0"/>
      <dgm:spPr/>
    </dgm:pt>
    <dgm:pt modelId="{C54FA7B7-0892-4285-89AE-45D451F8A69A}" type="pres">
      <dgm:prSet presAssocID="{9455357F-4BAA-40A9-8151-897208725DF4}" presName="compNode" presStyleCnt="0"/>
      <dgm:spPr/>
    </dgm:pt>
    <dgm:pt modelId="{CC4C8B6E-8715-4CD2-8E50-4EF8B5CAAA2C}" type="pres">
      <dgm:prSet presAssocID="{9455357F-4BAA-40A9-8151-897208725DF4}" presName="bkgdShape" presStyleLbl="node1" presStyleIdx="0" presStyleCnt="1"/>
      <dgm:spPr/>
      <dgm:t>
        <a:bodyPr/>
        <a:lstStyle/>
        <a:p>
          <a:endParaRPr lang="en-US"/>
        </a:p>
      </dgm:t>
    </dgm:pt>
    <dgm:pt modelId="{AEDF8720-4690-46C0-A8A9-A13DAD0B230E}" type="pres">
      <dgm:prSet presAssocID="{9455357F-4BAA-40A9-8151-897208725DF4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9A9F7A-8271-4E1E-BF0A-093ED6222E6A}" type="pres">
      <dgm:prSet presAssocID="{9455357F-4BAA-40A9-8151-897208725DF4}" presName="invisiNode" presStyleLbl="node1" presStyleIdx="0" presStyleCnt="1"/>
      <dgm:spPr/>
    </dgm:pt>
    <dgm:pt modelId="{B8F04951-6DEC-4AB6-961D-607E56A85520}" type="pres">
      <dgm:prSet presAssocID="{9455357F-4BAA-40A9-8151-897208725DF4}" presName="imagNode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B63B70EF-2BD0-4661-841E-45CE81960026}" type="presOf" srcId="{9455357F-4BAA-40A9-8151-897208725DF4}" destId="{AEDF8720-4690-46C0-A8A9-A13DAD0B230E}" srcOrd="1" destOrd="0" presId="urn:microsoft.com/office/officeart/2005/8/layout/hList7"/>
    <dgm:cxn modelId="{CD91916D-BB10-45F2-AD81-A58B47B06DE5}" type="presOf" srcId="{C371BABA-705B-4E5A-BB9F-4B2CBC00EA98}" destId="{BD64596F-22DF-49E3-8B66-D3195C146391}" srcOrd="0" destOrd="0" presId="urn:microsoft.com/office/officeart/2005/8/layout/hList7"/>
    <dgm:cxn modelId="{4FAB33CB-7AAA-40CB-BC65-DA9F70197193}" type="presOf" srcId="{9455357F-4BAA-40A9-8151-897208725DF4}" destId="{CC4C8B6E-8715-4CD2-8E50-4EF8B5CAAA2C}" srcOrd="0" destOrd="0" presId="urn:microsoft.com/office/officeart/2005/8/layout/hList7"/>
    <dgm:cxn modelId="{07559D96-B72D-46A8-80A2-71092F40E321}" srcId="{C371BABA-705B-4E5A-BB9F-4B2CBC00EA98}" destId="{9455357F-4BAA-40A9-8151-897208725DF4}" srcOrd="0" destOrd="0" parTransId="{68EC6772-87D6-44A1-B1E5-E99ABCC2401A}" sibTransId="{60822EB1-3CE0-4466-B38F-3F107C529562}"/>
    <dgm:cxn modelId="{97F9D9C5-53F2-444E-A9E1-5C860D35111B}" type="presParOf" srcId="{BD64596F-22DF-49E3-8B66-D3195C146391}" destId="{B6CFD0F4-6A9F-452C-8BA2-632EA9F52580}" srcOrd="0" destOrd="0" presId="urn:microsoft.com/office/officeart/2005/8/layout/hList7"/>
    <dgm:cxn modelId="{71B2C18B-8584-4A5B-BBCF-7D013293A984}" type="presParOf" srcId="{BD64596F-22DF-49E3-8B66-D3195C146391}" destId="{88C96786-12D1-4F74-B051-A097C9C78223}" srcOrd="1" destOrd="0" presId="urn:microsoft.com/office/officeart/2005/8/layout/hList7"/>
    <dgm:cxn modelId="{780FCF5F-ACFA-4550-BE6E-A16FEE2B059D}" type="presParOf" srcId="{88C96786-12D1-4F74-B051-A097C9C78223}" destId="{C54FA7B7-0892-4285-89AE-45D451F8A69A}" srcOrd="0" destOrd="0" presId="urn:microsoft.com/office/officeart/2005/8/layout/hList7"/>
    <dgm:cxn modelId="{345BE6C9-8B9A-46FB-9CDE-3741822EBB1D}" type="presParOf" srcId="{C54FA7B7-0892-4285-89AE-45D451F8A69A}" destId="{CC4C8B6E-8715-4CD2-8E50-4EF8B5CAAA2C}" srcOrd="0" destOrd="0" presId="urn:microsoft.com/office/officeart/2005/8/layout/hList7"/>
    <dgm:cxn modelId="{E71CA324-17FE-4655-9106-37D1FD9F0752}" type="presParOf" srcId="{C54FA7B7-0892-4285-89AE-45D451F8A69A}" destId="{AEDF8720-4690-46C0-A8A9-A13DAD0B230E}" srcOrd="1" destOrd="0" presId="urn:microsoft.com/office/officeart/2005/8/layout/hList7"/>
    <dgm:cxn modelId="{F7BBB218-C125-4DE5-877C-C03596977639}" type="presParOf" srcId="{C54FA7B7-0892-4285-89AE-45D451F8A69A}" destId="{799A9F7A-8271-4E1E-BF0A-093ED6222E6A}" srcOrd="2" destOrd="0" presId="urn:microsoft.com/office/officeart/2005/8/layout/hList7"/>
    <dgm:cxn modelId="{55BBD9BB-5979-4CFF-8E11-1978C4AD5F6C}" type="presParOf" srcId="{C54FA7B7-0892-4285-89AE-45D451F8A69A}" destId="{B8F04951-6DEC-4AB6-961D-607E56A8552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86BD9D-9030-4EAF-8805-DBD3BAF5B25A}" type="doc">
      <dgm:prSet loTypeId="urn:microsoft.com/office/officeart/2005/8/layout/pyramid3" loCatId="pyramid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19387CC-79B5-47D3-B4C4-F94C2042D086}">
      <dgm:prSet phldrT="[Text]" custT="1"/>
      <dgm:spPr>
        <a:solidFill>
          <a:srgbClr val="FFFF00"/>
        </a:solidFill>
      </dgm:spPr>
      <dgm:t>
        <a:bodyPr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dirty="0" smtClean="0"/>
            <a:t> </a:t>
          </a:r>
          <a:endParaRPr lang="en-US" sz="2000" dirty="0" smtClean="0"/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 smtClean="0">
            <a:solidFill>
              <a:srgbClr val="FF0000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 smtClean="0">
            <a:solidFill>
              <a:srgbClr val="FF0000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>
            <a:solidFill>
              <a:srgbClr val="FF0000"/>
            </a:solidFill>
          </a:endParaRPr>
        </a:p>
      </dgm:t>
    </dgm:pt>
    <dgm:pt modelId="{C0A003CC-23F0-4535-9A9C-CD6EC7BFEA34}" type="parTrans" cxnId="{2C8C2CC7-6E36-4FDB-B82C-AC189ED97651}">
      <dgm:prSet/>
      <dgm:spPr/>
      <dgm:t>
        <a:bodyPr/>
        <a:lstStyle/>
        <a:p>
          <a:endParaRPr lang="en-US"/>
        </a:p>
      </dgm:t>
    </dgm:pt>
    <dgm:pt modelId="{734D4BFD-3AB6-4570-BC1F-F3ED5FB56447}" type="sibTrans" cxnId="{2C8C2CC7-6E36-4FDB-B82C-AC189ED97651}">
      <dgm:prSet/>
      <dgm:spPr/>
      <dgm:t>
        <a:bodyPr/>
        <a:lstStyle/>
        <a:p>
          <a:endParaRPr lang="en-US"/>
        </a:p>
      </dgm:t>
    </dgm:pt>
    <dgm:pt modelId="{525A0293-7369-42F9-9211-DCC5811473D2}">
      <dgm:prSet phldrT="[Text]" custT="1"/>
      <dgm:spPr>
        <a:solidFill>
          <a:srgbClr val="FF3300"/>
        </a:solidFill>
      </dgm:spPr>
      <dgm:t>
        <a:bodyPr/>
        <a:lstStyle/>
        <a:p>
          <a:r>
            <a:rPr lang="en-US" sz="18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1200" u="sng" dirty="0" smtClean="0"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200" dirty="0" smtClean="0">
            <a:effectLst/>
            <a:latin typeface="Calibri"/>
            <a:ea typeface="Calibri"/>
            <a:cs typeface="Times New Roman"/>
          </a:endParaRPr>
        </a:p>
        <a:p>
          <a:r>
            <a:rPr lang="en-US" sz="1600" i="1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                                  </a:t>
          </a:r>
        </a:p>
        <a:p>
          <a:r>
            <a:rPr lang="en-US" sz="1600" i="1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600" u="sng" dirty="0" smtClean="0">
            <a:solidFill>
              <a:schemeClr val="tx1"/>
            </a:solidFill>
          </a:endParaRPr>
        </a:p>
        <a:p>
          <a:endParaRPr lang="en-US" sz="1100" u="sng" dirty="0" smtClean="0"/>
        </a:p>
        <a:p>
          <a:r>
            <a:rPr lang="en-US" sz="1100" u="sng" dirty="0" smtClean="0"/>
            <a:t> </a:t>
          </a:r>
          <a:endParaRPr lang="en-US" sz="1100" dirty="0"/>
        </a:p>
      </dgm:t>
    </dgm:pt>
    <dgm:pt modelId="{B4AF7792-300B-49FE-9BE4-09BCDB7D7A06}" type="parTrans" cxnId="{96D2426B-C9DF-49C9-A009-E3D83400DE37}">
      <dgm:prSet/>
      <dgm:spPr/>
      <dgm:t>
        <a:bodyPr/>
        <a:lstStyle/>
        <a:p>
          <a:endParaRPr lang="en-US"/>
        </a:p>
      </dgm:t>
    </dgm:pt>
    <dgm:pt modelId="{79FBD186-4017-4FE1-A78B-B3CD9690C7AA}" type="sibTrans" cxnId="{96D2426B-C9DF-49C9-A009-E3D83400DE37}">
      <dgm:prSet/>
      <dgm:spPr/>
      <dgm:t>
        <a:bodyPr/>
        <a:lstStyle/>
        <a:p>
          <a:endParaRPr lang="en-US"/>
        </a:p>
      </dgm:t>
    </dgm:pt>
    <dgm:pt modelId="{5D89807D-6D18-413F-8E1F-CA343F9C8D2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8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Stress Continuum:</a:t>
          </a:r>
        </a:p>
        <a:p>
          <a:endParaRPr lang="en-US" sz="1800" u="none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800" u="none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800" u="none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80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E94106-6F25-4C27-95A9-803B9711221D}" type="sibTrans" cxnId="{420A5C4C-A78F-4FDE-85EE-9025AF46F459}">
      <dgm:prSet/>
      <dgm:spPr/>
      <dgm:t>
        <a:bodyPr/>
        <a:lstStyle/>
        <a:p>
          <a:endParaRPr lang="en-US"/>
        </a:p>
      </dgm:t>
    </dgm:pt>
    <dgm:pt modelId="{BF91ED3F-A3A1-4F04-B52F-93721D3364A8}" type="parTrans" cxnId="{420A5C4C-A78F-4FDE-85EE-9025AF46F459}">
      <dgm:prSet/>
      <dgm:spPr/>
      <dgm:t>
        <a:bodyPr/>
        <a:lstStyle/>
        <a:p>
          <a:endParaRPr lang="en-US"/>
        </a:p>
      </dgm:t>
    </dgm:pt>
    <dgm:pt modelId="{60F31C3E-695D-42DE-B143-5B68C2C83940}" type="pres">
      <dgm:prSet presAssocID="{1386BD9D-9030-4EAF-8805-DBD3BAF5B25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601941-2D6B-4EF2-B6FE-8FD9026128CD}" type="pres">
      <dgm:prSet presAssocID="{5D89807D-6D18-413F-8E1F-CA343F9C8D25}" presName="Name8" presStyleCnt="0"/>
      <dgm:spPr/>
    </dgm:pt>
    <dgm:pt modelId="{DC7286B0-A382-4108-A19E-E7110C54F7BB}" type="pres">
      <dgm:prSet presAssocID="{5D89807D-6D18-413F-8E1F-CA343F9C8D25}" presName="level" presStyleLbl="node1" presStyleIdx="0" presStyleCnt="3" custLinFactNeighborY="-253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5D604-EE22-4B8D-9080-8624437ED6CA}" type="pres">
      <dgm:prSet presAssocID="{5D89807D-6D18-413F-8E1F-CA343F9C8D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12721-FF86-4492-85A6-514E2FCC9E17}" type="pres">
      <dgm:prSet presAssocID="{519387CC-79B5-47D3-B4C4-F94C2042D086}" presName="Name8" presStyleCnt="0"/>
      <dgm:spPr/>
    </dgm:pt>
    <dgm:pt modelId="{67090A42-06F4-42D1-BA68-9A32C3B3DAAA}" type="pres">
      <dgm:prSet presAssocID="{519387CC-79B5-47D3-B4C4-F94C2042D086}" presName="level" presStyleLbl="node1" presStyleIdx="1" presStyleCnt="3" custLinFactNeighborX="0" custLinFactNeighborY="120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4E121-BDBE-4E95-811E-0FA8A7FEDA71}" type="pres">
      <dgm:prSet presAssocID="{519387CC-79B5-47D3-B4C4-F94C2042D0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FF62D-7DD6-42BF-BE8F-D24B36DF5083}" type="pres">
      <dgm:prSet presAssocID="{525A0293-7369-42F9-9211-DCC5811473D2}" presName="Name8" presStyleCnt="0"/>
      <dgm:spPr/>
    </dgm:pt>
    <dgm:pt modelId="{C55ECE96-DD8E-4344-8F57-C1909A6268DC}" type="pres">
      <dgm:prSet presAssocID="{525A0293-7369-42F9-9211-DCC5811473D2}" presName="level" presStyleLbl="node1" presStyleIdx="2" presStyleCnt="3" custScaleX="100000" custLinFactNeighborY="361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4B2BE-CC7C-4B85-9EC6-9D57E1C7A322}" type="pres">
      <dgm:prSet presAssocID="{525A0293-7369-42F9-9211-DCC5811473D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EB214E-E24B-47F0-A261-2BD190F27F40}" type="presOf" srcId="{525A0293-7369-42F9-9211-DCC5811473D2}" destId="{A484B2BE-CC7C-4B85-9EC6-9D57E1C7A322}" srcOrd="1" destOrd="0" presId="urn:microsoft.com/office/officeart/2005/8/layout/pyramid3"/>
    <dgm:cxn modelId="{1BBB1500-D060-493A-9F1B-15E93A14E78E}" type="presOf" srcId="{1386BD9D-9030-4EAF-8805-DBD3BAF5B25A}" destId="{60F31C3E-695D-42DE-B143-5B68C2C83940}" srcOrd="0" destOrd="0" presId="urn:microsoft.com/office/officeart/2005/8/layout/pyramid3"/>
    <dgm:cxn modelId="{2CBF0626-6440-4930-A345-C940EC25BD75}" type="presOf" srcId="{5D89807D-6D18-413F-8E1F-CA343F9C8D25}" destId="{DC7286B0-A382-4108-A19E-E7110C54F7BB}" srcOrd="0" destOrd="0" presId="urn:microsoft.com/office/officeart/2005/8/layout/pyramid3"/>
    <dgm:cxn modelId="{2C8C2CC7-6E36-4FDB-B82C-AC189ED97651}" srcId="{1386BD9D-9030-4EAF-8805-DBD3BAF5B25A}" destId="{519387CC-79B5-47D3-B4C4-F94C2042D086}" srcOrd="1" destOrd="0" parTransId="{C0A003CC-23F0-4535-9A9C-CD6EC7BFEA34}" sibTransId="{734D4BFD-3AB6-4570-BC1F-F3ED5FB56447}"/>
    <dgm:cxn modelId="{D7D59E75-6135-4BFB-85CB-7D3C91766B69}" type="presOf" srcId="{5D89807D-6D18-413F-8E1F-CA343F9C8D25}" destId="{83C5D604-EE22-4B8D-9080-8624437ED6CA}" srcOrd="1" destOrd="0" presId="urn:microsoft.com/office/officeart/2005/8/layout/pyramid3"/>
    <dgm:cxn modelId="{5C437BA6-D292-46AD-A25E-866BC13216C7}" type="presOf" srcId="{519387CC-79B5-47D3-B4C4-F94C2042D086}" destId="{37E4E121-BDBE-4E95-811E-0FA8A7FEDA71}" srcOrd="1" destOrd="0" presId="urn:microsoft.com/office/officeart/2005/8/layout/pyramid3"/>
    <dgm:cxn modelId="{4DE39DE9-AEE7-4BEE-B097-53AF519D217D}" type="presOf" srcId="{519387CC-79B5-47D3-B4C4-F94C2042D086}" destId="{67090A42-06F4-42D1-BA68-9A32C3B3DAAA}" srcOrd="0" destOrd="0" presId="urn:microsoft.com/office/officeart/2005/8/layout/pyramid3"/>
    <dgm:cxn modelId="{96D2426B-C9DF-49C9-A009-E3D83400DE37}" srcId="{1386BD9D-9030-4EAF-8805-DBD3BAF5B25A}" destId="{525A0293-7369-42F9-9211-DCC5811473D2}" srcOrd="2" destOrd="0" parTransId="{B4AF7792-300B-49FE-9BE4-09BCDB7D7A06}" sibTransId="{79FBD186-4017-4FE1-A78B-B3CD9690C7AA}"/>
    <dgm:cxn modelId="{420A5C4C-A78F-4FDE-85EE-9025AF46F459}" srcId="{1386BD9D-9030-4EAF-8805-DBD3BAF5B25A}" destId="{5D89807D-6D18-413F-8E1F-CA343F9C8D25}" srcOrd="0" destOrd="0" parTransId="{BF91ED3F-A3A1-4F04-B52F-93721D3364A8}" sibTransId="{58E94106-6F25-4C27-95A9-803B9711221D}"/>
    <dgm:cxn modelId="{D5B03E91-861A-4A20-B649-6F435C801857}" type="presOf" srcId="{525A0293-7369-42F9-9211-DCC5811473D2}" destId="{C55ECE96-DD8E-4344-8F57-C1909A6268DC}" srcOrd="0" destOrd="0" presId="urn:microsoft.com/office/officeart/2005/8/layout/pyramid3"/>
    <dgm:cxn modelId="{E906717B-B81C-414D-834A-053C3984C746}" type="presParOf" srcId="{60F31C3E-695D-42DE-B143-5B68C2C83940}" destId="{4C601941-2D6B-4EF2-B6FE-8FD9026128CD}" srcOrd="0" destOrd="0" presId="urn:microsoft.com/office/officeart/2005/8/layout/pyramid3"/>
    <dgm:cxn modelId="{C3393B4B-6DBF-40AD-ADBB-2199747C56A6}" type="presParOf" srcId="{4C601941-2D6B-4EF2-B6FE-8FD9026128CD}" destId="{DC7286B0-A382-4108-A19E-E7110C54F7BB}" srcOrd="0" destOrd="0" presId="urn:microsoft.com/office/officeart/2005/8/layout/pyramid3"/>
    <dgm:cxn modelId="{F166A66C-94CC-4B3C-88A8-7343C45CDD54}" type="presParOf" srcId="{4C601941-2D6B-4EF2-B6FE-8FD9026128CD}" destId="{83C5D604-EE22-4B8D-9080-8624437ED6CA}" srcOrd="1" destOrd="0" presId="urn:microsoft.com/office/officeart/2005/8/layout/pyramid3"/>
    <dgm:cxn modelId="{40211D5A-1146-45F1-8787-3DB458C454E5}" type="presParOf" srcId="{60F31C3E-695D-42DE-B143-5B68C2C83940}" destId="{4D812721-FF86-4492-85A6-514E2FCC9E17}" srcOrd="1" destOrd="0" presId="urn:microsoft.com/office/officeart/2005/8/layout/pyramid3"/>
    <dgm:cxn modelId="{251C48F1-74BC-4839-A13C-EBD5155B341F}" type="presParOf" srcId="{4D812721-FF86-4492-85A6-514E2FCC9E17}" destId="{67090A42-06F4-42D1-BA68-9A32C3B3DAAA}" srcOrd="0" destOrd="0" presId="urn:microsoft.com/office/officeart/2005/8/layout/pyramid3"/>
    <dgm:cxn modelId="{0D3CB677-5066-4DD0-998D-812FA4F625E2}" type="presParOf" srcId="{4D812721-FF86-4492-85A6-514E2FCC9E17}" destId="{37E4E121-BDBE-4E95-811E-0FA8A7FEDA71}" srcOrd="1" destOrd="0" presId="urn:microsoft.com/office/officeart/2005/8/layout/pyramid3"/>
    <dgm:cxn modelId="{7850B038-829E-43AA-9B0F-3B3E995A9FE2}" type="presParOf" srcId="{60F31C3E-695D-42DE-B143-5B68C2C83940}" destId="{ED3FF62D-7DD6-42BF-BE8F-D24B36DF5083}" srcOrd="2" destOrd="0" presId="urn:microsoft.com/office/officeart/2005/8/layout/pyramid3"/>
    <dgm:cxn modelId="{59534181-8956-4FA0-9366-A89350612207}" type="presParOf" srcId="{ED3FF62D-7DD6-42BF-BE8F-D24B36DF5083}" destId="{C55ECE96-DD8E-4344-8F57-C1909A6268DC}" srcOrd="0" destOrd="0" presId="urn:microsoft.com/office/officeart/2005/8/layout/pyramid3"/>
    <dgm:cxn modelId="{B402CE07-345F-49AD-8372-AB9B94E90EFB}" type="presParOf" srcId="{ED3FF62D-7DD6-42BF-BE8F-D24B36DF5083}" destId="{A484B2BE-CC7C-4B85-9EC6-9D57E1C7A322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86BD9D-9030-4EAF-8805-DBD3BAF5B25A}" type="doc">
      <dgm:prSet loTypeId="urn:microsoft.com/office/officeart/2005/8/layout/pyramid3" loCatId="pyramid" qsTypeId="urn:microsoft.com/office/officeart/2005/8/quickstyle/simple1" qsCatId="simple" csTypeId="urn:microsoft.com/office/officeart/2005/8/colors/colorful5" csCatId="colorful" phldr="1"/>
      <dgm:spPr/>
    </dgm:pt>
    <dgm:pt modelId="{519387CC-79B5-47D3-B4C4-F94C2042D086}">
      <dgm:prSet phldrT="[Text]" custT="1"/>
      <dgm:spPr>
        <a:solidFill>
          <a:srgbClr val="FFFF00"/>
        </a:solidFill>
      </dgm:spPr>
      <dgm:t>
        <a:bodyPr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dirty="0" smtClean="0"/>
            <a:t> </a:t>
          </a:r>
          <a:endParaRPr lang="en-US" sz="2000" i="1" dirty="0">
            <a:solidFill>
              <a:srgbClr val="FF0000"/>
            </a:solidFill>
          </a:endParaRPr>
        </a:p>
      </dgm:t>
    </dgm:pt>
    <dgm:pt modelId="{C0A003CC-23F0-4535-9A9C-CD6EC7BFEA34}" type="parTrans" cxnId="{2C8C2CC7-6E36-4FDB-B82C-AC189ED97651}">
      <dgm:prSet/>
      <dgm:spPr/>
      <dgm:t>
        <a:bodyPr/>
        <a:lstStyle/>
        <a:p>
          <a:endParaRPr lang="en-US"/>
        </a:p>
      </dgm:t>
    </dgm:pt>
    <dgm:pt modelId="{734D4BFD-3AB6-4570-BC1F-F3ED5FB56447}" type="sibTrans" cxnId="{2C8C2CC7-6E36-4FDB-B82C-AC189ED97651}">
      <dgm:prSet/>
      <dgm:spPr/>
      <dgm:t>
        <a:bodyPr/>
        <a:lstStyle/>
        <a:p>
          <a:endParaRPr lang="en-US"/>
        </a:p>
      </dgm:t>
    </dgm:pt>
    <dgm:pt modelId="{5D89807D-6D18-413F-8E1F-CA343F9C8D25}">
      <dgm:prSet phldrT="[Text]" custT="1"/>
      <dgm:spPr>
        <a:solidFill>
          <a:srgbClr val="00B050"/>
        </a:solidFill>
      </dgm:spPr>
      <dgm:t>
        <a:bodyPr/>
        <a:lstStyle/>
        <a:p>
          <a:pPr algn="ctr"/>
          <a:endParaRPr lang="en-US" sz="2000" b="1" u="none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en-US" sz="2000" b="1" u="none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en-US" sz="2000" b="1" u="none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sz="2000" b="1" u="none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Cortex:  Logic &amp; Reason</a:t>
          </a:r>
        </a:p>
        <a:p>
          <a:pPr algn="l"/>
          <a:endParaRPr lang="en-US" sz="1800" u="sng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sz="180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Stress</a:t>
          </a:r>
        </a:p>
        <a:p>
          <a:pPr algn="ctr"/>
          <a:endParaRPr lang="en-US" sz="1800" u="none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sz="180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Mild Stress</a:t>
          </a:r>
        </a:p>
        <a:p>
          <a:pPr algn="ctr"/>
          <a:endParaRPr lang="en-US" sz="1800" u="none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n-US" sz="180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Moderate Stress</a:t>
          </a:r>
        </a:p>
        <a:p>
          <a:pPr algn="ctr"/>
          <a:endParaRPr lang="en-US" sz="1800" dirty="0" smtClean="0"/>
        </a:p>
        <a:p>
          <a:pPr algn="ctr"/>
          <a:r>
            <a:rPr lang="en-US" sz="2000" dirty="0" smtClean="0"/>
            <a:t>50-60%</a:t>
          </a:r>
        </a:p>
        <a:p>
          <a:pPr algn="ctr"/>
          <a:endParaRPr lang="en-US" sz="1800" dirty="0" smtClean="0"/>
        </a:p>
        <a:p>
          <a:pPr algn="ctr"/>
          <a:endParaRPr lang="en-US" sz="1800" dirty="0" smtClean="0"/>
        </a:p>
        <a:p>
          <a:pPr algn="ctr"/>
          <a:endParaRPr lang="en-US" sz="1800" dirty="0" smtClean="0"/>
        </a:p>
        <a:p>
          <a:pPr algn="ctr"/>
          <a:r>
            <a:rPr lang="en-US" sz="1800" dirty="0" smtClean="0"/>
            <a:t> </a:t>
          </a:r>
          <a:endParaRPr lang="en-US" sz="1800" dirty="0">
            <a:solidFill>
              <a:srgbClr val="FF0000"/>
            </a:solidFill>
          </a:endParaRPr>
        </a:p>
      </dgm:t>
    </dgm:pt>
    <dgm:pt modelId="{58E94106-6F25-4C27-95A9-803B9711221D}" type="sibTrans" cxnId="{420A5C4C-A78F-4FDE-85EE-9025AF46F459}">
      <dgm:prSet/>
      <dgm:spPr/>
      <dgm:t>
        <a:bodyPr/>
        <a:lstStyle/>
        <a:p>
          <a:endParaRPr lang="en-US"/>
        </a:p>
      </dgm:t>
    </dgm:pt>
    <dgm:pt modelId="{BF91ED3F-A3A1-4F04-B52F-93721D3364A8}" type="parTrans" cxnId="{420A5C4C-A78F-4FDE-85EE-9025AF46F459}">
      <dgm:prSet/>
      <dgm:spPr/>
      <dgm:t>
        <a:bodyPr/>
        <a:lstStyle/>
        <a:p>
          <a:endParaRPr lang="en-US"/>
        </a:p>
      </dgm:t>
    </dgm:pt>
    <dgm:pt modelId="{525A0293-7369-42F9-9211-DCC5811473D2}">
      <dgm:prSet phldrT="[Text]" custT="1"/>
      <dgm:spPr>
        <a:solidFill>
          <a:srgbClr val="FF3300"/>
        </a:solidFill>
      </dgm:spPr>
      <dgm:t>
        <a:bodyPr/>
        <a:lstStyle/>
        <a:p>
          <a:r>
            <a:rPr lang="en-US" sz="1800" u="sng" dirty="0" smtClean="0"/>
            <a:t> </a:t>
          </a:r>
          <a:endParaRPr lang="en-US" sz="1200" dirty="0" smtClean="0">
            <a:effectLst/>
            <a:latin typeface="Calibri"/>
            <a:ea typeface="Calibri"/>
            <a:cs typeface="Times New Roman"/>
          </a:endParaRPr>
        </a:p>
        <a:p>
          <a:r>
            <a:rPr lang="en-US" sz="1600" i="1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                                  </a:t>
          </a:r>
        </a:p>
        <a:p>
          <a:r>
            <a:rPr lang="en-US" sz="1600" i="1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600" u="sng" dirty="0" smtClean="0">
            <a:solidFill>
              <a:schemeClr val="tx1"/>
            </a:solidFill>
          </a:endParaRPr>
        </a:p>
        <a:p>
          <a:endParaRPr lang="en-US" sz="1100" u="sng" dirty="0" smtClean="0"/>
        </a:p>
        <a:p>
          <a:r>
            <a:rPr lang="en-US" sz="1100" u="sng" dirty="0" smtClean="0"/>
            <a:t> </a:t>
          </a:r>
          <a:endParaRPr lang="en-US" sz="1100" dirty="0"/>
        </a:p>
      </dgm:t>
    </dgm:pt>
    <dgm:pt modelId="{79FBD186-4017-4FE1-A78B-B3CD9690C7AA}" type="sibTrans" cxnId="{96D2426B-C9DF-49C9-A009-E3D83400DE37}">
      <dgm:prSet/>
      <dgm:spPr/>
      <dgm:t>
        <a:bodyPr/>
        <a:lstStyle/>
        <a:p>
          <a:endParaRPr lang="en-US"/>
        </a:p>
      </dgm:t>
    </dgm:pt>
    <dgm:pt modelId="{B4AF7792-300B-49FE-9BE4-09BCDB7D7A06}" type="parTrans" cxnId="{96D2426B-C9DF-49C9-A009-E3D83400DE37}">
      <dgm:prSet/>
      <dgm:spPr/>
      <dgm:t>
        <a:bodyPr/>
        <a:lstStyle/>
        <a:p>
          <a:endParaRPr lang="en-US"/>
        </a:p>
      </dgm:t>
    </dgm:pt>
    <dgm:pt modelId="{60F31C3E-695D-42DE-B143-5B68C2C83940}" type="pres">
      <dgm:prSet presAssocID="{1386BD9D-9030-4EAF-8805-DBD3BAF5B25A}" presName="Name0" presStyleCnt="0">
        <dgm:presLayoutVars>
          <dgm:dir/>
          <dgm:animLvl val="lvl"/>
          <dgm:resizeHandles val="exact"/>
        </dgm:presLayoutVars>
      </dgm:prSet>
      <dgm:spPr/>
    </dgm:pt>
    <dgm:pt modelId="{4C601941-2D6B-4EF2-B6FE-8FD9026128CD}" type="pres">
      <dgm:prSet presAssocID="{5D89807D-6D18-413F-8E1F-CA343F9C8D25}" presName="Name8" presStyleCnt="0"/>
      <dgm:spPr/>
    </dgm:pt>
    <dgm:pt modelId="{DC7286B0-A382-4108-A19E-E7110C54F7BB}" type="pres">
      <dgm:prSet presAssocID="{5D89807D-6D18-413F-8E1F-CA343F9C8D25}" presName="level" presStyleLbl="node1" presStyleIdx="0" presStyleCnt="3" custScaleY="28979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5D604-EE22-4B8D-9080-8624437ED6CA}" type="pres">
      <dgm:prSet presAssocID="{5D89807D-6D18-413F-8E1F-CA343F9C8D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12721-FF86-4492-85A6-514E2FCC9E17}" type="pres">
      <dgm:prSet presAssocID="{519387CC-79B5-47D3-B4C4-F94C2042D086}" presName="Name8" presStyleCnt="0"/>
      <dgm:spPr/>
    </dgm:pt>
    <dgm:pt modelId="{67090A42-06F4-42D1-BA68-9A32C3B3DAAA}" type="pres">
      <dgm:prSet presAssocID="{519387CC-79B5-47D3-B4C4-F94C2042D086}" presName="level" presStyleLbl="node1" presStyleIdx="1" presStyleCnt="3" custLinFactNeighborX="0" custLinFactNeighborY="120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4E121-BDBE-4E95-811E-0FA8A7FEDA71}" type="pres">
      <dgm:prSet presAssocID="{519387CC-79B5-47D3-B4C4-F94C2042D0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FF62D-7DD6-42BF-BE8F-D24B36DF5083}" type="pres">
      <dgm:prSet presAssocID="{525A0293-7369-42F9-9211-DCC5811473D2}" presName="Name8" presStyleCnt="0"/>
      <dgm:spPr/>
    </dgm:pt>
    <dgm:pt modelId="{C55ECE96-DD8E-4344-8F57-C1909A6268DC}" type="pres">
      <dgm:prSet presAssocID="{525A0293-7369-42F9-9211-DCC5811473D2}" presName="level" presStyleLbl="node1" presStyleIdx="2" presStyleCnt="3" custScaleX="100000" custLinFactNeighborY="361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4B2BE-CC7C-4B85-9EC6-9D57E1C7A322}" type="pres">
      <dgm:prSet presAssocID="{525A0293-7369-42F9-9211-DCC5811473D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776276-C067-42C2-98F9-0348FCD41ADC}" type="presOf" srcId="{525A0293-7369-42F9-9211-DCC5811473D2}" destId="{A484B2BE-CC7C-4B85-9EC6-9D57E1C7A322}" srcOrd="1" destOrd="0" presId="urn:microsoft.com/office/officeart/2005/8/layout/pyramid3"/>
    <dgm:cxn modelId="{96D2426B-C9DF-49C9-A009-E3D83400DE37}" srcId="{1386BD9D-9030-4EAF-8805-DBD3BAF5B25A}" destId="{525A0293-7369-42F9-9211-DCC5811473D2}" srcOrd="2" destOrd="0" parTransId="{B4AF7792-300B-49FE-9BE4-09BCDB7D7A06}" sibTransId="{79FBD186-4017-4FE1-A78B-B3CD9690C7AA}"/>
    <dgm:cxn modelId="{420A5C4C-A78F-4FDE-85EE-9025AF46F459}" srcId="{1386BD9D-9030-4EAF-8805-DBD3BAF5B25A}" destId="{5D89807D-6D18-413F-8E1F-CA343F9C8D25}" srcOrd="0" destOrd="0" parTransId="{BF91ED3F-A3A1-4F04-B52F-93721D3364A8}" sibTransId="{58E94106-6F25-4C27-95A9-803B9711221D}"/>
    <dgm:cxn modelId="{85E3C453-29D8-4CF0-B430-D8FF34414418}" type="presOf" srcId="{525A0293-7369-42F9-9211-DCC5811473D2}" destId="{C55ECE96-DD8E-4344-8F57-C1909A6268DC}" srcOrd="0" destOrd="0" presId="urn:microsoft.com/office/officeart/2005/8/layout/pyramid3"/>
    <dgm:cxn modelId="{6BBA7BF3-0A73-4EE8-8A0A-8DFD35B73B9A}" type="presOf" srcId="{5D89807D-6D18-413F-8E1F-CA343F9C8D25}" destId="{83C5D604-EE22-4B8D-9080-8624437ED6CA}" srcOrd="1" destOrd="0" presId="urn:microsoft.com/office/officeart/2005/8/layout/pyramid3"/>
    <dgm:cxn modelId="{2C8C2CC7-6E36-4FDB-B82C-AC189ED97651}" srcId="{1386BD9D-9030-4EAF-8805-DBD3BAF5B25A}" destId="{519387CC-79B5-47D3-B4C4-F94C2042D086}" srcOrd="1" destOrd="0" parTransId="{C0A003CC-23F0-4535-9A9C-CD6EC7BFEA34}" sibTransId="{734D4BFD-3AB6-4570-BC1F-F3ED5FB56447}"/>
    <dgm:cxn modelId="{38F5AD89-9E50-4AB9-9061-D5BEF6032CF2}" type="presOf" srcId="{5D89807D-6D18-413F-8E1F-CA343F9C8D25}" destId="{DC7286B0-A382-4108-A19E-E7110C54F7BB}" srcOrd="0" destOrd="0" presId="urn:microsoft.com/office/officeart/2005/8/layout/pyramid3"/>
    <dgm:cxn modelId="{2CEE961C-E89D-45AF-AB4D-7BB68C91CE5B}" type="presOf" srcId="{519387CC-79B5-47D3-B4C4-F94C2042D086}" destId="{37E4E121-BDBE-4E95-811E-0FA8A7FEDA71}" srcOrd="1" destOrd="0" presId="urn:microsoft.com/office/officeart/2005/8/layout/pyramid3"/>
    <dgm:cxn modelId="{2F2E20A0-6F93-4855-942B-60EC1F183786}" type="presOf" srcId="{1386BD9D-9030-4EAF-8805-DBD3BAF5B25A}" destId="{60F31C3E-695D-42DE-B143-5B68C2C83940}" srcOrd="0" destOrd="0" presId="urn:microsoft.com/office/officeart/2005/8/layout/pyramid3"/>
    <dgm:cxn modelId="{DA26C863-C7D7-4EE1-83E9-26E68310B9D6}" type="presOf" srcId="{519387CC-79B5-47D3-B4C4-F94C2042D086}" destId="{67090A42-06F4-42D1-BA68-9A32C3B3DAAA}" srcOrd="0" destOrd="0" presId="urn:microsoft.com/office/officeart/2005/8/layout/pyramid3"/>
    <dgm:cxn modelId="{5FE4AB13-89F3-416A-9487-E937164083B4}" type="presParOf" srcId="{60F31C3E-695D-42DE-B143-5B68C2C83940}" destId="{4C601941-2D6B-4EF2-B6FE-8FD9026128CD}" srcOrd="0" destOrd="0" presId="urn:microsoft.com/office/officeart/2005/8/layout/pyramid3"/>
    <dgm:cxn modelId="{76C5FD19-D4C9-459C-AA74-C142F220B51A}" type="presParOf" srcId="{4C601941-2D6B-4EF2-B6FE-8FD9026128CD}" destId="{DC7286B0-A382-4108-A19E-E7110C54F7BB}" srcOrd="0" destOrd="0" presId="urn:microsoft.com/office/officeart/2005/8/layout/pyramid3"/>
    <dgm:cxn modelId="{B9451EA1-5810-45F8-A71A-FE3534675F24}" type="presParOf" srcId="{4C601941-2D6B-4EF2-B6FE-8FD9026128CD}" destId="{83C5D604-EE22-4B8D-9080-8624437ED6CA}" srcOrd="1" destOrd="0" presId="urn:microsoft.com/office/officeart/2005/8/layout/pyramid3"/>
    <dgm:cxn modelId="{A6701C6E-DB46-495F-A83F-610D94D7300B}" type="presParOf" srcId="{60F31C3E-695D-42DE-B143-5B68C2C83940}" destId="{4D812721-FF86-4492-85A6-514E2FCC9E17}" srcOrd="1" destOrd="0" presId="urn:microsoft.com/office/officeart/2005/8/layout/pyramid3"/>
    <dgm:cxn modelId="{2BA2D264-5C84-47FC-BD92-F5AB6D46D42A}" type="presParOf" srcId="{4D812721-FF86-4492-85A6-514E2FCC9E17}" destId="{67090A42-06F4-42D1-BA68-9A32C3B3DAAA}" srcOrd="0" destOrd="0" presId="urn:microsoft.com/office/officeart/2005/8/layout/pyramid3"/>
    <dgm:cxn modelId="{C19E5708-79D5-458C-8CDE-86739F413739}" type="presParOf" srcId="{4D812721-FF86-4492-85A6-514E2FCC9E17}" destId="{37E4E121-BDBE-4E95-811E-0FA8A7FEDA71}" srcOrd="1" destOrd="0" presId="urn:microsoft.com/office/officeart/2005/8/layout/pyramid3"/>
    <dgm:cxn modelId="{83DC81B5-9C3C-4650-B4AC-7A68371FECEB}" type="presParOf" srcId="{60F31C3E-695D-42DE-B143-5B68C2C83940}" destId="{ED3FF62D-7DD6-42BF-BE8F-D24B36DF5083}" srcOrd="2" destOrd="0" presId="urn:microsoft.com/office/officeart/2005/8/layout/pyramid3"/>
    <dgm:cxn modelId="{E313A22F-AB10-4DAF-9B16-427DF6A89893}" type="presParOf" srcId="{ED3FF62D-7DD6-42BF-BE8F-D24B36DF5083}" destId="{C55ECE96-DD8E-4344-8F57-C1909A6268DC}" srcOrd="0" destOrd="0" presId="urn:microsoft.com/office/officeart/2005/8/layout/pyramid3"/>
    <dgm:cxn modelId="{7436D102-C638-437C-AAF5-8A1FFC85D25E}" type="presParOf" srcId="{ED3FF62D-7DD6-42BF-BE8F-D24B36DF5083}" destId="{A484B2BE-CC7C-4B85-9EC6-9D57E1C7A322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86BD9D-9030-4EAF-8805-DBD3BAF5B25A}" type="doc">
      <dgm:prSet loTypeId="urn:microsoft.com/office/officeart/2005/8/layout/pyramid3" loCatId="pyramid" qsTypeId="urn:microsoft.com/office/officeart/2005/8/quickstyle/simple1" qsCatId="simple" csTypeId="urn:microsoft.com/office/officeart/2005/8/colors/colorful5" csCatId="colorful" phldr="1"/>
      <dgm:spPr/>
    </dgm:pt>
    <dgm:pt modelId="{5D89807D-6D18-413F-8E1F-CA343F9C8D2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8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800" dirty="0" smtClean="0"/>
        </a:p>
        <a:p>
          <a:r>
            <a:rPr lang="en-US" sz="1800" dirty="0" smtClean="0"/>
            <a:t> 20-30%</a:t>
          </a:r>
          <a:endParaRPr lang="en-US" sz="1800" dirty="0">
            <a:solidFill>
              <a:srgbClr val="FF0000"/>
            </a:solidFill>
          </a:endParaRPr>
        </a:p>
      </dgm:t>
    </dgm:pt>
    <dgm:pt modelId="{58E94106-6F25-4C27-95A9-803B9711221D}" type="sibTrans" cxnId="{420A5C4C-A78F-4FDE-85EE-9025AF46F459}">
      <dgm:prSet/>
      <dgm:spPr/>
      <dgm:t>
        <a:bodyPr/>
        <a:lstStyle/>
        <a:p>
          <a:endParaRPr lang="en-US"/>
        </a:p>
      </dgm:t>
    </dgm:pt>
    <dgm:pt modelId="{BF91ED3F-A3A1-4F04-B52F-93721D3364A8}" type="parTrans" cxnId="{420A5C4C-A78F-4FDE-85EE-9025AF46F459}">
      <dgm:prSet/>
      <dgm:spPr/>
      <dgm:t>
        <a:bodyPr/>
        <a:lstStyle/>
        <a:p>
          <a:endParaRPr lang="en-US"/>
        </a:p>
      </dgm:t>
    </dgm:pt>
    <dgm:pt modelId="{525A0293-7369-42F9-9211-DCC5811473D2}">
      <dgm:prSet phldrT="[Text]" custT="1"/>
      <dgm:spPr>
        <a:solidFill>
          <a:srgbClr val="FF3300"/>
        </a:solidFill>
      </dgm:spPr>
      <dgm:t>
        <a:bodyPr/>
        <a:lstStyle/>
        <a:p>
          <a:r>
            <a:rPr lang="en-US" sz="1800" b="1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20-30%</a:t>
          </a:r>
          <a:endParaRPr lang="en-US" sz="1800" u="sng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200" dirty="0" smtClean="0">
            <a:effectLst/>
            <a:latin typeface="Calibri"/>
            <a:ea typeface="Calibri"/>
            <a:cs typeface="Times New Roman"/>
          </a:endParaRPr>
        </a:p>
        <a:p>
          <a:r>
            <a:rPr lang="en-US" sz="1600" i="1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                                  </a:t>
          </a:r>
        </a:p>
        <a:p>
          <a:r>
            <a:rPr lang="en-US" sz="1600" i="1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600" u="sng" dirty="0" smtClean="0">
            <a:solidFill>
              <a:schemeClr val="tx1"/>
            </a:solidFill>
          </a:endParaRPr>
        </a:p>
        <a:p>
          <a:endParaRPr lang="en-US" sz="1100" u="sng" dirty="0" smtClean="0"/>
        </a:p>
        <a:p>
          <a:r>
            <a:rPr lang="en-US" sz="1100" u="sng" dirty="0" smtClean="0"/>
            <a:t> </a:t>
          </a:r>
          <a:endParaRPr lang="en-US" sz="1100" dirty="0"/>
        </a:p>
      </dgm:t>
    </dgm:pt>
    <dgm:pt modelId="{79FBD186-4017-4FE1-A78B-B3CD9690C7AA}" type="sibTrans" cxnId="{96D2426B-C9DF-49C9-A009-E3D83400DE37}">
      <dgm:prSet/>
      <dgm:spPr/>
      <dgm:t>
        <a:bodyPr/>
        <a:lstStyle/>
        <a:p>
          <a:endParaRPr lang="en-US"/>
        </a:p>
      </dgm:t>
    </dgm:pt>
    <dgm:pt modelId="{B4AF7792-300B-49FE-9BE4-09BCDB7D7A06}" type="parTrans" cxnId="{96D2426B-C9DF-49C9-A009-E3D83400DE37}">
      <dgm:prSet/>
      <dgm:spPr/>
      <dgm:t>
        <a:bodyPr/>
        <a:lstStyle/>
        <a:p>
          <a:endParaRPr lang="en-US"/>
        </a:p>
      </dgm:t>
    </dgm:pt>
    <dgm:pt modelId="{519387CC-79B5-47D3-B4C4-F94C2042D086}">
      <dgm:prSet phldrT="[Text]" custT="1"/>
      <dgm:spPr>
        <a:solidFill>
          <a:srgbClr val="FFFF00"/>
        </a:solidFill>
      </dgm:spPr>
      <dgm:t>
        <a:bodyPr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u="sng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u="sng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dirty="0" smtClean="0">
              <a:solidFill>
                <a:schemeClr val="bg1"/>
              </a:solidFill>
            </a:rPr>
            <a:t> 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i="0" dirty="0" smtClean="0">
            <a:solidFill>
              <a:schemeClr val="bg1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i="0" dirty="0" smtClean="0">
            <a:solidFill>
              <a:schemeClr val="bg1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dirty="0" smtClean="0">
              <a:solidFill>
                <a:schemeClr val="bg1"/>
              </a:solidFill>
            </a:rPr>
            <a:t>     </a:t>
          </a:r>
        </a:p>
        <a:p>
          <a:pPr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dirty="0" smtClean="0">
              <a:solidFill>
                <a:schemeClr val="bg1"/>
              </a:solidFill>
            </a:rPr>
            <a:t>Limbic:  Emotion and Attachment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i="0" dirty="0" smtClean="0">
            <a:solidFill>
              <a:schemeClr val="bg1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dirty="0" smtClean="0">
              <a:solidFill>
                <a:schemeClr val="bg1"/>
              </a:solidFill>
            </a:rPr>
            <a:t>Moderate Stress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i="0" dirty="0" smtClean="0">
            <a:solidFill>
              <a:schemeClr val="bg1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dirty="0" smtClean="0">
              <a:solidFill>
                <a:schemeClr val="bg1"/>
              </a:solidFill>
            </a:rPr>
            <a:t>High stress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dirty="0" smtClean="0">
              <a:solidFill>
                <a:schemeClr val="bg1"/>
              </a:solidFill>
            </a:rPr>
            <a:t>50-60%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 smtClean="0">
            <a:solidFill>
              <a:schemeClr val="bg1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 smtClean="0">
            <a:solidFill>
              <a:schemeClr val="bg1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 smtClean="0">
            <a:solidFill>
              <a:schemeClr val="bg1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 smtClean="0">
            <a:solidFill>
              <a:schemeClr val="bg1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 smtClean="0">
            <a:solidFill>
              <a:schemeClr val="bg1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 smtClean="0">
            <a:solidFill>
              <a:schemeClr val="bg1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 smtClean="0">
            <a:solidFill>
              <a:schemeClr val="bg1"/>
            </a:solidFill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dirty="0">
            <a:solidFill>
              <a:schemeClr val="bg1"/>
            </a:solidFill>
          </a:endParaRPr>
        </a:p>
      </dgm:t>
    </dgm:pt>
    <dgm:pt modelId="{734D4BFD-3AB6-4570-BC1F-F3ED5FB56447}" type="sibTrans" cxnId="{2C8C2CC7-6E36-4FDB-B82C-AC189ED97651}">
      <dgm:prSet/>
      <dgm:spPr/>
      <dgm:t>
        <a:bodyPr/>
        <a:lstStyle/>
        <a:p>
          <a:endParaRPr lang="en-US"/>
        </a:p>
      </dgm:t>
    </dgm:pt>
    <dgm:pt modelId="{C0A003CC-23F0-4535-9A9C-CD6EC7BFEA34}" type="parTrans" cxnId="{2C8C2CC7-6E36-4FDB-B82C-AC189ED97651}">
      <dgm:prSet/>
      <dgm:spPr/>
      <dgm:t>
        <a:bodyPr/>
        <a:lstStyle/>
        <a:p>
          <a:endParaRPr lang="en-US"/>
        </a:p>
      </dgm:t>
    </dgm:pt>
    <dgm:pt modelId="{60F31C3E-695D-42DE-B143-5B68C2C83940}" type="pres">
      <dgm:prSet presAssocID="{1386BD9D-9030-4EAF-8805-DBD3BAF5B25A}" presName="Name0" presStyleCnt="0">
        <dgm:presLayoutVars>
          <dgm:dir/>
          <dgm:animLvl val="lvl"/>
          <dgm:resizeHandles val="exact"/>
        </dgm:presLayoutVars>
      </dgm:prSet>
      <dgm:spPr/>
    </dgm:pt>
    <dgm:pt modelId="{4C601941-2D6B-4EF2-B6FE-8FD9026128CD}" type="pres">
      <dgm:prSet presAssocID="{5D89807D-6D18-413F-8E1F-CA343F9C8D25}" presName="Name8" presStyleCnt="0"/>
      <dgm:spPr/>
    </dgm:pt>
    <dgm:pt modelId="{DC7286B0-A382-4108-A19E-E7110C54F7BB}" type="pres">
      <dgm:prSet presAssocID="{5D89807D-6D18-413F-8E1F-CA343F9C8D25}" presName="level" presStyleLbl="node1" presStyleIdx="0" presStyleCnt="3" custScaleY="4742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5D604-EE22-4B8D-9080-8624437ED6CA}" type="pres">
      <dgm:prSet presAssocID="{5D89807D-6D18-413F-8E1F-CA343F9C8D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12721-FF86-4492-85A6-514E2FCC9E17}" type="pres">
      <dgm:prSet presAssocID="{519387CC-79B5-47D3-B4C4-F94C2042D086}" presName="Name8" presStyleCnt="0"/>
      <dgm:spPr/>
    </dgm:pt>
    <dgm:pt modelId="{67090A42-06F4-42D1-BA68-9A32C3B3DAAA}" type="pres">
      <dgm:prSet presAssocID="{519387CC-79B5-47D3-B4C4-F94C2042D086}" presName="level" presStyleLbl="node1" presStyleIdx="1" presStyleCnt="3" custScaleY="135628" custLinFactNeighborY="103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4E121-BDBE-4E95-811E-0FA8A7FEDA71}" type="pres">
      <dgm:prSet presAssocID="{519387CC-79B5-47D3-B4C4-F94C2042D0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FF62D-7DD6-42BF-BE8F-D24B36DF5083}" type="pres">
      <dgm:prSet presAssocID="{525A0293-7369-42F9-9211-DCC5811473D2}" presName="Name8" presStyleCnt="0"/>
      <dgm:spPr/>
    </dgm:pt>
    <dgm:pt modelId="{C55ECE96-DD8E-4344-8F57-C1909A6268DC}" type="pres">
      <dgm:prSet presAssocID="{525A0293-7369-42F9-9211-DCC5811473D2}" presName="level" presStyleLbl="node1" presStyleIdx="2" presStyleCnt="3" custScaleX="100000" custLinFactNeighborX="5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4B2BE-CC7C-4B85-9EC6-9D57E1C7A322}" type="pres">
      <dgm:prSet presAssocID="{525A0293-7369-42F9-9211-DCC5811473D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D2426B-C9DF-49C9-A009-E3D83400DE37}" srcId="{1386BD9D-9030-4EAF-8805-DBD3BAF5B25A}" destId="{525A0293-7369-42F9-9211-DCC5811473D2}" srcOrd="2" destOrd="0" parTransId="{B4AF7792-300B-49FE-9BE4-09BCDB7D7A06}" sibTransId="{79FBD186-4017-4FE1-A78B-B3CD9690C7AA}"/>
    <dgm:cxn modelId="{420A5C4C-A78F-4FDE-85EE-9025AF46F459}" srcId="{1386BD9D-9030-4EAF-8805-DBD3BAF5B25A}" destId="{5D89807D-6D18-413F-8E1F-CA343F9C8D25}" srcOrd="0" destOrd="0" parTransId="{BF91ED3F-A3A1-4F04-B52F-93721D3364A8}" sibTransId="{58E94106-6F25-4C27-95A9-803B9711221D}"/>
    <dgm:cxn modelId="{AA865A6C-A03E-42EB-A9D6-8DF7726AE2FB}" type="presOf" srcId="{519387CC-79B5-47D3-B4C4-F94C2042D086}" destId="{67090A42-06F4-42D1-BA68-9A32C3B3DAAA}" srcOrd="0" destOrd="0" presId="urn:microsoft.com/office/officeart/2005/8/layout/pyramid3"/>
    <dgm:cxn modelId="{2EBB1FA6-4D06-4201-9F33-18CEFB5F42CD}" type="presOf" srcId="{519387CC-79B5-47D3-B4C4-F94C2042D086}" destId="{37E4E121-BDBE-4E95-811E-0FA8A7FEDA71}" srcOrd="1" destOrd="0" presId="urn:microsoft.com/office/officeart/2005/8/layout/pyramid3"/>
    <dgm:cxn modelId="{ADA87AC8-9DD5-4E5B-B7E0-D45D73C71B5B}" type="presOf" srcId="{5D89807D-6D18-413F-8E1F-CA343F9C8D25}" destId="{DC7286B0-A382-4108-A19E-E7110C54F7BB}" srcOrd="0" destOrd="0" presId="urn:microsoft.com/office/officeart/2005/8/layout/pyramid3"/>
    <dgm:cxn modelId="{2C8C2CC7-6E36-4FDB-B82C-AC189ED97651}" srcId="{1386BD9D-9030-4EAF-8805-DBD3BAF5B25A}" destId="{519387CC-79B5-47D3-B4C4-F94C2042D086}" srcOrd="1" destOrd="0" parTransId="{C0A003CC-23F0-4535-9A9C-CD6EC7BFEA34}" sibTransId="{734D4BFD-3AB6-4570-BC1F-F3ED5FB56447}"/>
    <dgm:cxn modelId="{AF97251D-4DA4-4D74-B9B4-2DB8396CA6D0}" type="presOf" srcId="{525A0293-7369-42F9-9211-DCC5811473D2}" destId="{A484B2BE-CC7C-4B85-9EC6-9D57E1C7A322}" srcOrd="1" destOrd="0" presId="urn:microsoft.com/office/officeart/2005/8/layout/pyramid3"/>
    <dgm:cxn modelId="{EF54BD57-2C11-4921-A011-422E90F89E29}" type="presOf" srcId="{525A0293-7369-42F9-9211-DCC5811473D2}" destId="{C55ECE96-DD8E-4344-8F57-C1909A6268DC}" srcOrd="0" destOrd="0" presId="urn:microsoft.com/office/officeart/2005/8/layout/pyramid3"/>
    <dgm:cxn modelId="{F07A6FE1-4ABA-40DF-B4F7-04C5D7796A03}" type="presOf" srcId="{5D89807D-6D18-413F-8E1F-CA343F9C8D25}" destId="{83C5D604-EE22-4B8D-9080-8624437ED6CA}" srcOrd="1" destOrd="0" presId="urn:microsoft.com/office/officeart/2005/8/layout/pyramid3"/>
    <dgm:cxn modelId="{080F12A5-2928-4D52-98BF-7D2EC7AEDB2A}" type="presOf" srcId="{1386BD9D-9030-4EAF-8805-DBD3BAF5B25A}" destId="{60F31C3E-695D-42DE-B143-5B68C2C83940}" srcOrd="0" destOrd="0" presId="urn:microsoft.com/office/officeart/2005/8/layout/pyramid3"/>
    <dgm:cxn modelId="{2AF0D4A9-D3AC-4D09-B7C7-1D81F90B7F86}" type="presParOf" srcId="{60F31C3E-695D-42DE-B143-5B68C2C83940}" destId="{4C601941-2D6B-4EF2-B6FE-8FD9026128CD}" srcOrd="0" destOrd="0" presId="urn:microsoft.com/office/officeart/2005/8/layout/pyramid3"/>
    <dgm:cxn modelId="{B39CDA22-FC40-45B7-BD61-13EC2A06344B}" type="presParOf" srcId="{4C601941-2D6B-4EF2-B6FE-8FD9026128CD}" destId="{DC7286B0-A382-4108-A19E-E7110C54F7BB}" srcOrd="0" destOrd="0" presId="urn:microsoft.com/office/officeart/2005/8/layout/pyramid3"/>
    <dgm:cxn modelId="{3D6124D2-8FEF-4900-9E3D-6FA03FACA31E}" type="presParOf" srcId="{4C601941-2D6B-4EF2-B6FE-8FD9026128CD}" destId="{83C5D604-EE22-4B8D-9080-8624437ED6CA}" srcOrd="1" destOrd="0" presId="urn:microsoft.com/office/officeart/2005/8/layout/pyramid3"/>
    <dgm:cxn modelId="{8669657F-6787-406E-96FC-C9703F0387F3}" type="presParOf" srcId="{60F31C3E-695D-42DE-B143-5B68C2C83940}" destId="{4D812721-FF86-4492-85A6-514E2FCC9E17}" srcOrd="1" destOrd="0" presId="urn:microsoft.com/office/officeart/2005/8/layout/pyramid3"/>
    <dgm:cxn modelId="{15740379-F267-4045-B555-43086C033A63}" type="presParOf" srcId="{4D812721-FF86-4492-85A6-514E2FCC9E17}" destId="{67090A42-06F4-42D1-BA68-9A32C3B3DAAA}" srcOrd="0" destOrd="0" presId="urn:microsoft.com/office/officeart/2005/8/layout/pyramid3"/>
    <dgm:cxn modelId="{768548F5-A00A-4A68-AB6C-6309A1D8BF6E}" type="presParOf" srcId="{4D812721-FF86-4492-85A6-514E2FCC9E17}" destId="{37E4E121-BDBE-4E95-811E-0FA8A7FEDA71}" srcOrd="1" destOrd="0" presId="urn:microsoft.com/office/officeart/2005/8/layout/pyramid3"/>
    <dgm:cxn modelId="{04A7EA5E-A05F-4FBD-80E1-9FC2740492C9}" type="presParOf" srcId="{60F31C3E-695D-42DE-B143-5B68C2C83940}" destId="{ED3FF62D-7DD6-42BF-BE8F-D24B36DF5083}" srcOrd="2" destOrd="0" presId="urn:microsoft.com/office/officeart/2005/8/layout/pyramid3"/>
    <dgm:cxn modelId="{539A5FB9-72A9-43DE-8E72-65335DF7033F}" type="presParOf" srcId="{ED3FF62D-7DD6-42BF-BE8F-D24B36DF5083}" destId="{C55ECE96-DD8E-4344-8F57-C1909A6268DC}" srcOrd="0" destOrd="0" presId="urn:microsoft.com/office/officeart/2005/8/layout/pyramid3"/>
    <dgm:cxn modelId="{F0E65E56-919D-4C02-84A5-564AED743FBA}" type="presParOf" srcId="{ED3FF62D-7DD6-42BF-BE8F-D24B36DF5083}" destId="{A484B2BE-CC7C-4B85-9EC6-9D57E1C7A322}" srcOrd="1" destOrd="0" presId="urn:microsoft.com/office/officeart/2005/8/layout/pyramid3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386BD9D-9030-4EAF-8805-DBD3BAF5B25A}" type="doc">
      <dgm:prSet loTypeId="urn:microsoft.com/office/officeart/2005/8/layout/pyramid3" loCatId="pyramid" qsTypeId="urn:microsoft.com/office/officeart/2005/8/quickstyle/simple1" qsCatId="simple" csTypeId="urn:microsoft.com/office/officeart/2005/8/colors/colorful5" csCatId="colorful" phldr="1"/>
      <dgm:spPr/>
    </dgm:pt>
    <dgm:pt modelId="{519387CC-79B5-47D3-B4C4-F94C2042D086}">
      <dgm:prSet phldrT="[Text]" custT="1"/>
      <dgm:spPr>
        <a:solidFill>
          <a:srgbClr val="FFFF00"/>
        </a:solidFill>
      </dgm:spPr>
      <dgm:t>
        <a:bodyPr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dirty="0" smtClean="0">
              <a:solidFill>
                <a:schemeClr val="bg1"/>
              </a:solidFill>
            </a:rPr>
            <a:t>30-40%</a:t>
          </a:r>
          <a:endParaRPr lang="en-US" sz="2000" b="1" i="0" dirty="0">
            <a:solidFill>
              <a:schemeClr val="bg1"/>
            </a:solidFill>
          </a:endParaRPr>
        </a:p>
      </dgm:t>
    </dgm:pt>
    <dgm:pt modelId="{C0A003CC-23F0-4535-9A9C-CD6EC7BFEA34}" type="parTrans" cxnId="{2C8C2CC7-6E36-4FDB-B82C-AC189ED97651}">
      <dgm:prSet/>
      <dgm:spPr/>
      <dgm:t>
        <a:bodyPr/>
        <a:lstStyle/>
        <a:p>
          <a:endParaRPr lang="en-US"/>
        </a:p>
      </dgm:t>
    </dgm:pt>
    <dgm:pt modelId="{734D4BFD-3AB6-4570-BC1F-F3ED5FB56447}" type="sibTrans" cxnId="{2C8C2CC7-6E36-4FDB-B82C-AC189ED97651}">
      <dgm:prSet/>
      <dgm:spPr/>
      <dgm:t>
        <a:bodyPr/>
        <a:lstStyle/>
        <a:p>
          <a:endParaRPr lang="en-US"/>
        </a:p>
      </dgm:t>
    </dgm:pt>
    <dgm:pt modelId="{525A0293-7369-42F9-9211-DCC5811473D2}">
      <dgm:prSet phldrT="[Text]" custT="1"/>
      <dgm:spPr>
        <a:solidFill>
          <a:srgbClr val="FF3300"/>
        </a:solidFill>
      </dgm:spPr>
      <dgm:t>
        <a:bodyPr/>
        <a:lstStyle/>
        <a:p>
          <a:endParaRPr lang="en-US" sz="1800" u="sng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800" u="sng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8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2000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Brainstem: Survival</a:t>
          </a:r>
        </a:p>
        <a:p>
          <a:endParaRPr lang="en-US" sz="1800" u="sng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400" b="1" u="none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Toxic Stress</a:t>
          </a:r>
          <a:endParaRPr lang="en-US" sz="2400" b="1" u="sng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800" u="sng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800" b="1" u="none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50-60%</a:t>
          </a:r>
        </a:p>
        <a:p>
          <a:r>
            <a:rPr lang="en-US" sz="18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1200" u="sng" dirty="0" smtClean="0"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200" dirty="0" smtClean="0">
            <a:effectLst/>
            <a:latin typeface="Calibri"/>
            <a:ea typeface="Calibri"/>
            <a:cs typeface="Times New Roman"/>
          </a:endParaRPr>
        </a:p>
        <a:p>
          <a:r>
            <a:rPr lang="en-US" sz="1600" i="1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                                  </a:t>
          </a:r>
        </a:p>
        <a:p>
          <a:r>
            <a:rPr lang="en-US" sz="1600" i="1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600" u="sng" dirty="0" smtClean="0">
            <a:solidFill>
              <a:schemeClr val="tx1"/>
            </a:solidFill>
          </a:endParaRPr>
        </a:p>
        <a:p>
          <a:endParaRPr lang="en-US" sz="1100" u="sng" dirty="0" smtClean="0"/>
        </a:p>
        <a:p>
          <a:r>
            <a:rPr lang="en-US" sz="1100" u="sng" dirty="0" smtClean="0"/>
            <a:t> </a:t>
          </a:r>
          <a:endParaRPr lang="en-US" sz="1100" dirty="0"/>
        </a:p>
      </dgm:t>
    </dgm:pt>
    <dgm:pt modelId="{B4AF7792-300B-49FE-9BE4-09BCDB7D7A06}" type="parTrans" cxnId="{96D2426B-C9DF-49C9-A009-E3D83400DE37}">
      <dgm:prSet/>
      <dgm:spPr/>
      <dgm:t>
        <a:bodyPr/>
        <a:lstStyle/>
        <a:p>
          <a:endParaRPr lang="en-US"/>
        </a:p>
      </dgm:t>
    </dgm:pt>
    <dgm:pt modelId="{79FBD186-4017-4FE1-A78B-B3CD9690C7AA}" type="sibTrans" cxnId="{96D2426B-C9DF-49C9-A009-E3D83400DE37}">
      <dgm:prSet/>
      <dgm:spPr/>
      <dgm:t>
        <a:bodyPr/>
        <a:lstStyle/>
        <a:p>
          <a:endParaRPr lang="en-US"/>
        </a:p>
      </dgm:t>
    </dgm:pt>
    <dgm:pt modelId="{5D89807D-6D18-413F-8E1F-CA343F9C8D2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800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800" dirty="0" smtClean="0">
              <a:solidFill>
                <a:schemeClr val="bg1"/>
              </a:solidFill>
            </a:rPr>
            <a:t>10-20 %</a:t>
          </a:r>
          <a:endParaRPr lang="en-US" sz="1800" dirty="0">
            <a:solidFill>
              <a:schemeClr val="bg1"/>
            </a:solidFill>
          </a:endParaRPr>
        </a:p>
      </dgm:t>
    </dgm:pt>
    <dgm:pt modelId="{58E94106-6F25-4C27-95A9-803B9711221D}" type="sibTrans" cxnId="{420A5C4C-A78F-4FDE-85EE-9025AF46F459}">
      <dgm:prSet/>
      <dgm:spPr/>
      <dgm:t>
        <a:bodyPr/>
        <a:lstStyle/>
        <a:p>
          <a:endParaRPr lang="en-US"/>
        </a:p>
      </dgm:t>
    </dgm:pt>
    <dgm:pt modelId="{BF91ED3F-A3A1-4F04-B52F-93721D3364A8}" type="parTrans" cxnId="{420A5C4C-A78F-4FDE-85EE-9025AF46F459}">
      <dgm:prSet/>
      <dgm:spPr/>
      <dgm:t>
        <a:bodyPr/>
        <a:lstStyle/>
        <a:p>
          <a:endParaRPr lang="en-US"/>
        </a:p>
      </dgm:t>
    </dgm:pt>
    <dgm:pt modelId="{60F31C3E-695D-42DE-B143-5B68C2C83940}" type="pres">
      <dgm:prSet presAssocID="{1386BD9D-9030-4EAF-8805-DBD3BAF5B25A}" presName="Name0" presStyleCnt="0">
        <dgm:presLayoutVars>
          <dgm:dir/>
          <dgm:animLvl val="lvl"/>
          <dgm:resizeHandles val="exact"/>
        </dgm:presLayoutVars>
      </dgm:prSet>
      <dgm:spPr/>
    </dgm:pt>
    <dgm:pt modelId="{4C601941-2D6B-4EF2-B6FE-8FD9026128CD}" type="pres">
      <dgm:prSet presAssocID="{5D89807D-6D18-413F-8E1F-CA343F9C8D25}" presName="Name8" presStyleCnt="0"/>
      <dgm:spPr/>
    </dgm:pt>
    <dgm:pt modelId="{DC7286B0-A382-4108-A19E-E7110C54F7BB}" type="pres">
      <dgm:prSet presAssocID="{5D89807D-6D18-413F-8E1F-CA343F9C8D25}" presName="level" presStyleLbl="node1" presStyleIdx="0" presStyleCnt="3" custScaleY="4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5D604-EE22-4B8D-9080-8624437ED6CA}" type="pres">
      <dgm:prSet presAssocID="{5D89807D-6D18-413F-8E1F-CA343F9C8D2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812721-FF86-4492-85A6-514E2FCC9E17}" type="pres">
      <dgm:prSet presAssocID="{519387CC-79B5-47D3-B4C4-F94C2042D086}" presName="Name8" presStyleCnt="0"/>
      <dgm:spPr/>
    </dgm:pt>
    <dgm:pt modelId="{67090A42-06F4-42D1-BA68-9A32C3B3DAAA}" type="pres">
      <dgm:prSet presAssocID="{519387CC-79B5-47D3-B4C4-F94C2042D086}" presName="level" presStyleLbl="node1" presStyleIdx="1" presStyleCnt="3" custScaleY="78332" custLinFactNeighborX="0" custLinFactNeighborY="120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E4E121-BDBE-4E95-811E-0FA8A7FEDA71}" type="pres">
      <dgm:prSet presAssocID="{519387CC-79B5-47D3-B4C4-F94C2042D08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3FF62D-7DD6-42BF-BE8F-D24B36DF5083}" type="pres">
      <dgm:prSet presAssocID="{525A0293-7369-42F9-9211-DCC5811473D2}" presName="Name8" presStyleCnt="0"/>
      <dgm:spPr/>
    </dgm:pt>
    <dgm:pt modelId="{C55ECE96-DD8E-4344-8F57-C1909A6268DC}" type="pres">
      <dgm:prSet presAssocID="{525A0293-7369-42F9-9211-DCC5811473D2}" presName="level" presStyleLbl="node1" presStyleIdx="2" presStyleCnt="3" custScaleX="100000" custScaleY="284061" custLinFactNeighborY="361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4B2BE-CC7C-4B85-9EC6-9D57E1C7A322}" type="pres">
      <dgm:prSet presAssocID="{525A0293-7369-42F9-9211-DCC5811473D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D2426B-C9DF-49C9-A009-E3D83400DE37}" srcId="{1386BD9D-9030-4EAF-8805-DBD3BAF5B25A}" destId="{525A0293-7369-42F9-9211-DCC5811473D2}" srcOrd="2" destOrd="0" parTransId="{B4AF7792-300B-49FE-9BE4-09BCDB7D7A06}" sibTransId="{79FBD186-4017-4FE1-A78B-B3CD9690C7AA}"/>
    <dgm:cxn modelId="{420A5C4C-A78F-4FDE-85EE-9025AF46F459}" srcId="{1386BD9D-9030-4EAF-8805-DBD3BAF5B25A}" destId="{5D89807D-6D18-413F-8E1F-CA343F9C8D25}" srcOrd="0" destOrd="0" parTransId="{BF91ED3F-A3A1-4F04-B52F-93721D3364A8}" sibTransId="{58E94106-6F25-4C27-95A9-803B9711221D}"/>
    <dgm:cxn modelId="{2C0E33C3-3F80-42B9-BC22-A64BEBCC3F1F}" type="presOf" srcId="{525A0293-7369-42F9-9211-DCC5811473D2}" destId="{C55ECE96-DD8E-4344-8F57-C1909A6268DC}" srcOrd="0" destOrd="0" presId="urn:microsoft.com/office/officeart/2005/8/layout/pyramid3"/>
    <dgm:cxn modelId="{20F1D64E-B000-4BA3-BE97-7591914368AC}" type="presOf" srcId="{1386BD9D-9030-4EAF-8805-DBD3BAF5B25A}" destId="{60F31C3E-695D-42DE-B143-5B68C2C83940}" srcOrd="0" destOrd="0" presId="urn:microsoft.com/office/officeart/2005/8/layout/pyramid3"/>
    <dgm:cxn modelId="{2BDD83D1-1CF6-4232-B183-8B53F0D4783F}" type="presOf" srcId="{5D89807D-6D18-413F-8E1F-CA343F9C8D25}" destId="{83C5D604-EE22-4B8D-9080-8624437ED6CA}" srcOrd="1" destOrd="0" presId="urn:microsoft.com/office/officeart/2005/8/layout/pyramid3"/>
    <dgm:cxn modelId="{4EC6AB92-93F2-4F72-80A6-7B5738806C8D}" type="presOf" srcId="{5D89807D-6D18-413F-8E1F-CA343F9C8D25}" destId="{DC7286B0-A382-4108-A19E-E7110C54F7BB}" srcOrd="0" destOrd="0" presId="urn:microsoft.com/office/officeart/2005/8/layout/pyramid3"/>
    <dgm:cxn modelId="{2C8C2CC7-6E36-4FDB-B82C-AC189ED97651}" srcId="{1386BD9D-9030-4EAF-8805-DBD3BAF5B25A}" destId="{519387CC-79B5-47D3-B4C4-F94C2042D086}" srcOrd="1" destOrd="0" parTransId="{C0A003CC-23F0-4535-9A9C-CD6EC7BFEA34}" sibTransId="{734D4BFD-3AB6-4570-BC1F-F3ED5FB56447}"/>
    <dgm:cxn modelId="{F3BD8E26-8EC6-42CF-B85E-334AE59E4504}" type="presOf" srcId="{519387CC-79B5-47D3-B4C4-F94C2042D086}" destId="{67090A42-06F4-42D1-BA68-9A32C3B3DAAA}" srcOrd="0" destOrd="0" presId="urn:microsoft.com/office/officeart/2005/8/layout/pyramid3"/>
    <dgm:cxn modelId="{121697D6-F4EE-450F-A035-66D5448EB709}" type="presOf" srcId="{519387CC-79B5-47D3-B4C4-F94C2042D086}" destId="{37E4E121-BDBE-4E95-811E-0FA8A7FEDA71}" srcOrd="1" destOrd="0" presId="urn:microsoft.com/office/officeart/2005/8/layout/pyramid3"/>
    <dgm:cxn modelId="{AADBBBFE-3615-4DFA-BF13-4434C0CD57FA}" type="presOf" srcId="{525A0293-7369-42F9-9211-DCC5811473D2}" destId="{A484B2BE-CC7C-4B85-9EC6-9D57E1C7A322}" srcOrd="1" destOrd="0" presId="urn:microsoft.com/office/officeart/2005/8/layout/pyramid3"/>
    <dgm:cxn modelId="{FE5D4D8C-9E9F-4223-B4C0-83DA3CD90322}" type="presParOf" srcId="{60F31C3E-695D-42DE-B143-5B68C2C83940}" destId="{4C601941-2D6B-4EF2-B6FE-8FD9026128CD}" srcOrd="0" destOrd="0" presId="urn:microsoft.com/office/officeart/2005/8/layout/pyramid3"/>
    <dgm:cxn modelId="{8FC38E2B-0C63-4613-8BDF-06414871C90E}" type="presParOf" srcId="{4C601941-2D6B-4EF2-B6FE-8FD9026128CD}" destId="{DC7286B0-A382-4108-A19E-E7110C54F7BB}" srcOrd="0" destOrd="0" presId="urn:microsoft.com/office/officeart/2005/8/layout/pyramid3"/>
    <dgm:cxn modelId="{0F12A0C9-E6B6-41F7-A7F6-EA26A289246C}" type="presParOf" srcId="{4C601941-2D6B-4EF2-B6FE-8FD9026128CD}" destId="{83C5D604-EE22-4B8D-9080-8624437ED6CA}" srcOrd="1" destOrd="0" presId="urn:microsoft.com/office/officeart/2005/8/layout/pyramid3"/>
    <dgm:cxn modelId="{39EF6F67-2E28-47A6-BFBC-02936E93B477}" type="presParOf" srcId="{60F31C3E-695D-42DE-B143-5B68C2C83940}" destId="{4D812721-FF86-4492-85A6-514E2FCC9E17}" srcOrd="1" destOrd="0" presId="urn:microsoft.com/office/officeart/2005/8/layout/pyramid3"/>
    <dgm:cxn modelId="{B340EC1B-E8DB-4E69-8EA7-3BD2F8BFD174}" type="presParOf" srcId="{4D812721-FF86-4492-85A6-514E2FCC9E17}" destId="{67090A42-06F4-42D1-BA68-9A32C3B3DAAA}" srcOrd="0" destOrd="0" presId="urn:microsoft.com/office/officeart/2005/8/layout/pyramid3"/>
    <dgm:cxn modelId="{24B733E9-116A-45D0-BDF2-A0098F39B525}" type="presParOf" srcId="{4D812721-FF86-4492-85A6-514E2FCC9E17}" destId="{37E4E121-BDBE-4E95-811E-0FA8A7FEDA71}" srcOrd="1" destOrd="0" presId="urn:microsoft.com/office/officeart/2005/8/layout/pyramid3"/>
    <dgm:cxn modelId="{E71723DD-1B1A-4827-9293-6B3416339165}" type="presParOf" srcId="{60F31C3E-695D-42DE-B143-5B68C2C83940}" destId="{ED3FF62D-7DD6-42BF-BE8F-D24B36DF5083}" srcOrd="2" destOrd="0" presId="urn:microsoft.com/office/officeart/2005/8/layout/pyramid3"/>
    <dgm:cxn modelId="{4C25D282-6882-4829-A4B2-445CD4A5A490}" type="presParOf" srcId="{ED3FF62D-7DD6-42BF-BE8F-D24B36DF5083}" destId="{C55ECE96-DD8E-4344-8F57-C1909A6268DC}" srcOrd="0" destOrd="0" presId="urn:microsoft.com/office/officeart/2005/8/layout/pyramid3"/>
    <dgm:cxn modelId="{51A09218-FC67-42CD-BDBB-82E9DE2F607C}" type="presParOf" srcId="{ED3FF62D-7DD6-42BF-BE8F-D24B36DF5083}" destId="{A484B2BE-CC7C-4B85-9EC6-9D57E1C7A322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EABAE-78BD-4638-B919-B7582BEA1962}">
      <dsp:nvSpPr>
        <dsp:cNvPr id="0" name=""/>
        <dsp:cNvSpPr/>
      </dsp:nvSpPr>
      <dsp:spPr>
        <a:xfrm>
          <a:off x="2560197" y="0"/>
          <a:ext cx="2479576" cy="1931463"/>
        </a:xfrm>
        <a:prstGeom prst="trapezoid">
          <a:avLst>
            <a:gd name="adj" fmla="val 64189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Tertiary or clinical population: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Intensive</a:t>
          </a:r>
          <a:r>
            <a:rPr lang="en-US" sz="2000" kern="1200" dirty="0" smtClean="0"/>
            <a:t>: </a:t>
          </a:r>
          <a:endParaRPr lang="en-US" sz="2000" kern="1200" dirty="0"/>
        </a:p>
      </dsp:txBody>
      <dsp:txXfrm>
        <a:off x="2560197" y="0"/>
        <a:ext cx="2479576" cy="1931463"/>
      </dsp:txXfrm>
    </dsp:sp>
    <dsp:sp modelId="{0E2A6E1B-CBE3-43B1-8448-FF7F341D495B}">
      <dsp:nvSpPr>
        <dsp:cNvPr id="0" name=""/>
        <dsp:cNvSpPr/>
      </dsp:nvSpPr>
      <dsp:spPr>
        <a:xfrm>
          <a:off x="1610676" y="1931463"/>
          <a:ext cx="4378618" cy="1479256"/>
        </a:xfrm>
        <a:prstGeom prst="trapezoid">
          <a:avLst>
            <a:gd name="adj" fmla="val 64189"/>
          </a:avLst>
        </a:prstGeom>
        <a:gradFill rotWithShape="0">
          <a:gsLst>
            <a:gs pos="0">
              <a:schemeClr val="accent1">
                <a:shade val="80000"/>
                <a:hueOff val="-187003"/>
                <a:satOff val="-5029"/>
                <a:lumOff val="13748"/>
                <a:alphaOff val="0"/>
                <a:tint val="96000"/>
                <a:lumMod val="104000"/>
              </a:schemeClr>
            </a:gs>
            <a:gs pos="100000">
              <a:schemeClr val="accent1">
                <a:shade val="80000"/>
                <a:hueOff val="-187003"/>
                <a:satOff val="-5029"/>
                <a:lumOff val="13748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Secondary or </a:t>
          </a:r>
          <a:r>
            <a:rPr lang="en-US" sz="2400" b="1" u="sng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Targeted</a:t>
          </a:r>
          <a:r>
            <a:rPr lang="en-US" sz="2400" kern="1200" dirty="0" smtClean="0"/>
            <a:t> intervention: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At-risk &amp; Sx </a:t>
          </a:r>
          <a:endParaRPr lang="en-US" sz="2400" kern="1200" dirty="0"/>
        </a:p>
      </dsp:txBody>
      <dsp:txXfrm>
        <a:off x="2376935" y="1931463"/>
        <a:ext cx="2846101" cy="1479256"/>
      </dsp:txXfrm>
    </dsp:sp>
    <dsp:sp modelId="{FF88FFA0-4482-4D9E-BAF4-9E78793983E3}">
      <dsp:nvSpPr>
        <dsp:cNvPr id="0" name=""/>
        <dsp:cNvSpPr/>
      </dsp:nvSpPr>
      <dsp:spPr>
        <a:xfrm>
          <a:off x="0" y="3410719"/>
          <a:ext cx="7599972" cy="2509270"/>
        </a:xfrm>
        <a:prstGeom prst="trapezoid">
          <a:avLst>
            <a:gd name="adj" fmla="val 64189"/>
          </a:avLst>
        </a:prstGeom>
        <a:gradFill rotWithShape="0">
          <a:gsLst>
            <a:gs pos="0">
              <a:schemeClr val="accent1">
                <a:shade val="80000"/>
                <a:hueOff val="-374007"/>
                <a:satOff val="-10058"/>
                <a:lumOff val="27495"/>
                <a:alphaOff val="0"/>
                <a:tint val="96000"/>
                <a:lumMod val="104000"/>
              </a:schemeClr>
            </a:gs>
            <a:gs pos="100000">
              <a:schemeClr val="accent1">
                <a:shade val="80000"/>
                <a:hueOff val="-374007"/>
                <a:satOff val="-10058"/>
                <a:lumOff val="27495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2">
                  <a:lumMod val="90000"/>
                  <a:lumOff val="10000"/>
                </a:schemeClr>
              </a:solidFill>
            </a:rPr>
            <a:t>Primary Prevention/ </a:t>
          </a:r>
          <a:r>
            <a:rPr lang="en-US" sz="2400" b="1" u="sng" kern="1200" dirty="0" smtClean="0">
              <a:solidFill>
                <a:schemeClr val="bg2">
                  <a:lumMod val="90000"/>
                  <a:lumOff val="10000"/>
                </a:schemeClr>
              </a:solidFill>
            </a:rPr>
            <a:t>Universal</a:t>
          </a:r>
          <a:r>
            <a:rPr lang="en-US" sz="2400" kern="1200" dirty="0" smtClean="0">
              <a:solidFill>
                <a:schemeClr val="bg2">
                  <a:lumMod val="90000"/>
                  <a:lumOff val="10000"/>
                </a:schemeClr>
              </a:solidFill>
            </a:rPr>
            <a:t> Precautions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2">
                  <a:lumMod val="90000"/>
                  <a:lumOff val="10000"/>
                </a:schemeClr>
              </a:solidFill>
            </a:rPr>
            <a:t>“Everyone is at risk” </a:t>
          </a:r>
          <a:endParaRPr lang="en-US" sz="2400" kern="1200" dirty="0">
            <a:solidFill>
              <a:schemeClr val="bg2">
                <a:lumMod val="90000"/>
                <a:lumOff val="10000"/>
              </a:schemeClr>
            </a:solidFill>
          </a:endParaRPr>
        </a:p>
      </dsp:txBody>
      <dsp:txXfrm>
        <a:off x="1329995" y="3410719"/>
        <a:ext cx="4939981" cy="25092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286B0-A382-4108-A19E-E7110C54F7BB}">
      <dsp:nvSpPr>
        <dsp:cNvPr id="0" name=""/>
        <dsp:cNvSpPr/>
      </dsp:nvSpPr>
      <dsp:spPr>
        <a:xfrm rot="10800000">
          <a:off x="0" y="0"/>
          <a:ext cx="8534400" cy="3624099"/>
        </a:xfrm>
        <a:prstGeom prst="trapezoid">
          <a:avLst>
            <a:gd name="adj" fmla="val 69666"/>
          </a:avLst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Neocortex:  Logic &amp; Reason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u="none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(optimized)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u="none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50-60%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0" u="none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sng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none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none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sng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</a:t>
          </a:r>
          <a:endParaRPr lang="en-US" sz="1800" kern="1200" dirty="0">
            <a:solidFill>
              <a:srgbClr val="FF0000"/>
            </a:solidFill>
          </a:endParaRPr>
        </a:p>
      </dsp:txBody>
      <dsp:txXfrm rot="-10800000">
        <a:off x="1493519" y="0"/>
        <a:ext cx="5547360" cy="3624099"/>
      </dsp:txXfrm>
    </dsp:sp>
    <dsp:sp modelId="{67090A42-06F4-42D1-BA68-9A32C3B3DAAA}">
      <dsp:nvSpPr>
        <dsp:cNvPr id="0" name=""/>
        <dsp:cNvSpPr/>
      </dsp:nvSpPr>
      <dsp:spPr>
        <a:xfrm rot="10800000">
          <a:off x="2524760" y="3639168"/>
          <a:ext cx="3484879" cy="1250569"/>
        </a:xfrm>
        <a:prstGeom prst="trapezoid">
          <a:avLst>
            <a:gd name="adj" fmla="val 69666"/>
          </a:avLst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/>
            <a:t> </a:t>
          </a:r>
          <a:endParaRPr lang="en-US" sz="2000" i="1" kern="1200" dirty="0">
            <a:solidFill>
              <a:srgbClr val="FF0000"/>
            </a:solidFill>
          </a:endParaRPr>
        </a:p>
      </dsp:txBody>
      <dsp:txXfrm rot="-10800000">
        <a:off x="3134614" y="3639168"/>
        <a:ext cx="2265171" cy="1250569"/>
      </dsp:txXfrm>
    </dsp:sp>
    <dsp:sp modelId="{C55ECE96-DD8E-4344-8F57-C1909A6268DC}">
      <dsp:nvSpPr>
        <dsp:cNvPr id="0" name=""/>
        <dsp:cNvSpPr/>
      </dsp:nvSpPr>
      <dsp:spPr>
        <a:xfrm rot="10800000">
          <a:off x="3395980" y="4874668"/>
          <a:ext cx="1742439" cy="1250569"/>
        </a:xfrm>
        <a:prstGeom prst="trapezoid">
          <a:avLst>
            <a:gd name="adj" fmla="val 69666"/>
          </a:avLst>
        </a:prstGeom>
        <a:solidFill>
          <a:srgbClr val="FF33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/>
            <a:t> </a:t>
          </a:r>
          <a:endParaRPr lang="en-US" sz="1200" kern="1200" dirty="0" smtClean="0">
            <a:effectLst/>
            <a:latin typeface="Calibri"/>
            <a:ea typeface="Calibri"/>
            <a:cs typeface="Times New Roman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                               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600" u="sng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u="sng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u="sng" kern="1200" dirty="0" smtClean="0"/>
            <a:t> </a:t>
          </a:r>
          <a:endParaRPr lang="en-US" sz="1100" kern="1200" dirty="0"/>
        </a:p>
      </dsp:txBody>
      <dsp:txXfrm rot="-10800000">
        <a:off x="3395980" y="4874668"/>
        <a:ext cx="1742439" cy="125056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286B0-A382-4108-A19E-E7110C54F7BB}">
      <dsp:nvSpPr>
        <dsp:cNvPr id="0" name=""/>
        <dsp:cNvSpPr/>
      </dsp:nvSpPr>
      <dsp:spPr>
        <a:xfrm rot="10800000">
          <a:off x="0" y="0"/>
          <a:ext cx="8184357" cy="733254"/>
        </a:xfrm>
        <a:prstGeom prst="trapezoid">
          <a:avLst>
            <a:gd name="adj" fmla="val 70262"/>
          </a:avLst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30-40% </a:t>
          </a:r>
          <a:endParaRPr lang="en-US" sz="1800" kern="1200" dirty="0">
            <a:solidFill>
              <a:srgbClr val="FF0000"/>
            </a:solidFill>
          </a:endParaRPr>
        </a:p>
      </dsp:txBody>
      <dsp:txXfrm rot="-10800000">
        <a:off x="1432262" y="0"/>
        <a:ext cx="5319832" cy="733254"/>
      </dsp:txXfrm>
    </dsp:sp>
    <dsp:sp modelId="{67090A42-06F4-42D1-BA68-9A32C3B3DAAA}">
      <dsp:nvSpPr>
        <dsp:cNvPr id="0" name=""/>
        <dsp:cNvSpPr/>
      </dsp:nvSpPr>
      <dsp:spPr>
        <a:xfrm rot="10800000">
          <a:off x="515195" y="724289"/>
          <a:ext cx="7153965" cy="3534486"/>
        </a:xfrm>
        <a:prstGeom prst="trapezoid">
          <a:avLst>
            <a:gd name="adj" fmla="val 70262"/>
          </a:avLst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u="sng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>
              <a:solidFill>
                <a:schemeClr val="tx1"/>
              </a:solidFill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>
              <a:solidFill>
                <a:srgbClr val="FF0000"/>
              </a:solidFill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 smtClean="0">
            <a:solidFill>
              <a:srgbClr val="FF00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 smtClean="0">
            <a:solidFill>
              <a:srgbClr val="FF00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>
            <a:solidFill>
              <a:srgbClr val="FF0000"/>
            </a:solidFill>
          </a:endParaRPr>
        </a:p>
      </dsp:txBody>
      <dsp:txXfrm rot="-10800000">
        <a:off x="1767139" y="724289"/>
        <a:ext cx="4650077" cy="3534486"/>
      </dsp:txXfrm>
    </dsp:sp>
    <dsp:sp modelId="{C55ECE96-DD8E-4344-8F57-C1909A6268DC}">
      <dsp:nvSpPr>
        <dsp:cNvPr id="0" name=""/>
        <dsp:cNvSpPr/>
      </dsp:nvSpPr>
      <dsp:spPr>
        <a:xfrm rot="10800000">
          <a:off x="3010500" y="4267741"/>
          <a:ext cx="2187197" cy="1556468"/>
        </a:xfrm>
        <a:prstGeom prst="trapezoid">
          <a:avLst>
            <a:gd name="adj" fmla="val 70262"/>
          </a:avLst>
        </a:prstGeom>
        <a:solidFill>
          <a:srgbClr val="FF33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u="sng" kern="1200" dirty="0" smtClean="0"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200" kern="1200" dirty="0" smtClean="0">
            <a:effectLst/>
            <a:latin typeface="Calibri"/>
            <a:ea typeface="Calibri"/>
            <a:cs typeface="Times New Roman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                               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600" u="sng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u="sng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u="sng" kern="1200" dirty="0" smtClean="0"/>
            <a:t> 20-30</a:t>
          </a:r>
          <a:endParaRPr lang="en-US" sz="1100" kern="1200" dirty="0"/>
        </a:p>
      </dsp:txBody>
      <dsp:txXfrm rot="-10800000">
        <a:off x="3010500" y="4267741"/>
        <a:ext cx="2187197" cy="155646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286B0-A382-4108-A19E-E7110C54F7BB}">
      <dsp:nvSpPr>
        <dsp:cNvPr id="0" name=""/>
        <dsp:cNvSpPr/>
      </dsp:nvSpPr>
      <dsp:spPr>
        <a:xfrm rot="10800000">
          <a:off x="0" y="0"/>
          <a:ext cx="11379200" cy="848174"/>
        </a:xfrm>
        <a:prstGeom prst="trapezoid">
          <a:avLst>
            <a:gd name="adj" fmla="val 93333"/>
          </a:avLst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Neocortex:  Logic &amp; Reason</a:t>
          </a:r>
          <a:endParaRPr lang="en-US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solidFill>
              <a:srgbClr val="FF0000"/>
            </a:solidFill>
          </a:endParaRPr>
        </a:p>
      </dsp:txBody>
      <dsp:txXfrm rot="-10800000">
        <a:off x="1991359" y="0"/>
        <a:ext cx="7396480" cy="848174"/>
      </dsp:txXfrm>
    </dsp:sp>
    <dsp:sp modelId="{67090A42-06F4-42D1-BA68-9A32C3B3DAAA}">
      <dsp:nvSpPr>
        <dsp:cNvPr id="0" name=""/>
        <dsp:cNvSpPr/>
      </dsp:nvSpPr>
      <dsp:spPr>
        <a:xfrm rot="10800000">
          <a:off x="791629" y="873725"/>
          <a:ext cx="9795940" cy="937254"/>
        </a:xfrm>
        <a:prstGeom prst="trapezoid">
          <a:avLst>
            <a:gd name="adj" fmla="val 93333"/>
          </a:avLst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Limbic:  Relationship &amp; Emotions: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>
            <a:solidFill>
              <a:srgbClr val="FF0000"/>
            </a:solidFill>
          </a:endParaRPr>
        </a:p>
      </dsp:txBody>
      <dsp:txXfrm rot="-10800000">
        <a:off x="2505919" y="873725"/>
        <a:ext cx="6367361" cy="937254"/>
      </dsp:txXfrm>
    </dsp:sp>
    <dsp:sp modelId="{C55ECE96-DD8E-4344-8F57-C1909A6268DC}">
      <dsp:nvSpPr>
        <dsp:cNvPr id="0" name=""/>
        <dsp:cNvSpPr/>
      </dsp:nvSpPr>
      <dsp:spPr>
        <a:xfrm rot="10800000">
          <a:off x="1666400" y="1785428"/>
          <a:ext cx="8046399" cy="4310571"/>
        </a:xfrm>
        <a:prstGeom prst="trapezoid">
          <a:avLst>
            <a:gd name="adj" fmla="val 93333"/>
          </a:avLst>
        </a:prstGeom>
        <a:solidFill>
          <a:srgbClr val="FF33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Reptilian: Survival (50%)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sng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sng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sng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sng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u="sng" kern="1200" dirty="0" smtClean="0"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200" kern="1200" dirty="0" smtClean="0">
            <a:effectLst/>
            <a:latin typeface="Calibri"/>
            <a:ea typeface="Calibri"/>
            <a:cs typeface="Times New Roman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                               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600" u="sng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u="sng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u="sng" kern="1200" dirty="0" smtClean="0"/>
            <a:t> </a:t>
          </a:r>
          <a:endParaRPr lang="en-US" sz="1100" kern="1200" dirty="0"/>
        </a:p>
      </dsp:txBody>
      <dsp:txXfrm rot="-10800000">
        <a:off x="1666400" y="1785428"/>
        <a:ext cx="8046399" cy="431057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C8B6E-8715-4CD2-8E50-4EF8B5CAAA2C}">
      <dsp:nvSpPr>
        <dsp:cNvPr id="0" name=""/>
        <dsp:cNvSpPr/>
      </dsp:nvSpPr>
      <dsp:spPr>
        <a:xfrm>
          <a:off x="0" y="0"/>
          <a:ext cx="10654746" cy="5777286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#1 Physiology: Body &amp; Brain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Developmental Interventions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0" y="2310914"/>
        <a:ext cx="10654746" cy="2310914"/>
      </dsp:txXfrm>
    </dsp:sp>
    <dsp:sp modelId="{B8F04951-6DEC-4AB6-961D-607E56A85520}">
      <dsp:nvSpPr>
        <dsp:cNvPr id="0" name=""/>
        <dsp:cNvSpPr/>
      </dsp:nvSpPr>
      <dsp:spPr>
        <a:xfrm>
          <a:off x="4595459" y="210448"/>
          <a:ext cx="1463827" cy="15386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FD0F4-6A9F-452C-8BA2-632EA9F52580}">
      <dsp:nvSpPr>
        <dsp:cNvPr id="0" name=""/>
        <dsp:cNvSpPr/>
      </dsp:nvSpPr>
      <dsp:spPr>
        <a:xfrm flipV="1">
          <a:off x="10563290" y="5416477"/>
          <a:ext cx="91456" cy="117631"/>
        </a:xfrm>
        <a:prstGeom prst="left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C8B6E-8715-4CD2-8E50-4EF8B5CAAA2C}">
      <dsp:nvSpPr>
        <dsp:cNvPr id="0" name=""/>
        <dsp:cNvSpPr/>
      </dsp:nvSpPr>
      <dsp:spPr>
        <a:xfrm>
          <a:off x="4422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#1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Physiology: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Body &amp; Brain</a:t>
          </a:r>
          <a:endParaRPr lang="en-US" sz="1700" kern="1200" dirty="0"/>
        </a:p>
      </dsp:txBody>
      <dsp:txXfrm>
        <a:off x="4422" y="1764040"/>
        <a:ext cx="1482716" cy="1764040"/>
      </dsp:txXfrm>
    </dsp:sp>
    <dsp:sp modelId="{B8F04951-6DEC-4AB6-961D-607E56A85520}">
      <dsp:nvSpPr>
        <dsp:cNvPr id="0" name=""/>
        <dsp:cNvSpPr/>
      </dsp:nvSpPr>
      <dsp:spPr>
        <a:xfrm>
          <a:off x="48903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B74ED-191D-4EDE-BD98-454F7916CE44}">
      <dsp:nvSpPr>
        <dsp:cNvPr id="0" name=""/>
        <dsp:cNvSpPr/>
      </dsp:nvSpPr>
      <dsp:spPr>
        <a:xfrm>
          <a:off x="1531619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42980"/>
            <a:satOff val="223"/>
            <a:lumOff val="11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#2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Attachment &amp; Relationships </a:t>
          </a:r>
          <a:endParaRPr lang="en-US" sz="1700" kern="1200" dirty="0"/>
        </a:p>
      </dsp:txBody>
      <dsp:txXfrm>
        <a:off x="1531619" y="1764040"/>
        <a:ext cx="1482716" cy="1764040"/>
      </dsp:txXfrm>
    </dsp:sp>
    <dsp:sp modelId="{F5852AFF-75A2-44FE-ABB2-2AB2CBB8C8C8}">
      <dsp:nvSpPr>
        <dsp:cNvPr id="0" name=""/>
        <dsp:cNvSpPr/>
      </dsp:nvSpPr>
      <dsp:spPr>
        <a:xfrm>
          <a:off x="1576101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D0A30-E144-4349-9C9B-74F4E46654F9}">
      <dsp:nvSpPr>
        <dsp:cNvPr id="0" name=""/>
        <dsp:cNvSpPr/>
      </dsp:nvSpPr>
      <dsp:spPr>
        <a:xfrm>
          <a:off x="3058817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85959"/>
            <a:satOff val="446"/>
            <a:lumOff val="2218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#3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Emotion Regulation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3058817" y="1764040"/>
        <a:ext cx="1482716" cy="1764040"/>
      </dsp:txXfrm>
    </dsp:sp>
    <dsp:sp modelId="{C76DE257-584E-42AD-B0E3-0C6FD1348D86}">
      <dsp:nvSpPr>
        <dsp:cNvPr id="0" name=""/>
        <dsp:cNvSpPr/>
      </dsp:nvSpPr>
      <dsp:spPr>
        <a:xfrm>
          <a:off x="3103299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810D7-6057-472D-892E-5F9DC3E00DB5}">
      <dsp:nvSpPr>
        <dsp:cNvPr id="0" name=""/>
        <dsp:cNvSpPr/>
      </dsp:nvSpPr>
      <dsp:spPr>
        <a:xfrm>
          <a:off x="4586015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128939"/>
            <a:satOff val="669"/>
            <a:lumOff val="3327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#4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Cognition &amp; Learning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4586015" y="1764040"/>
        <a:ext cx="1482716" cy="1764040"/>
      </dsp:txXfrm>
    </dsp:sp>
    <dsp:sp modelId="{3227D62E-1DFB-4B62-8A0C-A826574924ED}">
      <dsp:nvSpPr>
        <dsp:cNvPr id="0" name=""/>
        <dsp:cNvSpPr/>
      </dsp:nvSpPr>
      <dsp:spPr>
        <a:xfrm>
          <a:off x="4630496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CC0AA-12E3-4515-B945-F645C823B55D}">
      <dsp:nvSpPr>
        <dsp:cNvPr id="0" name=""/>
        <dsp:cNvSpPr/>
      </dsp:nvSpPr>
      <dsp:spPr>
        <a:xfrm>
          <a:off x="6113213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128939"/>
            <a:satOff val="669"/>
            <a:lumOff val="3327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#5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Behavioral Control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6113213" y="1764040"/>
        <a:ext cx="1482716" cy="1764040"/>
      </dsp:txXfrm>
    </dsp:sp>
    <dsp:sp modelId="{A7E6A0CD-6557-464D-AA89-B11766482961}">
      <dsp:nvSpPr>
        <dsp:cNvPr id="0" name=""/>
        <dsp:cNvSpPr/>
      </dsp:nvSpPr>
      <dsp:spPr>
        <a:xfrm>
          <a:off x="6157694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8AE2A8-D62C-4D7A-AF53-9BE2D0F316FF}">
      <dsp:nvSpPr>
        <dsp:cNvPr id="0" name=""/>
        <dsp:cNvSpPr/>
      </dsp:nvSpPr>
      <dsp:spPr>
        <a:xfrm>
          <a:off x="7640410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85959"/>
            <a:satOff val="446"/>
            <a:lumOff val="2218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#6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Dissociation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7640410" y="1764040"/>
        <a:ext cx="1482716" cy="1764040"/>
      </dsp:txXfrm>
    </dsp:sp>
    <dsp:sp modelId="{23ACBCD6-E0AB-4481-BDCD-6A69E449ED7C}">
      <dsp:nvSpPr>
        <dsp:cNvPr id="0" name=""/>
        <dsp:cNvSpPr/>
      </dsp:nvSpPr>
      <dsp:spPr>
        <a:xfrm>
          <a:off x="7684892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FD75B-1509-49DB-A8CA-530767E55EDD}">
      <dsp:nvSpPr>
        <dsp:cNvPr id="0" name=""/>
        <dsp:cNvSpPr/>
      </dsp:nvSpPr>
      <dsp:spPr>
        <a:xfrm>
          <a:off x="9167608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42980"/>
            <a:satOff val="223"/>
            <a:lumOff val="11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#7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Self-esteem &amp; Future Orientation </a:t>
          </a:r>
          <a:endParaRPr lang="en-US" sz="1700" kern="1200" dirty="0"/>
        </a:p>
      </dsp:txBody>
      <dsp:txXfrm>
        <a:off x="9167608" y="1764040"/>
        <a:ext cx="1482716" cy="1764040"/>
      </dsp:txXfrm>
    </dsp:sp>
    <dsp:sp modelId="{58E044FB-C4EC-4243-8CB4-D1AE67E736FD}">
      <dsp:nvSpPr>
        <dsp:cNvPr id="0" name=""/>
        <dsp:cNvSpPr/>
      </dsp:nvSpPr>
      <dsp:spPr>
        <a:xfrm>
          <a:off x="9212090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FD0F4-6A9F-452C-8BA2-632EA9F52580}">
      <dsp:nvSpPr>
        <dsp:cNvPr id="0" name=""/>
        <dsp:cNvSpPr/>
      </dsp:nvSpPr>
      <dsp:spPr>
        <a:xfrm flipV="1">
          <a:off x="5298309" y="4119434"/>
          <a:ext cx="58128" cy="120276"/>
        </a:xfrm>
        <a:prstGeom prst="left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B74ED-191D-4EDE-BD98-454F7916CE44}">
      <dsp:nvSpPr>
        <dsp:cNvPr id="0" name=""/>
        <dsp:cNvSpPr/>
      </dsp:nvSpPr>
      <dsp:spPr>
        <a:xfrm>
          <a:off x="0" y="0"/>
          <a:ext cx="11582400" cy="6136718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#2 Attachment &amp; Relationships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Developmental Injuries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 </a:t>
          </a:r>
          <a:endParaRPr lang="en-US" sz="2000" kern="1200" dirty="0"/>
        </a:p>
      </dsp:txBody>
      <dsp:txXfrm>
        <a:off x="0" y="2454687"/>
        <a:ext cx="11582400" cy="2454687"/>
      </dsp:txXfrm>
    </dsp:sp>
    <dsp:sp modelId="{F5852AFF-75A2-44FE-ABB2-2AB2CBB8C8C8}">
      <dsp:nvSpPr>
        <dsp:cNvPr id="0" name=""/>
        <dsp:cNvSpPr/>
      </dsp:nvSpPr>
      <dsp:spPr>
        <a:xfrm>
          <a:off x="4975117" y="126566"/>
          <a:ext cx="1632165" cy="158424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FD0F4-6A9F-452C-8BA2-632EA9F52580}">
      <dsp:nvSpPr>
        <dsp:cNvPr id="0" name=""/>
        <dsp:cNvSpPr/>
      </dsp:nvSpPr>
      <dsp:spPr>
        <a:xfrm flipV="1">
          <a:off x="5914221" y="5753461"/>
          <a:ext cx="99418" cy="124949"/>
        </a:xfrm>
        <a:prstGeom prst="left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B74ED-191D-4EDE-BD98-454F7916CE44}">
      <dsp:nvSpPr>
        <dsp:cNvPr id="0" name=""/>
        <dsp:cNvSpPr/>
      </dsp:nvSpPr>
      <dsp:spPr>
        <a:xfrm>
          <a:off x="0" y="0"/>
          <a:ext cx="11149781" cy="6015097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#2 Attachment &amp; Relationships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Developmental Interventions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 </a:t>
          </a:r>
          <a:endParaRPr lang="en-US" sz="2000" kern="1200" dirty="0"/>
        </a:p>
      </dsp:txBody>
      <dsp:txXfrm>
        <a:off x="0" y="2406038"/>
        <a:ext cx="11149781" cy="2406038"/>
      </dsp:txXfrm>
    </dsp:sp>
    <dsp:sp modelId="{F5852AFF-75A2-44FE-ABB2-2AB2CBB8C8C8}">
      <dsp:nvSpPr>
        <dsp:cNvPr id="0" name=""/>
        <dsp:cNvSpPr/>
      </dsp:nvSpPr>
      <dsp:spPr>
        <a:xfrm>
          <a:off x="4573376" y="121163"/>
          <a:ext cx="2003027" cy="200302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FD0F4-6A9F-452C-8BA2-632EA9F52580}">
      <dsp:nvSpPr>
        <dsp:cNvPr id="0" name=""/>
        <dsp:cNvSpPr/>
      </dsp:nvSpPr>
      <dsp:spPr>
        <a:xfrm>
          <a:off x="11101979" y="5612792"/>
          <a:ext cx="47801" cy="175761"/>
        </a:xfrm>
        <a:prstGeom prst="left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C8B6E-8715-4CD2-8E50-4EF8B5CAAA2C}">
      <dsp:nvSpPr>
        <dsp:cNvPr id="0" name=""/>
        <dsp:cNvSpPr/>
      </dsp:nvSpPr>
      <dsp:spPr>
        <a:xfrm>
          <a:off x="4422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#1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Physiology: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Body &amp; Brain</a:t>
          </a:r>
          <a:endParaRPr lang="en-US" sz="1700" kern="1200" dirty="0"/>
        </a:p>
      </dsp:txBody>
      <dsp:txXfrm>
        <a:off x="4422" y="1764040"/>
        <a:ext cx="1482716" cy="1764040"/>
      </dsp:txXfrm>
    </dsp:sp>
    <dsp:sp modelId="{B8F04951-6DEC-4AB6-961D-607E56A85520}">
      <dsp:nvSpPr>
        <dsp:cNvPr id="0" name=""/>
        <dsp:cNvSpPr/>
      </dsp:nvSpPr>
      <dsp:spPr>
        <a:xfrm>
          <a:off x="48903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B74ED-191D-4EDE-BD98-454F7916CE44}">
      <dsp:nvSpPr>
        <dsp:cNvPr id="0" name=""/>
        <dsp:cNvSpPr/>
      </dsp:nvSpPr>
      <dsp:spPr>
        <a:xfrm>
          <a:off x="1531619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42980"/>
            <a:satOff val="223"/>
            <a:lumOff val="11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#2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Attachment &amp; Relationships </a:t>
          </a:r>
          <a:endParaRPr lang="en-US" sz="1700" kern="1200" dirty="0"/>
        </a:p>
      </dsp:txBody>
      <dsp:txXfrm>
        <a:off x="1531619" y="1764040"/>
        <a:ext cx="1482716" cy="1764040"/>
      </dsp:txXfrm>
    </dsp:sp>
    <dsp:sp modelId="{F5852AFF-75A2-44FE-ABB2-2AB2CBB8C8C8}">
      <dsp:nvSpPr>
        <dsp:cNvPr id="0" name=""/>
        <dsp:cNvSpPr/>
      </dsp:nvSpPr>
      <dsp:spPr>
        <a:xfrm>
          <a:off x="1576101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D0A30-E144-4349-9C9B-74F4E46654F9}">
      <dsp:nvSpPr>
        <dsp:cNvPr id="0" name=""/>
        <dsp:cNvSpPr/>
      </dsp:nvSpPr>
      <dsp:spPr>
        <a:xfrm>
          <a:off x="3058817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85959"/>
            <a:satOff val="446"/>
            <a:lumOff val="2218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#3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Emotion Regulation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3058817" y="1764040"/>
        <a:ext cx="1482716" cy="1764040"/>
      </dsp:txXfrm>
    </dsp:sp>
    <dsp:sp modelId="{C76DE257-584E-42AD-B0E3-0C6FD1348D86}">
      <dsp:nvSpPr>
        <dsp:cNvPr id="0" name=""/>
        <dsp:cNvSpPr/>
      </dsp:nvSpPr>
      <dsp:spPr>
        <a:xfrm>
          <a:off x="3103299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810D7-6057-472D-892E-5F9DC3E00DB5}">
      <dsp:nvSpPr>
        <dsp:cNvPr id="0" name=""/>
        <dsp:cNvSpPr/>
      </dsp:nvSpPr>
      <dsp:spPr>
        <a:xfrm>
          <a:off x="4586015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128939"/>
            <a:satOff val="669"/>
            <a:lumOff val="3327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#4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Cognition &amp; Learning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4586015" y="1764040"/>
        <a:ext cx="1482716" cy="1764040"/>
      </dsp:txXfrm>
    </dsp:sp>
    <dsp:sp modelId="{3227D62E-1DFB-4B62-8A0C-A826574924ED}">
      <dsp:nvSpPr>
        <dsp:cNvPr id="0" name=""/>
        <dsp:cNvSpPr/>
      </dsp:nvSpPr>
      <dsp:spPr>
        <a:xfrm>
          <a:off x="4630496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CC0AA-12E3-4515-B945-F645C823B55D}">
      <dsp:nvSpPr>
        <dsp:cNvPr id="0" name=""/>
        <dsp:cNvSpPr/>
      </dsp:nvSpPr>
      <dsp:spPr>
        <a:xfrm>
          <a:off x="6113213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128939"/>
            <a:satOff val="669"/>
            <a:lumOff val="3327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#5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Behavioral Control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6113213" y="1764040"/>
        <a:ext cx="1482716" cy="1764040"/>
      </dsp:txXfrm>
    </dsp:sp>
    <dsp:sp modelId="{A7E6A0CD-6557-464D-AA89-B11766482961}">
      <dsp:nvSpPr>
        <dsp:cNvPr id="0" name=""/>
        <dsp:cNvSpPr/>
      </dsp:nvSpPr>
      <dsp:spPr>
        <a:xfrm>
          <a:off x="6157694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8AE2A8-D62C-4D7A-AF53-9BE2D0F316FF}">
      <dsp:nvSpPr>
        <dsp:cNvPr id="0" name=""/>
        <dsp:cNvSpPr/>
      </dsp:nvSpPr>
      <dsp:spPr>
        <a:xfrm>
          <a:off x="7640410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85959"/>
            <a:satOff val="446"/>
            <a:lumOff val="2218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#6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Dissociation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7640410" y="1764040"/>
        <a:ext cx="1482716" cy="1764040"/>
      </dsp:txXfrm>
    </dsp:sp>
    <dsp:sp modelId="{23ACBCD6-E0AB-4481-BDCD-6A69E449ED7C}">
      <dsp:nvSpPr>
        <dsp:cNvPr id="0" name=""/>
        <dsp:cNvSpPr/>
      </dsp:nvSpPr>
      <dsp:spPr>
        <a:xfrm>
          <a:off x="7684892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FD75B-1509-49DB-A8CA-530767E55EDD}">
      <dsp:nvSpPr>
        <dsp:cNvPr id="0" name=""/>
        <dsp:cNvSpPr/>
      </dsp:nvSpPr>
      <dsp:spPr>
        <a:xfrm>
          <a:off x="9167608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42980"/>
            <a:satOff val="223"/>
            <a:lumOff val="11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#7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Self-esteem &amp; Future Orientation </a:t>
          </a:r>
          <a:endParaRPr lang="en-US" sz="1700" kern="1200" dirty="0"/>
        </a:p>
      </dsp:txBody>
      <dsp:txXfrm>
        <a:off x="9167608" y="1764040"/>
        <a:ext cx="1482716" cy="1764040"/>
      </dsp:txXfrm>
    </dsp:sp>
    <dsp:sp modelId="{58E044FB-C4EC-4243-8CB4-D1AE67E736FD}">
      <dsp:nvSpPr>
        <dsp:cNvPr id="0" name=""/>
        <dsp:cNvSpPr/>
      </dsp:nvSpPr>
      <dsp:spPr>
        <a:xfrm>
          <a:off x="9212090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FD0F4-6A9F-452C-8BA2-632EA9F52580}">
      <dsp:nvSpPr>
        <dsp:cNvPr id="0" name=""/>
        <dsp:cNvSpPr/>
      </dsp:nvSpPr>
      <dsp:spPr>
        <a:xfrm flipV="1">
          <a:off x="5298309" y="4119434"/>
          <a:ext cx="58128" cy="120276"/>
        </a:xfrm>
        <a:prstGeom prst="left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D0A30-E144-4349-9C9B-74F4E46654F9}">
      <dsp:nvSpPr>
        <dsp:cNvPr id="0" name=""/>
        <dsp:cNvSpPr/>
      </dsp:nvSpPr>
      <dsp:spPr>
        <a:xfrm>
          <a:off x="0" y="0"/>
          <a:ext cx="10654746" cy="5616692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#3 Emotion Regulation: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Developmental Injuries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/>
        </a:p>
      </dsp:txBody>
      <dsp:txXfrm>
        <a:off x="0" y="2246676"/>
        <a:ext cx="10654746" cy="2246676"/>
      </dsp:txXfrm>
    </dsp:sp>
    <dsp:sp modelId="{C76DE257-584E-42AD-B0E3-0C6FD1348D86}">
      <dsp:nvSpPr>
        <dsp:cNvPr id="0" name=""/>
        <dsp:cNvSpPr/>
      </dsp:nvSpPr>
      <dsp:spPr>
        <a:xfrm>
          <a:off x="4392194" y="46983"/>
          <a:ext cx="1870358" cy="187035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FD0F4-6A9F-452C-8BA2-632EA9F52580}">
      <dsp:nvSpPr>
        <dsp:cNvPr id="0" name=""/>
        <dsp:cNvSpPr/>
      </dsp:nvSpPr>
      <dsp:spPr>
        <a:xfrm flipV="1">
          <a:off x="10563290" y="5265912"/>
          <a:ext cx="91456" cy="114361"/>
        </a:xfrm>
        <a:prstGeom prst="left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286B0-A382-4108-A19E-E7110C54F7BB}">
      <dsp:nvSpPr>
        <dsp:cNvPr id="0" name=""/>
        <dsp:cNvSpPr/>
      </dsp:nvSpPr>
      <dsp:spPr>
        <a:xfrm rot="10800000">
          <a:off x="0" y="0"/>
          <a:ext cx="4748270" cy="1748239"/>
        </a:xfrm>
        <a:prstGeom prst="trapezoid">
          <a:avLst>
            <a:gd name="adj" fmla="val 45267"/>
          </a:avLst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u="none" kern="1200" dirty="0" smtClean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u="none" kern="1200" dirty="0" smtClean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dirty="0" smtClean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Do Alone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u="none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u="none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u="none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u="none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830947" y="0"/>
        <a:ext cx="3086375" cy="1748239"/>
      </dsp:txXfrm>
    </dsp:sp>
    <dsp:sp modelId="{67090A42-06F4-42D1-BA68-9A32C3B3DAAA}">
      <dsp:nvSpPr>
        <dsp:cNvPr id="0" name=""/>
        <dsp:cNvSpPr/>
      </dsp:nvSpPr>
      <dsp:spPr>
        <a:xfrm rot="10800000">
          <a:off x="791378" y="1769305"/>
          <a:ext cx="3165513" cy="1748239"/>
        </a:xfrm>
        <a:prstGeom prst="trapezoid">
          <a:avLst>
            <a:gd name="adj" fmla="val 45267"/>
          </a:avLst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</a:t>
          </a: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 smtClean="0">
              <a:solidFill>
                <a:schemeClr val="bg1"/>
              </a:solidFill>
            </a:rPr>
            <a:t>Do With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 smtClean="0">
            <a:solidFill>
              <a:srgbClr val="FF00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>
            <a:solidFill>
              <a:srgbClr val="FF0000"/>
            </a:solidFill>
          </a:endParaRPr>
        </a:p>
      </dsp:txBody>
      <dsp:txXfrm rot="-10800000">
        <a:off x="1345343" y="1769305"/>
        <a:ext cx="2057583" cy="1748239"/>
      </dsp:txXfrm>
    </dsp:sp>
    <dsp:sp modelId="{C55ECE96-DD8E-4344-8F57-C1909A6268DC}">
      <dsp:nvSpPr>
        <dsp:cNvPr id="0" name=""/>
        <dsp:cNvSpPr/>
      </dsp:nvSpPr>
      <dsp:spPr>
        <a:xfrm rot="10800000">
          <a:off x="1582756" y="3496479"/>
          <a:ext cx="1582756" cy="1748239"/>
        </a:xfrm>
        <a:prstGeom prst="trapezoid">
          <a:avLst>
            <a:gd name="adj" fmla="val 50000"/>
          </a:avLst>
        </a:prstGeom>
        <a:solidFill>
          <a:srgbClr val="FF33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u="sng" kern="1200" dirty="0" smtClean="0"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200" kern="1200" dirty="0" smtClean="0">
            <a:effectLst/>
            <a:latin typeface="Calibri"/>
            <a:ea typeface="Calibri"/>
            <a:cs typeface="Times New Roman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i="0" kern="1200" dirty="0" smtClean="0">
            <a:solidFill>
              <a:schemeClr val="tx1"/>
            </a:solidFill>
            <a:effectLst/>
            <a:latin typeface="+mn-lt"/>
            <a:ea typeface="Times New Roman"/>
            <a:cs typeface="Times New Roman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 smtClean="0">
              <a:solidFill>
                <a:schemeClr val="bg1"/>
              </a:solidFill>
              <a:effectLst/>
              <a:latin typeface="+mn-lt"/>
              <a:ea typeface="Times New Roman"/>
              <a:cs typeface="Times New Roman"/>
            </a:rPr>
            <a:t>Do For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i="0" kern="1200" dirty="0" smtClean="0">
            <a:solidFill>
              <a:schemeClr val="tx1"/>
            </a:solidFill>
            <a:effectLst/>
            <a:latin typeface="+mn-lt"/>
            <a:ea typeface="Times New Roman"/>
            <a:cs typeface="Times New Roman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i="0" kern="1200" dirty="0" smtClean="0">
            <a:solidFill>
              <a:schemeClr val="tx1"/>
            </a:solidFill>
            <a:effectLst/>
            <a:latin typeface="+mn-lt"/>
            <a:ea typeface="Times New Roman"/>
            <a:cs typeface="Times New Roman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i="0" kern="1200" dirty="0" smtClean="0">
            <a:solidFill>
              <a:schemeClr val="tx1"/>
            </a:solidFill>
            <a:effectLst/>
            <a:latin typeface="+mn-lt"/>
            <a:ea typeface="Times New Roman"/>
            <a:cs typeface="Times New Roman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i="0" kern="1200" dirty="0" smtClean="0">
            <a:solidFill>
              <a:schemeClr val="tx1"/>
            </a:solidFill>
            <a:effectLst/>
            <a:latin typeface="+mn-lt"/>
            <a:ea typeface="Times New Roman"/>
            <a:cs typeface="Times New Roman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i="0" kern="1200" dirty="0" smtClean="0">
            <a:solidFill>
              <a:schemeClr val="tx1"/>
            </a:solidFill>
            <a:effectLst/>
            <a:latin typeface="+mn-lt"/>
            <a:ea typeface="Times New Roman"/>
            <a:cs typeface="Times New Roman"/>
          </a:endParaRPr>
        </a:p>
      </dsp:txBody>
      <dsp:txXfrm rot="-10800000">
        <a:off x="1582756" y="3496479"/>
        <a:ext cx="1582756" cy="17482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E3535C-415F-49EA-97EE-31B1FB8D2875}">
      <dsp:nvSpPr>
        <dsp:cNvPr id="0" name=""/>
        <dsp:cNvSpPr/>
      </dsp:nvSpPr>
      <dsp:spPr>
        <a:xfrm rot="5400000">
          <a:off x="-132925" y="133593"/>
          <a:ext cx="886171" cy="620320"/>
        </a:xfrm>
        <a:prstGeom prst="chevron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310827"/>
        <a:ext cx="620320" cy="265851"/>
      </dsp:txXfrm>
    </dsp:sp>
    <dsp:sp modelId="{CF981A99-B37F-4CC5-92EB-5E4F7BED026A}">
      <dsp:nvSpPr>
        <dsp:cNvPr id="0" name=""/>
        <dsp:cNvSpPr/>
      </dsp:nvSpPr>
      <dsp:spPr>
        <a:xfrm rot="5400000">
          <a:off x="2458279" y="-1837291"/>
          <a:ext cx="576011" cy="42519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/>
            <a:t>Stress is community property and therefore…</a:t>
          </a:r>
          <a:endParaRPr lang="en-US" sz="1800" b="1" kern="1200" dirty="0"/>
        </a:p>
      </dsp:txBody>
      <dsp:txXfrm rot="-5400000">
        <a:off x="620321" y="28786"/>
        <a:ext cx="4223810" cy="519773"/>
      </dsp:txXfrm>
    </dsp:sp>
    <dsp:sp modelId="{384E658E-1910-43CB-AD83-7D88E4493C0A}">
      <dsp:nvSpPr>
        <dsp:cNvPr id="0" name=""/>
        <dsp:cNvSpPr/>
      </dsp:nvSpPr>
      <dsp:spPr>
        <a:xfrm rot="5400000">
          <a:off x="-132925" y="807376"/>
          <a:ext cx="886171" cy="620320"/>
        </a:xfrm>
        <a:prstGeom prst="chevron">
          <a:avLst/>
        </a:prstGeom>
        <a:solidFill>
          <a:schemeClr val="accent6">
            <a:shade val="50000"/>
            <a:hueOff val="-100286"/>
            <a:satOff val="520"/>
            <a:lumOff val="25882"/>
            <a:alphaOff val="0"/>
          </a:schemeClr>
        </a:solidFill>
        <a:ln w="15875" cap="rnd" cmpd="sng" algn="ctr">
          <a:solidFill>
            <a:schemeClr val="accent6">
              <a:shade val="50000"/>
              <a:hueOff val="-100286"/>
              <a:satOff val="520"/>
              <a:lumOff val="25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984610"/>
        <a:ext cx="620320" cy="265851"/>
      </dsp:txXfrm>
    </dsp:sp>
    <dsp:sp modelId="{1E1204B3-A7E2-4988-BF97-115DCCF41656}">
      <dsp:nvSpPr>
        <dsp:cNvPr id="0" name=""/>
        <dsp:cNvSpPr/>
      </dsp:nvSpPr>
      <dsp:spPr>
        <a:xfrm rot="5400000">
          <a:off x="2458279" y="-1163508"/>
          <a:ext cx="576011" cy="42519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50000"/>
              <a:hueOff val="-100286"/>
              <a:satOff val="520"/>
              <a:lumOff val="25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/>
            <a:t>Everyone has some responsibility for the success of others because…</a:t>
          </a:r>
          <a:endParaRPr lang="en-US" sz="1800" b="1" kern="1200" dirty="0"/>
        </a:p>
      </dsp:txBody>
      <dsp:txXfrm rot="-5400000">
        <a:off x="620321" y="702569"/>
        <a:ext cx="4223810" cy="519773"/>
      </dsp:txXfrm>
    </dsp:sp>
    <dsp:sp modelId="{B9F6AF89-131F-45E4-87BF-D5C4D0E848D5}">
      <dsp:nvSpPr>
        <dsp:cNvPr id="0" name=""/>
        <dsp:cNvSpPr/>
      </dsp:nvSpPr>
      <dsp:spPr>
        <a:xfrm rot="5400000">
          <a:off x="-132925" y="1481159"/>
          <a:ext cx="886171" cy="620320"/>
        </a:xfrm>
        <a:prstGeom prst="chevron">
          <a:avLst/>
        </a:prstGeom>
        <a:solidFill>
          <a:schemeClr val="accent6">
            <a:shade val="50000"/>
            <a:hueOff val="-100286"/>
            <a:satOff val="520"/>
            <a:lumOff val="25882"/>
            <a:alphaOff val="0"/>
          </a:schemeClr>
        </a:solidFill>
        <a:ln w="15875" cap="rnd" cmpd="sng" algn="ctr">
          <a:solidFill>
            <a:schemeClr val="accent6">
              <a:shade val="50000"/>
              <a:hueOff val="-100286"/>
              <a:satOff val="520"/>
              <a:lumOff val="25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-5400000">
        <a:off x="1" y="1658393"/>
        <a:ext cx="620320" cy="265851"/>
      </dsp:txXfrm>
    </dsp:sp>
    <dsp:sp modelId="{DD4068CE-2AD0-44AB-A968-7F1F53C99C73}">
      <dsp:nvSpPr>
        <dsp:cNvPr id="0" name=""/>
        <dsp:cNvSpPr/>
      </dsp:nvSpPr>
      <dsp:spPr>
        <a:xfrm rot="5400000">
          <a:off x="2458279" y="-489725"/>
          <a:ext cx="576011" cy="42519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50000"/>
              <a:hueOff val="-100286"/>
              <a:satOff val="520"/>
              <a:lumOff val="25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/>
            <a:t>Connections moderate stress</a:t>
          </a:r>
          <a:endParaRPr lang="en-US" sz="1800" b="1" kern="1200" dirty="0"/>
        </a:p>
      </dsp:txBody>
      <dsp:txXfrm rot="-5400000">
        <a:off x="620321" y="1376352"/>
        <a:ext cx="4223810" cy="51977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D0A30-E144-4349-9C9B-74F4E46654F9}">
      <dsp:nvSpPr>
        <dsp:cNvPr id="0" name=""/>
        <dsp:cNvSpPr/>
      </dsp:nvSpPr>
      <dsp:spPr>
        <a:xfrm>
          <a:off x="0" y="0"/>
          <a:ext cx="10654746" cy="5488873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#3 Emotion Regulation: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Developmental Interventions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0" y="2195549"/>
        <a:ext cx="10654746" cy="2195549"/>
      </dsp:txXfrm>
    </dsp:sp>
    <dsp:sp modelId="{C76DE257-584E-42AD-B0E3-0C6FD1348D86}">
      <dsp:nvSpPr>
        <dsp:cNvPr id="0" name=""/>
        <dsp:cNvSpPr/>
      </dsp:nvSpPr>
      <dsp:spPr>
        <a:xfrm>
          <a:off x="4413476" y="191589"/>
          <a:ext cx="1827794" cy="182779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FD0F4-6A9F-452C-8BA2-632EA9F52580}">
      <dsp:nvSpPr>
        <dsp:cNvPr id="0" name=""/>
        <dsp:cNvSpPr/>
      </dsp:nvSpPr>
      <dsp:spPr>
        <a:xfrm flipV="1">
          <a:off x="10563290" y="5146076"/>
          <a:ext cx="91456" cy="111758"/>
        </a:xfrm>
        <a:prstGeom prst="left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C8B6E-8715-4CD2-8E50-4EF8B5CAAA2C}">
      <dsp:nvSpPr>
        <dsp:cNvPr id="0" name=""/>
        <dsp:cNvSpPr/>
      </dsp:nvSpPr>
      <dsp:spPr>
        <a:xfrm>
          <a:off x="4422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#1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Physiology: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Body &amp; Brain</a:t>
          </a:r>
          <a:endParaRPr lang="en-US" sz="1700" kern="1200" dirty="0"/>
        </a:p>
      </dsp:txBody>
      <dsp:txXfrm>
        <a:off x="4422" y="1764040"/>
        <a:ext cx="1482716" cy="1764040"/>
      </dsp:txXfrm>
    </dsp:sp>
    <dsp:sp modelId="{B8F04951-6DEC-4AB6-961D-607E56A85520}">
      <dsp:nvSpPr>
        <dsp:cNvPr id="0" name=""/>
        <dsp:cNvSpPr/>
      </dsp:nvSpPr>
      <dsp:spPr>
        <a:xfrm>
          <a:off x="48903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B74ED-191D-4EDE-BD98-454F7916CE44}">
      <dsp:nvSpPr>
        <dsp:cNvPr id="0" name=""/>
        <dsp:cNvSpPr/>
      </dsp:nvSpPr>
      <dsp:spPr>
        <a:xfrm>
          <a:off x="1531619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42980"/>
            <a:satOff val="223"/>
            <a:lumOff val="11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#2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Attachment &amp; Relationships </a:t>
          </a:r>
          <a:endParaRPr lang="en-US" sz="1700" kern="1200" dirty="0"/>
        </a:p>
      </dsp:txBody>
      <dsp:txXfrm>
        <a:off x="1531619" y="1764040"/>
        <a:ext cx="1482716" cy="1764040"/>
      </dsp:txXfrm>
    </dsp:sp>
    <dsp:sp modelId="{F5852AFF-75A2-44FE-ABB2-2AB2CBB8C8C8}">
      <dsp:nvSpPr>
        <dsp:cNvPr id="0" name=""/>
        <dsp:cNvSpPr/>
      </dsp:nvSpPr>
      <dsp:spPr>
        <a:xfrm>
          <a:off x="1576101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D0A30-E144-4349-9C9B-74F4E46654F9}">
      <dsp:nvSpPr>
        <dsp:cNvPr id="0" name=""/>
        <dsp:cNvSpPr/>
      </dsp:nvSpPr>
      <dsp:spPr>
        <a:xfrm>
          <a:off x="3058817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85959"/>
            <a:satOff val="446"/>
            <a:lumOff val="2218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#3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Emotion Regulation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3058817" y="1764040"/>
        <a:ext cx="1482716" cy="1764040"/>
      </dsp:txXfrm>
    </dsp:sp>
    <dsp:sp modelId="{C76DE257-584E-42AD-B0E3-0C6FD1348D86}">
      <dsp:nvSpPr>
        <dsp:cNvPr id="0" name=""/>
        <dsp:cNvSpPr/>
      </dsp:nvSpPr>
      <dsp:spPr>
        <a:xfrm>
          <a:off x="3103299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810D7-6057-472D-892E-5F9DC3E00DB5}">
      <dsp:nvSpPr>
        <dsp:cNvPr id="0" name=""/>
        <dsp:cNvSpPr/>
      </dsp:nvSpPr>
      <dsp:spPr>
        <a:xfrm>
          <a:off x="4586015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128939"/>
            <a:satOff val="669"/>
            <a:lumOff val="3327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#4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Cognition &amp; Learning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4586015" y="1764040"/>
        <a:ext cx="1482716" cy="1764040"/>
      </dsp:txXfrm>
    </dsp:sp>
    <dsp:sp modelId="{3227D62E-1DFB-4B62-8A0C-A826574924ED}">
      <dsp:nvSpPr>
        <dsp:cNvPr id="0" name=""/>
        <dsp:cNvSpPr/>
      </dsp:nvSpPr>
      <dsp:spPr>
        <a:xfrm>
          <a:off x="4630496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CC0AA-12E3-4515-B945-F645C823B55D}">
      <dsp:nvSpPr>
        <dsp:cNvPr id="0" name=""/>
        <dsp:cNvSpPr/>
      </dsp:nvSpPr>
      <dsp:spPr>
        <a:xfrm>
          <a:off x="6113213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128939"/>
            <a:satOff val="669"/>
            <a:lumOff val="3327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#5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Behavioral Control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6113213" y="1764040"/>
        <a:ext cx="1482716" cy="1764040"/>
      </dsp:txXfrm>
    </dsp:sp>
    <dsp:sp modelId="{A7E6A0CD-6557-464D-AA89-B11766482961}">
      <dsp:nvSpPr>
        <dsp:cNvPr id="0" name=""/>
        <dsp:cNvSpPr/>
      </dsp:nvSpPr>
      <dsp:spPr>
        <a:xfrm>
          <a:off x="6157694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8AE2A8-D62C-4D7A-AF53-9BE2D0F316FF}">
      <dsp:nvSpPr>
        <dsp:cNvPr id="0" name=""/>
        <dsp:cNvSpPr/>
      </dsp:nvSpPr>
      <dsp:spPr>
        <a:xfrm>
          <a:off x="7640410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85959"/>
            <a:satOff val="446"/>
            <a:lumOff val="2218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#6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Dissociation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7640410" y="1764040"/>
        <a:ext cx="1482716" cy="1764040"/>
      </dsp:txXfrm>
    </dsp:sp>
    <dsp:sp modelId="{23ACBCD6-E0AB-4481-BDCD-6A69E449ED7C}">
      <dsp:nvSpPr>
        <dsp:cNvPr id="0" name=""/>
        <dsp:cNvSpPr/>
      </dsp:nvSpPr>
      <dsp:spPr>
        <a:xfrm>
          <a:off x="7684892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FD75B-1509-49DB-A8CA-530767E55EDD}">
      <dsp:nvSpPr>
        <dsp:cNvPr id="0" name=""/>
        <dsp:cNvSpPr/>
      </dsp:nvSpPr>
      <dsp:spPr>
        <a:xfrm>
          <a:off x="9167608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42980"/>
            <a:satOff val="223"/>
            <a:lumOff val="11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#7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Self-esteem &amp; Future Orientation </a:t>
          </a:r>
          <a:endParaRPr lang="en-US" sz="1700" kern="1200" dirty="0"/>
        </a:p>
      </dsp:txBody>
      <dsp:txXfrm>
        <a:off x="9167608" y="1764040"/>
        <a:ext cx="1482716" cy="1764040"/>
      </dsp:txXfrm>
    </dsp:sp>
    <dsp:sp modelId="{58E044FB-C4EC-4243-8CB4-D1AE67E736FD}">
      <dsp:nvSpPr>
        <dsp:cNvPr id="0" name=""/>
        <dsp:cNvSpPr/>
      </dsp:nvSpPr>
      <dsp:spPr>
        <a:xfrm>
          <a:off x="9212090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FD0F4-6A9F-452C-8BA2-632EA9F52580}">
      <dsp:nvSpPr>
        <dsp:cNvPr id="0" name=""/>
        <dsp:cNvSpPr/>
      </dsp:nvSpPr>
      <dsp:spPr>
        <a:xfrm flipV="1">
          <a:off x="5298309" y="4119434"/>
          <a:ext cx="58128" cy="120276"/>
        </a:xfrm>
        <a:prstGeom prst="left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810D7-6057-472D-892E-5F9DC3E00DB5}">
      <dsp:nvSpPr>
        <dsp:cNvPr id="0" name=""/>
        <dsp:cNvSpPr/>
      </dsp:nvSpPr>
      <dsp:spPr>
        <a:xfrm>
          <a:off x="0" y="0"/>
          <a:ext cx="10654746" cy="5616692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#4 Cognition &amp; Learning: 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Developmental Injuries 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0" y="2246676"/>
        <a:ext cx="10654746" cy="2246676"/>
      </dsp:txXfrm>
    </dsp:sp>
    <dsp:sp modelId="{3227D62E-1DFB-4B62-8A0C-A826574924ED}">
      <dsp:nvSpPr>
        <dsp:cNvPr id="0" name=""/>
        <dsp:cNvSpPr/>
      </dsp:nvSpPr>
      <dsp:spPr>
        <a:xfrm>
          <a:off x="4392194" y="172391"/>
          <a:ext cx="1870358" cy="187035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FD0F4-6A9F-452C-8BA2-632EA9F52580}">
      <dsp:nvSpPr>
        <dsp:cNvPr id="0" name=""/>
        <dsp:cNvSpPr/>
      </dsp:nvSpPr>
      <dsp:spPr>
        <a:xfrm flipV="1">
          <a:off x="5440541" y="5265912"/>
          <a:ext cx="91456" cy="114361"/>
        </a:xfrm>
        <a:prstGeom prst="left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810D7-6057-472D-892E-5F9DC3E00DB5}">
      <dsp:nvSpPr>
        <dsp:cNvPr id="0" name=""/>
        <dsp:cNvSpPr/>
      </dsp:nvSpPr>
      <dsp:spPr>
        <a:xfrm>
          <a:off x="0" y="0"/>
          <a:ext cx="10654746" cy="5675686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#4 Cognition &amp; Learning: 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Developmental Interventions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0" y="2270274"/>
        <a:ext cx="10654746" cy="2270274"/>
      </dsp:txXfrm>
    </dsp:sp>
    <dsp:sp modelId="{3227D62E-1DFB-4B62-8A0C-A826574924ED}">
      <dsp:nvSpPr>
        <dsp:cNvPr id="0" name=""/>
        <dsp:cNvSpPr/>
      </dsp:nvSpPr>
      <dsp:spPr>
        <a:xfrm>
          <a:off x="4382371" y="174201"/>
          <a:ext cx="1890003" cy="18900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FD0F4-6A9F-452C-8BA2-632EA9F52580}">
      <dsp:nvSpPr>
        <dsp:cNvPr id="0" name=""/>
        <dsp:cNvSpPr/>
      </dsp:nvSpPr>
      <dsp:spPr>
        <a:xfrm flipV="1">
          <a:off x="10563290" y="5321222"/>
          <a:ext cx="91456" cy="115562"/>
        </a:xfrm>
        <a:prstGeom prst="left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2CC0AA-12E3-4515-B945-F645C823B55D}">
      <dsp:nvSpPr>
        <dsp:cNvPr id="0" name=""/>
        <dsp:cNvSpPr/>
      </dsp:nvSpPr>
      <dsp:spPr>
        <a:xfrm>
          <a:off x="0" y="0"/>
          <a:ext cx="10654746" cy="5666281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#5 Behavioral Control: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Developmental Injuries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0" y="2266512"/>
        <a:ext cx="10654746" cy="2266512"/>
      </dsp:txXfrm>
    </dsp:sp>
    <dsp:sp modelId="{A7E6A0CD-6557-464D-AA89-B11766482961}">
      <dsp:nvSpPr>
        <dsp:cNvPr id="0" name=""/>
        <dsp:cNvSpPr/>
      </dsp:nvSpPr>
      <dsp:spPr>
        <a:xfrm>
          <a:off x="4383937" y="187649"/>
          <a:ext cx="1886871" cy="188687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FD0F4-6A9F-452C-8BA2-632EA9F52580}">
      <dsp:nvSpPr>
        <dsp:cNvPr id="0" name=""/>
        <dsp:cNvSpPr/>
      </dsp:nvSpPr>
      <dsp:spPr>
        <a:xfrm flipV="1">
          <a:off x="5440541" y="5312404"/>
          <a:ext cx="91456" cy="115371"/>
        </a:xfrm>
        <a:prstGeom prst="left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2CC0AA-12E3-4515-B945-F645C823B55D}">
      <dsp:nvSpPr>
        <dsp:cNvPr id="0" name=""/>
        <dsp:cNvSpPr/>
      </dsp:nvSpPr>
      <dsp:spPr>
        <a:xfrm>
          <a:off x="0" y="0"/>
          <a:ext cx="10654746" cy="5695351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#5 Behavioral Control: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Developmental Interventions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0" y="2278140"/>
        <a:ext cx="10654746" cy="2278140"/>
      </dsp:txXfrm>
    </dsp:sp>
    <dsp:sp modelId="{A7E6A0CD-6557-464D-AA89-B11766482961}">
      <dsp:nvSpPr>
        <dsp:cNvPr id="0" name=""/>
        <dsp:cNvSpPr/>
      </dsp:nvSpPr>
      <dsp:spPr>
        <a:xfrm>
          <a:off x="4379097" y="127657"/>
          <a:ext cx="1896551" cy="18965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FD0F4-6A9F-452C-8BA2-632EA9F52580}">
      <dsp:nvSpPr>
        <dsp:cNvPr id="0" name=""/>
        <dsp:cNvSpPr/>
      </dsp:nvSpPr>
      <dsp:spPr>
        <a:xfrm flipV="1">
          <a:off x="5440541" y="5339659"/>
          <a:ext cx="91456" cy="115963"/>
        </a:xfrm>
        <a:prstGeom prst="left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27541-BD66-4B0B-A165-71B98D0DE307}">
      <dsp:nvSpPr>
        <dsp:cNvPr id="0" name=""/>
        <dsp:cNvSpPr/>
      </dsp:nvSpPr>
      <dsp:spPr>
        <a:xfrm>
          <a:off x="3960719" y="2415428"/>
          <a:ext cx="2952189" cy="2952189"/>
        </a:xfrm>
        <a:prstGeom prst="gear9">
          <a:avLst/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 …</a:t>
          </a:r>
          <a:r>
            <a:rPr lang="en-US" sz="1600" kern="1200" dirty="0" smtClean="0">
              <a:solidFill>
                <a:schemeClr val="bg1"/>
              </a:solidFill>
            </a:rPr>
            <a:t>that leads to developmental wounds/injuries in 7 areas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4554240" y="3106964"/>
        <a:ext cx="1765147" cy="1517486"/>
      </dsp:txXfrm>
    </dsp:sp>
    <dsp:sp modelId="{C2065B80-2968-48A5-8807-505CB2379E5F}">
      <dsp:nvSpPr>
        <dsp:cNvPr id="0" name=""/>
        <dsp:cNvSpPr/>
      </dsp:nvSpPr>
      <dsp:spPr>
        <a:xfrm rot="20964490">
          <a:off x="1611999" y="1434613"/>
          <a:ext cx="2758569" cy="2713094"/>
        </a:xfrm>
        <a:prstGeom prst="gear6">
          <a:avLst/>
        </a:prstGeom>
        <a:solidFill>
          <a:srgbClr val="FF00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bg1"/>
              </a:solidFill>
            </a:rPr>
            <a:t> …</a:t>
          </a:r>
          <a:r>
            <a:rPr lang="en-US" sz="1400" kern="1200" dirty="0" smtClean="0">
              <a:solidFill>
                <a:schemeClr val="bg1"/>
              </a:solidFill>
            </a:rPr>
            <a:t>perpetrated by people in child’s  caregiving system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2301639" y="2121771"/>
        <a:ext cx="1379289" cy="1338778"/>
      </dsp:txXfrm>
    </dsp:sp>
    <dsp:sp modelId="{BEE16666-6509-4BC2-A827-7BC94ABB9F37}">
      <dsp:nvSpPr>
        <dsp:cNvPr id="0" name=""/>
        <dsp:cNvSpPr/>
      </dsp:nvSpPr>
      <dsp:spPr>
        <a:xfrm rot="407754">
          <a:off x="3445646" y="236394"/>
          <a:ext cx="2103668" cy="2103668"/>
        </a:xfrm>
        <a:prstGeom prst="gear6">
          <a:avLst/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bg1"/>
              </a:solidFill>
            </a:rPr>
            <a:t> multiple events before age 5…</a:t>
          </a:r>
          <a:endParaRPr lang="en-US" sz="2100" kern="1200" dirty="0">
            <a:solidFill>
              <a:schemeClr val="bg1"/>
            </a:solidFill>
          </a:endParaRPr>
        </a:p>
      </dsp:txBody>
      <dsp:txXfrm rot="900000">
        <a:off x="3907042" y="697790"/>
        <a:ext cx="1180875" cy="1180875"/>
      </dsp:txXfrm>
    </dsp:sp>
    <dsp:sp modelId="{63C43725-37AE-45F9-BF5E-41C5F9C17B08}">
      <dsp:nvSpPr>
        <dsp:cNvPr id="0" name=""/>
        <dsp:cNvSpPr/>
      </dsp:nvSpPr>
      <dsp:spPr>
        <a:xfrm>
          <a:off x="3746809" y="1962461"/>
          <a:ext cx="3778803" cy="3778803"/>
        </a:xfrm>
        <a:prstGeom prst="circularArrow">
          <a:avLst>
            <a:gd name="adj1" fmla="val 4687"/>
            <a:gd name="adj2" fmla="val 299029"/>
            <a:gd name="adj3" fmla="val 2538522"/>
            <a:gd name="adj4" fmla="val 1581392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E36C6-CF18-41C2-8D88-8BEBEFCFDA64}">
      <dsp:nvSpPr>
        <dsp:cNvPr id="0" name=""/>
        <dsp:cNvSpPr/>
      </dsp:nvSpPr>
      <dsp:spPr>
        <a:xfrm>
          <a:off x="1205369" y="1237542"/>
          <a:ext cx="2745536" cy="27455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3986D3-2628-446C-9B64-923D281FB77D}">
      <dsp:nvSpPr>
        <dsp:cNvPr id="0" name=""/>
        <dsp:cNvSpPr/>
      </dsp:nvSpPr>
      <dsp:spPr>
        <a:xfrm>
          <a:off x="2962125" y="-229423"/>
          <a:ext cx="2960241" cy="29602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C8B6E-8715-4CD2-8E50-4EF8B5CAAA2C}">
      <dsp:nvSpPr>
        <dsp:cNvPr id="0" name=""/>
        <dsp:cNvSpPr/>
      </dsp:nvSpPr>
      <dsp:spPr>
        <a:xfrm>
          <a:off x="4422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#1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Physiology: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Body &amp; Brain</a:t>
          </a:r>
          <a:endParaRPr lang="en-US" sz="1700" kern="1200" dirty="0"/>
        </a:p>
      </dsp:txBody>
      <dsp:txXfrm>
        <a:off x="4422" y="1764040"/>
        <a:ext cx="1482716" cy="1764040"/>
      </dsp:txXfrm>
    </dsp:sp>
    <dsp:sp modelId="{B8F04951-6DEC-4AB6-961D-607E56A85520}">
      <dsp:nvSpPr>
        <dsp:cNvPr id="0" name=""/>
        <dsp:cNvSpPr/>
      </dsp:nvSpPr>
      <dsp:spPr>
        <a:xfrm>
          <a:off x="48903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B74ED-191D-4EDE-BD98-454F7916CE44}">
      <dsp:nvSpPr>
        <dsp:cNvPr id="0" name=""/>
        <dsp:cNvSpPr/>
      </dsp:nvSpPr>
      <dsp:spPr>
        <a:xfrm>
          <a:off x="1531619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42980"/>
            <a:satOff val="223"/>
            <a:lumOff val="11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#2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Attachment &amp; Relationships </a:t>
          </a:r>
          <a:endParaRPr lang="en-US" sz="1700" kern="1200" dirty="0"/>
        </a:p>
      </dsp:txBody>
      <dsp:txXfrm>
        <a:off x="1531619" y="1764040"/>
        <a:ext cx="1482716" cy="1764040"/>
      </dsp:txXfrm>
    </dsp:sp>
    <dsp:sp modelId="{F5852AFF-75A2-44FE-ABB2-2AB2CBB8C8C8}">
      <dsp:nvSpPr>
        <dsp:cNvPr id="0" name=""/>
        <dsp:cNvSpPr/>
      </dsp:nvSpPr>
      <dsp:spPr>
        <a:xfrm>
          <a:off x="1576101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D0A30-E144-4349-9C9B-74F4E46654F9}">
      <dsp:nvSpPr>
        <dsp:cNvPr id="0" name=""/>
        <dsp:cNvSpPr/>
      </dsp:nvSpPr>
      <dsp:spPr>
        <a:xfrm>
          <a:off x="3058817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85959"/>
            <a:satOff val="446"/>
            <a:lumOff val="2218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#3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Emotion Regulation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3058817" y="1764040"/>
        <a:ext cx="1482716" cy="1764040"/>
      </dsp:txXfrm>
    </dsp:sp>
    <dsp:sp modelId="{C76DE257-584E-42AD-B0E3-0C6FD1348D86}">
      <dsp:nvSpPr>
        <dsp:cNvPr id="0" name=""/>
        <dsp:cNvSpPr/>
      </dsp:nvSpPr>
      <dsp:spPr>
        <a:xfrm>
          <a:off x="3103299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810D7-6057-472D-892E-5F9DC3E00DB5}">
      <dsp:nvSpPr>
        <dsp:cNvPr id="0" name=""/>
        <dsp:cNvSpPr/>
      </dsp:nvSpPr>
      <dsp:spPr>
        <a:xfrm>
          <a:off x="4586015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128939"/>
            <a:satOff val="669"/>
            <a:lumOff val="3327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#4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Cognition &amp; Learning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4586015" y="1764040"/>
        <a:ext cx="1482716" cy="1764040"/>
      </dsp:txXfrm>
    </dsp:sp>
    <dsp:sp modelId="{3227D62E-1DFB-4B62-8A0C-A826574924ED}">
      <dsp:nvSpPr>
        <dsp:cNvPr id="0" name=""/>
        <dsp:cNvSpPr/>
      </dsp:nvSpPr>
      <dsp:spPr>
        <a:xfrm>
          <a:off x="4630496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2CC0AA-12E3-4515-B945-F645C823B55D}">
      <dsp:nvSpPr>
        <dsp:cNvPr id="0" name=""/>
        <dsp:cNvSpPr/>
      </dsp:nvSpPr>
      <dsp:spPr>
        <a:xfrm>
          <a:off x="6113213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128939"/>
            <a:satOff val="669"/>
            <a:lumOff val="3327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#5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Behavioral Control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6113213" y="1764040"/>
        <a:ext cx="1482716" cy="1764040"/>
      </dsp:txXfrm>
    </dsp:sp>
    <dsp:sp modelId="{A7E6A0CD-6557-464D-AA89-B11766482961}">
      <dsp:nvSpPr>
        <dsp:cNvPr id="0" name=""/>
        <dsp:cNvSpPr/>
      </dsp:nvSpPr>
      <dsp:spPr>
        <a:xfrm>
          <a:off x="6157694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8AE2A8-D62C-4D7A-AF53-9BE2D0F316FF}">
      <dsp:nvSpPr>
        <dsp:cNvPr id="0" name=""/>
        <dsp:cNvSpPr/>
      </dsp:nvSpPr>
      <dsp:spPr>
        <a:xfrm>
          <a:off x="7640410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85959"/>
            <a:satOff val="446"/>
            <a:lumOff val="2218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#6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Dissociation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 dirty="0"/>
        </a:p>
      </dsp:txBody>
      <dsp:txXfrm>
        <a:off x="7640410" y="1764040"/>
        <a:ext cx="1482716" cy="1764040"/>
      </dsp:txXfrm>
    </dsp:sp>
    <dsp:sp modelId="{23ACBCD6-E0AB-4481-BDCD-6A69E449ED7C}">
      <dsp:nvSpPr>
        <dsp:cNvPr id="0" name=""/>
        <dsp:cNvSpPr/>
      </dsp:nvSpPr>
      <dsp:spPr>
        <a:xfrm>
          <a:off x="7684892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FD75B-1509-49DB-A8CA-530767E55EDD}">
      <dsp:nvSpPr>
        <dsp:cNvPr id="0" name=""/>
        <dsp:cNvSpPr/>
      </dsp:nvSpPr>
      <dsp:spPr>
        <a:xfrm>
          <a:off x="9167608" y="0"/>
          <a:ext cx="1482716" cy="4410100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-42980"/>
            <a:satOff val="223"/>
            <a:lumOff val="110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#7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Self-esteem &amp; Future Orientation </a:t>
          </a:r>
          <a:endParaRPr lang="en-US" sz="1700" kern="1200" dirty="0"/>
        </a:p>
      </dsp:txBody>
      <dsp:txXfrm>
        <a:off x="9167608" y="1764040"/>
        <a:ext cx="1482716" cy="1764040"/>
      </dsp:txXfrm>
    </dsp:sp>
    <dsp:sp modelId="{58E044FB-C4EC-4243-8CB4-D1AE67E736FD}">
      <dsp:nvSpPr>
        <dsp:cNvPr id="0" name=""/>
        <dsp:cNvSpPr/>
      </dsp:nvSpPr>
      <dsp:spPr>
        <a:xfrm>
          <a:off x="9212090" y="264606"/>
          <a:ext cx="1393753" cy="146856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FD0F4-6A9F-452C-8BA2-632EA9F52580}">
      <dsp:nvSpPr>
        <dsp:cNvPr id="0" name=""/>
        <dsp:cNvSpPr/>
      </dsp:nvSpPr>
      <dsp:spPr>
        <a:xfrm flipV="1">
          <a:off x="5298309" y="4119434"/>
          <a:ext cx="58128" cy="120276"/>
        </a:xfrm>
        <a:prstGeom prst="left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C8B6E-8715-4CD2-8E50-4EF8B5CAAA2C}">
      <dsp:nvSpPr>
        <dsp:cNvPr id="0" name=""/>
        <dsp:cNvSpPr/>
      </dsp:nvSpPr>
      <dsp:spPr>
        <a:xfrm>
          <a:off x="0" y="0"/>
          <a:ext cx="10654746" cy="5804995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#1 Physiology: Body &amp; Brain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Developmental Injuries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>
        <a:off x="0" y="2321997"/>
        <a:ext cx="10654746" cy="2321997"/>
      </dsp:txXfrm>
    </dsp:sp>
    <dsp:sp modelId="{B8F04951-6DEC-4AB6-961D-607E56A85520}">
      <dsp:nvSpPr>
        <dsp:cNvPr id="0" name=""/>
        <dsp:cNvSpPr/>
      </dsp:nvSpPr>
      <dsp:spPr>
        <a:xfrm>
          <a:off x="4360841" y="348299"/>
          <a:ext cx="1933063" cy="19330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FD0F4-6A9F-452C-8BA2-632EA9F52580}">
      <dsp:nvSpPr>
        <dsp:cNvPr id="0" name=""/>
        <dsp:cNvSpPr/>
      </dsp:nvSpPr>
      <dsp:spPr>
        <a:xfrm flipV="1">
          <a:off x="5440541" y="5442455"/>
          <a:ext cx="91456" cy="118195"/>
        </a:xfrm>
        <a:prstGeom prst="leftRightArrow">
          <a:avLst/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286B0-A382-4108-A19E-E7110C54F7BB}">
      <dsp:nvSpPr>
        <dsp:cNvPr id="0" name=""/>
        <dsp:cNvSpPr/>
      </dsp:nvSpPr>
      <dsp:spPr>
        <a:xfrm rot="10800000">
          <a:off x="0" y="0"/>
          <a:ext cx="5106519" cy="1792077"/>
        </a:xfrm>
        <a:prstGeom prst="trapezoid">
          <a:avLst>
            <a:gd name="adj" fmla="val 47492"/>
          </a:avLst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u="sng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Stress Continuum: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none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none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none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893640" y="0"/>
        <a:ext cx="3319238" cy="1792077"/>
      </dsp:txXfrm>
    </dsp:sp>
    <dsp:sp modelId="{67090A42-06F4-42D1-BA68-9A32C3B3DAAA}">
      <dsp:nvSpPr>
        <dsp:cNvPr id="0" name=""/>
        <dsp:cNvSpPr/>
      </dsp:nvSpPr>
      <dsp:spPr>
        <a:xfrm rot="10800000">
          <a:off x="851086" y="1813671"/>
          <a:ext cx="3404346" cy="1792077"/>
        </a:xfrm>
        <a:prstGeom prst="trapezoid">
          <a:avLst>
            <a:gd name="adj" fmla="val 47492"/>
          </a:avLst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</a:t>
          </a: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 smtClean="0">
            <a:solidFill>
              <a:srgbClr val="FF00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 smtClean="0">
            <a:solidFill>
              <a:srgbClr val="FF00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>
            <a:solidFill>
              <a:srgbClr val="FF0000"/>
            </a:solidFill>
          </a:endParaRPr>
        </a:p>
      </dsp:txBody>
      <dsp:txXfrm rot="-10800000">
        <a:off x="1446847" y="1813671"/>
        <a:ext cx="2212825" cy="1792077"/>
      </dsp:txXfrm>
    </dsp:sp>
    <dsp:sp modelId="{C55ECE96-DD8E-4344-8F57-C1909A6268DC}">
      <dsp:nvSpPr>
        <dsp:cNvPr id="0" name=""/>
        <dsp:cNvSpPr/>
      </dsp:nvSpPr>
      <dsp:spPr>
        <a:xfrm rot="10800000">
          <a:off x="1702173" y="3584154"/>
          <a:ext cx="1702173" cy="1792077"/>
        </a:xfrm>
        <a:prstGeom prst="trapezoid">
          <a:avLst>
            <a:gd name="adj" fmla="val 50000"/>
          </a:avLst>
        </a:prstGeom>
        <a:solidFill>
          <a:srgbClr val="FF33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u="sng" kern="1200" dirty="0" smtClean="0"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200" kern="1200" dirty="0" smtClean="0">
            <a:effectLst/>
            <a:latin typeface="Calibri"/>
            <a:ea typeface="Calibri"/>
            <a:cs typeface="Times New Roman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                               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600" u="sng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u="sng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u="sng" kern="1200" dirty="0" smtClean="0"/>
            <a:t> </a:t>
          </a:r>
          <a:endParaRPr lang="en-US" sz="1100" kern="1200" dirty="0"/>
        </a:p>
      </dsp:txBody>
      <dsp:txXfrm rot="-10800000">
        <a:off x="1702173" y="3584154"/>
        <a:ext cx="1702173" cy="17920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286B0-A382-4108-A19E-E7110C54F7BB}">
      <dsp:nvSpPr>
        <dsp:cNvPr id="0" name=""/>
        <dsp:cNvSpPr/>
      </dsp:nvSpPr>
      <dsp:spPr>
        <a:xfrm rot="10800000">
          <a:off x="0" y="0"/>
          <a:ext cx="5464366" cy="3273844"/>
        </a:xfrm>
        <a:prstGeom prst="trapezoid">
          <a:avLst>
            <a:gd name="adj" fmla="val 49377"/>
          </a:avLst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u="none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u="none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u="none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none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Cortex:  Logic &amp; Reason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sng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Stress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none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Mild Stress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none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Moderate Stress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50-60%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</a:t>
          </a:r>
          <a:endParaRPr lang="en-US" sz="1800" kern="1200" dirty="0">
            <a:solidFill>
              <a:srgbClr val="FF0000"/>
            </a:solidFill>
          </a:endParaRPr>
        </a:p>
      </dsp:txBody>
      <dsp:txXfrm rot="-10800000">
        <a:off x="956264" y="0"/>
        <a:ext cx="3551837" cy="3273844"/>
      </dsp:txXfrm>
    </dsp:sp>
    <dsp:sp modelId="{67090A42-06F4-42D1-BA68-9A32C3B3DAAA}">
      <dsp:nvSpPr>
        <dsp:cNvPr id="0" name=""/>
        <dsp:cNvSpPr/>
      </dsp:nvSpPr>
      <dsp:spPr>
        <a:xfrm rot="10800000">
          <a:off x="1616541" y="3287457"/>
          <a:ext cx="2231282" cy="1129706"/>
        </a:xfrm>
        <a:prstGeom prst="trapezoid">
          <a:avLst>
            <a:gd name="adj" fmla="val 49377"/>
          </a:avLst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/>
            <a:t> </a:t>
          </a:r>
          <a:endParaRPr lang="en-US" sz="2000" i="1" kern="1200" dirty="0">
            <a:solidFill>
              <a:srgbClr val="FF0000"/>
            </a:solidFill>
          </a:endParaRPr>
        </a:p>
      </dsp:txBody>
      <dsp:txXfrm rot="-10800000">
        <a:off x="2007016" y="3287457"/>
        <a:ext cx="1450333" cy="1129706"/>
      </dsp:txXfrm>
    </dsp:sp>
    <dsp:sp modelId="{C55ECE96-DD8E-4344-8F57-C1909A6268DC}">
      <dsp:nvSpPr>
        <dsp:cNvPr id="0" name=""/>
        <dsp:cNvSpPr/>
      </dsp:nvSpPr>
      <dsp:spPr>
        <a:xfrm rot="10800000">
          <a:off x="2174362" y="4403550"/>
          <a:ext cx="1115641" cy="1129706"/>
        </a:xfrm>
        <a:prstGeom prst="trapezoid">
          <a:avLst>
            <a:gd name="adj" fmla="val 50000"/>
          </a:avLst>
        </a:prstGeom>
        <a:solidFill>
          <a:srgbClr val="FF33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/>
            <a:t> </a:t>
          </a:r>
          <a:endParaRPr lang="en-US" sz="1200" kern="1200" dirty="0" smtClean="0">
            <a:effectLst/>
            <a:latin typeface="Calibri"/>
            <a:ea typeface="Calibri"/>
            <a:cs typeface="Times New Roman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                               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600" u="sng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u="sng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u="sng" kern="1200" dirty="0" smtClean="0"/>
            <a:t> </a:t>
          </a:r>
          <a:endParaRPr lang="en-US" sz="1100" kern="1200" dirty="0"/>
        </a:p>
      </dsp:txBody>
      <dsp:txXfrm rot="-10800000">
        <a:off x="2174362" y="4403550"/>
        <a:ext cx="1115641" cy="11297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286B0-A382-4108-A19E-E7110C54F7BB}">
      <dsp:nvSpPr>
        <dsp:cNvPr id="0" name=""/>
        <dsp:cNvSpPr/>
      </dsp:nvSpPr>
      <dsp:spPr>
        <a:xfrm rot="10800000">
          <a:off x="0" y="0"/>
          <a:ext cx="5934878" cy="939200"/>
        </a:xfrm>
        <a:prstGeom prst="trapezoid">
          <a:avLst>
            <a:gd name="adj" fmla="val 52936"/>
          </a:avLst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20-30%</a:t>
          </a:r>
          <a:endParaRPr lang="en-US" sz="1800" kern="1200" dirty="0">
            <a:solidFill>
              <a:srgbClr val="FF0000"/>
            </a:solidFill>
          </a:endParaRPr>
        </a:p>
      </dsp:txBody>
      <dsp:txXfrm rot="-10800000">
        <a:off x="1038603" y="0"/>
        <a:ext cx="3857670" cy="939200"/>
      </dsp:txXfrm>
    </dsp:sp>
    <dsp:sp modelId="{67090A42-06F4-42D1-BA68-9A32C3B3DAAA}">
      <dsp:nvSpPr>
        <dsp:cNvPr id="0" name=""/>
        <dsp:cNvSpPr/>
      </dsp:nvSpPr>
      <dsp:spPr>
        <a:xfrm rot="10800000">
          <a:off x="497171" y="959618"/>
          <a:ext cx="4940535" cy="2686077"/>
        </a:xfrm>
        <a:prstGeom prst="trapezoid">
          <a:avLst>
            <a:gd name="adj" fmla="val 52936"/>
          </a:avLst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u="sng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u="sng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>
              <a:solidFill>
                <a:schemeClr val="bg1"/>
              </a:solidFill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i="0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i="0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solidFill>
                <a:schemeClr val="bg1"/>
              </a:solidFill>
            </a:rPr>
            <a:t>    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kern="1200" dirty="0" smtClean="0">
              <a:solidFill>
                <a:schemeClr val="bg1"/>
              </a:solidFill>
            </a:rPr>
            <a:t>Limbic:  Emotion and Attachment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i="0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solidFill>
                <a:schemeClr val="bg1"/>
              </a:solidFill>
            </a:rPr>
            <a:t>Moderate Stress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i="0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solidFill>
                <a:schemeClr val="bg1"/>
              </a:solidFill>
            </a:rPr>
            <a:t>High stress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solidFill>
                <a:schemeClr val="bg1"/>
              </a:solidFill>
            </a:rPr>
            <a:t>50-60%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>
            <a:solidFill>
              <a:schemeClr val="bg1"/>
            </a:solidFill>
          </a:endParaRPr>
        </a:p>
      </dsp:txBody>
      <dsp:txXfrm rot="-10800000">
        <a:off x="1361765" y="959618"/>
        <a:ext cx="3211347" cy="2686077"/>
      </dsp:txXfrm>
    </dsp:sp>
    <dsp:sp modelId="{C55ECE96-DD8E-4344-8F57-C1909A6268DC}">
      <dsp:nvSpPr>
        <dsp:cNvPr id="0" name=""/>
        <dsp:cNvSpPr/>
      </dsp:nvSpPr>
      <dsp:spPr>
        <a:xfrm rot="10800000">
          <a:off x="1930490" y="3625277"/>
          <a:ext cx="2096752" cy="1980473"/>
        </a:xfrm>
        <a:prstGeom prst="trapezoid">
          <a:avLst>
            <a:gd name="adj" fmla="val 52936"/>
          </a:avLst>
        </a:prstGeom>
        <a:solidFill>
          <a:srgbClr val="FF33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20-30%</a:t>
          </a:r>
          <a:endParaRPr lang="en-US" sz="1800" u="sng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>
            <a:effectLst/>
            <a:latin typeface="Calibri"/>
            <a:ea typeface="Calibri"/>
            <a:cs typeface="Times New Roman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                               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600" u="sng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u="sng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u="sng" kern="1200" dirty="0" smtClean="0"/>
            <a:t> </a:t>
          </a:r>
          <a:endParaRPr lang="en-US" sz="1100" kern="1200" dirty="0"/>
        </a:p>
      </dsp:txBody>
      <dsp:txXfrm rot="-10800000">
        <a:off x="1930490" y="3625277"/>
        <a:ext cx="2096752" cy="19804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286B0-A382-4108-A19E-E7110C54F7BB}">
      <dsp:nvSpPr>
        <dsp:cNvPr id="0" name=""/>
        <dsp:cNvSpPr/>
      </dsp:nvSpPr>
      <dsp:spPr>
        <a:xfrm rot="10800000">
          <a:off x="0" y="0"/>
          <a:ext cx="5860224" cy="575858"/>
        </a:xfrm>
        <a:prstGeom prst="trapezoid">
          <a:avLst>
            <a:gd name="adj" fmla="val 50580"/>
          </a:avLst>
        </a:prstGeom>
        <a:solidFill>
          <a:srgbClr val="00B05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18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10-20 %</a:t>
          </a:r>
          <a:endParaRPr lang="en-US" sz="1800" kern="1200" dirty="0">
            <a:solidFill>
              <a:schemeClr val="bg1"/>
            </a:solidFill>
          </a:endParaRPr>
        </a:p>
      </dsp:txBody>
      <dsp:txXfrm rot="-10800000">
        <a:off x="1025539" y="0"/>
        <a:ext cx="3809145" cy="575858"/>
      </dsp:txXfrm>
    </dsp:sp>
    <dsp:sp modelId="{67090A42-06F4-42D1-BA68-9A32C3B3DAAA}">
      <dsp:nvSpPr>
        <dsp:cNvPr id="0" name=""/>
        <dsp:cNvSpPr/>
      </dsp:nvSpPr>
      <dsp:spPr>
        <a:xfrm rot="10800000">
          <a:off x="291268" y="593206"/>
          <a:ext cx="5277686" cy="1127703"/>
        </a:xfrm>
        <a:prstGeom prst="trapezoid">
          <a:avLst>
            <a:gd name="adj" fmla="val 50580"/>
          </a:avLst>
        </a:prstGeom>
        <a:solidFill>
          <a:srgbClr val="FFFF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solidFill>
                <a:schemeClr val="bg1"/>
              </a:solidFill>
            </a:rPr>
            <a:t>30-40%</a:t>
          </a:r>
          <a:endParaRPr lang="en-US" sz="2000" b="1" i="0" kern="1200" dirty="0">
            <a:solidFill>
              <a:schemeClr val="bg1"/>
            </a:solidFill>
          </a:endParaRPr>
        </a:p>
      </dsp:txBody>
      <dsp:txXfrm rot="-10800000">
        <a:off x="1214863" y="593206"/>
        <a:ext cx="3430496" cy="1127703"/>
      </dsp:txXfrm>
    </dsp:sp>
    <dsp:sp modelId="{C55ECE96-DD8E-4344-8F57-C1909A6268DC}">
      <dsp:nvSpPr>
        <dsp:cNvPr id="0" name=""/>
        <dsp:cNvSpPr/>
      </dsp:nvSpPr>
      <dsp:spPr>
        <a:xfrm rot="10800000">
          <a:off x="861660" y="1703562"/>
          <a:ext cx="4136903" cy="4089473"/>
        </a:xfrm>
        <a:prstGeom prst="trapezoid">
          <a:avLst>
            <a:gd name="adj" fmla="val 50580"/>
          </a:avLst>
        </a:prstGeom>
        <a:solidFill>
          <a:srgbClr val="FF3300"/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sng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sng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Brainstem: Survival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sng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Toxic Stress</a:t>
          </a:r>
          <a:endParaRPr lang="en-US" sz="2400" b="1" u="sng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sng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u="none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50-60%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u="sng" kern="1200" dirty="0" smtClean="0"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200" kern="1200" dirty="0" smtClean="0">
            <a:effectLst/>
            <a:latin typeface="Calibri"/>
            <a:ea typeface="Calibri"/>
            <a:cs typeface="Times New Roman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                                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i="1" kern="1200" dirty="0" smtClean="0">
              <a:solidFill>
                <a:schemeClr val="tx1"/>
              </a:solidFill>
              <a:effectLst/>
              <a:latin typeface="Comic Sans MS"/>
              <a:ea typeface="Times New Roman"/>
              <a:cs typeface="Times New Roman"/>
            </a:rPr>
            <a:t> </a:t>
          </a:r>
          <a:endParaRPr lang="en-US" sz="1600" u="sng" kern="1200" dirty="0" smtClean="0">
            <a:solidFill>
              <a:schemeClr val="tx1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u="sng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u="sng" kern="1200" dirty="0" smtClean="0"/>
            <a:t> </a:t>
          </a:r>
          <a:endParaRPr lang="en-US" sz="1100" kern="1200" dirty="0"/>
        </a:p>
      </dsp:txBody>
      <dsp:txXfrm rot="-10800000">
        <a:off x="861660" y="1703562"/>
        <a:ext cx="4136903" cy="4089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5C0A7-83E7-4FC9-9C9C-FFB9A46E38F2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BCF10-0F7B-4490-B751-DB6751475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94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0025E-644B-4E71-AC93-8DE5F932B306}" type="datetimeFigureOut">
              <a:rPr lang="en-US" smtClean="0"/>
              <a:t>11/11/2018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BCB1B-747A-42C8-BC64-C5BB0FE6A8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843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921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D964E-728E-452D-9685-B31A605C45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5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91B00-FA5A-44EB-AE8D-66DBC529246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278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333303" indent="-36883317" defTabSz="93278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marL="1124967" indent="-224994" defTabSz="93278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marL="1574956" indent="-224994" defTabSz="93278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marL="2024942" indent="-224994" defTabSz="93278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2474928" indent="-224994" defTabSz="93278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2924917" indent="-224994" defTabSz="93278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3374903" indent="-224994" defTabSz="93278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3824890" indent="-224994" defTabSz="93278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8137CB3-5D31-4A0F-B846-2713C3027682}" type="slidenum">
              <a:rPr lang="en-US" altLang="en-US" sz="1200"/>
              <a:pPr eaLnBrk="1" hangingPunct="1">
                <a:spcBef>
                  <a:spcPct val="0"/>
                </a:spcBef>
              </a:pPr>
              <a:t>12</a:t>
            </a:fld>
            <a:endParaRPr lang="en-US" altLang="en-US" sz="1200"/>
          </a:p>
        </p:txBody>
      </p:sp>
      <p:sp>
        <p:nvSpPr>
          <p:cNvPr id="133125" name="Date Placeholder 1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4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731229" indent="-281243" defTabSz="93434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marL="1124967" indent="-224994" defTabSz="93434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marL="1574956" indent="-224994" defTabSz="93434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marL="2024942" indent="-224994" defTabSz="93434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2474928" indent="-224994" defTabSz="93434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2924917" indent="-224994" defTabSz="93434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3374903" indent="-224994" defTabSz="93434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3824890" indent="-224994" defTabSz="93434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/>
              <a:t>9/28/17</a:t>
            </a:r>
          </a:p>
        </p:txBody>
      </p:sp>
      <p:sp>
        <p:nvSpPr>
          <p:cNvPr id="133127" name="Header Placeholder 2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1pPr>
            <a:lvl2pPr marL="731229" indent="-281243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2pPr>
            <a:lvl3pPr marL="1124967" indent="-224994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3pPr>
            <a:lvl4pPr marL="1574956" indent="-224994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4pPr>
            <a:lvl5pPr marL="2024942" indent="-224994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5pPr>
            <a:lvl6pPr marL="2474928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6pPr>
            <a:lvl7pPr marL="2924917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7pPr>
            <a:lvl8pPr marL="3374903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8pPr>
            <a:lvl9pPr marL="3824890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9pPr>
          </a:lstStyle>
          <a:p>
            <a:pPr eaLnBrk="1" hangingPunct="1"/>
            <a:endParaRPr lang="en-US" alt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655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65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29057" indent="-28040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21626" indent="-2243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570276" indent="-2243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18927" indent="-2243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467577" indent="-224325" defTabSz="448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16227" indent="-224325" defTabSz="448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364878" indent="-224325" defTabSz="448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13528" indent="-224325" defTabSz="4486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5BF0D32-694F-4565-A952-5DD02D615242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312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00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85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35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692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7A1C-B5D0-4931-B36F-8D02FDF455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86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42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224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5288" indent="-2819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0973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2739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36063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84713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33364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82014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30665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93536A-5F07-4A6C-A827-1B1A36DF140F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2" tIns="45282" rIns="90562" bIns="45282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D7651FD-6329-4E0C-850F-8CB93E207B6A}" type="slidenum">
              <a:rPr lang="en-US" altLang="en-US"/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504D7C0-499C-42F8-BB7A-1B81327A0679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7A1C-B5D0-4931-B36F-8D02FDF455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839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0891" y="4347148"/>
            <a:ext cx="5485158" cy="41144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7A1C-B5D0-4931-B36F-8D02FDF455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368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91B00-FA5A-44EB-AE8D-66DBC5292468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91B00-FA5A-44EB-AE8D-66DBC529246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7807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3731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9415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1181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34505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83155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31805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80456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29106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3A7B18-F2AE-4BFA-9BEA-2142FFA7B3D8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500172"/>
          </a:xfrm>
          <a:noFill/>
        </p:spPr>
        <p:txBody>
          <a:bodyPr/>
          <a:lstStyle/>
          <a:p>
            <a:pPr eaLnBrk="1" hangingPunct="1">
              <a:buFontTx/>
              <a:buChar char="•"/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EF630-59D8-4EA3-A1B4-69D4BFE2F02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76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3B4BD1-B102-422A-8162-B1EAE22A91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00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EF630-59D8-4EA3-A1B4-69D4BFE2F02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315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EF630-59D8-4EA3-A1B4-69D4BFE2F0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092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EF630-59D8-4EA3-A1B4-69D4BFE2F02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379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64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6967438" indent="-36521861" defTabSz="92364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marL="1113944" indent="-222789" defTabSz="92364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marL="1559520" indent="-222789" defTabSz="92364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marL="2005096" indent="-222789" defTabSz="92364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2450675" indent="-222789" defTabSz="92364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2896251" indent="-222789" defTabSz="92364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3341830" indent="-222789" defTabSz="92364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3787406" indent="-222789" defTabSz="92364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85CE29E-C9BE-45C5-A4DA-FC3A80AD2998}" type="slidenum">
              <a:rPr lang="en-US" altLang="en-US" sz="12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38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147461" name="Date Placeholder 1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73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724064" indent="-278486" defTabSz="92673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marL="1113944" indent="-222789" defTabSz="92673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marL="1559520" indent="-222789" defTabSz="92673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marL="2005096" indent="-222789" defTabSz="92673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2450675" indent="-222789" defTabSz="92673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2896251" indent="-222789" defTabSz="92673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3341830" indent="-222789" defTabSz="92673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3787406" indent="-222789" defTabSz="92673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9/28/17</a:t>
            </a:r>
          </a:p>
        </p:txBody>
      </p:sp>
      <p:sp>
        <p:nvSpPr>
          <p:cNvPr id="147463" name="Header Placeholder 2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286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1pPr>
            <a:lvl2pPr marL="724064" indent="-278486" defTabSz="928286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2pPr>
            <a:lvl3pPr marL="1113944" indent="-222789" defTabSz="928286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3pPr>
            <a:lvl4pPr marL="1559520" indent="-222789" defTabSz="928286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4pPr>
            <a:lvl5pPr marL="2005096" indent="-222789" defTabSz="928286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5pPr>
            <a:lvl6pPr marL="2450675" indent="-222789" defTabSz="9282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6pPr>
            <a:lvl7pPr marL="2896251" indent="-222789" defTabSz="9282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7pPr>
            <a:lvl8pPr marL="3341830" indent="-222789" defTabSz="9282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8pPr>
            <a:lvl9pPr marL="3787406" indent="-222789" defTabSz="9282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9pPr>
          </a:lstStyle>
          <a:p>
            <a:pPr eaLnBrk="1" hangingPunct="1"/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907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8019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8500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7500" indent="-2788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0069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68719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7369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6020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4670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3320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1971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DAD4F2-2BFB-4766-B45F-86BB82048012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5288" indent="-28196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0973" indent="-22432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2739" indent="-22432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36063" indent="-224325" defTabSz="9113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84713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33364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82014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30665" indent="-224325" defTabSz="91132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9F2CA7-B5F1-4066-B9FD-DEFE0F4D3DB4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572001"/>
            <a:ext cx="5485158" cy="4114488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7A1C-B5D0-4931-B36F-8D02FDF4553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05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xfrm>
            <a:off x="745435" y="4272197"/>
            <a:ext cx="5485158" cy="4114488"/>
          </a:xfrm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19710" indent="-27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07606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1582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95560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4210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86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4151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9016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D38FA6-E837-4B9D-8907-1907A464F973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9181" indent="-229181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91B00-FA5A-44EB-AE8D-66DBC529246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91B00-FA5A-44EB-AE8D-66DBC529246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7709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157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91B00-FA5A-44EB-AE8D-66DBC5292468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xfrm>
            <a:off x="745435" y="4272197"/>
            <a:ext cx="5485158" cy="4114488"/>
          </a:xfrm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19710" indent="-27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07606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1582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95560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4210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86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4151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9016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D38FA6-E837-4B9D-8907-1907A464F973}" type="slidenum">
              <a:rPr lang="en-US" altLang="en-US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7500" indent="-2788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0069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68719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7369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6020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4670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3320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1971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ACE34A1-AEDE-44F8-929B-9A85E0DBA0A1}" type="slidenum">
              <a:rPr lang="en-US" altLang="en-US" smtClean="0"/>
              <a:pPr eaLnBrk="1" hangingPunct="1">
                <a:spcBef>
                  <a:spcPct val="0"/>
                </a:spcBef>
              </a:pPr>
              <a:t>57</a:t>
            </a:fld>
            <a:endParaRPr lang="en-US" alt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Clr>
                <a:srgbClr val="FF0000"/>
              </a:buClr>
              <a:buSzPct val="75000"/>
              <a:buFont typeface="Wingdings" pitchFamily="2" charset="2"/>
              <a:buChar char="v"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7460" indent="-2788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8448" indent="-2227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65516" indent="-2227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4143" indent="-2227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2768" indent="-222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1393" indent="-222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0019" indent="-222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08644" indent="-222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E8F050-668C-489A-8F7E-756E458466FD}" type="slidenum">
              <a:rPr lang="en-US" altLang="en-US" smtClean="0"/>
              <a:pPr eaLnBrk="1" hangingPunct="1">
                <a:spcBef>
                  <a:spcPct val="0"/>
                </a:spcBef>
              </a:pPr>
              <a:t>58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7460" indent="-27883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8448" indent="-2227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65516" indent="-2227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4143" indent="-2227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2768" indent="-222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1393" indent="-222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0019" indent="-222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08644" indent="-2227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582875-EC87-4DB3-8E7C-E088467B3DBA}" type="slidenum">
              <a:rPr lang="en-US" altLang="en-US" smtClean="0"/>
              <a:pPr eaLnBrk="1" hangingPunct="1">
                <a:spcBef>
                  <a:spcPct val="0"/>
                </a:spcBef>
              </a:pPr>
              <a:t>59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D7BAA-FAF0-4F16-A22B-F57FDECF674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402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1100" y="674688"/>
            <a:ext cx="4570413" cy="3429000"/>
          </a:xfrm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7500" indent="-2788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8510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65603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4254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2904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1554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0205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08855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934870-62BB-4CB6-8BDE-FA73E42B9E54}" type="slidenum">
              <a:rPr lang="en-US" altLang="en-US" smtClean="0"/>
              <a:pPr eaLnBrk="1" hangingPunct="1">
                <a:spcBef>
                  <a:spcPct val="0"/>
                </a:spcBef>
              </a:pPr>
              <a:t>61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17" indent="-28039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564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189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816" indent="-22431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441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065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692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317" indent="-22431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D2033B-F7AB-4266-A796-E425FF623FFF}" type="slidenum">
              <a:rPr lang="en-US" altLang="en-US" smtClean="0"/>
              <a:pPr eaLnBrk="1" hangingPunct="1">
                <a:spcBef>
                  <a:spcPct val="0"/>
                </a:spcBef>
              </a:pPr>
              <a:t>62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defRPr/>
            </a:pPr>
            <a:endParaRPr lang="en-US" altLang="en-US" dirty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5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6967438" indent="-36521861" defTabSz="9205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marL="1113944" indent="-222789" defTabSz="9205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marL="1559520" indent="-222789" defTabSz="9205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marL="2005096" indent="-222789" defTabSz="9205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2450675" indent="-222789" defTabSz="92055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2896251" indent="-222789" defTabSz="92055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3341830" indent="-222789" defTabSz="92055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3787406" indent="-222789" defTabSz="92055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A9AB946-E098-4A10-B538-D58D4FA8AFAE}" type="slidenum">
              <a:rPr lang="en-US" altLang="en-US" sz="120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151557" name="Date Placeholder 1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09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724064" indent="-278486" defTabSz="92209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marL="1113944" indent="-222789" defTabSz="92209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marL="1559520" indent="-222789" defTabSz="92209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marL="2005096" indent="-222789" defTabSz="922097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2450675" indent="-222789" defTabSz="92209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2896251" indent="-222789" defTabSz="92209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3341830" indent="-222789" defTabSz="92209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3787406" indent="-222789" defTabSz="92209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>
                <a:solidFill>
                  <a:prstClr val="black"/>
                </a:solidFill>
              </a:rPr>
              <a:t>9/28/17</a:t>
            </a:r>
          </a:p>
        </p:txBody>
      </p:sp>
      <p:sp>
        <p:nvSpPr>
          <p:cNvPr id="151559" name="Header Placeholder 2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286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1pPr>
            <a:lvl2pPr marL="724064" indent="-278486" defTabSz="928286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2pPr>
            <a:lvl3pPr marL="1113944" indent="-222789" defTabSz="928286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3pPr>
            <a:lvl4pPr marL="1559520" indent="-222789" defTabSz="928286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4pPr>
            <a:lvl5pPr marL="2005096" indent="-222789" defTabSz="928286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5pPr>
            <a:lvl6pPr marL="2450675" indent="-222789" defTabSz="9282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6pPr>
            <a:lvl7pPr marL="2896251" indent="-222789" defTabSz="9282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7pPr>
            <a:lvl8pPr marL="3341830" indent="-222789" defTabSz="9282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8pPr>
            <a:lvl9pPr marL="3787406" indent="-222789" defTabSz="92828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9pPr>
          </a:lstStyle>
          <a:p>
            <a:pPr eaLnBrk="1" hangingPunct="1"/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8239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4AAC34-F404-4877-8FC4-F6A040DBE4AA}" type="slidenum">
              <a:rPr lang="en-US" altLang="en-US" smtClean="0"/>
              <a:pPr eaLnBrk="1" hangingPunct="1">
                <a:spcBef>
                  <a:spcPct val="0"/>
                </a:spcBef>
              </a:pPr>
              <a:t>63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7A1C-B5D0-4931-B36F-8D02FDF4553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448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91B00-FA5A-44EB-AE8D-66DBC5292468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7A1C-B5D0-4931-B36F-8D02FDF4553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445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3075B5-D337-4243-B141-7F3010963BE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312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91B00-FA5A-44EB-AE8D-66DBC5292468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7A1C-B5D0-4931-B36F-8D02FDF4553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397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74680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xfrm>
            <a:off x="745435" y="4272197"/>
            <a:ext cx="5485158" cy="4114488"/>
          </a:xfrm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19710" indent="-27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07606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1582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95560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4210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86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4151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9016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D38FA6-E837-4B9D-8907-1907A464F973}" type="slidenum">
              <a:rPr lang="en-US" altLang="en-US" smtClean="0"/>
              <a:pPr eaLnBrk="1" hangingPunct="1">
                <a:spcBef>
                  <a:spcPct val="0"/>
                </a:spcBef>
              </a:pPr>
              <a:t>71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5288" indent="-2819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0973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2739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36063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84713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33364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82014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30665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C757FB-D5C3-4EB2-84E0-6D7B075E48A3}" type="slidenum">
              <a:rPr lang="en-US" altLang="en-US" smtClean="0"/>
              <a:pPr eaLnBrk="1" hangingPunct="1">
                <a:spcBef>
                  <a:spcPct val="0"/>
                </a:spcBef>
              </a:pPr>
              <a:t>74</a:t>
            </a:fld>
            <a:endParaRPr lang="en-US" alt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dirty="0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03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333303" indent="-36883317" defTabSz="91403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marL="1124967" indent="-224994" defTabSz="91403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marL="1574956" indent="-224994" defTabSz="91403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marL="2024942" indent="-224994" defTabSz="914036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2474928" indent="-224994" defTabSz="91403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2924917" indent="-224994" defTabSz="91403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3374903" indent="-224994" defTabSz="91403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3824890" indent="-224994" defTabSz="914036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5449B50-87DD-41E8-911A-6239AD3B2A6A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179206" name="Header Placeholder 2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1pPr>
            <a:lvl2pPr marL="731229" indent="-281243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2pPr>
            <a:lvl3pPr marL="1124967" indent="-224994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3pPr>
            <a:lvl4pPr marL="1574956" indent="-224994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4pPr>
            <a:lvl5pPr marL="2024942" indent="-224994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5pPr>
            <a:lvl6pPr marL="2474928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6pPr>
            <a:lvl7pPr marL="2924917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7pPr>
            <a:lvl8pPr marL="3374903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8pPr>
            <a:lvl9pPr marL="3824890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9pPr>
          </a:lstStyle>
          <a:p>
            <a:pPr eaLnBrk="1" hangingPunct="1"/>
            <a:endParaRPr lang="en-US" altLang="en-US" sz="120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9/28/17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9482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7500" indent="-2788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8510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65603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4254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2904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1554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0205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08855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DEC408-ABF5-449B-AD44-D668A55DB2CC}" type="slidenum">
              <a:rPr lang="en-US" altLang="en-US" smtClean="0"/>
              <a:pPr eaLnBrk="1" hangingPunct="1">
                <a:spcBef>
                  <a:spcPct val="0"/>
                </a:spcBef>
              </a:pPr>
              <a:t>75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7500" indent="-2788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8510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65603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4254" indent="-2227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2904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1554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0205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08855" indent="-2227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DB200D-B47B-4A91-9544-29FE377873C5}" type="slidenum">
              <a:rPr lang="en-US" altLang="en-US" smtClean="0"/>
              <a:pPr eaLnBrk="1" hangingPunct="1">
                <a:spcBef>
                  <a:spcPct val="0"/>
                </a:spcBef>
              </a:pPr>
              <a:t>76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35288" indent="-2819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30973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82739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36063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84713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33364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82014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30665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2D7395-84FB-4C0B-8EE1-CB8D62265821}" type="slidenum">
              <a:rPr lang="en-US" altLang="en-US" smtClean="0"/>
              <a:pPr eaLnBrk="1" hangingPunct="1">
                <a:spcBef>
                  <a:spcPct val="0"/>
                </a:spcBef>
              </a:pPr>
              <a:t>77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7A1C-B5D0-4931-B36F-8D02FDF4553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60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7605" indent="-27984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9392" indent="-2238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67149" indent="-2238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4906" indent="-2238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2663" indent="-2238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0420" indent="-2238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58177" indent="-2238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05934" indent="-22387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608D86-EFC0-47CB-B905-DD7F3EDB6B4E}" type="slidenum">
              <a:rPr lang="en-US" altLang="en-US" smtClean="0"/>
              <a:pPr eaLnBrk="1" hangingPunct="1">
                <a:spcBef>
                  <a:spcPct val="0"/>
                </a:spcBef>
              </a:pPr>
              <a:t>79</a:t>
            </a:fld>
            <a:endParaRPr lang="en-US" altLang="en-US" dirty="0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6795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1519" indent="-2850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1878" indent="-227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875" indent="-227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6314" indent="-2274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04965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53615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02265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50916" indent="-2274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D2DED6-D0EC-4E67-99F4-4F5ACA500DF3}" type="slidenum">
              <a:rPr lang="en-US" altLang="en-US" smtClean="0">
                <a:latin typeface="Calibri" pitchFamily="34" charset="0"/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81</a:t>
            </a:fld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54663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7A1C-B5D0-4931-B36F-8D02FDF4553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4299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1980EC-2711-4453-A563-9504ADACEA08}" type="slidenum">
              <a:rPr lang="en-US" altLang="en-US" smtClean="0"/>
              <a:pPr eaLnBrk="1" hangingPunct="1">
                <a:spcBef>
                  <a:spcPct val="0"/>
                </a:spcBef>
              </a:pPr>
              <a:t>86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184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333303" indent="-36883317" defTabSz="92184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marL="1124967" indent="-224994" defTabSz="92184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marL="1574956" indent="-224994" defTabSz="92184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marL="2024942" indent="-224994" defTabSz="92184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2474928" indent="-224994" defTabSz="92184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2924917" indent="-224994" defTabSz="92184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3374903" indent="-224994" defTabSz="92184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3824890" indent="-224994" defTabSz="92184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493C401-7421-49B8-B196-365028A18E5B}" type="slidenum">
              <a:rPr lang="en-US" altLang="en-US" sz="1200"/>
              <a:pPr eaLnBrk="1" hangingPunct="1">
                <a:spcBef>
                  <a:spcPct val="0"/>
                </a:spcBef>
              </a:pPr>
              <a:t>7</a:t>
            </a:fld>
            <a:endParaRPr lang="en-US" altLang="en-US" sz="1200"/>
          </a:p>
        </p:txBody>
      </p:sp>
      <p:sp>
        <p:nvSpPr>
          <p:cNvPr id="128005" name="Date Placeholder 1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91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731229" indent="-281243" defTabSz="93591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marL="1124967" indent="-224994" defTabSz="93591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marL="1574956" indent="-224994" defTabSz="93591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marL="2024942" indent="-224994" defTabSz="93591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2474928" indent="-224994" defTabSz="93591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2924917" indent="-224994" defTabSz="93591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3374903" indent="-224994" defTabSz="93591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3824890" indent="-224994" defTabSz="93591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/>
              <a:t>9/28/17</a:t>
            </a:r>
          </a:p>
        </p:txBody>
      </p:sp>
      <p:sp>
        <p:nvSpPr>
          <p:cNvPr id="128007" name="Header Placeholder 2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1pPr>
            <a:lvl2pPr marL="731229" indent="-281243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2pPr>
            <a:lvl3pPr marL="1124967" indent="-224994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3pPr>
            <a:lvl4pPr marL="1574956" indent="-224994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4pPr>
            <a:lvl5pPr marL="2024942" indent="-224994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5pPr>
            <a:lvl6pPr marL="2474928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6pPr>
            <a:lvl7pPr marL="2924917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7pPr>
            <a:lvl8pPr marL="3374903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8pPr>
            <a:lvl9pPr marL="3824890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9pPr>
          </a:lstStyle>
          <a:p>
            <a:pPr eaLnBrk="1" hangingPunct="1"/>
            <a:endParaRPr lang="en-US" alt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23572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7A1C-B5D0-4931-B36F-8D02FDF4553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940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38898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xfrm>
            <a:off x="745435" y="4272197"/>
            <a:ext cx="5485158" cy="4114488"/>
          </a:xfrm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19710" indent="-27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07606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1582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95560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4210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86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4151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9016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D38FA6-E837-4B9D-8907-1907A464F973}" type="slidenum">
              <a:rPr lang="en-US" altLang="en-US" smtClean="0"/>
              <a:pPr eaLnBrk="1" hangingPunct="1">
                <a:spcBef>
                  <a:spcPct val="0"/>
                </a:spcBef>
              </a:pPr>
              <a:t>89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82952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7A1C-B5D0-4931-B36F-8D02FDF4553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1242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1A7E5-60DD-4E4E-82F8-EDFFC1FCB332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1263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4384" indent="-2741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15395" indent="-21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62488" indent="-21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1138" indent="-21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59788" indent="-21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08439" indent="-21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57089" indent="-21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05739" indent="-21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CD92DA-D736-486E-8908-0B71409F868A}" type="slidenum">
              <a:rPr lang="en-US" altLang="en-US" smtClean="0"/>
              <a:pPr eaLnBrk="1" hangingPunct="1">
                <a:spcBef>
                  <a:spcPct val="0"/>
                </a:spcBef>
              </a:pPr>
              <a:t>94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DD2B59-F60A-461E-8A86-CB0921349F1E}" type="slidenum">
              <a:rPr lang="en-US" altLang="en-US" smtClean="0"/>
              <a:pPr eaLnBrk="1" hangingPunct="1">
                <a:spcBef>
                  <a:spcPct val="0"/>
                </a:spcBef>
              </a:pPr>
              <a:t>95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1A7E5-60DD-4E4E-82F8-EDFFC1FCB33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2767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65CFC-CFB4-4219-B146-48684AB425E2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04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65892" name="Date Placeholder 1"/>
          <p:cNvSpPr>
            <a:spLocks noGrp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4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731229" indent="-281243" defTabSz="93434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marL="1124967" indent="-224994" defTabSz="93434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marL="1574956" indent="-224994" defTabSz="93434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marL="2024942" indent="-224994" defTabSz="934349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2474928" indent="-224994" defTabSz="93434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2924917" indent="-224994" defTabSz="93434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3374903" indent="-224994" defTabSz="93434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3824890" indent="-224994" defTabSz="934349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mtClean="0"/>
              <a:t>9/28/17</a:t>
            </a:r>
          </a:p>
        </p:txBody>
      </p:sp>
      <p:sp>
        <p:nvSpPr>
          <p:cNvPr id="165893" name="Slide Number Placeholder 1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91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731229" indent="-281243" defTabSz="93591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marL="1124967" indent="-224994" defTabSz="93591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marL="1574956" indent="-224994" defTabSz="93591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marL="2024942" indent="-224994" defTabSz="935911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2474928" indent="-224994" defTabSz="93591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2924917" indent="-224994" defTabSz="93591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3374903" indent="-224994" defTabSz="93591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3824890" indent="-224994" defTabSz="935911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C578691-0556-48CE-AFBA-2459141872FB}" type="slidenum">
              <a:rPr lang="en-US" altLang="en-US" sz="1200"/>
              <a:pPr eaLnBrk="1" hangingPunct="1">
                <a:spcBef>
                  <a:spcPct val="0"/>
                </a:spcBef>
              </a:pPr>
              <a:t>8</a:t>
            </a:fld>
            <a:endParaRPr lang="en-US" altLang="en-US" sz="1200"/>
          </a:p>
        </p:txBody>
      </p:sp>
      <p:sp>
        <p:nvSpPr>
          <p:cNvPr id="165895" name="Header Placeholder 2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1pPr>
            <a:lvl2pPr marL="731229" indent="-281243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2pPr>
            <a:lvl3pPr marL="1124967" indent="-224994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3pPr>
            <a:lvl4pPr marL="1574956" indent="-224994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4pPr>
            <a:lvl5pPr marL="2024942" indent="-224994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5pPr>
            <a:lvl6pPr marL="2474928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6pPr>
            <a:lvl7pPr marL="2924917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7pPr>
            <a:lvl8pPr marL="3374903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8pPr>
            <a:lvl9pPr marL="3824890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9pPr>
          </a:lstStyle>
          <a:p>
            <a:pPr eaLnBrk="1" hangingPunct="1"/>
            <a:endParaRPr lang="en-US" alt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62930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7A1C-B5D0-4931-B36F-8D02FDF4553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7185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7A1C-B5D0-4931-B36F-8D02FDF4553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7169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97274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xfrm>
            <a:off x="745435" y="4272197"/>
            <a:ext cx="5485158" cy="4114488"/>
          </a:xfrm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19710" indent="-27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07606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1582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95560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4210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86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4151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9016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D38FA6-E837-4B9D-8907-1907A464F973}" type="slidenum">
              <a:rPr lang="en-US" altLang="en-US" smtClean="0"/>
              <a:pPr eaLnBrk="1" hangingPunct="1">
                <a:spcBef>
                  <a:spcPct val="0"/>
                </a:spcBef>
              </a:pPr>
              <a:t>101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55621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50B73B-98BD-4BE2-AD64-98FA94DC1943}" type="slidenum">
              <a:rPr lang="en-US" altLang="en-US" smtClean="0"/>
              <a:pPr eaLnBrk="1" hangingPunct="1">
                <a:spcBef>
                  <a:spcPct val="0"/>
                </a:spcBef>
              </a:pPr>
              <a:t>103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BCB1B-747A-42C8-BC64-C5BB0FE6A878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9339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47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1pPr>
            <a:lvl2pPr marL="37333303" indent="-36883317" defTabSz="91247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2pPr>
            <a:lvl3pPr marL="1124967" indent="-224994" defTabSz="91247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3pPr>
            <a:lvl4pPr marL="1574956" indent="-224994" defTabSz="91247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4pPr>
            <a:lvl5pPr marL="2024942" indent="-224994" defTabSz="91247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5pPr>
            <a:lvl6pPr marL="2474928" indent="-224994" defTabSz="91247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6pPr>
            <a:lvl7pPr marL="2924917" indent="-224994" defTabSz="91247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7pPr>
            <a:lvl8pPr marL="3374903" indent="-224994" defTabSz="91247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8pPr>
            <a:lvl9pPr marL="3824890" indent="-224994" defTabSz="91247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pitchFamily="-102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8959C52-496A-4793-AFA7-DBEB36C789E7}" type="slidenum">
              <a:rPr lang="en-US" altLang="en-US" smtClean="0"/>
              <a:pPr eaLnBrk="1" hangingPunct="1">
                <a:spcBef>
                  <a:spcPct val="0"/>
                </a:spcBef>
              </a:pPr>
              <a:t>107</a:t>
            </a:fld>
            <a:endParaRPr lang="en-US" alt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77158" name="Header Placeholder 2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1pPr>
            <a:lvl2pPr marL="731229" indent="-281243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2pPr>
            <a:lvl3pPr marL="1124967" indent="-224994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3pPr>
            <a:lvl4pPr marL="1574956" indent="-224994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4pPr>
            <a:lvl5pPr marL="2024942" indent="-224994" defTabSz="937473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5pPr>
            <a:lvl6pPr marL="2474928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6pPr>
            <a:lvl7pPr marL="2924917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7pPr>
            <a:lvl8pPr marL="3374903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8pPr>
            <a:lvl9pPr marL="3824890" indent="-224994" defTabSz="937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9pPr>
          </a:lstStyle>
          <a:p>
            <a:pPr eaLnBrk="1" hangingPunct="1"/>
            <a:endParaRPr lang="en-US" altLang="en-US" sz="1200"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9/28/17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2474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91B00-FA5A-44EB-AE8D-66DBC5292468}" type="slidenum">
              <a:rPr lang="en-US" smtClean="0"/>
              <a:pPr>
                <a:defRPr/>
              </a:pPr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92421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28004" name="Slide Number Placeholder 3"/>
          <p:cNvSpPr txBox="1">
            <a:spLocks noGrp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62" tIns="45282" rIns="90562" bIns="45282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A33910A-9CFE-4907-8E0C-02168A0F092F}" type="slidenum">
              <a:rPr lang="en-US" altLang="en-US"/>
              <a:pPr algn="r" eaLnBrk="1" hangingPunct="1">
                <a:spcBef>
                  <a:spcPct val="0"/>
                </a:spcBef>
              </a:pPr>
              <a:t>109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D964E-728E-452D-9685-B31A605C45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9624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56476-D644-4C7B-8AFE-CEE108069A42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9847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7A1C-B5D0-4931-B36F-8D02FDF45536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1157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xfrm>
            <a:off x="745435" y="4272197"/>
            <a:ext cx="5485158" cy="4114488"/>
          </a:xfrm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19710" indent="-27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07606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51582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1995560" indent="-2212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444210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89286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34151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790161" indent="-2212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D38FA6-E837-4B9D-8907-1907A464F973}" type="slidenum">
              <a:rPr lang="en-US" altLang="en-US" smtClean="0"/>
              <a:pPr eaLnBrk="1" hangingPunct="1">
                <a:spcBef>
                  <a:spcPct val="0"/>
                </a:spcBef>
              </a:pPr>
              <a:t>113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57A1C-B5D0-4931-B36F-8D02FDF45536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94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C751-DB78-4ECE-A1F5-46EF05A7AEDA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ECA8A-2289-4196-9F87-DBCE26A6D02E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DCBF9-AAAE-4467-A46B-16DF2CD091A8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C797-D565-4CA2-9CC6-8CE017625A6E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6E59-4B11-4513-B3BC-6FB716BC00DF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D31B1-00A8-4E33-94D9-53C88A3A7D21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84CB2-11BF-4056-99A0-80B8B382B29A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74A5-B456-4EDC-9462-125C317F53D2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B2769-9CD3-4744-AAC7-A8D010C977B8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8E723-D14E-49E7-8D85-B9B6F6B26C01}" type="datetime1">
              <a:rPr lang="en-US" smtClean="0"/>
              <a:t>11/11/2018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0D2F3-4FF1-43FD-8942-F588B0B193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379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69E5-2676-4DD4-B58B-E96A81EE33C5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1A05D-3F7B-4AB3-88B7-BBE6A3ADACE0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F01C4-67A9-47F7-9CA5-EEE3CF199FF0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B6B0-DEDC-4879-9204-F32C63D9E106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1AC68-BC82-488E-945B-BA1E6359D9E0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86DBC-FD13-4A6C-A2E6-3C8D4316D3C0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8D2F-4F2F-4382-806E-62AC5ECB9C60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08CAC-0C46-413E-989F-6635EED5775A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4AEB060-2584-4DF2-A843-E57E5290AC00}" type="datetime1">
              <a:rPr lang="en-US" smtClean="0"/>
              <a:t>11/11/2018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  <p:sldLayoutId id="2147483861" r:id="rId1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uv__-nyO1M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7" Type="http://schemas.openxmlformats.org/officeDocument/2006/relationships/image" Target="../media/image6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2.png"/><Relationship Id="rId9" Type="http://schemas.microsoft.com/office/2007/relationships/diagramDrawing" Target="../diagrams/drawin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hyperlink" Target="https://changingmindsnow.org/storie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ZWf2_2L2v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5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55.pn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56.png"/><Relationship Id="rId9" Type="http://schemas.microsoft.com/office/2007/relationships/diagramDrawing" Target="../diagrams/drawing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55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56.png"/><Relationship Id="rId9" Type="http://schemas.microsoft.com/office/2007/relationships/diagramDrawing" Target="../diagrams/drawing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55.pn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56.png"/><Relationship Id="rId9" Type="http://schemas.microsoft.com/office/2007/relationships/diagramDrawing" Target="../diagrams/drawing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58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58.pn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10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microsoft.com/office/2007/relationships/diagramDrawing" Target="../diagrams/drawing1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image" Target="../media/image56.png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63.emf"/><Relationship Id="rId4" Type="http://schemas.openxmlformats.org/officeDocument/2006/relationships/diagramLayout" Target="../diagrams/layout12.xml"/><Relationship Id="rId9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5Q63hSmbhxA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6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6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oa6znlKBFAg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Evwgu369Jw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6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6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6.jpeg"/><Relationship Id="rId7" Type="http://schemas.openxmlformats.org/officeDocument/2006/relationships/diagramLayout" Target="../diagrams/layout19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9.xml"/><Relationship Id="rId5" Type="http://schemas.openxmlformats.org/officeDocument/2006/relationships/image" Target="../media/image56.png"/><Relationship Id="rId10" Type="http://schemas.microsoft.com/office/2007/relationships/diagramDrawing" Target="../diagrams/drawing19.xml"/><Relationship Id="rId4" Type="http://schemas.openxmlformats.org/officeDocument/2006/relationships/image" Target="../media/image55.png"/><Relationship Id="rId9" Type="http://schemas.openxmlformats.org/officeDocument/2006/relationships/diagramColors" Target="../diagrams/colors1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3" Type="http://schemas.openxmlformats.org/officeDocument/2006/relationships/image" Target="../media/image84.jpg"/><Relationship Id="rId7" Type="http://schemas.openxmlformats.org/officeDocument/2006/relationships/diagramQuickStyle" Target="../diagrams/quickStyle20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0.xml"/><Relationship Id="rId5" Type="http://schemas.openxmlformats.org/officeDocument/2006/relationships/diagramData" Target="../diagrams/data20.xml"/><Relationship Id="rId4" Type="http://schemas.openxmlformats.org/officeDocument/2006/relationships/image" Target="../media/image6.jpeg"/><Relationship Id="rId9" Type="http://schemas.microsoft.com/office/2007/relationships/diagramDrawing" Target="../diagrams/drawing2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22904" y="631410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48" y="141953"/>
            <a:ext cx="3140923" cy="2651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952626" y="3016058"/>
            <a:ext cx="8410574" cy="12954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/>
              <a:t> </a:t>
            </a:r>
            <a:r>
              <a:rPr lang="en-US" sz="3600" b="1" dirty="0" smtClean="0"/>
              <a:t>How Schools Become Healing Places: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>Developmental Trauma and Trauma-informed Practices </a:t>
            </a:r>
            <a:endParaRPr lang="en-US" sz="2400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286000" y="4483438"/>
            <a:ext cx="7848600" cy="1612563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dirty="0"/>
              <a:t> </a:t>
            </a:r>
            <a:r>
              <a:rPr lang="en-US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Kym Asam, LICSW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Regional Director of Schools and Clinical Programming</a:t>
            </a:r>
            <a:endParaRPr lang="en-US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Northeastern Family Institute, Vermont (NFI)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7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can get from one another?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 smtClean="0"/>
              <a:t>Vicarious Trauma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43200" y="3048000"/>
            <a:ext cx="6197600" cy="914400"/>
          </a:xfrm>
          <a:prstGeom prst="roundRect">
            <a:avLst/>
          </a:prstGeom>
          <a:solidFill>
            <a:srgbClr val="58C2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Vicarious Resilience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87819711"/>
              </p:ext>
            </p:extLst>
          </p:nvPr>
        </p:nvGraphicFramePr>
        <p:xfrm>
          <a:off x="715617" y="304800"/>
          <a:ext cx="10654747" cy="5675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3072" y="6333772"/>
            <a:ext cx="495301" cy="496031"/>
            <a:chOff x="152400" y="6205955"/>
            <a:chExt cx="495301" cy="496031"/>
          </a:xfrm>
        </p:grpSpPr>
        <p:pic>
          <p:nvPicPr>
            <p:cNvPr id="10" name="Picture 2" descr="35[1]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3852" y="3815021"/>
            <a:ext cx="10098157" cy="1328023"/>
          </a:xfrm>
          <a:prstGeom prst="roundRect">
            <a:avLst/>
          </a:prstGeom>
          <a:noFill/>
          <a:ln>
            <a:solidFill>
              <a:schemeClr val="bg2">
                <a:lumMod val="50000"/>
                <a:lumOff val="50000"/>
              </a:schemeClr>
            </a:solidFill>
          </a:ln>
        </p:spPr>
        <p:txBody>
          <a:bodyPr wrap="square" numCol="2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Movement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Multi-sensory experiences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Targeted training in Executive Functioning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Sensory breaks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Structure and routine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Partialize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Stress reduction 	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18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Targeting the Tiers, PB</a:t>
            </a:r>
            <a:r>
              <a:rPr lang="en-US" dirty="0" smtClean="0"/>
              <a:t>I</a:t>
            </a:r>
            <a:r>
              <a:rPr dirty="0" smtClean="0"/>
              <a:t>S approaches</a:t>
            </a:r>
            <a:endParaRPr dirty="0"/>
          </a:p>
        </p:txBody>
      </p:sp>
      <p:pic>
        <p:nvPicPr>
          <p:cNvPr id="47107" name="Picture 2" descr="Triangle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981200"/>
            <a:ext cx="5486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812800" y="2971800"/>
            <a:ext cx="19727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itchFamily="34" charset="0"/>
              </a:rPr>
              <a:t>Intensive</a:t>
            </a:r>
          </a:p>
        </p:txBody>
      </p:sp>
      <p:sp>
        <p:nvSpPr>
          <p:cNvPr id="5" name="TextBox 30"/>
          <p:cNvSpPr txBox="1">
            <a:spLocks noChangeArrowheads="1"/>
          </p:cNvSpPr>
          <p:nvPr/>
        </p:nvSpPr>
        <p:spPr bwMode="auto">
          <a:xfrm>
            <a:off x="654052" y="4070350"/>
            <a:ext cx="187324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Arial" pitchFamily="34" charset="0"/>
              </a:rPr>
              <a:t>targeted</a:t>
            </a:r>
          </a:p>
        </p:txBody>
      </p:sp>
      <p:sp>
        <p:nvSpPr>
          <p:cNvPr id="6" name="TextBox 39"/>
          <p:cNvSpPr txBox="1">
            <a:spLocks noChangeArrowheads="1"/>
          </p:cNvSpPr>
          <p:nvPr/>
        </p:nvSpPr>
        <p:spPr bwMode="auto">
          <a:xfrm>
            <a:off x="654052" y="5348289"/>
            <a:ext cx="187324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  <a:latin typeface="Arial" pitchFamily="34" charset="0"/>
              </a:rPr>
              <a:t>universal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9245600" y="2757488"/>
            <a:ext cx="2946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itchFamily="34" charset="0"/>
              </a:rPr>
              <a:t>Brain stem/diencephalon</a:t>
            </a: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9499600" y="3884614"/>
            <a:ext cx="2438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Arial" pitchFamily="34" charset="0"/>
              </a:rPr>
              <a:t>limbic</a:t>
            </a: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9550400" y="5410200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  <a:latin typeface="Arial" pitchFamily="34" charset="0"/>
              </a:rPr>
              <a:t>cortex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67517" y="3170238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60084" y="4310063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451100" y="5248275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211484" y="3148014"/>
            <a:ext cx="1625600" cy="158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416800" y="5624514"/>
            <a:ext cx="203200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8128000" y="4071938"/>
            <a:ext cx="1422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715617" y="353961"/>
          <a:ext cx="10654747" cy="5666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3072" y="6333772"/>
            <a:ext cx="495301" cy="496031"/>
            <a:chOff x="152400" y="6205955"/>
            <a:chExt cx="495301" cy="496031"/>
          </a:xfrm>
        </p:grpSpPr>
        <p:pic>
          <p:nvPicPr>
            <p:cNvPr id="10" name="Picture 2" descr="35[1]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3670" y="3932154"/>
            <a:ext cx="10197547" cy="132802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numCol="2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Impulse control, disinhibited, risk taking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Sleep and eating challenges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Managing fluctuating arousal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Trauma reenactment, repetition,  avoidance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Opposition, resistance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 Self-destructive, self-sabotaging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“Comfort” with chaos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Compliance, collapse, helplessness, defeat 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26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Can’t vs. Won’t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Would you jump off a cliff?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11430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dirty="0">
                <a:hlinkClick r:id="rId3"/>
              </a:rPr>
              <a:t>https://www.youtube.com/watch?v=Iuv__-</a:t>
            </a:r>
            <a:r>
              <a:rPr lang="en-US" dirty="0" smtClean="0">
                <a:hlinkClick r:id="rId3"/>
              </a:rPr>
              <a:t>nyO1M</a:t>
            </a:r>
            <a:endParaRPr lang="en-US" dirty="0" smtClean="0"/>
          </a:p>
          <a:p>
            <a:pPr marL="11430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3048000" y="3105150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82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6494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1436437"/>
            <a:ext cx="10353762" cy="48580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endParaRPr lang="en-US" sz="24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80081"/>
            <a:ext cx="10718391" cy="970450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Misbehavior versus </a:t>
            </a:r>
            <a:r>
              <a:rPr lang="en-US" b="1" dirty="0" smtClean="0"/>
              <a:t>Stress</a:t>
            </a:r>
            <a:r>
              <a:rPr lang="en-US" dirty="0" smtClean="0"/>
              <a:t> Behavior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47701" y="1083462"/>
          <a:ext cx="10718390" cy="523462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395244">
                  <a:extLst>
                    <a:ext uri="{9D8B030D-6E8A-4147-A177-3AD203B41FA5}">
                      <a16:colId xmlns:a16="http://schemas.microsoft.com/office/drawing/2014/main" xmlns="" val="488895290"/>
                    </a:ext>
                  </a:extLst>
                </a:gridCol>
                <a:gridCol w="5323146">
                  <a:extLst>
                    <a:ext uri="{9D8B030D-6E8A-4147-A177-3AD203B41FA5}">
                      <a16:colId xmlns:a16="http://schemas.microsoft.com/office/drawing/2014/main" xmlns="" val="3034992188"/>
                    </a:ext>
                  </a:extLst>
                </a:gridCol>
              </a:tblGrid>
              <a:tr h="72935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Misbehavior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Stress Behavior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9618434"/>
                  </a:ext>
                </a:extLst>
              </a:tr>
              <a:tr h="486237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dirty="0" smtClean="0"/>
                        <a:t>Explainable</a:t>
                      </a:r>
                      <a:r>
                        <a:rPr lang="en-US" baseline="0" dirty="0" smtClean="0"/>
                        <a:t> by the youth…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dirty="0" smtClean="0"/>
                        <a:t>Lack</a:t>
                      </a:r>
                      <a:r>
                        <a:rPr lang="en-US" baseline="0" dirty="0" smtClean="0"/>
                        <a:t> of reasonable explanation…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42378358"/>
                  </a:ext>
                </a:extLst>
              </a:tr>
              <a:tr h="486237">
                <a:tc>
                  <a:txBody>
                    <a:bodyPr/>
                    <a:lstStyle/>
                    <a:p>
                      <a:pPr marL="342900" indent="-342900">
                        <a:buAutoNum type="arabicPeriod" startAt="2"/>
                      </a:pPr>
                      <a:r>
                        <a:rPr lang="en-US" dirty="0" smtClean="0"/>
                        <a:t>…In</a:t>
                      </a:r>
                      <a:r>
                        <a:rPr lang="en-US" baseline="0" dirty="0" smtClean="0"/>
                        <a:t> a reasonably linear fashion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  …which is not</a:t>
                      </a:r>
                      <a:r>
                        <a:rPr lang="en-US" baseline="0" dirty="0" smtClean="0"/>
                        <a:t> linear and clear, and…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50057703"/>
                  </a:ext>
                </a:extLst>
              </a:tr>
              <a:tr h="486237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baseline="0" dirty="0" smtClean="0"/>
                        <a:t>3.  Once they are calmed down to 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  The youth’s story often sounds implausible</a:t>
                      </a:r>
                      <a:r>
                        <a:rPr lang="en-US" baseline="0" dirty="0" smtClean="0"/>
                        <a:t> and </a:t>
                      </a:r>
                      <a:r>
                        <a:rPr lang="en-US" dirty="0" smtClean="0"/>
                        <a:t> abounds with self-protection in the form of…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0160641"/>
                  </a:ext>
                </a:extLst>
              </a:tr>
              <a:tr h="486237">
                <a:tc>
                  <a:txBody>
                    <a:bodyPr/>
                    <a:lstStyle/>
                    <a:p>
                      <a:pPr marL="342900" indent="-342900">
                        <a:buAutoNum type="arabicPeriod" startAt="4"/>
                      </a:pPr>
                      <a:r>
                        <a:rPr lang="en-US" dirty="0" smtClean="0"/>
                        <a:t>In a way that generally makes sense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  Circularity,</a:t>
                      </a:r>
                      <a:r>
                        <a:rPr lang="en-US" baseline="0" dirty="0" smtClean="0"/>
                        <a:t> time traveling, primitive defenses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0768464"/>
                  </a:ext>
                </a:extLst>
              </a:tr>
              <a:tr h="486237">
                <a:tc>
                  <a:txBody>
                    <a:bodyPr/>
                    <a:lstStyle/>
                    <a:p>
                      <a:r>
                        <a:rPr lang="en-US" dirty="0" smtClean="0"/>
                        <a:t>5.  The youth</a:t>
                      </a:r>
                      <a:r>
                        <a:rPr lang="en-US" baseline="0" dirty="0" smtClean="0"/>
                        <a:t> can usually state his/her motivation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  The youth</a:t>
                      </a:r>
                      <a:r>
                        <a:rPr lang="en-US" baseline="0" dirty="0" smtClean="0"/>
                        <a:t> often cannot state clear motivation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2461569"/>
                  </a:ext>
                </a:extLst>
              </a:tr>
              <a:tr h="486237">
                <a:tc>
                  <a:txBody>
                    <a:bodyPr/>
                    <a:lstStyle/>
                    <a:p>
                      <a:r>
                        <a:rPr lang="en-US" dirty="0" smtClean="0"/>
                        <a:t>6.  The behavior typically  responds to traditional</a:t>
                      </a:r>
                      <a:r>
                        <a:rPr lang="en-US" baseline="0" dirty="0" smtClean="0"/>
                        <a:t>       discipline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6,  The youth is typically</a:t>
                      </a:r>
                      <a:r>
                        <a:rPr lang="en-US" baseline="0" dirty="0" smtClean="0"/>
                        <a:t> non-responsive to traditional discipline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8993219"/>
                  </a:ext>
                </a:extLst>
              </a:tr>
              <a:tr h="486237">
                <a:tc>
                  <a:txBody>
                    <a:bodyPr/>
                    <a:lstStyle/>
                    <a:p>
                      <a:r>
                        <a:rPr lang="en-US" dirty="0" smtClean="0"/>
                        <a:t>7.  Behavioral</a:t>
                      </a:r>
                      <a:r>
                        <a:rPr lang="en-US" baseline="0" dirty="0" smtClean="0"/>
                        <a:t> Plans, FBA, Incentives, Threats often 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  Actions and behaviors are motivated by survival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1295623"/>
                  </a:ext>
                </a:extLst>
              </a:tr>
              <a:tr h="4862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  The youth is</a:t>
                      </a:r>
                      <a:r>
                        <a:rPr lang="en-US" baseline="0" dirty="0" smtClean="0"/>
                        <a:t> reactive/non-responsive to behavioral plans, FBA, etc.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227653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7700" y="1789471"/>
            <a:ext cx="5389306" cy="45286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37006" y="1787383"/>
            <a:ext cx="5389306" cy="452861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0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2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6494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1436437"/>
            <a:ext cx="10353762" cy="48580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endParaRPr lang="en-US" sz="24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57057"/>
            <a:ext cx="10353762" cy="970450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Misbehavior versus </a:t>
            </a:r>
            <a:r>
              <a:rPr lang="en-US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Stress</a:t>
            </a:r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 Behavior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5432820"/>
              </p:ext>
            </p:extLst>
          </p:nvPr>
        </p:nvGraphicFramePr>
        <p:xfrm>
          <a:off x="913881" y="1314113"/>
          <a:ext cx="10353676" cy="4480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76838">
                  <a:extLst>
                    <a:ext uri="{9D8B030D-6E8A-4147-A177-3AD203B41FA5}">
                      <a16:colId xmlns:a16="http://schemas.microsoft.com/office/drawing/2014/main" xmlns="" val="4080297086"/>
                    </a:ext>
                  </a:extLst>
                </a:gridCol>
                <a:gridCol w="5176838">
                  <a:extLst>
                    <a:ext uri="{9D8B030D-6E8A-4147-A177-3AD203B41FA5}">
                      <a16:colId xmlns:a16="http://schemas.microsoft.com/office/drawing/2014/main" xmlns="" val="3991534930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Misbehavior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Stress Behavior 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627375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dirty="0" smtClean="0"/>
                        <a:t>Traditional</a:t>
                      </a:r>
                      <a:r>
                        <a:rPr lang="en-US" baseline="0" dirty="0" smtClean="0"/>
                        <a:t> discipline was never designed for youth who are at-risk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  Focuses</a:t>
                      </a:r>
                      <a:r>
                        <a:rPr lang="en-US" baseline="0" dirty="0" smtClean="0"/>
                        <a:t> on the importance of co-regulation, connections, and calming strategies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855727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dirty="0" smtClean="0"/>
                        <a:t>2.  Punishment</a:t>
                      </a:r>
                      <a:r>
                        <a:rPr lang="en-US" baseline="0" dirty="0" smtClean="0"/>
                        <a:t> and the threat of punishment activates the </a:t>
                      </a:r>
                      <a:r>
                        <a:rPr lang="en-US" b="1" i="1" baseline="0" dirty="0" smtClean="0"/>
                        <a:t>stress response system</a:t>
                      </a:r>
                      <a:r>
                        <a:rPr lang="en-US" b="0" i="0" baseline="0" dirty="0" smtClean="0"/>
                        <a:t>—the very system that likely causes the acting out</a:t>
                      </a:r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  Focuses</a:t>
                      </a:r>
                      <a:r>
                        <a:rPr lang="en-US" baseline="0" dirty="0" smtClean="0"/>
                        <a:t> on intentional use of language, and what certain words mean to the youth exposed to trauma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059101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3"/>
                      </a:pPr>
                      <a:r>
                        <a:rPr lang="en-US" dirty="0" smtClean="0"/>
                        <a:t>External Rewards are</a:t>
                      </a:r>
                      <a:r>
                        <a:rPr lang="en-US" baseline="0" dirty="0" smtClean="0"/>
                        <a:t> not durable in behavioral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   Tries to</a:t>
                      </a:r>
                      <a:r>
                        <a:rPr lang="en-US" baseline="0" dirty="0" smtClean="0"/>
                        <a:t> work with instead of opposition to the youth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255602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dirty="0" smtClean="0"/>
                        <a:t>4.</a:t>
                      </a:r>
                      <a:r>
                        <a:rPr lang="en-US" baseline="0" dirty="0" smtClean="0"/>
                        <a:t>  Conventional discipline creates an “us versus them”  feel and increases stress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 Prioritizes the preservation of the relationship (worth with)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806938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dirty="0" smtClean="0"/>
                        <a:t>5.  Conventional discipline focuses on the negative attributes of the child, again increasing stress and alienation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 Examines deficits in skill</a:t>
                      </a:r>
                      <a:r>
                        <a:rPr lang="en-US" baseline="0" dirty="0" smtClean="0"/>
                        <a:t> and unmet needs, not lack of will or negative intention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99028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3666" y="2118851"/>
            <a:ext cx="5133044" cy="36905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19996" y="2118851"/>
            <a:ext cx="5133044" cy="36905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5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5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5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																					Stuart Shanker, Ph.D.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6494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1436437"/>
            <a:ext cx="10353762" cy="48580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endParaRPr lang="en-US" sz="24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07897"/>
            <a:ext cx="10353762" cy="970450"/>
          </a:xfrm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Misbehavior versus </a:t>
            </a:r>
            <a:r>
              <a:rPr lang="en-US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Stress</a:t>
            </a:r>
            <a:r>
              <a:rPr lang="en-US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 </a:t>
            </a:r>
            <a:r>
              <a:rPr lang="en-US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Behavior 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914400" y="1268157"/>
          <a:ext cx="10353675" cy="50558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51225">
                  <a:extLst>
                    <a:ext uri="{9D8B030D-6E8A-4147-A177-3AD203B41FA5}">
                      <a16:colId xmlns:a16="http://schemas.microsoft.com/office/drawing/2014/main" xmlns="" val="3805038926"/>
                    </a:ext>
                  </a:extLst>
                </a:gridCol>
                <a:gridCol w="3451225">
                  <a:extLst>
                    <a:ext uri="{9D8B030D-6E8A-4147-A177-3AD203B41FA5}">
                      <a16:colId xmlns:a16="http://schemas.microsoft.com/office/drawing/2014/main" xmlns="" val="408150717"/>
                    </a:ext>
                  </a:extLst>
                </a:gridCol>
                <a:gridCol w="3451225">
                  <a:extLst>
                    <a:ext uri="{9D8B030D-6E8A-4147-A177-3AD203B41FA5}">
                      <a16:colId xmlns:a16="http://schemas.microsoft.com/office/drawing/2014/main" xmlns="" val="2367397400"/>
                    </a:ext>
                  </a:extLst>
                </a:gridCol>
              </a:tblGrid>
              <a:tr h="628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Misbehavior</a:t>
                      </a:r>
                    </a:p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(submit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</a:rPr>
                        <a:t> and admit)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Stress Behavior</a:t>
                      </a:r>
                      <a:endParaRPr lang="en-US" sz="24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(survival based)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5155026"/>
                  </a:ext>
                </a:extLst>
              </a:tr>
              <a:tr h="6288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Intention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Avoid/Seek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Safety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3986746"/>
                  </a:ext>
                </a:extLst>
              </a:tr>
              <a:tr h="6288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Child’s Motivation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Willful, Choice,</a:t>
                      </a:r>
                      <a:r>
                        <a:rPr lang="en-US" sz="1400" baseline="0" dirty="0" smtClean="0"/>
                        <a:t> Intention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Child has the skill, not using it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Survival</a:t>
                      </a:r>
                    </a:p>
                    <a:p>
                      <a:pPr algn="ctr"/>
                      <a:r>
                        <a:rPr lang="en-US" sz="1400" dirty="0" smtClean="0"/>
                        <a:t>Skill Defect:  Child</a:t>
                      </a:r>
                      <a:r>
                        <a:rPr lang="en-US" sz="1400" baseline="0" dirty="0" smtClean="0"/>
                        <a:t> must learn the skill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7523194"/>
                  </a:ext>
                </a:extLst>
              </a:tr>
              <a:tr h="9860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Adult’s Approach</a:t>
                      </a:r>
                    </a:p>
                    <a:p>
                      <a:pPr algn="ctr"/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 smtClean="0"/>
                        <a:t>Authoritative: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algn="ctr"/>
                      <a:r>
                        <a:rPr lang="en-US" sz="1400" dirty="0" smtClean="0"/>
                        <a:t>incentives, bribes, threats, punish, contingencies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dirty="0" smtClean="0"/>
                        <a:t>Collaborative</a:t>
                      </a:r>
                      <a:r>
                        <a:rPr lang="en-US" sz="1400" dirty="0" smtClean="0"/>
                        <a:t>: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Co-regulate, collaborate, reframe, core themes, see the meaning of the behavior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9430348"/>
                  </a:ext>
                </a:extLst>
              </a:tr>
              <a:tr h="6288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Primary Skill Deficit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Lack</a:t>
                      </a:r>
                      <a:r>
                        <a:rPr lang="en-US" sz="1400" baseline="0" dirty="0" smtClean="0"/>
                        <a:t> of self-control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Lack of self-Reg, self-awareness, skill deficit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441085"/>
                  </a:ext>
                </a:extLst>
              </a:tr>
              <a:tr h="6288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Adult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Motivation</a:t>
                      </a:r>
                      <a:endParaRPr lang="en-US" sz="14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Control</a:t>
                      </a:r>
                      <a:endParaRPr lang="en-US" sz="14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Connect, Curiosity, Co-regulation</a:t>
                      </a:r>
                      <a:endParaRPr lang="en-US" sz="14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8896789"/>
                  </a:ext>
                </a:extLst>
              </a:tr>
              <a:tr h="6288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Re-frame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What</a:t>
                      </a:r>
                      <a:r>
                        <a:rPr lang="en-US" sz="1400" baseline="0" dirty="0" smtClean="0"/>
                        <a:t> is wrong with you?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Why cant you control this?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What happened to you?</a:t>
                      </a:r>
                    </a:p>
                    <a:p>
                      <a:pPr algn="ctr"/>
                      <a:r>
                        <a:rPr lang="en-US" sz="1400" dirty="0" smtClean="0"/>
                        <a:t>How can I help?</a:t>
                      </a:r>
                    </a:p>
                    <a:p>
                      <a:pPr algn="ctr"/>
                      <a:r>
                        <a:rPr lang="en-US" sz="1400" dirty="0" smtClean="0"/>
                        <a:t>What is the source?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158501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94579" y="2074460"/>
            <a:ext cx="3384645" cy="41904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08802" y="2063087"/>
            <a:ext cx="3384645" cy="41904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3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3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7600" y="152400"/>
            <a:ext cx="10363200" cy="762000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accent6"/>
                </a:solidFill>
              </a:rPr>
              <a:t>Reframing Risk Behaviors</a:t>
            </a:r>
          </a:p>
        </p:txBody>
      </p:sp>
      <p:sp>
        <p:nvSpPr>
          <p:cNvPr id="1344515" name="Rectangle 3"/>
          <p:cNvSpPr>
            <a:spLocks noGrp="1" noChangeArrowheads="1"/>
          </p:cNvSpPr>
          <p:nvPr>
            <p:ph idx="1"/>
          </p:nvPr>
        </p:nvSpPr>
        <p:spPr>
          <a:xfrm>
            <a:off x="101600" y="1004888"/>
            <a:ext cx="9144000" cy="5638800"/>
          </a:xfrm>
        </p:spPr>
        <p:txBody>
          <a:bodyPr/>
          <a:lstStyle/>
          <a:p>
            <a:pPr lvl="1" eaLnBrk="1" hangingPunct="1">
              <a:spcBef>
                <a:spcPts val="700"/>
              </a:spcBef>
              <a:buFontTx/>
              <a:buNone/>
            </a:pPr>
            <a:r>
              <a:rPr lang="en-US" altLang="en-US" b="1" dirty="0" smtClean="0"/>
              <a:t>Tension reduction behaviors</a:t>
            </a:r>
          </a:p>
          <a:p>
            <a:pPr lvl="1" eaLnBrk="1" hangingPunct="1">
              <a:spcBef>
                <a:spcPts val="700"/>
              </a:spcBef>
            </a:pPr>
            <a:r>
              <a:rPr lang="en-US" altLang="en-US" dirty="0" smtClean="0"/>
              <a:t>Drugs and alcohol</a:t>
            </a:r>
          </a:p>
          <a:p>
            <a:pPr lvl="1" eaLnBrk="1" hangingPunct="1">
              <a:spcBef>
                <a:spcPts val="700"/>
              </a:spcBef>
            </a:pPr>
            <a:r>
              <a:rPr lang="en-US" altLang="en-US" dirty="0" smtClean="0"/>
              <a:t>Risk-taking behavior</a:t>
            </a:r>
          </a:p>
          <a:p>
            <a:pPr lvl="1" eaLnBrk="1" hangingPunct="1">
              <a:spcBef>
                <a:spcPts val="700"/>
              </a:spcBef>
            </a:pPr>
            <a:r>
              <a:rPr lang="en-US" altLang="en-US" dirty="0" smtClean="0"/>
              <a:t>Self-injurious behavior</a:t>
            </a:r>
          </a:p>
          <a:p>
            <a:pPr lvl="1" eaLnBrk="1" hangingPunct="1">
              <a:spcBef>
                <a:spcPts val="700"/>
              </a:spcBef>
            </a:pPr>
            <a:r>
              <a:rPr lang="en-US" altLang="en-US" dirty="0" smtClean="0"/>
              <a:t>Compulsive stealing</a:t>
            </a:r>
          </a:p>
          <a:p>
            <a:pPr lvl="1" eaLnBrk="1" hangingPunct="1">
              <a:spcBef>
                <a:spcPts val="700"/>
              </a:spcBef>
            </a:pPr>
            <a:r>
              <a:rPr lang="en-US" altLang="en-US" dirty="0" smtClean="0"/>
              <a:t>Aggression</a:t>
            </a:r>
          </a:p>
          <a:p>
            <a:pPr lvl="1" eaLnBrk="1" hangingPunct="1">
              <a:spcBef>
                <a:spcPts val="700"/>
              </a:spcBef>
            </a:pPr>
            <a:r>
              <a:rPr lang="en-US" altLang="en-US" dirty="0" smtClean="0"/>
              <a:t>Problematic sexual behaviors (where any connection feels better than abandonment and isolation)</a:t>
            </a:r>
          </a:p>
          <a:p>
            <a:pPr algn="r" eaLnBrk="1" hangingPunct="1">
              <a:spcBef>
                <a:spcPts val="700"/>
              </a:spcBef>
              <a:buFont typeface="Wingdings" pitchFamily="-102" charset="2"/>
              <a:buNone/>
            </a:pPr>
            <a:r>
              <a:rPr lang="en-US" altLang="en-US" sz="1000" dirty="0" smtClean="0"/>
              <a:t>(from training on Integrated Treatment for Complex Trauma by John </a:t>
            </a:r>
            <a:r>
              <a:rPr lang="en-US" altLang="en-US" sz="1000" dirty="0" err="1" smtClean="0"/>
              <a:t>Briere</a:t>
            </a:r>
            <a:r>
              <a:rPr lang="en-US" altLang="en-US" sz="1000" dirty="0" smtClean="0"/>
              <a:t>, 2009)</a:t>
            </a:r>
          </a:p>
        </p:txBody>
      </p:sp>
      <p:pic>
        <p:nvPicPr>
          <p:cNvPr id="7987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914401"/>
            <a:ext cx="3352800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73592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34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4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4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4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34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4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4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134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4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4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134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4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4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98" decel="100000" fill="hold"/>
                                        <p:tgtEl>
                                          <p:spTgt spid="134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4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4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134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4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4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98" decel="100000" fill="hold"/>
                                        <p:tgtEl>
                                          <p:spTgt spid="134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4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4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98" decel="100000" fill="hold"/>
                                        <p:tgtEl>
                                          <p:spTgt spid="134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4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4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98" decel="100000" fill="hold"/>
                                        <p:tgtEl>
                                          <p:spTgt spid="134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34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4514" grpId="0"/>
      <p:bldP spid="1344515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68580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Behavior</a:t>
            </a:r>
            <a:endParaRPr lang="en-US" sz="3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06400" y="1219200"/>
            <a:ext cx="5590117" cy="6397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Behavioral Plans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06400" y="1905000"/>
            <a:ext cx="5590117" cy="4648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sz="2200" dirty="0" smtClean="0">
                <a:latin typeface="Bookman Old Style" panose="02050604050505020204" pitchFamily="18" charset="0"/>
              </a:rPr>
              <a:t>Tend to be reactive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200" dirty="0" smtClean="0">
                <a:latin typeface="Bookman Old Style" panose="02050604050505020204" pitchFamily="18" charset="0"/>
              </a:rPr>
              <a:t>Focus on behavior management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200" dirty="0" smtClean="0">
                <a:latin typeface="Bookman Old Style" panose="02050604050505020204" pitchFamily="18" charset="0"/>
              </a:rPr>
              <a:t>Focus on reduction of behaviors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200" dirty="0" smtClean="0">
                <a:latin typeface="Bookman Old Style" panose="02050604050505020204" pitchFamily="18" charset="0"/>
              </a:rPr>
              <a:t>Little or no focus on partner behavior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200" dirty="0" smtClean="0">
                <a:latin typeface="Bookman Old Style" panose="02050604050505020204" pitchFamily="18" charset="0"/>
              </a:rPr>
              <a:t>May not be developmentally appropriate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200" dirty="0" smtClean="0">
                <a:latin typeface="Bookman Old Style" panose="02050604050505020204" pitchFamily="18" charset="0"/>
              </a:rPr>
              <a:t>Focuses on superficial antecedents and consequences of the behavior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200" dirty="0" smtClean="0">
                <a:latin typeface="Bookman Old Style" panose="02050604050505020204" pitchFamily="18" charset="0"/>
              </a:rPr>
              <a:t>Less focused on early intervention and preventive skill building</a:t>
            </a:r>
          </a:p>
          <a:p>
            <a:pPr>
              <a:buNone/>
              <a:defRPr/>
            </a:pPr>
            <a:endParaRPr lang="en-US" sz="2200" dirty="0" smtClean="0">
              <a:latin typeface="Bookman Old Style" panose="02050604050505020204" pitchFamily="18" charset="0"/>
            </a:endParaRPr>
          </a:p>
          <a:p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93368" y="1219200"/>
            <a:ext cx="5592233" cy="6397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Co-regulation Plans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93368" y="1905000"/>
            <a:ext cx="5592233" cy="4572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200" dirty="0" smtClean="0">
                <a:latin typeface="Bookman Old Style" panose="02050604050505020204" pitchFamily="18" charset="0"/>
              </a:rPr>
              <a:t>Tend to be responsive and preventative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200" dirty="0" smtClean="0">
                <a:latin typeface="Bookman Old Style" panose="02050604050505020204" pitchFamily="18" charset="0"/>
              </a:rPr>
              <a:t>Focuses on and builds emotional regulation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200" dirty="0" smtClean="0">
                <a:latin typeface="Bookman Old Style" panose="02050604050505020204" pitchFamily="18" charset="0"/>
              </a:rPr>
              <a:t>Focus on emotional  well-being of the person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200" dirty="0" smtClean="0">
                <a:latin typeface="Bookman Old Style" panose="02050604050505020204" pitchFamily="18" charset="0"/>
              </a:rPr>
              <a:t>Focus on “mutual” regulation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200" dirty="0" smtClean="0">
                <a:latin typeface="Bookman Old Style" panose="02050604050505020204" pitchFamily="18" charset="0"/>
              </a:rPr>
              <a:t>Addresses the underlying function/feeling of the behavior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200" dirty="0" smtClean="0">
                <a:latin typeface="Bookman Old Style" panose="02050604050505020204" pitchFamily="18" charset="0"/>
              </a:rPr>
              <a:t>Helps person learn how others can help </a:t>
            </a:r>
          </a:p>
          <a:p>
            <a:pPr>
              <a:buFont typeface="Wingdings" pitchFamily="2" charset="2"/>
              <a:buChar char="q"/>
            </a:pP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609600" y="6575426"/>
            <a:ext cx="8839200" cy="511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462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 on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work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Nancy Clements,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M.A., CCC–SLP;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Socialthinking.com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564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61442" name="Content Placeholder 1"/>
          <p:cNvSpPr>
            <a:spLocks noGrp="1"/>
          </p:cNvSpPr>
          <p:nvPr>
            <p:ph idx="4294967295"/>
          </p:nvPr>
        </p:nvSpPr>
        <p:spPr>
          <a:xfrm>
            <a:off x="0" y="1524000"/>
            <a:ext cx="10972800" cy="457200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endParaRPr lang="en-US" altLang="en-US" smtClean="0"/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n-US" altLang="en-US" smtClean="0"/>
              <a:t>Relational and relevant</a:t>
            </a:r>
          </a:p>
          <a:p>
            <a:pPr marL="0" indent="0" algn="ctr" eaLnBrk="1" hangingPunct="1">
              <a:buFont typeface="Wingdings 2" pitchFamily="18" charset="2"/>
              <a:buNone/>
            </a:pPr>
            <a:endParaRPr lang="en-US" altLang="en-US" smtClean="0"/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en-US" altLang="en-US" smtClean="0"/>
              <a:t>Restorative and reparative</a:t>
            </a:r>
          </a:p>
        </p:txBody>
      </p:sp>
      <p:sp>
        <p:nvSpPr>
          <p:cNvPr id="61443" name="Title 2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10972800" cy="1219200"/>
          </a:xfrm>
        </p:spPr>
        <p:txBody>
          <a:bodyPr/>
          <a:lstStyle/>
          <a:p>
            <a:pPr eaLnBrk="1" hangingPunct="1"/>
            <a:r>
              <a:rPr lang="en-US" altLang="en-US" smtClean="0"/>
              <a:t>But…what about consequences?</a:t>
            </a:r>
          </a:p>
        </p:txBody>
      </p:sp>
    </p:spTree>
    <p:extLst>
      <p:ext uri="{BB962C8B-B14F-4D97-AF65-F5344CB8AC3E}">
        <p14:creationId xmlns:p14="http://schemas.microsoft.com/office/powerpoint/2010/main" val="385861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2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Strategies to address impact of stress:</a:t>
            </a:r>
            <a:endParaRPr lang="en-US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47800"/>
            <a:ext cx="10972800" cy="480060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endParaRPr lang="en-US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 responses and practices</a:t>
            </a:r>
          </a:p>
          <a:p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Reflective Practices and Reflective Supervision</a:t>
            </a:r>
          </a:p>
          <a:p>
            <a:pPr marL="0" indent="0">
              <a:buNone/>
            </a:pP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what we “do, with, for” the adults</a:t>
            </a:r>
          </a:p>
          <a:p>
            <a:endParaRPr lang="en-US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Strengthening adult assets</a:t>
            </a:r>
          </a:p>
          <a:p>
            <a:pPr marL="0" indent="0">
              <a:buNone/>
            </a:pP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Classroom/Community practices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75772"/>
            <a:ext cx="10353762" cy="1016000"/>
          </a:xfrm>
        </p:spPr>
        <p:txBody>
          <a:bodyPr/>
          <a:lstStyle/>
          <a:p>
            <a:r>
              <a:rPr lang="en-US" dirty="0" smtClean="0"/>
              <a:t>Social Discipline Window</a:t>
            </a:r>
            <a:endParaRPr lang="en-US" dirty="0"/>
          </a:p>
        </p:txBody>
      </p:sp>
      <p:pic>
        <p:nvPicPr>
          <p:cNvPr id="7" name="Content Placeholder 6" descr="Social Discipline Window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1190171"/>
            <a:ext cx="8128000" cy="4499429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40000" y="2362200"/>
            <a:ext cx="3251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Activates defense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Deactivates attachment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13891" y="4419600"/>
            <a:ext cx="3048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reenactment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4419600"/>
            <a:ext cx="2844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Disempower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Poor self-concept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0" y="2362200"/>
            <a:ext cx="2844800" cy="796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Empower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Relationship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attachment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0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Potential interventions/considerations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09054564"/>
              </p:ext>
            </p:extLst>
          </p:nvPr>
        </p:nvGraphicFramePr>
        <p:xfrm>
          <a:off x="715617" y="344130"/>
          <a:ext cx="10654747" cy="5695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3072" y="6333772"/>
            <a:ext cx="495301" cy="496031"/>
            <a:chOff x="152400" y="6205955"/>
            <a:chExt cx="495301" cy="496031"/>
          </a:xfrm>
        </p:grpSpPr>
        <p:pic>
          <p:nvPicPr>
            <p:cNvPr id="10" name="Picture 2" descr="35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3913" y="3622335"/>
            <a:ext cx="10127974" cy="2247424"/>
          </a:xfrm>
          <a:prstGeom prst="roundRect">
            <a:avLst/>
          </a:prstGeom>
          <a:noFill/>
          <a:ln>
            <a:solidFill>
              <a:schemeClr val="bg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Understanding that symptoms are a means (attempt at) to self-regulate</a:t>
            </a:r>
          </a:p>
          <a:p>
            <a:pPr marL="342900" indent="-342900">
              <a:buAutoNum type="arabicPeriod"/>
            </a:pPr>
            <a:r>
              <a:rPr lang="en-US" dirty="0" smtClean="0"/>
              <a:t>Stress behavior versus misbehavior (psychoeducation goal)</a:t>
            </a:r>
          </a:p>
          <a:p>
            <a:pPr marL="342900" indent="-342900">
              <a:buAutoNum type="arabicPeriod"/>
            </a:pPr>
            <a:r>
              <a:rPr lang="en-US" dirty="0" smtClean="0"/>
              <a:t>Accountability Formula= Validation + Empathy + Co-regulation + (validate child as victim before approaching as a perpetrator of harm </a:t>
            </a:r>
          </a:p>
          <a:p>
            <a:pPr marL="342900" indent="-342900">
              <a:buAutoNum type="arabicPeriod"/>
            </a:pPr>
            <a:r>
              <a:rPr lang="en-US" dirty="0" smtClean="0"/>
              <a:t>Re-framing</a:t>
            </a:r>
          </a:p>
          <a:p>
            <a:pPr marL="342900" indent="-342900">
              <a:buAutoNum type="arabicPeriod"/>
            </a:pPr>
            <a:r>
              <a:rPr lang="en-US" dirty="0" smtClean="0"/>
              <a:t>Restorative Practices</a:t>
            </a:r>
          </a:p>
          <a:p>
            <a:pPr marL="342900" indent="-342900">
              <a:buAutoNum type="arabicPeriod"/>
            </a:pPr>
            <a:r>
              <a:rPr lang="en-US" dirty="0" smtClean="0"/>
              <a:t>Reduce stress as a priority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44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Targeting the Tiers, PB</a:t>
            </a:r>
            <a:r>
              <a:rPr lang="en-US" dirty="0" smtClean="0"/>
              <a:t>I</a:t>
            </a:r>
            <a:r>
              <a:rPr dirty="0" smtClean="0"/>
              <a:t>S approaches</a:t>
            </a:r>
            <a:endParaRPr dirty="0"/>
          </a:p>
        </p:txBody>
      </p:sp>
      <p:pic>
        <p:nvPicPr>
          <p:cNvPr id="47107" name="Picture 2" descr="Triangle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981200"/>
            <a:ext cx="5486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812800" y="2971800"/>
            <a:ext cx="19727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itchFamily="34" charset="0"/>
              </a:rPr>
              <a:t>Intensive</a:t>
            </a:r>
          </a:p>
        </p:txBody>
      </p:sp>
      <p:sp>
        <p:nvSpPr>
          <p:cNvPr id="5" name="TextBox 30"/>
          <p:cNvSpPr txBox="1">
            <a:spLocks noChangeArrowheads="1"/>
          </p:cNvSpPr>
          <p:nvPr/>
        </p:nvSpPr>
        <p:spPr bwMode="auto">
          <a:xfrm>
            <a:off x="654052" y="4070350"/>
            <a:ext cx="187324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Arial" pitchFamily="34" charset="0"/>
              </a:rPr>
              <a:t>targeted</a:t>
            </a:r>
          </a:p>
        </p:txBody>
      </p:sp>
      <p:sp>
        <p:nvSpPr>
          <p:cNvPr id="6" name="TextBox 39"/>
          <p:cNvSpPr txBox="1">
            <a:spLocks noChangeArrowheads="1"/>
          </p:cNvSpPr>
          <p:nvPr/>
        </p:nvSpPr>
        <p:spPr bwMode="auto">
          <a:xfrm>
            <a:off x="654052" y="5348289"/>
            <a:ext cx="187324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  <a:latin typeface="Arial" pitchFamily="34" charset="0"/>
              </a:rPr>
              <a:t>universal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9245600" y="2757488"/>
            <a:ext cx="2946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itchFamily="34" charset="0"/>
              </a:rPr>
              <a:t>Brain stem/diencephalon</a:t>
            </a: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9499600" y="3884614"/>
            <a:ext cx="2438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Arial" pitchFamily="34" charset="0"/>
              </a:rPr>
              <a:t>limbic</a:t>
            </a: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9550400" y="5410200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  <a:latin typeface="Arial" pitchFamily="34" charset="0"/>
              </a:rPr>
              <a:t>cortex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67517" y="3170238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60084" y="4310063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451100" y="5248275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211484" y="3148014"/>
            <a:ext cx="1625600" cy="158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416800" y="5624514"/>
            <a:ext cx="203200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8128000" y="4071938"/>
            <a:ext cx="1422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mtClean="0"/>
              <a:t>Questions?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4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738293" y="22860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solidFill>
                  <a:schemeClr val="accent6"/>
                </a:solidFill>
              </a:rPr>
              <a:t>Shift Your Perspective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03200" y="1447800"/>
            <a:ext cx="11480800" cy="3657600"/>
          </a:xfrm>
        </p:spPr>
        <p:txBody>
          <a:bodyPr/>
          <a:lstStyle/>
          <a:p>
            <a:pPr marL="0" indent="0" algn="ctr" eaLnBrk="1" hangingPunct="1">
              <a:buFont typeface="Wingdings" pitchFamily="-102" charset="2"/>
              <a:buNone/>
            </a:pPr>
            <a:r>
              <a:rPr lang="en-US" altLang="en-US" sz="4000" dirty="0" smtClean="0"/>
              <a:t>from</a:t>
            </a:r>
          </a:p>
          <a:p>
            <a:pPr marL="0" indent="0" algn="ctr" eaLnBrk="1" hangingPunct="1">
              <a:buFont typeface="Wingdings" pitchFamily="-102" charset="2"/>
              <a:buNone/>
            </a:pPr>
            <a:r>
              <a:rPr lang="en-US" altLang="en-US" sz="4000" dirty="0" smtClean="0">
                <a:solidFill>
                  <a:schemeClr val="accent3"/>
                </a:solidFill>
              </a:rPr>
              <a:t>"What is wrong with you?" </a:t>
            </a:r>
          </a:p>
          <a:p>
            <a:pPr marL="0" indent="0" algn="ctr" eaLnBrk="1" hangingPunct="1">
              <a:buFont typeface="Wingdings" pitchFamily="-102" charset="2"/>
              <a:buNone/>
            </a:pPr>
            <a:r>
              <a:rPr lang="en-US" altLang="en-US" sz="3600" dirty="0" smtClean="0"/>
              <a:t>to</a:t>
            </a:r>
          </a:p>
          <a:p>
            <a:pPr marL="0" indent="0" algn="ctr" eaLnBrk="1" hangingPunct="1">
              <a:buFont typeface="Wingdings" pitchFamily="-102" charset="2"/>
              <a:buNone/>
            </a:pPr>
            <a:r>
              <a:rPr lang="en-US" altLang="en-US" sz="4000" dirty="0" smtClean="0">
                <a:solidFill>
                  <a:schemeClr val="accent3"/>
                </a:solidFill>
              </a:rPr>
              <a:t>"What has happened to you?" </a:t>
            </a:r>
          </a:p>
          <a:p>
            <a:pPr marL="0" indent="0" algn="r" eaLnBrk="1" hangingPunct="1">
              <a:buFont typeface="Wingdings" pitchFamily="-102" charset="2"/>
              <a:buNone/>
            </a:pPr>
            <a:endParaRPr lang="en-US" altLang="en-US" sz="1100" dirty="0" smtClean="0"/>
          </a:p>
          <a:p>
            <a:pPr marL="0" indent="0" algn="ctr" eaLnBrk="1" hangingPunct="1">
              <a:spcBef>
                <a:spcPct val="0"/>
              </a:spcBef>
              <a:buFont typeface="Wingdings" pitchFamily="-102" charset="2"/>
              <a:buNone/>
            </a:pPr>
            <a:r>
              <a:rPr lang="en-US" altLang="en-US" sz="1400" dirty="0" smtClean="0"/>
              <a:t>(from Wisconsin Dept. of Health </a:t>
            </a:r>
            <a:r>
              <a:rPr lang="en-US" altLang="en-US" sz="1400" dirty="0"/>
              <a:t>Services  </a:t>
            </a:r>
            <a:r>
              <a:rPr lang="en-US" altLang="en-US" sz="1400" dirty="0" smtClean="0"/>
              <a:t>www.dhs.wisconsin.gov/tic)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200" y="5105400"/>
            <a:ext cx="105664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latin typeface="+mn-lt"/>
                <a:ea typeface="ＭＳ Ｐゴシック" pitchFamily="34" charset="-128"/>
              </a:rPr>
              <a:t>Provides </a:t>
            </a:r>
            <a:r>
              <a:rPr lang="en-US" sz="2800" b="1" dirty="0">
                <a:latin typeface="+mn-lt"/>
                <a:ea typeface="ＭＳ Ｐゴシック" pitchFamily="34" charset="-128"/>
              </a:rPr>
              <a:t>context</a:t>
            </a:r>
            <a:r>
              <a:rPr lang="en-US" sz="2800" dirty="0">
                <a:latin typeface="+mn-lt"/>
                <a:ea typeface="ＭＳ Ｐゴシック" pitchFamily="34" charset="-128"/>
              </a:rPr>
              <a:t>, fosters </a:t>
            </a:r>
            <a:r>
              <a:rPr lang="en-US" sz="2800" b="1" dirty="0">
                <a:latin typeface="+mn-lt"/>
                <a:ea typeface="ＭＳ Ｐゴシック" pitchFamily="34" charset="-128"/>
              </a:rPr>
              <a:t>compassion</a:t>
            </a:r>
            <a:r>
              <a:rPr lang="en-US" sz="2800" dirty="0">
                <a:latin typeface="+mn-lt"/>
                <a:ea typeface="ＭＳ Ｐゴシック" pitchFamily="34" charset="-128"/>
              </a:rPr>
              <a:t>, </a:t>
            </a:r>
          </a:p>
          <a:p>
            <a:pPr algn="ctr">
              <a:defRPr/>
            </a:pPr>
            <a:r>
              <a:rPr lang="en-US" sz="2800" dirty="0">
                <a:latin typeface="+mn-lt"/>
                <a:ea typeface="ＭＳ Ｐゴシック" pitchFamily="34" charset="-128"/>
              </a:rPr>
              <a:t>helps us to see </a:t>
            </a:r>
            <a:r>
              <a:rPr lang="en-US" sz="2800" b="1" dirty="0">
                <a:latin typeface="+mn-lt"/>
                <a:ea typeface="ＭＳ Ｐゴシック" pitchFamily="34" charset="-128"/>
              </a:rPr>
              <a:t>strengths</a:t>
            </a:r>
            <a:r>
              <a:rPr lang="en-US" sz="2800" dirty="0">
                <a:latin typeface="+mn-lt"/>
                <a:ea typeface="ＭＳ Ｐゴシック" pitchFamily="34" charset="-128"/>
              </a:rPr>
              <a:t> in face of adversity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9314" y="624114"/>
            <a:ext cx="254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It is a mindset more than a curriculum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57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sca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442" y="1408599"/>
            <a:ext cx="6060468" cy="4539501"/>
          </a:xfrm>
          <a:prstGeom prst="rect">
            <a:avLst/>
          </a:prstGeom>
          <a:noFill/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6205955"/>
            <a:ext cx="12192000" cy="652045"/>
            <a:chOff x="0" y="6205955"/>
            <a:chExt cx="12192000" cy="652045"/>
          </a:xfrm>
        </p:grpSpPr>
        <p:sp>
          <p:nvSpPr>
            <p:cNvPr id="6" name="Rectangle 5"/>
            <p:cNvSpPr/>
            <p:nvPr/>
          </p:nvSpPr>
          <p:spPr>
            <a:xfrm>
              <a:off x="0" y="6367046"/>
              <a:ext cx="12192000" cy="4909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1500" y="6430546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© NFI Vermont 2018</a:t>
              </a:r>
              <a:endParaRPr lang="en-US" sz="1600" dirty="0">
                <a:solidFill>
                  <a:schemeClr val="tx2"/>
                </a:solidFill>
                <a:latin typeface="+mj-lt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52400" y="6205955"/>
              <a:ext cx="495301" cy="496031"/>
              <a:chOff x="152400" y="6205955"/>
              <a:chExt cx="495301" cy="496031"/>
            </a:xfrm>
          </p:grpSpPr>
          <p:pic>
            <p:nvPicPr>
              <p:cNvPr id="9" name="Picture 2" descr="35[1]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6205955"/>
                <a:ext cx="495300" cy="496031"/>
              </a:xfrm>
              <a:prstGeom prst="ellipse">
                <a:avLst/>
              </a:prstGeom>
              <a:noFill/>
              <a:ln w="9525" algn="in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152401" y="6205955"/>
                <a:ext cx="495300" cy="496031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A Goal of Trauma-Informed Work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33774" y="4953000"/>
            <a:ext cx="157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Demands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05649" y="4248150"/>
            <a:ext cx="157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Capacities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33774" y="4555927"/>
            <a:ext cx="1851026" cy="7048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Developmental assets/ resiliency factors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31430" y="3817257"/>
            <a:ext cx="2145844" cy="7386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Developmental Insults/risk factors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Resilience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86" y="1731963"/>
            <a:ext cx="8009922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09486" y="1553029"/>
            <a:ext cx="8331200" cy="46155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486" y="3142456"/>
            <a:ext cx="8215085" cy="1238250"/>
          </a:xfrm>
          <a:prstGeom prst="rect">
            <a:avLst/>
          </a:prstGeom>
          <a:noFill/>
          <a:ln>
            <a:noFill/>
          </a:ln>
          <a:effectLst>
            <a:outerShdw blurRad="25400" dir="17880000">
              <a:srgbClr val="000000">
                <a:alpha val="4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55315" y="6353237"/>
            <a:ext cx="3236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 Michael </a:t>
            </a:r>
            <a:r>
              <a:rPr lang="en-US" sz="1200" dirty="0" err="1" smtClean="0"/>
              <a:t>Ungar</a:t>
            </a:r>
            <a:r>
              <a:rPr lang="en-US" sz="1200" dirty="0" smtClean="0"/>
              <a:t>, PhD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8845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200" dirty="0" smtClean="0">
                <a:ea typeface="ＭＳ Ｐゴシック" pitchFamily="34" charset="-128"/>
              </a:rPr>
              <a:t>How do we think about trauma-informed practices within a Multi-tiered Systems of Support (VT MTSS)?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r>
              <a:rPr lang="en-US" altLang="en-US" sz="2800" b="1" dirty="0" smtClean="0">
                <a:ea typeface="ＭＳ Ｐゴシック" pitchFamily="34" charset="-128"/>
              </a:rPr>
              <a:t>VT MTSS is:</a:t>
            </a:r>
          </a:p>
          <a:p>
            <a:pPr indent="-342900"/>
            <a:r>
              <a:rPr lang="en-US" altLang="en-US" sz="2400" dirty="0" smtClean="0">
                <a:ea typeface="ＭＳ Ｐゴシック" pitchFamily="34" charset="-128"/>
              </a:rPr>
              <a:t>A systemic and comprehensive approach</a:t>
            </a:r>
            <a:endParaRPr lang="en-US" altLang="en-US" sz="2400" dirty="0">
              <a:ea typeface="ＭＳ Ｐゴシック" pitchFamily="34" charset="-128"/>
            </a:endParaRPr>
          </a:p>
          <a:p>
            <a:pPr indent="-342900"/>
            <a:r>
              <a:rPr lang="en-US" altLang="en-US" sz="2400" dirty="0" smtClean="0">
                <a:ea typeface="ＭＳ Ｐゴシック" pitchFamily="34" charset="-128"/>
              </a:rPr>
              <a:t>Effective collaboration</a:t>
            </a:r>
          </a:p>
          <a:p>
            <a:pPr indent="-342900"/>
            <a:r>
              <a:rPr lang="en-US" altLang="en-US" sz="2400" dirty="0" smtClean="0">
                <a:ea typeface="ＭＳ Ｐゴシック" pitchFamily="34" charset="-128"/>
              </a:rPr>
              <a:t>High quality instruction and intervention that is responsive and differentiated</a:t>
            </a:r>
          </a:p>
          <a:p>
            <a:pPr indent="-342900"/>
            <a:r>
              <a:rPr lang="en-US" altLang="en-US" sz="2400" dirty="0" smtClean="0">
                <a:ea typeface="ＭＳ Ｐゴシック" pitchFamily="34" charset="-128"/>
              </a:rPr>
              <a:t>Comprehensive and balanced assessment system</a:t>
            </a:r>
          </a:p>
          <a:p>
            <a:pPr indent="-342900"/>
            <a:r>
              <a:rPr lang="en-US" altLang="en-US" sz="2400" dirty="0" smtClean="0">
                <a:ea typeface="ＭＳ Ｐゴシック" pitchFamily="34" charset="-128"/>
              </a:rPr>
              <a:t>Expertise (well designed professional learning)</a:t>
            </a:r>
          </a:p>
        </p:txBody>
      </p:sp>
      <p:sp>
        <p:nvSpPr>
          <p:cNvPr id="4" name="Horizontal Scroll 3">
            <a:extLst>
              <a:ext uri="{FF2B5EF4-FFF2-40B4-BE49-F238E27FC236}"/>
            </a:extLst>
          </p:cNvPr>
          <p:cNvSpPr/>
          <p:nvPr/>
        </p:nvSpPr>
        <p:spPr bwMode="auto">
          <a:xfrm>
            <a:off x="397619" y="1574800"/>
            <a:ext cx="11114616" cy="5283200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ysClr val="windowText" lastClr="000000"/>
                </a:solidFill>
              </a:rPr>
              <a:t>Meet students where they are at and help them get to where they need to go!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249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6494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7699" y="676273"/>
            <a:ext cx="5564123" cy="96524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600" dirty="0" smtClean="0">
                <a:latin typeface="+mn-lt"/>
                <a:cs typeface="Times New Roman" panose="02020603050405020304" pitchFamily="18" charset="0"/>
              </a:rPr>
              <a:t>Public Health Model:  Stress</a:t>
            </a:r>
          </a:p>
        </p:txBody>
      </p:sp>
      <p:graphicFrame>
        <p:nvGraphicFramePr>
          <p:cNvPr id="9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2111195"/>
              </p:ext>
            </p:extLst>
          </p:nvPr>
        </p:nvGraphicFramePr>
        <p:xfrm>
          <a:off x="3934691" y="216408"/>
          <a:ext cx="7599972" cy="5919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54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F88FFA0-4482-4D9E-BAF4-9E7879398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FF88FFA0-4482-4D9E-BAF4-9E78793983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E2A6E1B-CBE3-43B1-8448-FF7F341D4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dgm id="{0E2A6E1B-CBE3-43B1-8448-FF7F341D49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DEABAE-78BD-4638-B919-B7582BEA1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dgm id="{A7DEABAE-78BD-4638-B919-B7582BEA19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lvlOne" rev="1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6494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1436437"/>
            <a:ext cx="10353762" cy="48580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endParaRPr lang="en-US" sz="24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79092"/>
            <a:ext cx="10353762" cy="970450"/>
          </a:xfrm>
        </p:spPr>
        <p:txBody>
          <a:bodyPr/>
          <a:lstStyle/>
          <a:p>
            <a:r>
              <a:rPr lang="en-US" dirty="0" smtClean="0"/>
              <a:t>The Big Board of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marL="4941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Relationships: enduring, patient, boundaried, high expectations, trustworthy </a:t>
            </a:r>
          </a:p>
          <a:p>
            <a:pPr marL="4941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Understanding Stress</a:t>
            </a:r>
          </a:p>
          <a:p>
            <a:pPr marL="4941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Interpreter/Re-interpreter </a:t>
            </a:r>
          </a:p>
          <a:p>
            <a:pPr marL="4941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Stress Regulator </a:t>
            </a:r>
          </a:p>
          <a:p>
            <a:pPr marL="4941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Congruence </a:t>
            </a:r>
          </a:p>
          <a:p>
            <a:pPr marL="3690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35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6494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173545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1436437"/>
            <a:ext cx="10353762" cy="48580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endParaRPr lang="en-US" sz="24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9" y="542925"/>
            <a:ext cx="10925175" cy="544353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47699" y="3185652"/>
            <a:ext cx="10925175" cy="2930013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5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6205955"/>
            <a:ext cx="12192000" cy="652045"/>
            <a:chOff x="0" y="6205955"/>
            <a:chExt cx="12192000" cy="652045"/>
          </a:xfrm>
        </p:grpSpPr>
        <p:sp>
          <p:nvSpPr>
            <p:cNvPr id="6" name="Rectangle 5"/>
            <p:cNvSpPr/>
            <p:nvPr/>
          </p:nvSpPr>
          <p:spPr>
            <a:xfrm>
              <a:off x="0" y="6367046"/>
              <a:ext cx="12192000" cy="4909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																				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1500" y="6430546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© NFI Vermont 2018</a:t>
              </a:r>
              <a:endParaRPr lang="en-US" sz="1600" dirty="0">
                <a:solidFill>
                  <a:schemeClr val="tx2"/>
                </a:solidFill>
                <a:latin typeface="+mj-lt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52400" y="6205955"/>
              <a:ext cx="495301" cy="496031"/>
              <a:chOff x="152400" y="6205955"/>
              <a:chExt cx="495301" cy="496031"/>
            </a:xfrm>
          </p:grpSpPr>
          <p:pic>
            <p:nvPicPr>
              <p:cNvPr id="9" name="Picture 2" descr="35[1]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6205955"/>
                <a:ext cx="495300" cy="496031"/>
              </a:xfrm>
              <a:prstGeom prst="ellipse">
                <a:avLst/>
              </a:prstGeom>
              <a:noFill/>
              <a:ln w="9525" algn="in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152401" y="6205955"/>
                <a:ext cx="495300" cy="496031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Progression of human action….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33774" y="4953000"/>
            <a:ext cx="157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Demands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05649" y="4248150"/>
            <a:ext cx="157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Capacities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idx="1"/>
          </p:nvPr>
        </p:nvSpPr>
        <p:spPr>
          <a:xfrm>
            <a:off x="647700" y="1477864"/>
            <a:ext cx="4249882" cy="416987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endParaRPr lang="en-US" sz="1350" dirty="0">
              <a:solidFill>
                <a:schemeClr val="tx1"/>
              </a:solidFill>
            </a:endParaRPr>
          </a:p>
          <a:p>
            <a:pPr marL="342900" lvl="1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marL="342900" lvl="1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2958" y="4060114"/>
            <a:ext cx="17208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1625" lvl="1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2"/>
                </a:solidFill>
              </a:rPr>
              <a:t>Taste</a:t>
            </a:r>
          </a:p>
          <a:p>
            <a:pPr marL="301625" lvl="1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2"/>
                </a:solidFill>
              </a:rPr>
              <a:t>Touch </a:t>
            </a:r>
          </a:p>
          <a:p>
            <a:pPr marL="301625" lvl="1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2"/>
                </a:solidFill>
              </a:rPr>
              <a:t>Sight</a:t>
            </a:r>
          </a:p>
          <a:p>
            <a:pPr marL="301625" lvl="1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2"/>
                </a:solidFill>
              </a:rPr>
              <a:t>Smell</a:t>
            </a:r>
          </a:p>
          <a:p>
            <a:pPr marL="301625" lvl="1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2"/>
                </a:solidFill>
              </a:rPr>
              <a:t>Hear</a:t>
            </a:r>
          </a:p>
          <a:p>
            <a:pPr marL="301625" lvl="1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2"/>
                </a:solidFill>
              </a:rPr>
              <a:t>Pain 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3010" y="2204828"/>
            <a:ext cx="3076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lvl="1" algn="ctr"/>
            <a:r>
              <a:rPr lang="en-US" sz="1600" b="1" dirty="0" smtClean="0">
                <a:solidFill>
                  <a:schemeClr val="bg2"/>
                </a:solidFill>
              </a:rPr>
              <a:t>Sensory Experience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796809" y="2605536"/>
            <a:ext cx="2517893" cy="1609725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Physiological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>
            <a:off x="2439151" y="2605535"/>
            <a:ext cx="2517893" cy="1609725"/>
          </a:xfrm>
          <a:prstGeom prst="rightArrow">
            <a:avLst/>
          </a:prstGeom>
          <a:solidFill>
            <a:srgbClr val="4A7A5F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Perceptual/impulse</a:t>
            </a:r>
          </a:p>
          <a:p>
            <a:r>
              <a:rPr lang="en-US" sz="1000" dirty="0" smtClean="0"/>
              <a:t>(simple appraisal-</a:t>
            </a:r>
            <a:r>
              <a:rPr lang="en-US" sz="1000" dirty="0" err="1" smtClean="0"/>
              <a:t>neg</a:t>
            </a:r>
            <a:r>
              <a:rPr lang="en-US" sz="1000" dirty="0" smtClean="0"/>
              <a:t>/</a:t>
            </a:r>
            <a:r>
              <a:rPr lang="en-US" sz="1000" dirty="0" err="1" smtClean="0"/>
              <a:t>pos</a:t>
            </a:r>
            <a:r>
              <a:rPr lang="en-US" sz="1000" dirty="0" smtClean="0"/>
              <a:t>/neutral)</a:t>
            </a:r>
            <a:endParaRPr lang="en-US" dirty="0"/>
          </a:p>
        </p:txBody>
      </p:sp>
      <p:sp>
        <p:nvSpPr>
          <p:cNvPr id="26" name="Right Arrow 25"/>
          <p:cNvSpPr/>
          <p:nvPr/>
        </p:nvSpPr>
        <p:spPr>
          <a:xfrm>
            <a:off x="4144318" y="2609463"/>
            <a:ext cx="2517893" cy="160972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Affect/Emotion</a:t>
            </a:r>
          </a:p>
          <a:p>
            <a:r>
              <a:rPr lang="en-US" sz="1000" dirty="0" smtClean="0"/>
              <a:t>(Feeling Tone) </a:t>
            </a:r>
            <a:endParaRPr lang="en-US" sz="1000" dirty="0"/>
          </a:p>
        </p:txBody>
      </p:sp>
      <p:sp>
        <p:nvSpPr>
          <p:cNvPr id="27" name="Right Arrow 26"/>
          <p:cNvSpPr/>
          <p:nvPr/>
        </p:nvSpPr>
        <p:spPr>
          <a:xfrm>
            <a:off x="5905679" y="2605536"/>
            <a:ext cx="2517893" cy="1609725"/>
          </a:xfrm>
          <a:prstGeom prst="rightArrow">
            <a:avLst/>
          </a:prstGeom>
          <a:solidFill>
            <a:srgbClr val="8DB9A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Cognition 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>
            <a:off x="7650885" y="2609165"/>
            <a:ext cx="2517893" cy="160972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Behavior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U-Turn Arrow 1"/>
          <p:cNvSpPr/>
          <p:nvPr/>
        </p:nvSpPr>
        <p:spPr>
          <a:xfrm rot="10800000" flipH="1">
            <a:off x="3251777" y="3760505"/>
            <a:ext cx="1794914" cy="1568871"/>
          </a:xfrm>
          <a:prstGeom prst="uturnArrow">
            <a:avLst>
              <a:gd name="adj1" fmla="val 25000"/>
              <a:gd name="adj2" fmla="val 25000"/>
              <a:gd name="adj3" fmla="val 30887"/>
              <a:gd name="adj4" fmla="val 43750"/>
              <a:gd name="adj5" fmla="val 9501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Line Callout 2 12"/>
          <p:cNvSpPr/>
          <p:nvPr/>
        </p:nvSpPr>
        <p:spPr>
          <a:xfrm>
            <a:off x="5728847" y="4953000"/>
            <a:ext cx="2870207" cy="125295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611"/>
              <a:gd name="adj6" fmla="val -51831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Corresponding Impulse:</a:t>
            </a:r>
          </a:p>
          <a:p>
            <a:pPr marL="285750" indent="-285750" algn="ctr">
              <a:buFont typeface="Times New Roman" panose="02020603050405020304" pitchFamily="18" charset="0"/>
              <a:buChar char="►"/>
            </a:pPr>
            <a:r>
              <a:rPr lang="en-US" dirty="0" smtClean="0"/>
              <a:t>Avoid </a:t>
            </a:r>
          </a:p>
          <a:p>
            <a:pPr marL="285750" indent="-285750" algn="ctr">
              <a:buFont typeface="Times New Roman" panose="02020603050405020304" pitchFamily="18" charset="0"/>
              <a:buChar char="►"/>
            </a:pPr>
            <a:r>
              <a:rPr lang="en-US" dirty="0" smtClean="0"/>
              <a:t>Approach </a:t>
            </a:r>
          </a:p>
          <a:p>
            <a:pPr marL="285750" indent="-285750" algn="ctr">
              <a:buFont typeface="Times New Roman" panose="02020603050405020304" pitchFamily="18" charset="0"/>
              <a:buChar char="►"/>
            </a:pPr>
            <a:r>
              <a:rPr lang="en-US" dirty="0" smtClean="0"/>
              <a:t>Ignore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46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8" grpId="0" animBg="1"/>
      <p:bldP spid="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and Awareness</a:t>
            </a:r>
            <a:endParaRPr lang="en-US" dirty="0"/>
          </a:p>
        </p:txBody>
      </p:sp>
      <p:pic>
        <p:nvPicPr>
          <p:cNvPr id="2050" name="Picture 2" descr="C:\Users\kymasam\Pictures\kym\large group of peopl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8382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5" name="Picture 2" descr="C:\Users\kymasam\Desktop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38" y="1810257"/>
            <a:ext cx="9500925" cy="451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35200" y="5257800"/>
            <a:ext cx="386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It’s not just them…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7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6494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1436437"/>
            <a:ext cx="10353762" cy="48580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endParaRPr lang="en-US" sz="24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59411"/>
            <a:ext cx="10353762" cy="970450"/>
          </a:xfrm>
        </p:spPr>
        <p:txBody>
          <a:bodyPr/>
          <a:lstStyle/>
          <a:p>
            <a:r>
              <a:rPr lang="en-US" dirty="0" smtClean="0"/>
              <a:t>Upstream versus Downstream Interventions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72715" y="1387108"/>
            <a:ext cx="6538729" cy="457200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/>
          </p:nvPr>
        </p:nvGraphicFramePr>
        <p:xfrm>
          <a:off x="2031999" y="3394129"/>
          <a:ext cx="7615695" cy="573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Notched Right Arrow 5"/>
          <p:cNvSpPr/>
          <p:nvPr/>
        </p:nvSpPr>
        <p:spPr>
          <a:xfrm>
            <a:off x="2628683" y="2987553"/>
            <a:ext cx="1781939" cy="945452"/>
          </a:xfrm>
          <a:prstGeom prst="notched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Physiology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Notched Right Arrow 13"/>
          <p:cNvSpPr/>
          <p:nvPr/>
        </p:nvSpPr>
        <p:spPr>
          <a:xfrm>
            <a:off x="4487789" y="2987554"/>
            <a:ext cx="1792937" cy="942872"/>
          </a:xfrm>
          <a:prstGeom prst="notched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Perceptions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Notched Right Arrow 14"/>
          <p:cNvSpPr/>
          <p:nvPr/>
        </p:nvSpPr>
        <p:spPr>
          <a:xfrm>
            <a:off x="6250420" y="3015261"/>
            <a:ext cx="2129095" cy="886358"/>
          </a:xfrm>
          <a:prstGeom prst="notched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2"/>
                </a:solidFill>
              </a:rPr>
              <a:t>Affect/Emotion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18" name="Notched Right Arrow 17"/>
          <p:cNvSpPr/>
          <p:nvPr/>
        </p:nvSpPr>
        <p:spPr>
          <a:xfrm rot="9992521" flipV="1">
            <a:off x="6852289" y="4747249"/>
            <a:ext cx="1546338" cy="744047"/>
          </a:xfrm>
          <a:prstGeom prst="notched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 Behavior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7" name="Circular Arrow 6"/>
          <p:cNvSpPr/>
          <p:nvPr/>
        </p:nvSpPr>
        <p:spPr>
          <a:xfrm rot="4932955">
            <a:off x="7749738" y="3580468"/>
            <a:ext cx="1386176" cy="1164473"/>
          </a:xfrm>
          <a:prstGeom prst="circularArrow">
            <a:avLst>
              <a:gd name="adj1" fmla="val 25000"/>
              <a:gd name="adj2" fmla="val 1142319"/>
              <a:gd name="adj3" fmla="val 21055592"/>
              <a:gd name="adj4" fmla="val 11701459"/>
              <a:gd name="adj5" fmla="val 12500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cognition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59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8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205955"/>
            <a:ext cx="12192000" cy="652045"/>
            <a:chOff x="0" y="6205955"/>
            <a:chExt cx="12192000" cy="652045"/>
          </a:xfrm>
        </p:grpSpPr>
        <p:sp>
          <p:nvSpPr>
            <p:cNvPr id="19" name="Rectangle 18"/>
            <p:cNvSpPr/>
            <p:nvPr/>
          </p:nvSpPr>
          <p:spPr>
            <a:xfrm>
              <a:off x="0" y="6367046"/>
              <a:ext cx="12192000" cy="4909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1500" y="6430546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© NFI Vermont 2018</a:t>
              </a:r>
              <a:endParaRPr lang="en-US" sz="1600" dirty="0">
                <a:solidFill>
                  <a:schemeClr val="tx2"/>
                </a:solidFill>
                <a:latin typeface="+mj-lt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52400" y="6205955"/>
              <a:ext cx="495301" cy="496031"/>
              <a:chOff x="152400" y="6205955"/>
              <a:chExt cx="495301" cy="496031"/>
            </a:xfrm>
          </p:grpSpPr>
          <p:pic>
            <p:nvPicPr>
              <p:cNvPr id="21" name="Picture 2" descr="35[1]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6205955"/>
                <a:ext cx="495300" cy="496031"/>
              </a:xfrm>
              <a:prstGeom prst="ellipse">
                <a:avLst/>
              </a:prstGeom>
              <a:noFill/>
              <a:ln w="9525" algn="in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Oval 19"/>
              <p:cNvSpPr/>
              <p:nvPr/>
            </p:nvSpPr>
            <p:spPr>
              <a:xfrm>
                <a:off x="152401" y="6205955"/>
                <a:ext cx="495300" cy="496031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What is Trauma?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1500" y="1186859"/>
            <a:ext cx="10696057" cy="156548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endParaRPr lang="en-US" sz="4500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5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Times New Roman" panose="02020603050405020304" pitchFamily="18" charset="0"/>
              </a:rPr>
              <a:t>Trauma is a sudden, unpredictable, physiological experience that overwhelms a person’s ability to cope.  It</a:t>
            </a:r>
            <a:r>
              <a:rPr lang="en-US" altLang="en-US" sz="45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en-US" sz="45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is not just an event itself, but rather a response to a stressful experience in which a person’s ability to cope is dramatically undermined.</a:t>
            </a:r>
          </a:p>
          <a:p>
            <a:pPr>
              <a:lnSpc>
                <a:spcPct val="150000"/>
              </a:lnSpc>
            </a:pPr>
            <a:endParaRPr lang="en-US" sz="4000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417823" y="4049522"/>
            <a:ext cx="1997710" cy="1997710"/>
          </a:xfrm>
          <a:custGeom>
            <a:avLst/>
            <a:gdLst>
              <a:gd name="connsiteX0" fmla="*/ 1417983 w 1997710"/>
              <a:gd name="connsiteY0" fmla="*/ 318512 h 1997710"/>
              <a:gd name="connsiteX1" fmla="*/ 1573373 w 1997710"/>
              <a:gd name="connsiteY1" fmla="*/ 188117 h 1997710"/>
              <a:gd name="connsiteX2" fmla="*/ 1697512 w 1997710"/>
              <a:gd name="connsiteY2" fmla="*/ 292282 h 1997710"/>
              <a:gd name="connsiteX3" fmla="*/ 1596081 w 1997710"/>
              <a:gd name="connsiteY3" fmla="*/ 467954 h 1997710"/>
              <a:gd name="connsiteX4" fmla="*/ 1757242 w 1997710"/>
              <a:gd name="connsiteY4" fmla="*/ 747092 h 1997710"/>
              <a:gd name="connsiteX5" fmla="*/ 1960094 w 1997710"/>
              <a:gd name="connsiteY5" fmla="*/ 747087 h 1997710"/>
              <a:gd name="connsiteX6" fmla="*/ 1988234 w 1997710"/>
              <a:gd name="connsiteY6" fmla="*/ 906677 h 1997710"/>
              <a:gd name="connsiteX7" fmla="*/ 1797614 w 1997710"/>
              <a:gd name="connsiteY7" fmla="*/ 976051 h 1997710"/>
              <a:gd name="connsiteX8" fmla="*/ 1741644 w 1997710"/>
              <a:gd name="connsiteY8" fmla="*/ 1293475 h 1997710"/>
              <a:gd name="connsiteX9" fmla="*/ 1897040 w 1997710"/>
              <a:gd name="connsiteY9" fmla="*/ 1423862 h 1997710"/>
              <a:gd name="connsiteX10" fmla="*/ 1816014 w 1997710"/>
              <a:gd name="connsiteY10" fmla="*/ 1564203 h 1997710"/>
              <a:gd name="connsiteX11" fmla="*/ 1625398 w 1997710"/>
              <a:gd name="connsiteY11" fmla="*/ 1494818 h 1997710"/>
              <a:gd name="connsiteX12" fmla="*/ 1378486 w 1997710"/>
              <a:gd name="connsiteY12" fmla="*/ 1702002 h 1997710"/>
              <a:gd name="connsiteX13" fmla="*/ 1413716 w 1997710"/>
              <a:gd name="connsiteY13" fmla="*/ 1901771 h 1997710"/>
              <a:gd name="connsiteX14" fmla="*/ 1261437 w 1997710"/>
              <a:gd name="connsiteY14" fmla="*/ 1957196 h 1997710"/>
              <a:gd name="connsiteX15" fmla="*/ 1160016 w 1997710"/>
              <a:gd name="connsiteY15" fmla="*/ 1781519 h 1997710"/>
              <a:gd name="connsiteX16" fmla="*/ 837695 w 1997710"/>
              <a:gd name="connsiteY16" fmla="*/ 1781519 h 1997710"/>
              <a:gd name="connsiteX17" fmla="*/ 736273 w 1997710"/>
              <a:gd name="connsiteY17" fmla="*/ 1957196 h 1997710"/>
              <a:gd name="connsiteX18" fmla="*/ 583994 w 1997710"/>
              <a:gd name="connsiteY18" fmla="*/ 1901771 h 1997710"/>
              <a:gd name="connsiteX19" fmla="*/ 619225 w 1997710"/>
              <a:gd name="connsiteY19" fmla="*/ 1702002 h 1997710"/>
              <a:gd name="connsiteX20" fmla="*/ 372313 w 1997710"/>
              <a:gd name="connsiteY20" fmla="*/ 1494818 h 1997710"/>
              <a:gd name="connsiteX21" fmla="*/ 181696 w 1997710"/>
              <a:gd name="connsiteY21" fmla="*/ 1564203 h 1997710"/>
              <a:gd name="connsiteX22" fmla="*/ 100670 w 1997710"/>
              <a:gd name="connsiteY22" fmla="*/ 1423862 h 1997710"/>
              <a:gd name="connsiteX23" fmla="*/ 256067 w 1997710"/>
              <a:gd name="connsiteY23" fmla="*/ 1293475 h 1997710"/>
              <a:gd name="connsiteX24" fmla="*/ 200097 w 1997710"/>
              <a:gd name="connsiteY24" fmla="*/ 976051 h 1997710"/>
              <a:gd name="connsiteX25" fmla="*/ 9476 w 1997710"/>
              <a:gd name="connsiteY25" fmla="*/ 906677 h 1997710"/>
              <a:gd name="connsiteX26" fmla="*/ 37616 w 1997710"/>
              <a:gd name="connsiteY26" fmla="*/ 747087 h 1997710"/>
              <a:gd name="connsiteX27" fmla="*/ 240468 w 1997710"/>
              <a:gd name="connsiteY27" fmla="*/ 747092 h 1997710"/>
              <a:gd name="connsiteX28" fmla="*/ 401628 w 1997710"/>
              <a:gd name="connsiteY28" fmla="*/ 467954 h 1997710"/>
              <a:gd name="connsiteX29" fmla="*/ 300198 w 1997710"/>
              <a:gd name="connsiteY29" fmla="*/ 292282 h 1997710"/>
              <a:gd name="connsiteX30" fmla="*/ 424337 w 1997710"/>
              <a:gd name="connsiteY30" fmla="*/ 188117 h 1997710"/>
              <a:gd name="connsiteX31" fmla="*/ 579727 w 1997710"/>
              <a:gd name="connsiteY31" fmla="*/ 318512 h 1997710"/>
              <a:gd name="connsiteX32" fmla="*/ 882610 w 1997710"/>
              <a:gd name="connsiteY32" fmla="*/ 208272 h 1997710"/>
              <a:gd name="connsiteX33" fmla="*/ 917829 w 1997710"/>
              <a:gd name="connsiteY33" fmla="*/ 8501 h 1997710"/>
              <a:gd name="connsiteX34" fmla="*/ 1079881 w 1997710"/>
              <a:gd name="connsiteY34" fmla="*/ 8501 h 1997710"/>
              <a:gd name="connsiteX35" fmla="*/ 1115100 w 1997710"/>
              <a:gd name="connsiteY35" fmla="*/ 208272 h 1997710"/>
              <a:gd name="connsiteX36" fmla="*/ 1417983 w 1997710"/>
              <a:gd name="connsiteY36" fmla="*/ 318512 h 19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997710" h="1997710">
                <a:moveTo>
                  <a:pt x="1417983" y="318512"/>
                </a:moveTo>
                <a:lnTo>
                  <a:pt x="1573373" y="188117"/>
                </a:lnTo>
                <a:lnTo>
                  <a:pt x="1697512" y="292282"/>
                </a:lnTo>
                <a:lnTo>
                  <a:pt x="1596081" y="467954"/>
                </a:lnTo>
                <a:cubicBezTo>
                  <a:pt x="1668204" y="549087"/>
                  <a:pt x="1723040" y="644065"/>
                  <a:pt x="1757242" y="747092"/>
                </a:cubicBezTo>
                <a:lnTo>
                  <a:pt x="1960094" y="747087"/>
                </a:lnTo>
                <a:lnTo>
                  <a:pt x="1988234" y="906677"/>
                </a:lnTo>
                <a:lnTo>
                  <a:pt x="1797614" y="976051"/>
                </a:lnTo>
                <a:cubicBezTo>
                  <a:pt x="1800712" y="1084562"/>
                  <a:pt x="1781668" y="1192567"/>
                  <a:pt x="1741644" y="1293475"/>
                </a:cubicBezTo>
                <a:lnTo>
                  <a:pt x="1897040" y="1423862"/>
                </a:lnTo>
                <a:lnTo>
                  <a:pt x="1816014" y="1564203"/>
                </a:lnTo>
                <a:lnTo>
                  <a:pt x="1625398" y="1494818"/>
                </a:lnTo>
                <a:cubicBezTo>
                  <a:pt x="1558021" y="1579934"/>
                  <a:pt x="1474008" y="1650429"/>
                  <a:pt x="1378486" y="1702002"/>
                </a:cubicBezTo>
                <a:lnTo>
                  <a:pt x="1413716" y="1901771"/>
                </a:lnTo>
                <a:lnTo>
                  <a:pt x="1261437" y="1957196"/>
                </a:lnTo>
                <a:lnTo>
                  <a:pt x="1160016" y="1781519"/>
                </a:lnTo>
                <a:cubicBezTo>
                  <a:pt x="1053691" y="1803413"/>
                  <a:pt x="944020" y="1803413"/>
                  <a:pt x="837695" y="1781519"/>
                </a:cubicBezTo>
                <a:lnTo>
                  <a:pt x="736273" y="1957196"/>
                </a:lnTo>
                <a:lnTo>
                  <a:pt x="583994" y="1901771"/>
                </a:lnTo>
                <a:lnTo>
                  <a:pt x="619225" y="1702002"/>
                </a:lnTo>
                <a:cubicBezTo>
                  <a:pt x="523702" y="1650429"/>
                  <a:pt x="439689" y="1579934"/>
                  <a:pt x="372313" y="1494818"/>
                </a:cubicBezTo>
                <a:lnTo>
                  <a:pt x="181696" y="1564203"/>
                </a:lnTo>
                <a:lnTo>
                  <a:pt x="100670" y="1423862"/>
                </a:lnTo>
                <a:lnTo>
                  <a:pt x="256067" y="1293475"/>
                </a:lnTo>
                <a:cubicBezTo>
                  <a:pt x="216043" y="1192567"/>
                  <a:pt x="196999" y="1084562"/>
                  <a:pt x="200097" y="976051"/>
                </a:cubicBezTo>
                <a:lnTo>
                  <a:pt x="9476" y="906677"/>
                </a:lnTo>
                <a:lnTo>
                  <a:pt x="37616" y="747087"/>
                </a:lnTo>
                <a:lnTo>
                  <a:pt x="240468" y="747092"/>
                </a:lnTo>
                <a:cubicBezTo>
                  <a:pt x="274670" y="644065"/>
                  <a:pt x="329505" y="549087"/>
                  <a:pt x="401628" y="467954"/>
                </a:cubicBezTo>
                <a:lnTo>
                  <a:pt x="300198" y="292282"/>
                </a:lnTo>
                <a:lnTo>
                  <a:pt x="424337" y="188117"/>
                </a:lnTo>
                <a:lnTo>
                  <a:pt x="579727" y="318512"/>
                </a:lnTo>
                <a:cubicBezTo>
                  <a:pt x="672152" y="261573"/>
                  <a:pt x="775209" y="224064"/>
                  <a:pt x="882610" y="208272"/>
                </a:cubicBezTo>
                <a:lnTo>
                  <a:pt x="917829" y="8501"/>
                </a:lnTo>
                <a:lnTo>
                  <a:pt x="1079881" y="8501"/>
                </a:lnTo>
                <a:lnTo>
                  <a:pt x="1115100" y="208272"/>
                </a:lnTo>
                <a:cubicBezTo>
                  <a:pt x="1222501" y="224064"/>
                  <a:pt x="1325558" y="261574"/>
                  <a:pt x="1417983" y="318512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65129" tIns="531454" rIns="465129" bIns="566392" numCol="1" spcCol="1270" anchor="ctr" anchorCtr="0">
            <a:noAutofit/>
          </a:bodyPr>
          <a:lstStyle/>
          <a:p>
            <a:pPr lvl="0" algn="ctr" defTabSz="2222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000" kern="1200" dirty="0" smtClean="0">
                <a:solidFill>
                  <a:schemeClr val="tx1"/>
                </a:solidFill>
              </a:rPr>
              <a:t> </a:t>
            </a:r>
            <a:endParaRPr lang="en-US" sz="5000" kern="1200" dirty="0">
              <a:solidFill>
                <a:schemeClr val="tx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206240" y="3434079"/>
            <a:ext cx="1553971" cy="1556513"/>
          </a:xfrm>
          <a:custGeom>
            <a:avLst/>
            <a:gdLst>
              <a:gd name="connsiteX0" fmla="*/ 1162754 w 1553971"/>
              <a:gd name="connsiteY0" fmla="*/ 393956 h 1556513"/>
              <a:gd name="connsiteX1" fmla="*/ 1392087 w 1553971"/>
              <a:gd name="connsiteY1" fmla="*/ 325092 h 1556513"/>
              <a:gd name="connsiteX2" fmla="*/ 1476543 w 1553971"/>
              <a:gd name="connsiteY2" fmla="*/ 471717 h 1556513"/>
              <a:gd name="connsiteX3" fmla="*/ 1301908 w 1553971"/>
              <a:gd name="connsiteY3" fmla="*/ 635540 h 1556513"/>
              <a:gd name="connsiteX4" fmla="*/ 1301908 w 1553971"/>
              <a:gd name="connsiteY4" fmla="*/ 920972 h 1556513"/>
              <a:gd name="connsiteX5" fmla="*/ 1476543 w 1553971"/>
              <a:gd name="connsiteY5" fmla="*/ 1084796 h 1556513"/>
              <a:gd name="connsiteX6" fmla="*/ 1392087 w 1553971"/>
              <a:gd name="connsiteY6" fmla="*/ 1231421 h 1556513"/>
              <a:gd name="connsiteX7" fmla="*/ 1162754 w 1553971"/>
              <a:gd name="connsiteY7" fmla="*/ 1162557 h 1556513"/>
              <a:gd name="connsiteX8" fmla="*/ 916139 w 1553971"/>
              <a:gd name="connsiteY8" fmla="*/ 1305273 h 1556513"/>
              <a:gd name="connsiteX9" fmla="*/ 861346 w 1553971"/>
              <a:gd name="connsiteY9" fmla="*/ 1538368 h 1556513"/>
              <a:gd name="connsiteX10" fmla="*/ 692625 w 1553971"/>
              <a:gd name="connsiteY10" fmla="*/ 1538368 h 1556513"/>
              <a:gd name="connsiteX11" fmla="*/ 637832 w 1553971"/>
              <a:gd name="connsiteY11" fmla="*/ 1305273 h 1556513"/>
              <a:gd name="connsiteX12" fmla="*/ 391217 w 1553971"/>
              <a:gd name="connsiteY12" fmla="*/ 1162557 h 1556513"/>
              <a:gd name="connsiteX13" fmla="*/ 161884 w 1553971"/>
              <a:gd name="connsiteY13" fmla="*/ 1231421 h 1556513"/>
              <a:gd name="connsiteX14" fmla="*/ 77428 w 1553971"/>
              <a:gd name="connsiteY14" fmla="*/ 1084796 h 1556513"/>
              <a:gd name="connsiteX15" fmla="*/ 252063 w 1553971"/>
              <a:gd name="connsiteY15" fmla="*/ 920973 h 1556513"/>
              <a:gd name="connsiteX16" fmla="*/ 252063 w 1553971"/>
              <a:gd name="connsiteY16" fmla="*/ 635541 h 1556513"/>
              <a:gd name="connsiteX17" fmla="*/ 77428 w 1553971"/>
              <a:gd name="connsiteY17" fmla="*/ 471717 h 1556513"/>
              <a:gd name="connsiteX18" fmla="*/ 161884 w 1553971"/>
              <a:gd name="connsiteY18" fmla="*/ 325092 h 1556513"/>
              <a:gd name="connsiteX19" fmla="*/ 391217 w 1553971"/>
              <a:gd name="connsiteY19" fmla="*/ 393956 h 1556513"/>
              <a:gd name="connsiteX20" fmla="*/ 637832 w 1553971"/>
              <a:gd name="connsiteY20" fmla="*/ 251240 h 1556513"/>
              <a:gd name="connsiteX21" fmla="*/ 692625 w 1553971"/>
              <a:gd name="connsiteY21" fmla="*/ 18145 h 1556513"/>
              <a:gd name="connsiteX22" fmla="*/ 861346 w 1553971"/>
              <a:gd name="connsiteY22" fmla="*/ 18145 h 1556513"/>
              <a:gd name="connsiteX23" fmla="*/ 916139 w 1553971"/>
              <a:gd name="connsiteY23" fmla="*/ 251240 h 1556513"/>
              <a:gd name="connsiteX24" fmla="*/ 1162754 w 1553971"/>
              <a:gd name="connsiteY24" fmla="*/ 393956 h 155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53971" h="1556513">
                <a:moveTo>
                  <a:pt x="1162754" y="393956"/>
                </a:moveTo>
                <a:lnTo>
                  <a:pt x="1392087" y="325092"/>
                </a:lnTo>
                <a:lnTo>
                  <a:pt x="1476543" y="471717"/>
                </a:lnTo>
                <a:lnTo>
                  <a:pt x="1301908" y="635540"/>
                </a:lnTo>
                <a:cubicBezTo>
                  <a:pt x="1327198" y="728996"/>
                  <a:pt x="1327198" y="827517"/>
                  <a:pt x="1301908" y="920972"/>
                </a:cubicBezTo>
                <a:lnTo>
                  <a:pt x="1476543" y="1084796"/>
                </a:lnTo>
                <a:lnTo>
                  <a:pt x="1392087" y="1231421"/>
                </a:lnTo>
                <a:lnTo>
                  <a:pt x="1162754" y="1162557"/>
                </a:lnTo>
                <a:cubicBezTo>
                  <a:pt x="1094653" y="1231238"/>
                  <a:pt x="1009530" y="1280499"/>
                  <a:pt x="916139" y="1305273"/>
                </a:cubicBezTo>
                <a:lnTo>
                  <a:pt x="861346" y="1538368"/>
                </a:lnTo>
                <a:lnTo>
                  <a:pt x="692625" y="1538368"/>
                </a:lnTo>
                <a:lnTo>
                  <a:pt x="637832" y="1305273"/>
                </a:lnTo>
                <a:cubicBezTo>
                  <a:pt x="544441" y="1280499"/>
                  <a:pt x="459318" y="1231238"/>
                  <a:pt x="391217" y="1162557"/>
                </a:cubicBezTo>
                <a:lnTo>
                  <a:pt x="161884" y="1231421"/>
                </a:lnTo>
                <a:lnTo>
                  <a:pt x="77428" y="1084796"/>
                </a:lnTo>
                <a:lnTo>
                  <a:pt x="252063" y="920973"/>
                </a:lnTo>
                <a:cubicBezTo>
                  <a:pt x="226773" y="827517"/>
                  <a:pt x="226773" y="728996"/>
                  <a:pt x="252063" y="635541"/>
                </a:cubicBezTo>
                <a:lnTo>
                  <a:pt x="77428" y="471717"/>
                </a:lnTo>
                <a:lnTo>
                  <a:pt x="161884" y="325092"/>
                </a:lnTo>
                <a:lnTo>
                  <a:pt x="391217" y="393956"/>
                </a:lnTo>
                <a:cubicBezTo>
                  <a:pt x="459318" y="325275"/>
                  <a:pt x="544441" y="276014"/>
                  <a:pt x="637832" y="251240"/>
                </a:cubicBezTo>
                <a:lnTo>
                  <a:pt x="692625" y="18145"/>
                </a:lnTo>
                <a:lnTo>
                  <a:pt x="861346" y="18145"/>
                </a:lnTo>
                <a:lnTo>
                  <a:pt x="916139" y="251240"/>
                </a:lnTo>
                <a:cubicBezTo>
                  <a:pt x="1009530" y="276014"/>
                  <a:pt x="1094653" y="325275"/>
                  <a:pt x="1162754" y="393956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6457" tIns="409196" rIns="406457" bIns="409196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kern="1200" dirty="0" smtClean="0">
                <a:solidFill>
                  <a:schemeClr val="tx1"/>
                </a:solidFill>
              </a:rPr>
              <a:t> </a:t>
            </a:r>
            <a:endParaRPr lang="en-US" sz="1200" kern="1200" dirty="0">
              <a:solidFill>
                <a:schemeClr val="tx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 rot="21431852">
            <a:off x="4910582" y="2279928"/>
            <a:ext cx="1743455" cy="1743455"/>
          </a:xfrm>
          <a:custGeom>
            <a:avLst/>
            <a:gdLst>
              <a:gd name="connsiteX0" fmla="*/ 1065148 w 1423525"/>
              <a:gd name="connsiteY0" fmla="*/ 360543 h 1423525"/>
              <a:gd name="connsiteX1" fmla="*/ 1275166 w 1423525"/>
              <a:gd name="connsiteY1" fmla="*/ 297247 h 1423525"/>
              <a:gd name="connsiteX2" fmla="*/ 1352445 w 1423525"/>
              <a:gd name="connsiteY2" fmla="*/ 431098 h 1423525"/>
              <a:gd name="connsiteX3" fmla="*/ 1192621 w 1423525"/>
              <a:gd name="connsiteY3" fmla="*/ 581331 h 1423525"/>
              <a:gd name="connsiteX4" fmla="*/ 1192621 w 1423525"/>
              <a:gd name="connsiteY4" fmla="*/ 842194 h 1423525"/>
              <a:gd name="connsiteX5" fmla="*/ 1352445 w 1423525"/>
              <a:gd name="connsiteY5" fmla="*/ 992427 h 1423525"/>
              <a:gd name="connsiteX6" fmla="*/ 1275166 w 1423525"/>
              <a:gd name="connsiteY6" fmla="*/ 1126278 h 1423525"/>
              <a:gd name="connsiteX7" fmla="*/ 1065148 w 1423525"/>
              <a:gd name="connsiteY7" fmla="*/ 1062982 h 1423525"/>
              <a:gd name="connsiteX8" fmla="*/ 839234 w 1423525"/>
              <a:gd name="connsiteY8" fmla="*/ 1193413 h 1423525"/>
              <a:gd name="connsiteX9" fmla="*/ 789041 w 1423525"/>
              <a:gd name="connsiteY9" fmla="*/ 1406942 h 1423525"/>
              <a:gd name="connsiteX10" fmla="*/ 634484 w 1423525"/>
              <a:gd name="connsiteY10" fmla="*/ 1406942 h 1423525"/>
              <a:gd name="connsiteX11" fmla="*/ 584290 w 1423525"/>
              <a:gd name="connsiteY11" fmla="*/ 1193413 h 1423525"/>
              <a:gd name="connsiteX12" fmla="*/ 358376 w 1423525"/>
              <a:gd name="connsiteY12" fmla="*/ 1062982 h 1423525"/>
              <a:gd name="connsiteX13" fmla="*/ 148359 w 1423525"/>
              <a:gd name="connsiteY13" fmla="*/ 1126278 h 1423525"/>
              <a:gd name="connsiteX14" fmla="*/ 71080 w 1423525"/>
              <a:gd name="connsiteY14" fmla="*/ 992427 h 1423525"/>
              <a:gd name="connsiteX15" fmla="*/ 230904 w 1423525"/>
              <a:gd name="connsiteY15" fmla="*/ 842194 h 1423525"/>
              <a:gd name="connsiteX16" fmla="*/ 230904 w 1423525"/>
              <a:gd name="connsiteY16" fmla="*/ 581331 h 1423525"/>
              <a:gd name="connsiteX17" fmla="*/ 71080 w 1423525"/>
              <a:gd name="connsiteY17" fmla="*/ 431098 h 1423525"/>
              <a:gd name="connsiteX18" fmla="*/ 148359 w 1423525"/>
              <a:gd name="connsiteY18" fmla="*/ 297247 h 1423525"/>
              <a:gd name="connsiteX19" fmla="*/ 358377 w 1423525"/>
              <a:gd name="connsiteY19" fmla="*/ 360543 h 1423525"/>
              <a:gd name="connsiteX20" fmla="*/ 584291 w 1423525"/>
              <a:gd name="connsiteY20" fmla="*/ 230112 h 1423525"/>
              <a:gd name="connsiteX21" fmla="*/ 634484 w 1423525"/>
              <a:gd name="connsiteY21" fmla="*/ 16583 h 1423525"/>
              <a:gd name="connsiteX22" fmla="*/ 789041 w 1423525"/>
              <a:gd name="connsiteY22" fmla="*/ 16583 h 1423525"/>
              <a:gd name="connsiteX23" fmla="*/ 839235 w 1423525"/>
              <a:gd name="connsiteY23" fmla="*/ 230112 h 1423525"/>
              <a:gd name="connsiteX24" fmla="*/ 1065149 w 1423525"/>
              <a:gd name="connsiteY24" fmla="*/ 360543 h 1423525"/>
              <a:gd name="connsiteX25" fmla="*/ 1065148 w 1423525"/>
              <a:gd name="connsiteY25" fmla="*/ 360543 h 142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23525" h="1423525">
                <a:moveTo>
                  <a:pt x="916247" y="360085"/>
                </a:moveTo>
                <a:lnTo>
                  <a:pt x="1068507" y="265783"/>
                </a:lnTo>
                <a:lnTo>
                  <a:pt x="1157741" y="355017"/>
                </a:lnTo>
                <a:lnTo>
                  <a:pt x="1063440" y="507277"/>
                </a:lnTo>
                <a:cubicBezTo>
                  <a:pt x="1099761" y="569743"/>
                  <a:pt x="1118789" y="640756"/>
                  <a:pt x="1118567" y="713013"/>
                </a:cubicBezTo>
                <a:lnTo>
                  <a:pt x="1276364" y="797723"/>
                </a:lnTo>
                <a:lnTo>
                  <a:pt x="1243702" y="919619"/>
                </a:lnTo>
                <a:lnTo>
                  <a:pt x="1064690" y="914081"/>
                </a:lnTo>
                <a:cubicBezTo>
                  <a:pt x="1028754" y="976769"/>
                  <a:pt x="976769" y="1028754"/>
                  <a:pt x="914081" y="1064690"/>
                </a:cubicBezTo>
                <a:lnTo>
                  <a:pt x="919619" y="1243702"/>
                </a:lnTo>
                <a:lnTo>
                  <a:pt x="797724" y="1276364"/>
                </a:lnTo>
                <a:lnTo>
                  <a:pt x="713013" y="1118566"/>
                </a:lnTo>
                <a:cubicBezTo>
                  <a:pt x="640755" y="1118788"/>
                  <a:pt x="569743" y="1099761"/>
                  <a:pt x="507277" y="1063440"/>
                </a:cubicBezTo>
                <a:lnTo>
                  <a:pt x="355018" y="1157742"/>
                </a:lnTo>
                <a:lnTo>
                  <a:pt x="265784" y="1068508"/>
                </a:lnTo>
                <a:lnTo>
                  <a:pt x="360085" y="916248"/>
                </a:lnTo>
                <a:cubicBezTo>
                  <a:pt x="323764" y="853782"/>
                  <a:pt x="304736" y="782769"/>
                  <a:pt x="304958" y="710512"/>
                </a:cubicBezTo>
                <a:lnTo>
                  <a:pt x="147161" y="625802"/>
                </a:lnTo>
                <a:lnTo>
                  <a:pt x="179823" y="503906"/>
                </a:lnTo>
                <a:lnTo>
                  <a:pt x="358835" y="509444"/>
                </a:lnTo>
                <a:cubicBezTo>
                  <a:pt x="394771" y="446756"/>
                  <a:pt x="446756" y="394771"/>
                  <a:pt x="509444" y="358835"/>
                </a:cubicBezTo>
                <a:lnTo>
                  <a:pt x="503906" y="179823"/>
                </a:lnTo>
                <a:lnTo>
                  <a:pt x="625801" y="147161"/>
                </a:lnTo>
                <a:lnTo>
                  <a:pt x="710512" y="304959"/>
                </a:lnTo>
                <a:cubicBezTo>
                  <a:pt x="782770" y="304737"/>
                  <a:pt x="853782" y="323764"/>
                  <a:pt x="916248" y="360085"/>
                </a:cubicBezTo>
                <a:lnTo>
                  <a:pt x="916247" y="360085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5685" tIns="535686" rIns="535685" bIns="535684" numCol="1" spcCol="1270" anchor="ctr" anchorCtr="0">
            <a:noAutofit/>
          </a:bodyPr>
          <a:lstStyle/>
          <a:p>
            <a:pPr lvl="0" algn="ctr" defTabSz="2222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000" kern="1200" dirty="0" smtClean="0">
                <a:solidFill>
                  <a:schemeClr val="tx1"/>
                </a:solidFill>
              </a:rPr>
              <a:t> </a:t>
            </a:r>
            <a:endParaRPr lang="en-US" sz="5000" kern="1200" dirty="0">
              <a:solidFill>
                <a:schemeClr val="tx1"/>
              </a:solidFill>
            </a:endParaRPr>
          </a:p>
        </p:txBody>
      </p:sp>
      <p:sp>
        <p:nvSpPr>
          <p:cNvPr id="6" name="Circular Arrow 5"/>
          <p:cNvSpPr/>
          <p:nvPr/>
        </p:nvSpPr>
        <p:spPr>
          <a:xfrm rot="20899000">
            <a:off x="5328201" y="3664483"/>
            <a:ext cx="2557068" cy="2557068"/>
          </a:xfrm>
          <a:prstGeom prst="circularArrow">
            <a:avLst>
              <a:gd name="adj1" fmla="val 4688"/>
              <a:gd name="adj2" fmla="val 299029"/>
              <a:gd name="adj3" fmla="val 2501218"/>
              <a:gd name="adj4" fmla="val 15893861"/>
              <a:gd name="adj5" fmla="val 5469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Shape 6"/>
          <p:cNvSpPr/>
          <p:nvPr/>
        </p:nvSpPr>
        <p:spPr>
          <a:xfrm>
            <a:off x="3940068" y="3178210"/>
            <a:ext cx="1857870" cy="1857870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5399627"/>
              <a:gd name="adj5" fmla="val 7527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Circular Arrow 7"/>
          <p:cNvSpPr/>
          <p:nvPr/>
        </p:nvSpPr>
        <p:spPr>
          <a:xfrm rot="755875">
            <a:off x="4741270" y="2174164"/>
            <a:ext cx="2003158" cy="2003158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9771226"/>
              <a:gd name="adj5" fmla="val 6981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5352726" y="3001539"/>
            <a:ext cx="1015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Event(s)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6338" y="4049522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</a:rPr>
              <a:t>Experience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35235" y="4879100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2"/>
                </a:solidFill>
              </a:rPr>
              <a:t>Effects</a:t>
            </a:r>
            <a:endParaRPr lang="en-US" sz="1600" b="1" dirty="0">
              <a:solidFill>
                <a:schemeClr val="bg2"/>
              </a:solidFill>
            </a:endParaRPr>
          </a:p>
        </p:txBody>
      </p:sp>
      <p:pic>
        <p:nvPicPr>
          <p:cNvPr id="24" name="Picture 2" descr="Image result for SAMHSA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33115" y="6040609"/>
            <a:ext cx="1783080" cy="62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4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05955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What is Trauma?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1044593"/>
            <a:ext cx="10353762" cy="49705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i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Trauma is a sudden, unpredictable, physiological experience that overwhelms a person’s ability to cope.  </a:t>
            </a: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0050" y="2913435"/>
            <a:ext cx="2003158" cy="2003158"/>
            <a:chOff x="4741270" y="2174164"/>
            <a:chExt cx="2003158" cy="2003158"/>
          </a:xfrm>
        </p:grpSpPr>
        <p:sp>
          <p:nvSpPr>
            <p:cNvPr id="5" name="Freeform 4"/>
            <p:cNvSpPr/>
            <p:nvPr/>
          </p:nvSpPr>
          <p:spPr>
            <a:xfrm rot="21431852">
              <a:off x="4910582" y="2279928"/>
              <a:ext cx="1743455" cy="1743455"/>
            </a:xfrm>
            <a:custGeom>
              <a:avLst/>
              <a:gdLst>
                <a:gd name="connsiteX0" fmla="*/ 1065148 w 1423525"/>
                <a:gd name="connsiteY0" fmla="*/ 360543 h 1423525"/>
                <a:gd name="connsiteX1" fmla="*/ 1275166 w 1423525"/>
                <a:gd name="connsiteY1" fmla="*/ 297247 h 1423525"/>
                <a:gd name="connsiteX2" fmla="*/ 1352445 w 1423525"/>
                <a:gd name="connsiteY2" fmla="*/ 431098 h 1423525"/>
                <a:gd name="connsiteX3" fmla="*/ 1192621 w 1423525"/>
                <a:gd name="connsiteY3" fmla="*/ 581331 h 1423525"/>
                <a:gd name="connsiteX4" fmla="*/ 1192621 w 1423525"/>
                <a:gd name="connsiteY4" fmla="*/ 842194 h 1423525"/>
                <a:gd name="connsiteX5" fmla="*/ 1352445 w 1423525"/>
                <a:gd name="connsiteY5" fmla="*/ 992427 h 1423525"/>
                <a:gd name="connsiteX6" fmla="*/ 1275166 w 1423525"/>
                <a:gd name="connsiteY6" fmla="*/ 1126278 h 1423525"/>
                <a:gd name="connsiteX7" fmla="*/ 1065148 w 1423525"/>
                <a:gd name="connsiteY7" fmla="*/ 1062982 h 1423525"/>
                <a:gd name="connsiteX8" fmla="*/ 839234 w 1423525"/>
                <a:gd name="connsiteY8" fmla="*/ 1193413 h 1423525"/>
                <a:gd name="connsiteX9" fmla="*/ 789041 w 1423525"/>
                <a:gd name="connsiteY9" fmla="*/ 1406942 h 1423525"/>
                <a:gd name="connsiteX10" fmla="*/ 634484 w 1423525"/>
                <a:gd name="connsiteY10" fmla="*/ 1406942 h 1423525"/>
                <a:gd name="connsiteX11" fmla="*/ 584290 w 1423525"/>
                <a:gd name="connsiteY11" fmla="*/ 1193413 h 1423525"/>
                <a:gd name="connsiteX12" fmla="*/ 358376 w 1423525"/>
                <a:gd name="connsiteY12" fmla="*/ 1062982 h 1423525"/>
                <a:gd name="connsiteX13" fmla="*/ 148359 w 1423525"/>
                <a:gd name="connsiteY13" fmla="*/ 1126278 h 1423525"/>
                <a:gd name="connsiteX14" fmla="*/ 71080 w 1423525"/>
                <a:gd name="connsiteY14" fmla="*/ 992427 h 1423525"/>
                <a:gd name="connsiteX15" fmla="*/ 230904 w 1423525"/>
                <a:gd name="connsiteY15" fmla="*/ 842194 h 1423525"/>
                <a:gd name="connsiteX16" fmla="*/ 230904 w 1423525"/>
                <a:gd name="connsiteY16" fmla="*/ 581331 h 1423525"/>
                <a:gd name="connsiteX17" fmla="*/ 71080 w 1423525"/>
                <a:gd name="connsiteY17" fmla="*/ 431098 h 1423525"/>
                <a:gd name="connsiteX18" fmla="*/ 148359 w 1423525"/>
                <a:gd name="connsiteY18" fmla="*/ 297247 h 1423525"/>
                <a:gd name="connsiteX19" fmla="*/ 358377 w 1423525"/>
                <a:gd name="connsiteY19" fmla="*/ 360543 h 1423525"/>
                <a:gd name="connsiteX20" fmla="*/ 584291 w 1423525"/>
                <a:gd name="connsiteY20" fmla="*/ 230112 h 1423525"/>
                <a:gd name="connsiteX21" fmla="*/ 634484 w 1423525"/>
                <a:gd name="connsiteY21" fmla="*/ 16583 h 1423525"/>
                <a:gd name="connsiteX22" fmla="*/ 789041 w 1423525"/>
                <a:gd name="connsiteY22" fmla="*/ 16583 h 1423525"/>
                <a:gd name="connsiteX23" fmla="*/ 839235 w 1423525"/>
                <a:gd name="connsiteY23" fmla="*/ 230112 h 1423525"/>
                <a:gd name="connsiteX24" fmla="*/ 1065149 w 1423525"/>
                <a:gd name="connsiteY24" fmla="*/ 360543 h 1423525"/>
                <a:gd name="connsiteX25" fmla="*/ 1065148 w 1423525"/>
                <a:gd name="connsiteY25" fmla="*/ 360543 h 142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3525" h="1423525">
                  <a:moveTo>
                    <a:pt x="916247" y="360085"/>
                  </a:moveTo>
                  <a:lnTo>
                    <a:pt x="1068507" y="265783"/>
                  </a:lnTo>
                  <a:lnTo>
                    <a:pt x="1157741" y="355017"/>
                  </a:lnTo>
                  <a:lnTo>
                    <a:pt x="1063440" y="507277"/>
                  </a:lnTo>
                  <a:cubicBezTo>
                    <a:pt x="1099761" y="569743"/>
                    <a:pt x="1118789" y="640756"/>
                    <a:pt x="1118567" y="713013"/>
                  </a:cubicBezTo>
                  <a:lnTo>
                    <a:pt x="1276364" y="797723"/>
                  </a:lnTo>
                  <a:lnTo>
                    <a:pt x="1243702" y="919619"/>
                  </a:lnTo>
                  <a:lnTo>
                    <a:pt x="1064690" y="914081"/>
                  </a:lnTo>
                  <a:cubicBezTo>
                    <a:pt x="1028754" y="976769"/>
                    <a:pt x="976769" y="1028754"/>
                    <a:pt x="914081" y="1064690"/>
                  </a:cubicBezTo>
                  <a:lnTo>
                    <a:pt x="919619" y="1243702"/>
                  </a:lnTo>
                  <a:lnTo>
                    <a:pt x="797724" y="1276364"/>
                  </a:lnTo>
                  <a:lnTo>
                    <a:pt x="713013" y="1118566"/>
                  </a:lnTo>
                  <a:cubicBezTo>
                    <a:pt x="640755" y="1118788"/>
                    <a:pt x="569743" y="1099761"/>
                    <a:pt x="507277" y="1063440"/>
                  </a:cubicBezTo>
                  <a:lnTo>
                    <a:pt x="355018" y="1157742"/>
                  </a:lnTo>
                  <a:lnTo>
                    <a:pt x="265784" y="1068508"/>
                  </a:lnTo>
                  <a:lnTo>
                    <a:pt x="360085" y="916248"/>
                  </a:lnTo>
                  <a:cubicBezTo>
                    <a:pt x="323764" y="853782"/>
                    <a:pt x="304736" y="782769"/>
                    <a:pt x="304958" y="710512"/>
                  </a:cubicBezTo>
                  <a:lnTo>
                    <a:pt x="147161" y="625802"/>
                  </a:lnTo>
                  <a:lnTo>
                    <a:pt x="179823" y="503906"/>
                  </a:lnTo>
                  <a:lnTo>
                    <a:pt x="358835" y="509444"/>
                  </a:lnTo>
                  <a:cubicBezTo>
                    <a:pt x="394771" y="446756"/>
                    <a:pt x="446756" y="394771"/>
                    <a:pt x="509444" y="358835"/>
                  </a:cubicBezTo>
                  <a:lnTo>
                    <a:pt x="503906" y="179823"/>
                  </a:lnTo>
                  <a:lnTo>
                    <a:pt x="625801" y="147161"/>
                  </a:lnTo>
                  <a:lnTo>
                    <a:pt x="710512" y="304959"/>
                  </a:lnTo>
                  <a:cubicBezTo>
                    <a:pt x="782770" y="304737"/>
                    <a:pt x="853782" y="323764"/>
                    <a:pt x="916248" y="360085"/>
                  </a:cubicBezTo>
                  <a:lnTo>
                    <a:pt x="916247" y="360085"/>
                  </a:ln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5685" tIns="535686" rIns="535685" bIns="535684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000" kern="1200" dirty="0" smtClean="0">
                  <a:solidFill>
                    <a:schemeClr val="tx1"/>
                  </a:solidFill>
                </a:rPr>
                <a:t> </a:t>
              </a:r>
              <a:endParaRPr lang="en-US" sz="5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8" name="Circular Arrow 7"/>
            <p:cNvSpPr/>
            <p:nvPr/>
          </p:nvSpPr>
          <p:spPr>
            <a:xfrm rot="755875">
              <a:off x="4741270" y="2174164"/>
              <a:ext cx="2003158" cy="2003158"/>
            </a:xfrm>
            <a:prstGeom prst="circularArrow">
              <a:avLst>
                <a:gd name="adj1" fmla="val 5984"/>
                <a:gd name="adj2" fmla="val 394124"/>
                <a:gd name="adj3" fmla="val 13313824"/>
                <a:gd name="adj4" fmla="val 9771226"/>
                <a:gd name="adj5" fmla="val 6981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Box 10"/>
            <p:cNvSpPr txBox="1"/>
            <p:nvPr/>
          </p:nvSpPr>
          <p:spPr>
            <a:xfrm>
              <a:off x="5352726" y="3001539"/>
              <a:ext cx="10156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2"/>
                  </a:solidFill>
                </a:rPr>
                <a:t>Event(s)</a:t>
              </a:r>
              <a:endParaRPr lang="en-US" sz="16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38125" y="1702741"/>
            <a:ext cx="7217669" cy="4410060"/>
            <a:chOff x="2838125" y="1702741"/>
            <a:chExt cx="7217669" cy="4410060"/>
          </a:xfrm>
        </p:grpSpPr>
        <p:sp>
          <p:nvSpPr>
            <p:cNvPr id="10" name="Freeform 9"/>
            <p:cNvSpPr/>
            <p:nvPr/>
          </p:nvSpPr>
          <p:spPr>
            <a:xfrm>
              <a:off x="2838125" y="1702741"/>
              <a:ext cx="2358222" cy="4410060"/>
            </a:xfrm>
            <a:custGeom>
              <a:avLst/>
              <a:gdLst>
                <a:gd name="connsiteX0" fmla="*/ 0 w 2358222"/>
                <a:gd name="connsiteY0" fmla="*/ 235822 h 4410060"/>
                <a:gd name="connsiteX1" fmla="*/ 235822 w 2358222"/>
                <a:gd name="connsiteY1" fmla="*/ 0 h 4410060"/>
                <a:gd name="connsiteX2" fmla="*/ 2122400 w 2358222"/>
                <a:gd name="connsiteY2" fmla="*/ 0 h 4410060"/>
                <a:gd name="connsiteX3" fmla="*/ 2358222 w 2358222"/>
                <a:gd name="connsiteY3" fmla="*/ 235822 h 4410060"/>
                <a:gd name="connsiteX4" fmla="*/ 2358222 w 2358222"/>
                <a:gd name="connsiteY4" fmla="*/ 4174238 h 4410060"/>
                <a:gd name="connsiteX5" fmla="*/ 2122400 w 2358222"/>
                <a:gd name="connsiteY5" fmla="*/ 4410060 h 4410060"/>
                <a:gd name="connsiteX6" fmla="*/ 235822 w 2358222"/>
                <a:gd name="connsiteY6" fmla="*/ 4410060 h 4410060"/>
                <a:gd name="connsiteX7" fmla="*/ 0 w 2358222"/>
                <a:gd name="connsiteY7" fmla="*/ 4174238 h 4410060"/>
                <a:gd name="connsiteX8" fmla="*/ 0 w 2358222"/>
                <a:gd name="connsiteY8" fmla="*/ 235822 h 441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8222" h="4410060">
                  <a:moveTo>
                    <a:pt x="0" y="235822"/>
                  </a:moveTo>
                  <a:cubicBezTo>
                    <a:pt x="0" y="105581"/>
                    <a:pt x="105581" y="0"/>
                    <a:pt x="235822" y="0"/>
                  </a:cubicBezTo>
                  <a:lnTo>
                    <a:pt x="2122400" y="0"/>
                  </a:lnTo>
                  <a:cubicBezTo>
                    <a:pt x="2252641" y="0"/>
                    <a:pt x="2358222" y="105581"/>
                    <a:pt x="2358222" y="235822"/>
                  </a:cubicBezTo>
                  <a:lnTo>
                    <a:pt x="2358222" y="4174238"/>
                  </a:lnTo>
                  <a:cubicBezTo>
                    <a:pt x="2358222" y="4304479"/>
                    <a:pt x="2252641" y="4410060"/>
                    <a:pt x="2122400" y="4410060"/>
                  </a:cubicBezTo>
                  <a:lnTo>
                    <a:pt x="235822" y="4410060"/>
                  </a:lnTo>
                  <a:cubicBezTo>
                    <a:pt x="105581" y="4410060"/>
                    <a:pt x="0" y="4304479"/>
                    <a:pt x="0" y="4174238"/>
                  </a:cubicBezTo>
                  <a:lnTo>
                    <a:pt x="0" y="235822"/>
                  </a:lnTo>
                  <a:close/>
                </a:path>
              </a:pathLst>
            </a:custGeom>
            <a:solidFill>
              <a:schemeClr val="accent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906263" rIns="142240" bIns="1024253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Direct Exposure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i="1" kern="1200" dirty="0" smtClean="0"/>
                <a:t>Personally experiencing interpersonal violence</a:t>
              </a:r>
              <a:endParaRPr lang="en-US" sz="1400" i="1" kern="12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3284470" y="1967344"/>
              <a:ext cx="1468549" cy="1468549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5262613" y="1702741"/>
              <a:ext cx="2358222" cy="4410060"/>
            </a:xfrm>
            <a:custGeom>
              <a:avLst/>
              <a:gdLst>
                <a:gd name="connsiteX0" fmla="*/ 0 w 2358222"/>
                <a:gd name="connsiteY0" fmla="*/ 235822 h 4410060"/>
                <a:gd name="connsiteX1" fmla="*/ 235822 w 2358222"/>
                <a:gd name="connsiteY1" fmla="*/ 0 h 4410060"/>
                <a:gd name="connsiteX2" fmla="*/ 2122400 w 2358222"/>
                <a:gd name="connsiteY2" fmla="*/ 0 h 4410060"/>
                <a:gd name="connsiteX3" fmla="*/ 2358222 w 2358222"/>
                <a:gd name="connsiteY3" fmla="*/ 235822 h 4410060"/>
                <a:gd name="connsiteX4" fmla="*/ 2358222 w 2358222"/>
                <a:gd name="connsiteY4" fmla="*/ 4174238 h 4410060"/>
                <a:gd name="connsiteX5" fmla="*/ 2122400 w 2358222"/>
                <a:gd name="connsiteY5" fmla="*/ 4410060 h 4410060"/>
                <a:gd name="connsiteX6" fmla="*/ 235822 w 2358222"/>
                <a:gd name="connsiteY6" fmla="*/ 4410060 h 4410060"/>
                <a:gd name="connsiteX7" fmla="*/ 0 w 2358222"/>
                <a:gd name="connsiteY7" fmla="*/ 4174238 h 4410060"/>
                <a:gd name="connsiteX8" fmla="*/ 0 w 2358222"/>
                <a:gd name="connsiteY8" fmla="*/ 235822 h 441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8222" h="4410060">
                  <a:moveTo>
                    <a:pt x="0" y="235822"/>
                  </a:moveTo>
                  <a:cubicBezTo>
                    <a:pt x="0" y="105581"/>
                    <a:pt x="105581" y="0"/>
                    <a:pt x="235822" y="0"/>
                  </a:cubicBezTo>
                  <a:lnTo>
                    <a:pt x="2122400" y="0"/>
                  </a:lnTo>
                  <a:cubicBezTo>
                    <a:pt x="2252641" y="0"/>
                    <a:pt x="2358222" y="105581"/>
                    <a:pt x="2358222" y="235822"/>
                  </a:cubicBezTo>
                  <a:lnTo>
                    <a:pt x="2358222" y="4174238"/>
                  </a:lnTo>
                  <a:cubicBezTo>
                    <a:pt x="2358222" y="4304479"/>
                    <a:pt x="2252641" y="4410060"/>
                    <a:pt x="2122400" y="4410060"/>
                  </a:cubicBezTo>
                  <a:lnTo>
                    <a:pt x="235822" y="4410060"/>
                  </a:lnTo>
                  <a:cubicBezTo>
                    <a:pt x="105581" y="4410060"/>
                    <a:pt x="0" y="4304479"/>
                    <a:pt x="0" y="4174238"/>
                  </a:cubicBezTo>
                  <a:lnTo>
                    <a:pt x="0" y="235822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-2422589"/>
                <a:satOff val="-12810"/>
                <a:lumOff val="441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906263" rIns="142240" bIns="1024253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Secondary Exposure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i="1" kern="1200" dirty="0" smtClean="0"/>
                <a:t>Directly witnessing interpersonal violence of another</a:t>
              </a:r>
              <a:endParaRPr lang="en-US" sz="1400" i="1" kern="12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5713439" y="1967344"/>
              <a:ext cx="1468549" cy="1468549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-2162582"/>
                <a:satOff val="-7676"/>
                <a:lumOff val="55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7697572" y="1702741"/>
              <a:ext cx="2358222" cy="4410060"/>
            </a:xfrm>
            <a:custGeom>
              <a:avLst/>
              <a:gdLst>
                <a:gd name="connsiteX0" fmla="*/ 0 w 2358222"/>
                <a:gd name="connsiteY0" fmla="*/ 235822 h 4410060"/>
                <a:gd name="connsiteX1" fmla="*/ 235822 w 2358222"/>
                <a:gd name="connsiteY1" fmla="*/ 0 h 4410060"/>
                <a:gd name="connsiteX2" fmla="*/ 2122400 w 2358222"/>
                <a:gd name="connsiteY2" fmla="*/ 0 h 4410060"/>
                <a:gd name="connsiteX3" fmla="*/ 2358222 w 2358222"/>
                <a:gd name="connsiteY3" fmla="*/ 235822 h 4410060"/>
                <a:gd name="connsiteX4" fmla="*/ 2358222 w 2358222"/>
                <a:gd name="connsiteY4" fmla="*/ 4174238 h 4410060"/>
                <a:gd name="connsiteX5" fmla="*/ 2122400 w 2358222"/>
                <a:gd name="connsiteY5" fmla="*/ 4410060 h 4410060"/>
                <a:gd name="connsiteX6" fmla="*/ 235822 w 2358222"/>
                <a:gd name="connsiteY6" fmla="*/ 4410060 h 4410060"/>
                <a:gd name="connsiteX7" fmla="*/ 0 w 2358222"/>
                <a:gd name="connsiteY7" fmla="*/ 4174238 h 4410060"/>
                <a:gd name="connsiteX8" fmla="*/ 0 w 2358222"/>
                <a:gd name="connsiteY8" fmla="*/ 235822 h 441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8222" h="4410060">
                  <a:moveTo>
                    <a:pt x="0" y="235822"/>
                  </a:moveTo>
                  <a:cubicBezTo>
                    <a:pt x="0" y="105581"/>
                    <a:pt x="105581" y="0"/>
                    <a:pt x="235822" y="0"/>
                  </a:cubicBezTo>
                  <a:lnTo>
                    <a:pt x="2122400" y="0"/>
                  </a:lnTo>
                  <a:cubicBezTo>
                    <a:pt x="2252641" y="0"/>
                    <a:pt x="2358222" y="105581"/>
                    <a:pt x="2358222" y="235822"/>
                  </a:cubicBezTo>
                  <a:lnTo>
                    <a:pt x="2358222" y="4174238"/>
                  </a:lnTo>
                  <a:cubicBezTo>
                    <a:pt x="2358222" y="4304479"/>
                    <a:pt x="2252641" y="4410060"/>
                    <a:pt x="2122400" y="4410060"/>
                  </a:cubicBezTo>
                  <a:lnTo>
                    <a:pt x="235822" y="4410060"/>
                  </a:lnTo>
                  <a:cubicBezTo>
                    <a:pt x="105581" y="4410060"/>
                    <a:pt x="0" y="4304479"/>
                    <a:pt x="0" y="4174238"/>
                  </a:cubicBezTo>
                  <a:lnTo>
                    <a:pt x="0" y="235822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-4845178"/>
                <a:satOff val="-25620"/>
                <a:lumOff val="882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1913375" rIns="149352" bIns="103136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 smtClean="0"/>
                <a:t>Vicarious Exposure</a:t>
              </a:r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i="1" kern="1200" dirty="0" smtClean="0"/>
                <a:t>Hearing about the interpersonal violence of another</a:t>
              </a:r>
              <a:endParaRPr lang="en-US" sz="1400" i="1" kern="12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8142408" y="1967344"/>
              <a:ext cx="1468549" cy="1468549"/>
            </a:xfrm>
            <a:prstGeom prst="ellipse">
              <a:avLst/>
            </a:prstGeom>
            <a:blipFill rotWithShape="1">
              <a:blip r:embed="rId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-4325164"/>
                <a:satOff val="-15353"/>
                <a:lumOff val="110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0" name="Rounded Rectangle 29"/>
          <p:cNvSpPr/>
          <p:nvPr/>
        </p:nvSpPr>
        <p:spPr>
          <a:xfrm>
            <a:off x="2933700" y="5419725"/>
            <a:ext cx="7029450" cy="400050"/>
          </a:xfrm>
          <a:prstGeom prst="roundRect">
            <a:avLst/>
          </a:prstGeom>
          <a:solidFill>
            <a:schemeClr val="tx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Domestic Violence, Neglect, Physical Abuse, Sexual Abuse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3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05955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98424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What is Trauma?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985601"/>
            <a:ext cx="10353762" cy="49705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i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Trauma is a sudden, unpredictable, physiological experience that overwhelms a person’s ability to cope.</a:t>
            </a: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38125" y="1546158"/>
            <a:ext cx="8242830" cy="4566643"/>
            <a:chOff x="2838125" y="1702741"/>
            <a:chExt cx="7217669" cy="4410060"/>
          </a:xfrm>
        </p:grpSpPr>
        <p:sp>
          <p:nvSpPr>
            <p:cNvPr id="10" name="Freeform 9"/>
            <p:cNvSpPr/>
            <p:nvPr/>
          </p:nvSpPr>
          <p:spPr>
            <a:xfrm>
              <a:off x="2838125" y="1702741"/>
              <a:ext cx="2358222" cy="4410060"/>
            </a:xfrm>
            <a:custGeom>
              <a:avLst/>
              <a:gdLst>
                <a:gd name="connsiteX0" fmla="*/ 0 w 2358222"/>
                <a:gd name="connsiteY0" fmla="*/ 235822 h 4410060"/>
                <a:gd name="connsiteX1" fmla="*/ 235822 w 2358222"/>
                <a:gd name="connsiteY1" fmla="*/ 0 h 4410060"/>
                <a:gd name="connsiteX2" fmla="*/ 2122400 w 2358222"/>
                <a:gd name="connsiteY2" fmla="*/ 0 h 4410060"/>
                <a:gd name="connsiteX3" fmla="*/ 2358222 w 2358222"/>
                <a:gd name="connsiteY3" fmla="*/ 235822 h 4410060"/>
                <a:gd name="connsiteX4" fmla="*/ 2358222 w 2358222"/>
                <a:gd name="connsiteY4" fmla="*/ 4174238 h 4410060"/>
                <a:gd name="connsiteX5" fmla="*/ 2122400 w 2358222"/>
                <a:gd name="connsiteY5" fmla="*/ 4410060 h 4410060"/>
                <a:gd name="connsiteX6" fmla="*/ 235822 w 2358222"/>
                <a:gd name="connsiteY6" fmla="*/ 4410060 h 4410060"/>
                <a:gd name="connsiteX7" fmla="*/ 0 w 2358222"/>
                <a:gd name="connsiteY7" fmla="*/ 4174238 h 4410060"/>
                <a:gd name="connsiteX8" fmla="*/ 0 w 2358222"/>
                <a:gd name="connsiteY8" fmla="*/ 235822 h 441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8222" h="4410060">
                  <a:moveTo>
                    <a:pt x="0" y="235822"/>
                  </a:moveTo>
                  <a:cubicBezTo>
                    <a:pt x="0" y="105581"/>
                    <a:pt x="105581" y="0"/>
                    <a:pt x="235822" y="0"/>
                  </a:cubicBezTo>
                  <a:lnTo>
                    <a:pt x="2122400" y="0"/>
                  </a:lnTo>
                  <a:cubicBezTo>
                    <a:pt x="2252641" y="0"/>
                    <a:pt x="2358222" y="105581"/>
                    <a:pt x="2358222" y="235822"/>
                  </a:cubicBezTo>
                  <a:lnTo>
                    <a:pt x="2358222" y="4174238"/>
                  </a:lnTo>
                  <a:cubicBezTo>
                    <a:pt x="2358222" y="4304479"/>
                    <a:pt x="2252641" y="4410060"/>
                    <a:pt x="2122400" y="4410060"/>
                  </a:cubicBezTo>
                  <a:lnTo>
                    <a:pt x="235822" y="4410060"/>
                  </a:lnTo>
                  <a:cubicBezTo>
                    <a:pt x="105581" y="4410060"/>
                    <a:pt x="0" y="4304479"/>
                    <a:pt x="0" y="4174238"/>
                  </a:cubicBezTo>
                  <a:lnTo>
                    <a:pt x="0" y="23582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906263" rIns="142240" bIns="1024253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Helplessness/Fear</a:t>
              </a:r>
              <a:endParaRPr lang="en-US" sz="1400" i="1" kern="12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3284470" y="1967344"/>
              <a:ext cx="1468549" cy="1468549"/>
            </a:xfrm>
            <a:prstGeom prst="ellipse">
              <a:avLst/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5262613" y="1702741"/>
              <a:ext cx="2358222" cy="4410060"/>
            </a:xfrm>
            <a:custGeom>
              <a:avLst/>
              <a:gdLst>
                <a:gd name="connsiteX0" fmla="*/ 0 w 2358222"/>
                <a:gd name="connsiteY0" fmla="*/ 235822 h 4410060"/>
                <a:gd name="connsiteX1" fmla="*/ 235822 w 2358222"/>
                <a:gd name="connsiteY1" fmla="*/ 0 h 4410060"/>
                <a:gd name="connsiteX2" fmla="*/ 2122400 w 2358222"/>
                <a:gd name="connsiteY2" fmla="*/ 0 h 4410060"/>
                <a:gd name="connsiteX3" fmla="*/ 2358222 w 2358222"/>
                <a:gd name="connsiteY3" fmla="*/ 235822 h 4410060"/>
                <a:gd name="connsiteX4" fmla="*/ 2358222 w 2358222"/>
                <a:gd name="connsiteY4" fmla="*/ 4174238 h 4410060"/>
                <a:gd name="connsiteX5" fmla="*/ 2122400 w 2358222"/>
                <a:gd name="connsiteY5" fmla="*/ 4410060 h 4410060"/>
                <a:gd name="connsiteX6" fmla="*/ 235822 w 2358222"/>
                <a:gd name="connsiteY6" fmla="*/ 4410060 h 4410060"/>
                <a:gd name="connsiteX7" fmla="*/ 0 w 2358222"/>
                <a:gd name="connsiteY7" fmla="*/ 4174238 h 4410060"/>
                <a:gd name="connsiteX8" fmla="*/ 0 w 2358222"/>
                <a:gd name="connsiteY8" fmla="*/ 235822 h 441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8222" h="4410060">
                  <a:moveTo>
                    <a:pt x="0" y="235822"/>
                  </a:moveTo>
                  <a:cubicBezTo>
                    <a:pt x="0" y="105581"/>
                    <a:pt x="105581" y="0"/>
                    <a:pt x="235822" y="0"/>
                  </a:cubicBezTo>
                  <a:lnTo>
                    <a:pt x="2122400" y="0"/>
                  </a:lnTo>
                  <a:cubicBezTo>
                    <a:pt x="2252641" y="0"/>
                    <a:pt x="2358222" y="105581"/>
                    <a:pt x="2358222" y="235822"/>
                  </a:cubicBezTo>
                  <a:lnTo>
                    <a:pt x="2358222" y="4174238"/>
                  </a:lnTo>
                  <a:cubicBezTo>
                    <a:pt x="2358222" y="4304479"/>
                    <a:pt x="2252641" y="4410060"/>
                    <a:pt x="2122400" y="4410060"/>
                  </a:cubicBezTo>
                  <a:lnTo>
                    <a:pt x="235822" y="4410060"/>
                  </a:lnTo>
                  <a:cubicBezTo>
                    <a:pt x="105581" y="4410060"/>
                    <a:pt x="0" y="4304479"/>
                    <a:pt x="0" y="4174238"/>
                  </a:cubicBezTo>
                  <a:lnTo>
                    <a:pt x="0" y="235822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-2422589"/>
                <a:satOff val="-12810"/>
                <a:lumOff val="441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1906263" rIns="142240" bIns="1024253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Isolation/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Alienation</a:t>
              </a:r>
              <a:endParaRPr lang="en-US" sz="1400" i="1" kern="12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5713439" y="1967344"/>
              <a:ext cx="1468549" cy="1468549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-2162582"/>
                <a:satOff val="-7676"/>
                <a:lumOff val="55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7697572" y="1702741"/>
              <a:ext cx="2358222" cy="4410060"/>
            </a:xfrm>
            <a:custGeom>
              <a:avLst/>
              <a:gdLst>
                <a:gd name="connsiteX0" fmla="*/ 0 w 2358222"/>
                <a:gd name="connsiteY0" fmla="*/ 235822 h 4410060"/>
                <a:gd name="connsiteX1" fmla="*/ 235822 w 2358222"/>
                <a:gd name="connsiteY1" fmla="*/ 0 h 4410060"/>
                <a:gd name="connsiteX2" fmla="*/ 2122400 w 2358222"/>
                <a:gd name="connsiteY2" fmla="*/ 0 h 4410060"/>
                <a:gd name="connsiteX3" fmla="*/ 2358222 w 2358222"/>
                <a:gd name="connsiteY3" fmla="*/ 235822 h 4410060"/>
                <a:gd name="connsiteX4" fmla="*/ 2358222 w 2358222"/>
                <a:gd name="connsiteY4" fmla="*/ 4174238 h 4410060"/>
                <a:gd name="connsiteX5" fmla="*/ 2122400 w 2358222"/>
                <a:gd name="connsiteY5" fmla="*/ 4410060 h 4410060"/>
                <a:gd name="connsiteX6" fmla="*/ 235822 w 2358222"/>
                <a:gd name="connsiteY6" fmla="*/ 4410060 h 4410060"/>
                <a:gd name="connsiteX7" fmla="*/ 0 w 2358222"/>
                <a:gd name="connsiteY7" fmla="*/ 4174238 h 4410060"/>
                <a:gd name="connsiteX8" fmla="*/ 0 w 2358222"/>
                <a:gd name="connsiteY8" fmla="*/ 235822 h 441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8222" h="4410060">
                  <a:moveTo>
                    <a:pt x="0" y="235822"/>
                  </a:moveTo>
                  <a:cubicBezTo>
                    <a:pt x="0" y="105581"/>
                    <a:pt x="105581" y="0"/>
                    <a:pt x="235822" y="0"/>
                  </a:cubicBezTo>
                  <a:lnTo>
                    <a:pt x="2122400" y="0"/>
                  </a:lnTo>
                  <a:cubicBezTo>
                    <a:pt x="2252641" y="0"/>
                    <a:pt x="2358222" y="105581"/>
                    <a:pt x="2358222" y="235822"/>
                  </a:cubicBezTo>
                  <a:lnTo>
                    <a:pt x="2358222" y="4174238"/>
                  </a:lnTo>
                  <a:cubicBezTo>
                    <a:pt x="2358222" y="4304479"/>
                    <a:pt x="2252641" y="4410060"/>
                    <a:pt x="2122400" y="4410060"/>
                  </a:cubicBezTo>
                  <a:lnTo>
                    <a:pt x="235822" y="4410060"/>
                  </a:lnTo>
                  <a:cubicBezTo>
                    <a:pt x="105581" y="4410060"/>
                    <a:pt x="0" y="4304479"/>
                    <a:pt x="0" y="4174238"/>
                  </a:cubicBezTo>
                  <a:lnTo>
                    <a:pt x="0" y="23582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-4845178"/>
                <a:satOff val="-25620"/>
                <a:lumOff val="882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9352" tIns="1913375" rIns="149352" bIns="103136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kern="1200" dirty="0" smtClean="0"/>
                <a:t>Mistrust/Shame</a:t>
              </a:r>
              <a:endParaRPr lang="en-US" sz="1400" i="1" kern="12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8142408" y="1967344"/>
              <a:ext cx="1468549" cy="1468549"/>
            </a:xfrm>
            <a:prstGeom prst="ellipse">
              <a:avLst/>
            </a:prstGeom>
            <a:blipFill rotWithShape="1">
              <a:blip r:embed="rId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-4325164"/>
                <a:satOff val="-15353"/>
                <a:lumOff val="110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" name="Group 2"/>
          <p:cNvGrpSpPr/>
          <p:nvPr/>
        </p:nvGrpSpPr>
        <p:grpSpPr>
          <a:xfrm>
            <a:off x="152399" y="2261419"/>
            <a:ext cx="2482645" cy="2374611"/>
            <a:chOff x="3940068" y="3178210"/>
            <a:chExt cx="1857870" cy="1857870"/>
          </a:xfrm>
        </p:grpSpPr>
        <p:sp>
          <p:nvSpPr>
            <p:cNvPr id="24" name="Freeform 23"/>
            <p:cNvSpPr/>
            <p:nvPr/>
          </p:nvSpPr>
          <p:spPr>
            <a:xfrm>
              <a:off x="4206240" y="3434079"/>
              <a:ext cx="1553971" cy="1556513"/>
            </a:xfrm>
            <a:custGeom>
              <a:avLst/>
              <a:gdLst>
                <a:gd name="connsiteX0" fmla="*/ 1162754 w 1553971"/>
                <a:gd name="connsiteY0" fmla="*/ 393956 h 1556513"/>
                <a:gd name="connsiteX1" fmla="*/ 1392087 w 1553971"/>
                <a:gd name="connsiteY1" fmla="*/ 325092 h 1556513"/>
                <a:gd name="connsiteX2" fmla="*/ 1476543 w 1553971"/>
                <a:gd name="connsiteY2" fmla="*/ 471717 h 1556513"/>
                <a:gd name="connsiteX3" fmla="*/ 1301908 w 1553971"/>
                <a:gd name="connsiteY3" fmla="*/ 635540 h 1556513"/>
                <a:gd name="connsiteX4" fmla="*/ 1301908 w 1553971"/>
                <a:gd name="connsiteY4" fmla="*/ 920972 h 1556513"/>
                <a:gd name="connsiteX5" fmla="*/ 1476543 w 1553971"/>
                <a:gd name="connsiteY5" fmla="*/ 1084796 h 1556513"/>
                <a:gd name="connsiteX6" fmla="*/ 1392087 w 1553971"/>
                <a:gd name="connsiteY6" fmla="*/ 1231421 h 1556513"/>
                <a:gd name="connsiteX7" fmla="*/ 1162754 w 1553971"/>
                <a:gd name="connsiteY7" fmla="*/ 1162557 h 1556513"/>
                <a:gd name="connsiteX8" fmla="*/ 916139 w 1553971"/>
                <a:gd name="connsiteY8" fmla="*/ 1305273 h 1556513"/>
                <a:gd name="connsiteX9" fmla="*/ 861346 w 1553971"/>
                <a:gd name="connsiteY9" fmla="*/ 1538368 h 1556513"/>
                <a:gd name="connsiteX10" fmla="*/ 692625 w 1553971"/>
                <a:gd name="connsiteY10" fmla="*/ 1538368 h 1556513"/>
                <a:gd name="connsiteX11" fmla="*/ 637832 w 1553971"/>
                <a:gd name="connsiteY11" fmla="*/ 1305273 h 1556513"/>
                <a:gd name="connsiteX12" fmla="*/ 391217 w 1553971"/>
                <a:gd name="connsiteY12" fmla="*/ 1162557 h 1556513"/>
                <a:gd name="connsiteX13" fmla="*/ 161884 w 1553971"/>
                <a:gd name="connsiteY13" fmla="*/ 1231421 h 1556513"/>
                <a:gd name="connsiteX14" fmla="*/ 77428 w 1553971"/>
                <a:gd name="connsiteY14" fmla="*/ 1084796 h 1556513"/>
                <a:gd name="connsiteX15" fmla="*/ 252063 w 1553971"/>
                <a:gd name="connsiteY15" fmla="*/ 920973 h 1556513"/>
                <a:gd name="connsiteX16" fmla="*/ 252063 w 1553971"/>
                <a:gd name="connsiteY16" fmla="*/ 635541 h 1556513"/>
                <a:gd name="connsiteX17" fmla="*/ 77428 w 1553971"/>
                <a:gd name="connsiteY17" fmla="*/ 471717 h 1556513"/>
                <a:gd name="connsiteX18" fmla="*/ 161884 w 1553971"/>
                <a:gd name="connsiteY18" fmla="*/ 325092 h 1556513"/>
                <a:gd name="connsiteX19" fmla="*/ 391217 w 1553971"/>
                <a:gd name="connsiteY19" fmla="*/ 393956 h 1556513"/>
                <a:gd name="connsiteX20" fmla="*/ 637832 w 1553971"/>
                <a:gd name="connsiteY20" fmla="*/ 251240 h 1556513"/>
                <a:gd name="connsiteX21" fmla="*/ 692625 w 1553971"/>
                <a:gd name="connsiteY21" fmla="*/ 18145 h 1556513"/>
                <a:gd name="connsiteX22" fmla="*/ 861346 w 1553971"/>
                <a:gd name="connsiteY22" fmla="*/ 18145 h 1556513"/>
                <a:gd name="connsiteX23" fmla="*/ 916139 w 1553971"/>
                <a:gd name="connsiteY23" fmla="*/ 251240 h 1556513"/>
                <a:gd name="connsiteX24" fmla="*/ 1162754 w 1553971"/>
                <a:gd name="connsiteY24" fmla="*/ 393956 h 155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53971" h="1556513">
                  <a:moveTo>
                    <a:pt x="1162754" y="393956"/>
                  </a:moveTo>
                  <a:lnTo>
                    <a:pt x="1392087" y="325092"/>
                  </a:lnTo>
                  <a:lnTo>
                    <a:pt x="1476543" y="471717"/>
                  </a:lnTo>
                  <a:lnTo>
                    <a:pt x="1301908" y="635540"/>
                  </a:lnTo>
                  <a:cubicBezTo>
                    <a:pt x="1327198" y="728996"/>
                    <a:pt x="1327198" y="827517"/>
                    <a:pt x="1301908" y="920972"/>
                  </a:cubicBezTo>
                  <a:lnTo>
                    <a:pt x="1476543" y="1084796"/>
                  </a:lnTo>
                  <a:lnTo>
                    <a:pt x="1392087" y="1231421"/>
                  </a:lnTo>
                  <a:lnTo>
                    <a:pt x="1162754" y="1162557"/>
                  </a:lnTo>
                  <a:cubicBezTo>
                    <a:pt x="1094653" y="1231238"/>
                    <a:pt x="1009530" y="1280499"/>
                    <a:pt x="916139" y="1305273"/>
                  </a:cubicBezTo>
                  <a:lnTo>
                    <a:pt x="861346" y="1538368"/>
                  </a:lnTo>
                  <a:lnTo>
                    <a:pt x="692625" y="1538368"/>
                  </a:lnTo>
                  <a:lnTo>
                    <a:pt x="637832" y="1305273"/>
                  </a:lnTo>
                  <a:cubicBezTo>
                    <a:pt x="544441" y="1280499"/>
                    <a:pt x="459318" y="1231238"/>
                    <a:pt x="391217" y="1162557"/>
                  </a:cubicBezTo>
                  <a:lnTo>
                    <a:pt x="161884" y="1231421"/>
                  </a:lnTo>
                  <a:lnTo>
                    <a:pt x="77428" y="1084796"/>
                  </a:lnTo>
                  <a:lnTo>
                    <a:pt x="252063" y="920973"/>
                  </a:lnTo>
                  <a:cubicBezTo>
                    <a:pt x="226773" y="827517"/>
                    <a:pt x="226773" y="728996"/>
                    <a:pt x="252063" y="635541"/>
                  </a:cubicBezTo>
                  <a:lnTo>
                    <a:pt x="77428" y="471717"/>
                  </a:lnTo>
                  <a:lnTo>
                    <a:pt x="161884" y="325092"/>
                  </a:lnTo>
                  <a:lnTo>
                    <a:pt x="391217" y="393956"/>
                  </a:lnTo>
                  <a:cubicBezTo>
                    <a:pt x="459318" y="325275"/>
                    <a:pt x="544441" y="276014"/>
                    <a:pt x="637832" y="251240"/>
                  </a:cubicBezTo>
                  <a:lnTo>
                    <a:pt x="692625" y="18145"/>
                  </a:lnTo>
                  <a:lnTo>
                    <a:pt x="861346" y="18145"/>
                  </a:lnTo>
                  <a:lnTo>
                    <a:pt x="916139" y="251240"/>
                  </a:lnTo>
                  <a:cubicBezTo>
                    <a:pt x="1009530" y="276014"/>
                    <a:pt x="1094653" y="325275"/>
                    <a:pt x="1162754" y="393956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6457" tIns="409196" rIns="406457" bIns="409196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>
                  <a:solidFill>
                    <a:schemeClr val="tx1"/>
                  </a:solidFill>
                </a:rPr>
                <a:t> </a:t>
              </a:r>
              <a:endParaRPr lang="en-US" sz="12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5" name="Shape 24"/>
            <p:cNvSpPr/>
            <p:nvPr/>
          </p:nvSpPr>
          <p:spPr>
            <a:xfrm>
              <a:off x="3940068" y="3178210"/>
              <a:ext cx="1857870" cy="1857870"/>
            </a:xfrm>
            <a:prstGeom prst="leftCircularArrow">
              <a:avLst>
                <a:gd name="adj1" fmla="val 6452"/>
                <a:gd name="adj2" fmla="val 429999"/>
                <a:gd name="adj3" fmla="val 10489124"/>
                <a:gd name="adj4" fmla="val 15399627"/>
                <a:gd name="adj5" fmla="val 7527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TextBox 25"/>
            <p:cNvSpPr txBox="1"/>
            <p:nvPr/>
          </p:nvSpPr>
          <p:spPr>
            <a:xfrm>
              <a:off x="4426338" y="4049522"/>
              <a:ext cx="1371600" cy="313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2"/>
                  </a:solidFill>
                </a:rPr>
                <a:t>Experience</a:t>
              </a:r>
              <a:endParaRPr lang="en-US" sz="20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64636" y="5124348"/>
            <a:ext cx="7008298" cy="754380"/>
            <a:chOff x="3545586" y="5091310"/>
            <a:chExt cx="5748528" cy="754380"/>
          </a:xfrm>
        </p:grpSpPr>
        <p:sp>
          <p:nvSpPr>
            <p:cNvPr id="29" name="Left-Right Arrow 28"/>
            <p:cNvSpPr/>
            <p:nvPr/>
          </p:nvSpPr>
          <p:spPr>
            <a:xfrm>
              <a:off x="3545586" y="5091310"/>
              <a:ext cx="5748528" cy="754380"/>
            </a:xfrm>
            <a:prstGeom prst="leftRightArrow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TextBox 29"/>
            <p:cNvSpPr txBox="1"/>
            <p:nvPr/>
          </p:nvSpPr>
          <p:spPr>
            <a:xfrm>
              <a:off x="4667250" y="5283955"/>
              <a:ext cx="342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Experience of Trauma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564635" y="5124348"/>
            <a:ext cx="7008299" cy="754380"/>
            <a:chOff x="3545586" y="5091310"/>
            <a:chExt cx="5748528" cy="754380"/>
          </a:xfrm>
        </p:grpSpPr>
        <p:sp>
          <p:nvSpPr>
            <p:cNvPr id="33" name="Left-Right Arrow 32"/>
            <p:cNvSpPr/>
            <p:nvPr/>
          </p:nvSpPr>
          <p:spPr>
            <a:xfrm>
              <a:off x="3545586" y="5091310"/>
              <a:ext cx="5748528" cy="754380"/>
            </a:xfrm>
            <a:prstGeom prst="leftRightArrow">
              <a:avLst/>
            </a:pr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TextBox 33"/>
            <p:cNvSpPr txBox="1"/>
            <p:nvPr/>
          </p:nvSpPr>
          <p:spPr>
            <a:xfrm>
              <a:off x="4667250" y="5283955"/>
              <a:ext cx="342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Destruction of Relationships</a:t>
              </a:r>
              <a:endPara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10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/>
          </p:nvPr>
        </p:nvGraphicFramePr>
        <p:xfrm>
          <a:off x="1905000" y="1033182"/>
          <a:ext cx="8458200" cy="5367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1905000" y="228600"/>
            <a:ext cx="7053542" cy="804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15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US" sz="4000" dirty="0"/>
              <a:t>Developmental Trauma: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13072" y="6333772"/>
            <a:ext cx="495301" cy="496031"/>
            <a:chOff x="152400" y="6205955"/>
            <a:chExt cx="495301" cy="496031"/>
          </a:xfrm>
        </p:grpSpPr>
        <p:pic>
          <p:nvPicPr>
            <p:cNvPr id="7" name="Picture 2" descr="35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EE16666-6509-4BC2-A827-7BC94ABB9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dgm id="{BEE16666-6509-4BC2-A827-7BC94ABB9F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3DE36C6-CF18-41C2-8D88-8BEBEFCFDA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dgm id="{33DE36C6-CF18-41C2-8D88-8BEBEFCFDA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2065B80-2968-48A5-8807-505CB2379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C2065B80-2968-48A5-8807-505CB2379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3C43725-37AE-45F9-BF5E-41C5F9C17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>
                                            <p:graphicEl>
                                              <a:dgm id="{63C43725-37AE-45F9-BF5E-41C5F9C17B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1327541-BD66-4B0B-A165-71B98D0DE3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41327541-BD66-4B0B-A165-71B98D0DE3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93986D3-2628-446C-9B64-923D281FB7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graphicEl>
                                              <a:dgm id="{593986D3-2628-446C-9B64-923D281FB7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 rev="1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1024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81000"/>
            <a:ext cx="10972800" cy="1371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/>
              <a:t>What is </a:t>
            </a:r>
            <a:r>
              <a:rPr dirty="0" smtClean="0"/>
              <a:t>Developmental/Complex trauma</a:t>
            </a:r>
            <a:r>
              <a:rPr dirty="0"/>
              <a:t>?</a:t>
            </a:r>
            <a:br>
              <a:rPr dirty="0"/>
            </a:br>
            <a:endParaRPr dirty="0" smtClean="0"/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981200"/>
            <a:ext cx="109728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altLang="en-US" sz="2800" dirty="0" smtClean="0"/>
              <a:t>A psychological and neurobiological injury that results from protracted exposure to stressful events</a:t>
            </a:r>
          </a:p>
          <a:p>
            <a:pPr eaLnBrk="1" hangingPunct="1"/>
            <a:r>
              <a:rPr lang="en-US" altLang="en-US" sz="2800" dirty="0" smtClean="0"/>
              <a:t>Derails typical development across all domains </a:t>
            </a:r>
          </a:p>
          <a:p>
            <a:pPr eaLnBrk="1" hangingPunct="1"/>
            <a:r>
              <a:rPr lang="en-US" altLang="en-US" sz="2800" dirty="0" smtClean="0"/>
              <a:t>Experiences often occur in the caregiving system. </a:t>
            </a:r>
          </a:p>
          <a:p>
            <a:pPr eaLnBrk="1" hangingPunct="1"/>
            <a:r>
              <a:rPr lang="en-US" altLang="en-US" sz="2800" dirty="0" smtClean="0"/>
              <a:t>Impact is immediate and long term</a:t>
            </a:r>
          </a:p>
          <a:p>
            <a:pPr eaLnBrk="1" hangingPunct="1"/>
            <a:r>
              <a:rPr lang="en-US" altLang="en-US" sz="2800" dirty="0" smtClean="0"/>
              <a:t>Effects will require specialized intervention</a:t>
            </a:r>
          </a:p>
          <a:p>
            <a:pPr eaLnBrk="1" hangingPunct="1"/>
            <a:r>
              <a:rPr lang="en-US" altLang="en-US" sz="2800" dirty="0" smtClean="0"/>
              <a:t>Requires multiple tiers of intervention</a:t>
            </a:r>
          </a:p>
        </p:txBody>
      </p:sp>
      <p:pic>
        <p:nvPicPr>
          <p:cNvPr id="2050" name="Picture 2" descr="C:\Users\kymasam\Pictures\kym\distressed par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572000"/>
            <a:ext cx="3251200" cy="24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6105526"/>
            <a:ext cx="10287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42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“Trauma is not a story of what happened to you a long time ago, it is what is in your body.”</a:t>
            </a:r>
            <a:endParaRPr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Bessel van der </a:t>
            </a:r>
            <a:r>
              <a:rPr lang="en-US" smtClean="0"/>
              <a:t>Kolk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1" y="6105526"/>
            <a:ext cx="10287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55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Adverse Childhood Experiences</a:t>
            </a:r>
            <a:endParaRPr lang="en-US" sz="4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600200"/>
            <a:ext cx="7213600" cy="464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924800" y="1567934"/>
            <a:ext cx="2587320" cy="5049798"/>
            <a:chOff x="5943600" y="1567934"/>
            <a:chExt cx="1940490" cy="5049798"/>
          </a:xfrm>
        </p:grpSpPr>
        <p:sp>
          <p:nvSpPr>
            <p:cNvPr id="17" name="Up Arrow 16"/>
            <p:cNvSpPr/>
            <p:nvPr/>
          </p:nvSpPr>
          <p:spPr>
            <a:xfrm>
              <a:off x="6477000" y="2057400"/>
              <a:ext cx="937051" cy="4038600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24600" y="6248400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Conception</a:t>
              </a:r>
              <a:endParaRPr lang="en-US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43600" y="1567934"/>
              <a:ext cx="19404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Death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21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Sick, bad or injured?</a:t>
            </a:r>
            <a:endParaRPr lang="en-US" dirty="0"/>
          </a:p>
        </p:txBody>
      </p:sp>
      <p:pic>
        <p:nvPicPr>
          <p:cNvPr id="1026" name="Picture 2" descr="C:\Users\kymasam\Desktop\Captur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4650" y="1833563"/>
            <a:ext cx="55499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46400" y="1600200"/>
            <a:ext cx="61976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“Once a problem becomes a social problem and not just the problem of an individual perpetrator, then we are all engaged (and) we must all participate in solving the problem.”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Sandra Bloom, MD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54400" y="5410201"/>
            <a:ext cx="50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changingmindsnow.org/stories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6206843"/>
            <a:ext cx="10287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11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ame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 flipV="1">
            <a:off x="2844800" y="304801"/>
            <a:ext cx="6705600" cy="6324599"/>
          </a:xfr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46400" y="381000"/>
            <a:ext cx="65024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Toxic Stress creates shame that is...</a:t>
            </a:r>
          </a:p>
          <a:p>
            <a:pPr>
              <a:buFont typeface="Wingdings" pitchFamily="2" charset="2"/>
              <a:buChar char="q"/>
            </a:pPr>
            <a:endParaRPr lang="en-US" sz="2400" dirty="0">
              <a:solidFill>
                <a:srgbClr val="FFC000"/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sz="2400" dirty="0" smtClean="0"/>
          </a:p>
          <a:p>
            <a:r>
              <a:rPr lang="en-US" sz="2400" dirty="0" smtClean="0"/>
              <a:t>… </a:t>
            </a:r>
            <a:r>
              <a:rPr lang="en-US" sz="2400" dirty="0" smtClean="0">
                <a:solidFill>
                  <a:srgbClr val="0070C0"/>
                </a:solidFill>
              </a:rPr>
              <a:t>Often constant, 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… Isolating and alienating,</a:t>
            </a: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…A barrier between your pain and    	resolution of your pain, and  </a:t>
            </a: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…A barrier to believing that I 	can change</a:t>
            </a: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sz="2400" dirty="0"/>
          </a:p>
          <a:p>
            <a:pPr>
              <a:buFont typeface="Wingdings" pitchFamily="2" charset="2"/>
              <a:buChar char="q"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6384926"/>
            <a:ext cx="790998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149600" y="4953000"/>
            <a:ext cx="5892800" cy="133731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What is the difference between shame and guilt?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21029802">
            <a:off x="3251200" y="1066800"/>
            <a:ext cx="29464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 did something bad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845943">
            <a:off x="7012488" y="1147698"/>
            <a:ext cx="2133600" cy="37630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 am bad!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8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Overarching Principle and Progression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0238"/>
            <a:ext cx="11176000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2743201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SAFETY AND SECURITY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0293"/>
            <a:ext cx="12192000" cy="646770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711200" y="0"/>
            <a:ext cx="10501747" cy="5515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Trauma informed care is “universal precaution” to stop the spread of trauma and toxic stress (Sandra Bloom)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2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01"/>
          <a:stretch/>
        </p:blipFill>
        <p:spPr bwMode="auto">
          <a:xfrm>
            <a:off x="203200" y="152400"/>
            <a:ext cx="11785600" cy="62484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3200" y="152400"/>
            <a:ext cx="11785600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61442" name="Rectangle 2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11379200" cy="609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Self-Concept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447801"/>
            <a:ext cx="10972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If 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I 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am treated like I matter, then I matter.</a:t>
            </a:r>
            <a:b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</a:b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  <a:t/>
            </a:r>
            <a:b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</a:b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If I am loved in spite of mistakes, then I am good.</a:t>
            </a:r>
            <a:b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</a:b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  <a:t/>
            </a:r>
            <a:b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</a:b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If I am successful today, I can be successful tomorrow.</a:t>
            </a:r>
            <a:b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</a:b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  <a:t/>
            </a:r>
            <a:b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</a:b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I am secure, so I can think about what others need</a:t>
            </a:r>
            <a:r>
              <a:rPr lang="en-US" sz="2000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.</a:t>
            </a:r>
          </a:p>
          <a:p>
            <a:pPr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endParaRPr lang="en-US" sz="2000" dirty="0" smtClean="0">
              <a:solidFill>
                <a:schemeClr val="tx2">
                  <a:lumMod val="10000"/>
                </a:schemeClr>
              </a:solidFill>
              <a:latin typeface="+mj-lt"/>
            </a:endParaRPr>
          </a:p>
          <a:p>
            <a:pPr algn="r" eaLnBrk="1" fontAlgn="auto" hangingPunct="1">
              <a:spcAft>
                <a:spcPts val="0"/>
              </a:spcAft>
              <a:buClr>
                <a:schemeClr val="tx1"/>
              </a:buClr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  <a:t/>
            </a:r>
            <a:br>
              <a:rPr lang="en-US" sz="2000" dirty="0">
                <a:solidFill>
                  <a:schemeClr val="tx2">
                    <a:lumMod val="10000"/>
                  </a:schemeClr>
                </a:solidFill>
                <a:latin typeface="+mj-lt"/>
              </a:rPr>
            </a:br>
            <a:endParaRPr lang="en-US" sz="2000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80563" y="1205108"/>
            <a:ext cx="8910180" cy="41429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If I am treated like I am worthless, then I don’t matter. </a:t>
            </a:r>
            <a:br>
              <a:rPr lang="en-US" sz="22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en-US" sz="22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If I am rejected because of mistakes, then I am bad.</a:t>
            </a:r>
            <a:br>
              <a:rPr lang="en-US" sz="22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en-US" sz="22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If I failed today, I will fail tomorrow.</a:t>
            </a:r>
            <a:br>
              <a:rPr lang="en-US" sz="22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en-US" sz="22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>If I don’t have what I need, I can’t worry about others.</a:t>
            </a:r>
            <a:br>
              <a:rPr lang="en-US" sz="22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en-US" sz="2200" dirty="0">
                <a:solidFill>
                  <a:schemeClr val="tx2">
                    <a:lumMod val="10000"/>
                  </a:schemeClr>
                </a:solidFill>
              </a:rPr>
              <a:t/>
            </a:r>
            <a:br>
              <a:rPr lang="en-US" sz="2200" dirty="0">
                <a:solidFill>
                  <a:schemeClr val="tx2">
                    <a:lumMod val="10000"/>
                  </a:schemeClr>
                </a:solidFill>
              </a:rPr>
            </a:br>
            <a:endParaRPr lang="en-US" sz="22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2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715617" y="1570386"/>
          <a:ext cx="10654747" cy="44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Left-Right Arrow 4"/>
          <p:cNvSpPr/>
          <p:nvPr/>
        </p:nvSpPr>
        <p:spPr>
          <a:xfrm>
            <a:off x="1311967" y="5083710"/>
            <a:ext cx="9206094" cy="685800"/>
          </a:xfrm>
          <a:prstGeom prst="leftRightArrow">
            <a:avLst/>
          </a:prstGeom>
          <a:solidFill>
            <a:schemeClr val="tx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UN-REGULATED STRESS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57399" y="0"/>
            <a:ext cx="9902371" cy="133985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68580" tIns="34290" rIns="68580" bIns="3429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endParaRPr lang="en-US" sz="2400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T</a:t>
            </a:r>
          </a:p>
          <a:p>
            <a:pPr>
              <a:lnSpc>
                <a:spcPct val="150000"/>
              </a:lnSpc>
            </a:pPr>
            <a:endParaRPr lang="en-US" sz="2400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4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400" b="1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4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sz="2000" b="1" i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Trauma is a sudden, unpredictable, physiological experience that overwhelms a person’s ability to cope.</a:t>
            </a:r>
            <a:r>
              <a:rPr lang="en-US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It</a:t>
            </a:r>
            <a:r>
              <a:rPr lang="en-US" altLang="en-US" sz="20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is not just an event itself, but rather a response to a stressful experience in which a person’s ability to cope is dramatically undermined.</a:t>
            </a:r>
          </a:p>
          <a:p>
            <a:endParaRPr lang="en-US" sz="20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1302027" y="5058764"/>
            <a:ext cx="9215274" cy="685800"/>
          </a:xfrm>
          <a:prstGeom prst="leftRightArrow">
            <a:avLst/>
          </a:prstGeom>
          <a:solidFill>
            <a:schemeClr val="tx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Domains of Impact/Developmental Injuries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3072" y="6333772"/>
            <a:ext cx="495301" cy="496031"/>
            <a:chOff x="152400" y="6205955"/>
            <a:chExt cx="495301" cy="496031"/>
          </a:xfrm>
        </p:grpSpPr>
        <p:pic>
          <p:nvPicPr>
            <p:cNvPr id="10" name="Picture 2" descr="35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96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CFD0F4-6A9F-452C-8BA2-632EA9F52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>
                                            <p:graphicEl>
                                              <a:dgm id="{B6CFD0F4-6A9F-452C-8BA2-632EA9F525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F04951-6DEC-4AB6-961D-607E56A85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>
                                            <p:graphicEl>
                                              <a:dgm id="{B8F04951-6DEC-4AB6-961D-607E56A855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4C8B6E-8715-4CD2-8E50-4EF8B5CA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">
                                            <p:graphicEl>
                                              <a:dgm id="{CC4C8B6E-8715-4CD2-8E50-4EF8B5CAA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852AFF-75A2-44FE-ABB2-2AB2CBB8C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4">
                                            <p:graphicEl>
                                              <a:dgm id="{F5852AFF-75A2-44FE-ABB2-2AB2CBB8C8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CB74ED-191D-4EDE-BD98-454F7916C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4">
                                            <p:graphicEl>
                                              <a:dgm id="{91CB74ED-191D-4EDE-BD98-454F7916CE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6DE257-584E-42AD-B0E3-0C6FD1348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4">
                                            <p:graphicEl>
                                              <a:dgm id="{C76DE257-584E-42AD-B0E3-0C6FD1348D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DD0A30-E144-4349-9C9B-74F4E466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">
                                            <p:graphicEl>
                                              <a:dgm id="{69DD0A30-E144-4349-9C9B-74F4E46654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27D62E-1DFB-4B62-8A0C-A82657492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4">
                                            <p:graphicEl>
                                              <a:dgm id="{3227D62E-1DFB-4B62-8A0C-A82657492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3810D7-6057-472D-892E-5F9DC3E00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4">
                                            <p:graphicEl>
                                              <a:dgm id="{963810D7-6057-472D-892E-5F9DC3E00D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E6A0CD-6557-464D-AA89-B117664829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4">
                                            <p:graphicEl>
                                              <a:dgm id="{A7E6A0CD-6557-464D-AA89-B117664829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2CC0AA-12E3-4515-B945-F645C823B5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4">
                                            <p:graphicEl>
                                              <a:dgm id="{752CC0AA-12E3-4515-B945-F645C823B5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ACBCD6-E0AB-4481-BDCD-6A69E449ED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4">
                                            <p:graphicEl>
                                              <a:dgm id="{23ACBCD6-E0AB-4481-BDCD-6A69E449ED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8AE2A8-D62C-4D7A-AF53-9BE2D0F3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0"/>
                                        <p:tgtEl>
                                          <p:spTgt spid="4">
                                            <p:graphicEl>
                                              <a:dgm id="{468AE2A8-D62C-4D7A-AF53-9BE2D0F31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E044FB-C4EC-4243-8CB4-D1AE67E73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0"/>
                                        <p:tgtEl>
                                          <p:spTgt spid="4">
                                            <p:graphicEl>
                                              <a:dgm id="{58E044FB-C4EC-4243-8CB4-D1AE67E736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9FD75B-1509-49DB-A8CA-530767E55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4">
                                            <p:graphicEl>
                                              <a:dgm id="{5E9FD75B-1509-49DB-A8CA-530767E55E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5" grpId="0" animBg="1"/>
      <p:bldP spid="7" grpId="0" animBg="1"/>
      <p:bldP spid="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715617" y="175491"/>
          <a:ext cx="10654747" cy="5804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3072" y="6333772"/>
            <a:ext cx="495301" cy="496031"/>
            <a:chOff x="152400" y="6205955"/>
            <a:chExt cx="495301" cy="496031"/>
          </a:xfrm>
        </p:grpSpPr>
        <p:pic>
          <p:nvPicPr>
            <p:cNvPr id="10" name="Picture 2" descr="35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7690" y="3719746"/>
            <a:ext cx="9340645" cy="1940957"/>
          </a:xfrm>
          <a:prstGeom prst="roundRect">
            <a:avLst/>
          </a:prstGeom>
          <a:noFill/>
          <a:ln>
            <a:solidFill>
              <a:schemeClr val="tx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ACES Study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Hypersensitive/sensitized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Hyposensitive/desensitized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Regressions and Delays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Neurodevelopmental Delays and Exaggerated Stress Response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4572000" cy="3078162"/>
          </a:xfrm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rgbClr val="984807"/>
                </a:solidFill>
                <a:latin typeface="Times New Roman" pitchFamily="18" charset="0"/>
              </a:rPr>
              <a:t>The brain develops from the </a:t>
            </a:r>
            <a:br>
              <a:rPr lang="en-US" altLang="en-US" sz="3600" b="1" smtClean="0">
                <a:solidFill>
                  <a:srgbClr val="984807"/>
                </a:solidFill>
                <a:latin typeface="Times New Roman" pitchFamily="18" charset="0"/>
              </a:rPr>
            </a:br>
            <a:r>
              <a:rPr lang="en-US" altLang="en-US" sz="3600" b="1" smtClean="0">
                <a:solidFill>
                  <a:srgbClr val="984807"/>
                </a:solidFill>
                <a:latin typeface="Times New Roman" pitchFamily="18" charset="0"/>
              </a:rPr>
              <a:t>bottom up</a:t>
            </a:r>
          </a:p>
        </p:txBody>
      </p:sp>
      <p:pic>
        <p:nvPicPr>
          <p:cNvPr id="15" name="Picture 8" descr="C:\Users\hp owner\AppData\Local\Microsoft\Windows\Temporary Internet Files\Content.IE5\238IC25Z\MPj0321163000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743" y="3328018"/>
            <a:ext cx="6096000" cy="3122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117601" y="3859213"/>
            <a:ext cx="16914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Cerebral Cortex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4064001" y="3810001"/>
            <a:ext cx="19247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Prefrontal Cortex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3352800" y="5867400"/>
            <a:ext cx="223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Brain Stem</a:t>
            </a:r>
          </a:p>
        </p:txBody>
      </p:sp>
      <p:sp>
        <p:nvSpPr>
          <p:cNvPr id="12295" name="TextBox 11"/>
          <p:cNvSpPr txBox="1">
            <a:spLocks noChangeArrowheads="1"/>
          </p:cNvSpPr>
          <p:nvPr/>
        </p:nvSpPr>
        <p:spPr bwMode="auto">
          <a:xfrm>
            <a:off x="7823200" y="914400"/>
            <a:ext cx="1930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chemeClr val="bg2"/>
                </a:solidFill>
                <a:latin typeface="Tempus Sans ITC" pitchFamily="82" charset="0"/>
                <a:cs typeface="Arial" pitchFamily="34" charset="0"/>
              </a:rPr>
              <a:t>Cortex</a:t>
            </a:r>
          </a:p>
        </p:txBody>
      </p:sp>
      <p:sp>
        <p:nvSpPr>
          <p:cNvPr id="12296" name="TextBox 12"/>
          <p:cNvSpPr txBox="1">
            <a:spLocks noChangeArrowheads="1"/>
          </p:cNvSpPr>
          <p:nvPr/>
        </p:nvSpPr>
        <p:spPr bwMode="auto">
          <a:xfrm>
            <a:off x="8026400" y="1676400"/>
            <a:ext cx="172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chemeClr val="bg2"/>
                </a:solidFill>
                <a:latin typeface="Tempus Sans ITC" pitchFamily="82" charset="0"/>
                <a:cs typeface="Arial" pitchFamily="34" charset="0"/>
              </a:rPr>
              <a:t>Limbic</a:t>
            </a:r>
          </a:p>
        </p:txBody>
      </p:sp>
      <p:sp>
        <p:nvSpPr>
          <p:cNvPr id="12297" name="TextBox 13"/>
          <p:cNvSpPr txBox="1">
            <a:spLocks noChangeArrowheads="1"/>
          </p:cNvSpPr>
          <p:nvPr/>
        </p:nvSpPr>
        <p:spPr bwMode="auto">
          <a:xfrm>
            <a:off x="7620000" y="2514600"/>
            <a:ext cx="284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chemeClr val="bg2"/>
                </a:solidFill>
                <a:latin typeface="Tempus Sans ITC" pitchFamily="82" charset="0"/>
                <a:cs typeface="Arial" pitchFamily="34" charset="0"/>
              </a:rPr>
              <a:t>Diencephalon</a:t>
            </a:r>
          </a:p>
        </p:txBody>
      </p:sp>
      <p:sp>
        <p:nvSpPr>
          <p:cNvPr id="12298" name="TextBox 19"/>
          <p:cNvSpPr txBox="1">
            <a:spLocks noChangeArrowheads="1"/>
          </p:cNvSpPr>
          <p:nvPr/>
        </p:nvSpPr>
        <p:spPr bwMode="auto">
          <a:xfrm>
            <a:off x="7823200" y="3429000"/>
            <a:ext cx="2438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chemeClr val="bg2"/>
                </a:solidFill>
                <a:latin typeface="Tempus Sans ITC" pitchFamily="82" charset="0"/>
                <a:cs typeface="Arial" pitchFamily="34" charset="0"/>
              </a:rPr>
              <a:t>Brainstem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946401" y="4648200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Limbic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4400" y="5410200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Diencephalon</a:t>
            </a:r>
          </a:p>
        </p:txBody>
      </p:sp>
      <p:sp>
        <p:nvSpPr>
          <p:cNvPr id="12301" name="TextBox 36"/>
          <p:cNvSpPr txBox="1">
            <a:spLocks noChangeArrowheads="1"/>
          </p:cNvSpPr>
          <p:nvPr/>
        </p:nvSpPr>
        <p:spPr bwMode="auto">
          <a:xfrm rot="10800000" flipV="1">
            <a:off x="7010400" y="5543550"/>
            <a:ext cx="416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984807"/>
                </a:solidFill>
                <a:latin typeface="Times New Roman" pitchFamily="18" charset="0"/>
                <a:cs typeface="Arial" pitchFamily="34" charset="0"/>
              </a:rPr>
              <a:t>and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984807"/>
                </a:solidFill>
                <a:latin typeface="Times New Roman" pitchFamily="18" charset="0"/>
                <a:cs typeface="Arial" pitchFamily="34" charset="0"/>
              </a:rPr>
              <a:t>inside out</a:t>
            </a:r>
            <a:endParaRPr lang="en-US" altLang="en-US" sz="3600">
              <a:latin typeface="Times New Roman" pitchFamily="18" charset="0"/>
              <a:cs typeface="Arial" pitchFamily="34" charset="0"/>
            </a:endParaRPr>
          </a:p>
        </p:txBody>
      </p:sp>
      <p:grpSp>
        <p:nvGrpSpPr>
          <p:cNvPr id="12302" name="Group 2"/>
          <p:cNvGrpSpPr>
            <a:grpSpLocks/>
          </p:cNvGrpSpPr>
          <p:nvPr/>
        </p:nvGrpSpPr>
        <p:grpSpPr bwMode="auto">
          <a:xfrm>
            <a:off x="5264152" y="95250"/>
            <a:ext cx="6684433" cy="5499100"/>
            <a:chOff x="213" y="384"/>
            <a:chExt cx="3157" cy="3464"/>
          </a:xfrm>
        </p:grpSpPr>
        <p:sp>
          <p:nvSpPr>
            <p:cNvPr id="12304" name="Freeform 3"/>
            <p:cNvSpPr>
              <a:spLocks/>
            </p:cNvSpPr>
            <p:nvPr/>
          </p:nvSpPr>
          <p:spPr bwMode="auto">
            <a:xfrm>
              <a:off x="213" y="385"/>
              <a:ext cx="559" cy="1283"/>
            </a:xfrm>
            <a:custGeom>
              <a:avLst/>
              <a:gdLst>
                <a:gd name="T0" fmla="*/ 4 w 629"/>
                <a:gd name="T1" fmla="*/ 0 h 1283"/>
                <a:gd name="T2" fmla="*/ 4 w 629"/>
                <a:gd name="T3" fmla="*/ 736 h 1283"/>
                <a:gd name="T4" fmla="*/ 4 w 629"/>
                <a:gd name="T5" fmla="*/ 1282 h 1283"/>
                <a:gd name="T6" fmla="*/ 0 w 629"/>
                <a:gd name="T7" fmla="*/ 644 h 1283"/>
                <a:gd name="T8" fmla="*/ 4 w 629"/>
                <a:gd name="T9" fmla="*/ 0 h 12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9"/>
                <a:gd name="T16" fmla="*/ 0 h 1283"/>
                <a:gd name="T17" fmla="*/ 629 w 629"/>
                <a:gd name="T18" fmla="*/ 1283 h 12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9" h="1283">
                  <a:moveTo>
                    <a:pt x="331" y="0"/>
                  </a:moveTo>
                  <a:lnTo>
                    <a:pt x="628" y="736"/>
                  </a:lnTo>
                  <a:lnTo>
                    <a:pt x="350" y="1282"/>
                  </a:lnTo>
                  <a:lnTo>
                    <a:pt x="0" y="644"/>
                  </a:lnTo>
                  <a:lnTo>
                    <a:pt x="331" y="0"/>
                  </a:lnTo>
                </a:path>
              </a:pathLst>
            </a:custGeom>
            <a:solidFill>
              <a:srgbClr val="009688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5" name="Freeform 4"/>
            <p:cNvSpPr>
              <a:spLocks/>
            </p:cNvSpPr>
            <p:nvPr/>
          </p:nvSpPr>
          <p:spPr bwMode="auto">
            <a:xfrm>
              <a:off x="508" y="1090"/>
              <a:ext cx="2603" cy="549"/>
            </a:xfrm>
            <a:custGeom>
              <a:avLst/>
              <a:gdLst>
                <a:gd name="T0" fmla="*/ 4 w 2928"/>
                <a:gd name="T1" fmla="*/ 0 h 549"/>
                <a:gd name="T2" fmla="*/ 4 w 2928"/>
                <a:gd name="T3" fmla="*/ 0 h 549"/>
                <a:gd name="T4" fmla="*/ 0 w 2928"/>
                <a:gd name="T5" fmla="*/ 548 h 549"/>
                <a:gd name="T6" fmla="*/ 4 w 2928"/>
                <a:gd name="T7" fmla="*/ 548 h 549"/>
                <a:gd name="T8" fmla="*/ 4 w 2928"/>
                <a:gd name="T9" fmla="*/ 0 h 5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28"/>
                <a:gd name="T16" fmla="*/ 0 h 549"/>
                <a:gd name="T17" fmla="*/ 2928 w 2928"/>
                <a:gd name="T18" fmla="*/ 549 h 5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28" h="549">
                  <a:moveTo>
                    <a:pt x="2927" y="0"/>
                  </a:moveTo>
                  <a:lnTo>
                    <a:pt x="277" y="0"/>
                  </a:lnTo>
                  <a:lnTo>
                    <a:pt x="0" y="548"/>
                  </a:lnTo>
                  <a:lnTo>
                    <a:pt x="2552" y="548"/>
                  </a:lnTo>
                  <a:lnTo>
                    <a:pt x="2927" y="0"/>
                  </a:lnTo>
                </a:path>
              </a:pathLst>
            </a:custGeom>
            <a:solidFill>
              <a:srgbClr val="004E47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5"/>
            <p:cNvSpPr>
              <a:spLocks/>
            </p:cNvSpPr>
            <p:nvPr/>
          </p:nvSpPr>
          <p:spPr bwMode="auto">
            <a:xfrm>
              <a:off x="492" y="384"/>
              <a:ext cx="2878" cy="737"/>
            </a:xfrm>
            <a:custGeom>
              <a:avLst/>
              <a:gdLst>
                <a:gd name="T0" fmla="*/ 4 w 3237"/>
                <a:gd name="T1" fmla="*/ 736 h 737"/>
                <a:gd name="T2" fmla="*/ 4 w 3237"/>
                <a:gd name="T3" fmla="*/ 736 h 737"/>
                <a:gd name="T4" fmla="*/ 0 w 3237"/>
                <a:gd name="T5" fmla="*/ 0 h 737"/>
                <a:gd name="T6" fmla="*/ 4 w 3237"/>
                <a:gd name="T7" fmla="*/ 0 h 737"/>
                <a:gd name="T8" fmla="*/ 4 w 3237"/>
                <a:gd name="T9" fmla="*/ 736 h 7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37"/>
                <a:gd name="T16" fmla="*/ 0 h 737"/>
                <a:gd name="T17" fmla="*/ 3237 w 3237"/>
                <a:gd name="T18" fmla="*/ 737 h 7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37" h="737">
                  <a:moveTo>
                    <a:pt x="2951" y="736"/>
                  </a:moveTo>
                  <a:lnTo>
                    <a:pt x="299" y="736"/>
                  </a:lnTo>
                  <a:lnTo>
                    <a:pt x="0" y="0"/>
                  </a:lnTo>
                  <a:lnTo>
                    <a:pt x="3236" y="0"/>
                  </a:lnTo>
                  <a:lnTo>
                    <a:pt x="2951" y="736"/>
                  </a:lnTo>
                </a:path>
              </a:pathLst>
            </a:custGeom>
            <a:solidFill>
              <a:srgbClr val="8CF4EA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7" name="Freeform 6"/>
            <p:cNvSpPr>
              <a:spLocks/>
            </p:cNvSpPr>
            <p:nvPr/>
          </p:nvSpPr>
          <p:spPr bwMode="auto">
            <a:xfrm>
              <a:off x="569" y="1232"/>
              <a:ext cx="526" cy="1164"/>
            </a:xfrm>
            <a:custGeom>
              <a:avLst/>
              <a:gdLst>
                <a:gd name="T0" fmla="*/ 4 w 592"/>
                <a:gd name="T1" fmla="*/ 0 h 1164"/>
                <a:gd name="T2" fmla="*/ 4 w 592"/>
                <a:gd name="T3" fmla="*/ 690 h 1164"/>
                <a:gd name="T4" fmla="*/ 4 w 592"/>
                <a:gd name="T5" fmla="*/ 1163 h 1164"/>
                <a:gd name="T6" fmla="*/ 0 w 592"/>
                <a:gd name="T7" fmla="*/ 522 h 1164"/>
                <a:gd name="T8" fmla="*/ 4 w 592"/>
                <a:gd name="T9" fmla="*/ 0 h 1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2"/>
                <a:gd name="T16" fmla="*/ 0 h 1164"/>
                <a:gd name="T17" fmla="*/ 592 w 592"/>
                <a:gd name="T18" fmla="*/ 1164 h 11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2" h="1164">
                  <a:moveTo>
                    <a:pt x="278" y="0"/>
                  </a:moveTo>
                  <a:lnTo>
                    <a:pt x="591" y="690"/>
                  </a:lnTo>
                  <a:lnTo>
                    <a:pt x="347" y="1163"/>
                  </a:lnTo>
                  <a:lnTo>
                    <a:pt x="0" y="522"/>
                  </a:lnTo>
                  <a:lnTo>
                    <a:pt x="278" y="0"/>
                  </a:lnTo>
                </a:path>
              </a:pathLst>
            </a:custGeom>
            <a:solidFill>
              <a:srgbClr val="438E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Freeform 7"/>
            <p:cNvSpPr>
              <a:spLocks/>
            </p:cNvSpPr>
            <p:nvPr/>
          </p:nvSpPr>
          <p:spPr bwMode="auto">
            <a:xfrm>
              <a:off x="877" y="1987"/>
              <a:ext cx="1958" cy="409"/>
            </a:xfrm>
            <a:custGeom>
              <a:avLst/>
              <a:gdLst>
                <a:gd name="T0" fmla="*/ 4 w 2202"/>
                <a:gd name="T1" fmla="*/ 0 h 409"/>
                <a:gd name="T2" fmla="*/ 4 w 2202"/>
                <a:gd name="T3" fmla="*/ 0 h 409"/>
                <a:gd name="T4" fmla="*/ 0 w 2202"/>
                <a:gd name="T5" fmla="*/ 408 h 409"/>
                <a:gd name="T6" fmla="*/ 4 w 2202"/>
                <a:gd name="T7" fmla="*/ 406 h 409"/>
                <a:gd name="T8" fmla="*/ 4 w 2202"/>
                <a:gd name="T9" fmla="*/ 0 h 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02"/>
                <a:gd name="T16" fmla="*/ 0 h 409"/>
                <a:gd name="T17" fmla="*/ 2202 w 2202"/>
                <a:gd name="T18" fmla="*/ 409 h 4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02" h="409">
                  <a:moveTo>
                    <a:pt x="2201" y="0"/>
                  </a:moveTo>
                  <a:lnTo>
                    <a:pt x="206" y="0"/>
                  </a:lnTo>
                  <a:lnTo>
                    <a:pt x="0" y="408"/>
                  </a:lnTo>
                  <a:lnTo>
                    <a:pt x="1807" y="406"/>
                  </a:lnTo>
                  <a:lnTo>
                    <a:pt x="2201" y="0"/>
                  </a:lnTo>
                </a:path>
              </a:pathLst>
            </a:custGeom>
            <a:solidFill>
              <a:srgbClr val="1F43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9" name="Freeform 8"/>
            <p:cNvSpPr>
              <a:spLocks/>
            </p:cNvSpPr>
            <p:nvPr/>
          </p:nvSpPr>
          <p:spPr bwMode="auto">
            <a:xfrm>
              <a:off x="811" y="1235"/>
              <a:ext cx="2273" cy="755"/>
            </a:xfrm>
            <a:custGeom>
              <a:avLst/>
              <a:gdLst>
                <a:gd name="T0" fmla="*/ 4 w 2556"/>
                <a:gd name="T1" fmla="*/ 0 h 755"/>
                <a:gd name="T2" fmla="*/ 0 w 2556"/>
                <a:gd name="T3" fmla="*/ 0 h 755"/>
                <a:gd name="T4" fmla="*/ 4 w 2556"/>
                <a:gd name="T5" fmla="*/ 754 h 755"/>
                <a:gd name="T6" fmla="*/ 4 w 2556"/>
                <a:gd name="T7" fmla="*/ 754 h 755"/>
                <a:gd name="T8" fmla="*/ 4 w 2556"/>
                <a:gd name="T9" fmla="*/ 0 h 7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56"/>
                <a:gd name="T16" fmla="*/ 0 h 755"/>
                <a:gd name="T17" fmla="*/ 2556 w 2556"/>
                <a:gd name="T18" fmla="*/ 755 h 7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56" h="755">
                  <a:moveTo>
                    <a:pt x="2555" y="0"/>
                  </a:moveTo>
                  <a:lnTo>
                    <a:pt x="0" y="0"/>
                  </a:lnTo>
                  <a:lnTo>
                    <a:pt x="283" y="754"/>
                  </a:lnTo>
                  <a:lnTo>
                    <a:pt x="2274" y="754"/>
                  </a:lnTo>
                  <a:lnTo>
                    <a:pt x="2555" y="0"/>
                  </a:lnTo>
                </a:path>
              </a:pathLst>
            </a:custGeom>
            <a:solidFill>
              <a:srgbClr val="A3F25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0" name="Freeform 9"/>
            <p:cNvSpPr>
              <a:spLocks/>
            </p:cNvSpPr>
            <p:nvPr/>
          </p:nvSpPr>
          <p:spPr bwMode="auto">
            <a:xfrm>
              <a:off x="925" y="2107"/>
              <a:ext cx="432" cy="1007"/>
            </a:xfrm>
            <a:custGeom>
              <a:avLst/>
              <a:gdLst>
                <a:gd name="T0" fmla="*/ 4 w 486"/>
                <a:gd name="T1" fmla="*/ 732 h 1007"/>
                <a:gd name="T2" fmla="*/ 4 w 486"/>
                <a:gd name="T3" fmla="*/ 0 h 1007"/>
                <a:gd name="T4" fmla="*/ 0 w 486"/>
                <a:gd name="T5" fmla="*/ 375 h 1007"/>
                <a:gd name="T6" fmla="*/ 4 w 486"/>
                <a:gd name="T7" fmla="*/ 1006 h 1007"/>
                <a:gd name="T8" fmla="*/ 4 w 486"/>
                <a:gd name="T9" fmla="*/ 732 h 10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6"/>
                <a:gd name="T16" fmla="*/ 0 h 1007"/>
                <a:gd name="T17" fmla="*/ 486 w 486"/>
                <a:gd name="T18" fmla="*/ 1007 h 10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6" h="1007">
                  <a:moveTo>
                    <a:pt x="485" y="732"/>
                  </a:moveTo>
                  <a:lnTo>
                    <a:pt x="197" y="0"/>
                  </a:lnTo>
                  <a:lnTo>
                    <a:pt x="0" y="375"/>
                  </a:lnTo>
                  <a:lnTo>
                    <a:pt x="345" y="1006"/>
                  </a:lnTo>
                  <a:lnTo>
                    <a:pt x="485" y="732"/>
                  </a:lnTo>
                </a:path>
              </a:pathLst>
            </a:custGeom>
            <a:solidFill>
              <a:srgbClr val="7679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Freeform 10"/>
            <p:cNvSpPr>
              <a:spLocks/>
            </p:cNvSpPr>
            <p:nvPr/>
          </p:nvSpPr>
          <p:spPr bwMode="auto">
            <a:xfrm>
              <a:off x="1234" y="2840"/>
              <a:ext cx="1308" cy="274"/>
            </a:xfrm>
            <a:custGeom>
              <a:avLst/>
              <a:gdLst>
                <a:gd name="T0" fmla="*/ 4 w 1472"/>
                <a:gd name="T1" fmla="*/ 0 h 274"/>
                <a:gd name="T2" fmla="*/ 4 w 1472"/>
                <a:gd name="T3" fmla="*/ 0 h 274"/>
                <a:gd name="T4" fmla="*/ 0 w 1472"/>
                <a:gd name="T5" fmla="*/ 273 h 274"/>
                <a:gd name="T6" fmla="*/ 4 w 1472"/>
                <a:gd name="T7" fmla="*/ 273 h 274"/>
                <a:gd name="T8" fmla="*/ 4 w 1472"/>
                <a:gd name="T9" fmla="*/ 0 h 2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2"/>
                <a:gd name="T16" fmla="*/ 0 h 274"/>
                <a:gd name="T17" fmla="*/ 1472 w 1472"/>
                <a:gd name="T18" fmla="*/ 274 h 2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2" h="274">
                  <a:moveTo>
                    <a:pt x="1471" y="0"/>
                  </a:moveTo>
                  <a:lnTo>
                    <a:pt x="139" y="0"/>
                  </a:lnTo>
                  <a:lnTo>
                    <a:pt x="0" y="273"/>
                  </a:lnTo>
                  <a:lnTo>
                    <a:pt x="1098" y="273"/>
                  </a:lnTo>
                  <a:lnTo>
                    <a:pt x="1471" y="0"/>
                  </a:lnTo>
                </a:path>
              </a:pathLst>
            </a:custGeom>
            <a:solidFill>
              <a:srgbClr val="3A3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Freeform 11"/>
            <p:cNvSpPr>
              <a:spLocks/>
            </p:cNvSpPr>
            <p:nvPr/>
          </p:nvSpPr>
          <p:spPr bwMode="auto">
            <a:xfrm>
              <a:off x="1101" y="2106"/>
              <a:ext cx="1692" cy="735"/>
            </a:xfrm>
            <a:custGeom>
              <a:avLst/>
              <a:gdLst>
                <a:gd name="T0" fmla="*/ 4 w 1903"/>
                <a:gd name="T1" fmla="*/ 0 h 735"/>
                <a:gd name="T2" fmla="*/ 0 w 1903"/>
                <a:gd name="T3" fmla="*/ 0 h 735"/>
                <a:gd name="T4" fmla="*/ 4 w 1903"/>
                <a:gd name="T5" fmla="*/ 734 h 735"/>
                <a:gd name="T6" fmla="*/ 4 w 1903"/>
                <a:gd name="T7" fmla="*/ 734 h 735"/>
                <a:gd name="T8" fmla="*/ 4 w 1903"/>
                <a:gd name="T9" fmla="*/ 0 h 7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03"/>
                <a:gd name="T16" fmla="*/ 0 h 735"/>
                <a:gd name="T17" fmla="*/ 1903 w 1903"/>
                <a:gd name="T18" fmla="*/ 735 h 7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03" h="735">
                  <a:moveTo>
                    <a:pt x="1902" y="0"/>
                  </a:moveTo>
                  <a:lnTo>
                    <a:pt x="0" y="0"/>
                  </a:lnTo>
                  <a:lnTo>
                    <a:pt x="287" y="734"/>
                  </a:lnTo>
                  <a:lnTo>
                    <a:pt x="1619" y="734"/>
                  </a:lnTo>
                  <a:lnTo>
                    <a:pt x="1902" y="0"/>
                  </a:lnTo>
                </a:path>
              </a:pathLst>
            </a:custGeom>
            <a:solidFill>
              <a:srgbClr val="EAEC5E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Freeform 12"/>
            <p:cNvSpPr>
              <a:spLocks/>
            </p:cNvSpPr>
            <p:nvPr/>
          </p:nvSpPr>
          <p:spPr bwMode="auto">
            <a:xfrm>
              <a:off x="1280" y="2964"/>
              <a:ext cx="372" cy="880"/>
            </a:xfrm>
            <a:custGeom>
              <a:avLst/>
              <a:gdLst>
                <a:gd name="T0" fmla="*/ 4 w 419"/>
                <a:gd name="T1" fmla="*/ 0 h 880"/>
                <a:gd name="T2" fmla="*/ 0 w 419"/>
                <a:gd name="T3" fmla="*/ 251 h 880"/>
                <a:gd name="T4" fmla="*/ 4 w 419"/>
                <a:gd name="T5" fmla="*/ 879 h 880"/>
                <a:gd name="T6" fmla="*/ 4 w 419"/>
                <a:gd name="T7" fmla="*/ 746 h 880"/>
                <a:gd name="T8" fmla="*/ 4 w 419"/>
                <a:gd name="T9" fmla="*/ 0 h 8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9"/>
                <a:gd name="T16" fmla="*/ 0 h 880"/>
                <a:gd name="T17" fmla="*/ 419 w 419"/>
                <a:gd name="T18" fmla="*/ 880 h 8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9" h="880">
                  <a:moveTo>
                    <a:pt x="132" y="0"/>
                  </a:moveTo>
                  <a:lnTo>
                    <a:pt x="0" y="251"/>
                  </a:lnTo>
                  <a:lnTo>
                    <a:pt x="346" y="879"/>
                  </a:lnTo>
                  <a:lnTo>
                    <a:pt x="418" y="746"/>
                  </a:lnTo>
                  <a:lnTo>
                    <a:pt x="132" y="0"/>
                  </a:lnTo>
                </a:path>
              </a:pathLst>
            </a:custGeom>
            <a:solidFill>
              <a:srgbClr val="E5405D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Freeform 13"/>
            <p:cNvSpPr>
              <a:spLocks/>
            </p:cNvSpPr>
            <p:nvPr/>
          </p:nvSpPr>
          <p:spPr bwMode="auto">
            <a:xfrm>
              <a:off x="1584" y="3712"/>
              <a:ext cx="657" cy="136"/>
            </a:xfrm>
            <a:custGeom>
              <a:avLst/>
              <a:gdLst>
                <a:gd name="T0" fmla="*/ 4 w 739"/>
                <a:gd name="T1" fmla="*/ 0 h 136"/>
                <a:gd name="T2" fmla="*/ 4 w 739"/>
                <a:gd name="T3" fmla="*/ 0 h 136"/>
                <a:gd name="T4" fmla="*/ 0 w 739"/>
                <a:gd name="T5" fmla="*/ 135 h 136"/>
                <a:gd name="T6" fmla="*/ 4 w 739"/>
                <a:gd name="T7" fmla="*/ 133 h 136"/>
                <a:gd name="T8" fmla="*/ 4 w 739"/>
                <a:gd name="T9" fmla="*/ 0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9"/>
                <a:gd name="T16" fmla="*/ 0 h 136"/>
                <a:gd name="T17" fmla="*/ 739 w 739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9" h="136">
                  <a:moveTo>
                    <a:pt x="738" y="0"/>
                  </a:moveTo>
                  <a:lnTo>
                    <a:pt x="75" y="0"/>
                  </a:lnTo>
                  <a:lnTo>
                    <a:pt x="0" y="135"/>
                  </a:lnTo>
                  <a:lnTo>
                    <a:pt x="509" y="133"/>
                  </a:lnTo>
                  <a:lnTo>
                    <a:pt x="738" y="0"/>
                  </a:lnTo>
                </a:path>
              </a:pathLst>
            </a:custGeom>
            <a:solidFill>
              <a:srgbClr val="790015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5" name="Freeform 14"/>
            <p:cNvSpPr>
              <a:spLocks/>
            </p:cNvSpPr>
            <p:nvPr/>
          </p:nvSpPr>
          <p:spPr bwMode="auto">
            <a:xfrm>
              <a:off x="1397" y="2964"/>
              <a:ext cx="1101" cy="749"/>
            </a:xfrm>
            <a:custGeom>
              <a:avLst/>
              <a:gdLst>
                <a:gd name="T0" fmla="*/ 4 w 1238"/>
                <a:gd name="T1" fmla="*/ 0 h 749"/>
                <a:gd name="T2" fmla="*/ 0 w 1238"/>
                <a:gd name="T3" fmla="*/ 0 h 749"/>
                <a:gd name="T4" fmla="*/ 4 w 1238"/>
                <a:gd name="T5" fmla="*/ 748 h 749"/>
                <a:gd name="T6" fmla="*/ 4 w 1238"/>
                <a:gd name="T7" fmla="*/ 748 h 749"/>
                <a:gd name="T8" fmla="*/ 4 w 1238"/>
                <a:gd name="T9" fmla="*/ 0 h 7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8"/>
                <a:gd name="T16" fmla="*/ 0 h 749"/>
                <a:gd name="T17" fmla="*/ 1238 w 1238"/>
                <a:gd name="T18" fmla="*/ 749 h 7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8" h="749">
                  <a:moveTo>
                    <a:pt x="1237" y="0"/>
                  </a:moveTo>
                  <a:lnTo>
                    <a:pt x="0" y="0"/>
                  </a:lnTo>
                  <a:lnTo>
                    <a:pt x="286" y="748"/>
                  </a:lnTo>
                  <a:lnTo>
                    <a:pt x="949" y="748"/>
                  </a:lnTo>
                  <a:lnTo>
                    <a:pt x="1237" y="0"/>
                  </a:lnTo>
                </a:path>
              </a:pathLst>
            </a:custGeom>
            <a:solidFill>
              <a:srgbClr val="FDA4B5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Rectangle 15"/>
            <p:cNvSpPr>
              <a:spLocks noChangeArrowheads="1"/>
            </p:cNvSpPr>
            <p:nvPr/>
          </p:nvSpPr>
          <p:spPr bwMode="auto">
            <a:xfrm>
              <a:off x="1532" y="600"/>
              <a:ext cx="862" cy="33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000000"/>
                  </a:solidFill>
                  <a:latin typeface="Arial" pitchFamily="34" charset="0"/>
                </a:rPr>
                <a:t>Neocortex</a:t>
              </a:r>
            </a:p>
          </p:txBody>
        </p:sp>
        <p:sp>
          <p:nvSpPr>
            <p:cNvPr id="12317" name="Rectangle 16"/>
            <p:cNvSpPr>
              <a:spLocks noChangeArrowheads="1"/>
            </p:cNvSpPr>
            <p:nvPr/>
          </p:nvSpPr>
          <p:spPr bwMode="auto">
            <a:xfrm>
              <a:off x="1544" y="1474"/>
              <a:ext cx="833" cy="33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000000"/>
                  </a:solidFill>
                  <a:latin typeface="Arial" pitchFamily="34" charset="0"/>
                </a:rPr>
                <a:t>Limbic</a:t>
              </a:r>
            </a:p>
          </p:txBody>
        </p:sp>
        <p:sp>
          <p:nvSpPr>
            <p:cNvPr id="12318" name="Rectangle 17"/>
            <p:cNvSpPr>
              <a:spLocks noChangeArrowheads="1"/>
            </p:cNvSpPr>
            <p:nvPr/>
          </p:nvSpPr>
          <p:spPr bwMode="auto">
            <a:xfrm>
              <a:off x="1403" y="2286"/>
              <a:ext cx="1128" cy="33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000000"/>
                  </a:solidFill>
                  <a:latin typeface="Arial" pitchFamily="34" charset="0"/>
                </a:rPr>
                <a:t>Diencephalon</a:t>
              </a:r>
            </a:p>
          </p:txBody>
        </p:sp>
        <p:sp>
          <p:nvSpPr>
            <p:cNvPr id="12319" name="Rectangle 18"/>
            <p:cNvSpPr>
              <a:spLocks noChangeArrowheads="1"/>
            </p:cNvSpPr>
            <p:nvPr/>
          </p:nvSpPr>
          <p:spPr bwMode="auto">
            <a:xfrm>
              <a:off x="1537" y="3152"/>
              <a:ext cx="852" cy="33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000000"/>
                  </a:solidFill>
                  <a:latin typeface="Arial" pitchFamily="34" charset="0"/>
                </a:rPr>
                <a:t>Brainstem</a:t>
              </a:r>
            </a:p>
          </p:txBody>
        </p:sp>
      </p:grpSp>
      <p:pic>
        <p:nvPicPr>
          <p:cNvPr id="12303" name="Picture 33" descr="NMT_s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0"/>
            <a:ext cx="17272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810" y="5904546"/>
            <a:ext cx="10287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777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Stem</a:t>
            </a:r>
            <a:endParaRPr lang="en-US" dirty="0"/>
          </a:p>
        </p:txBody>
      </p:sp>
      <p:pic>
        <p:nvPicPr>
          <p:cNvPr id="1026" name="Picture 2" descr="C:\Users\kymasam\Desktop\brain stem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1"/>
            <a:ext cx="10160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9600" y="358140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Brain Stem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775200" y="3766066"/>
            <a:ext cx="914400" cy="1846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Limbic region</a:t>
            </a:r>
            <a:endParaRPr lang="en-US" dirty="0"/>
          </a:p>
        </p:txBody>
      </p:sp>
      <p:pic>
        <p:nvPicPr>
          <p:cNvPr id="2050" name="Picture 2" descr="C:\Users\kymasam\Desktop\limbic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600200"/>
            <a:ext cx="1107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1201" y="3581400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Limbic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07474" y="3766066"/>
            <a:ext cx="87412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7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Cortex</a:t>
            </a:r>
            <a:endParaRPr lang="en-US" dirty="0"/>
          </a:p>
        </p:txBody>
      </p:sp>
      <p:pic>
        <p:nvPicPr>
          <p:cNvPr id="3074" name="Picture 2" descr="C:\Users\kymasam\Desktop\cortical brain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600200"/>
            <a:ext cx="10464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78962" y="1992868"/>
            <a:ext cx="1571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Cortical Brain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299200" y="2362200"/>
            <a:ext cx="132080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6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injury</a:t>
            </a:r>
            <a:endParaRPr lang="en-US" dirty="0"/>
          </a:p>
        </p:txBody>
      </p:sp>
      <p:pic>
        <p:nvPicPr>
          <p:cNvPr id="4098" name="Picture 2" descr="C:\Users\kymasam\Desktop\brain injury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600200"/>
            <a:ext cx="10668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7584" r="5508" b="7149"/>
          <a:stretch>
            <a:fillRect/>
          </a:stretch>
        </p:blipFill>
        <p:spPr>
          <a:xfrm>
            <a:off x="1930400" y="1828801"/>
            <a:ext cx="8534400" cy="4606925"/>
          </a:xfrm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81000"/>
            <a:ext cx="103632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 smtClean="0">
                <a:solidFill>
                  <a:schemeClr val="accent6"/>
                </a:solidFill>
              </a:rPr>
              <a:t>Neurons that fire together </a:t>
            </a:r>
            <a:br>
              <a:rPr lang="en-US" altLang="en-US" sz="4000" dirty="0" smtClean="0">
                <a:solidFill>
                  <a:schemeClr val="accent6"/>
                </a:solidFill>
              </a:rPr>
            </a:br>
            <a:r>
              <a:rPr lang="en-US" altLang="en-US" sz="4000" dirty="0" smtClean="0">
                <a:solidFill>
                  <a:schemeClr val="accent6"/>
                </a:solidFill>
              </a:rPr>
              <a:t>wire together </a:t>
            </a:r>
            <a:br>
              <a:rPr lang="en-US" altLang="en-US" sz="4000" dirty="0" smtClean="0">
                <a:solidFill>
                  <a:schemeClr val="accent6"/>
                </a:solidFill>
              </a:rPr>
            </a:br>
            <a:r>
              <a:rPr lang="en-US" altLang="en-US" sz="2200" dirty="0" smtClean="0">
                <a:solidFill>
                  <a:schemeClr val="accent6"/>
                </a:solidFill>
              </a:rPr>
              <a:t>(</a:t>
            </a:r>
            <a:r>
              <a:rPr lang="en-US" altLang="en-US" sz="2200" dirty="0" err="1" smtClean="0">
                <a:solidFill>
                  <a:schemeClr val="accent6"/>
                </a:solidFill>
              </a:rPr>
              <a:t>Hebb’s</a:t>
            </a:r>
            <a:r>
              <a:rPr lang="en-US" altLang="en-US" sz="2200" dirty="0" smtClean="0">
                <a:solidFill>
                  <a:schemeClr val="accent6"/>
                </a:solidFill>
              </a:rPr>
              <a:t> Rule)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7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05955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Brain functioning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95275" y="1597446"/>
            <a:ext cx="8352966" cy="4015100"/>
            <a:chOff x="314325" y="1581150"/>
            <a:chExt cx="7048500" cy="3771900"/>
          </a:xfrm>
        </p:grpSpPr>
        <p:sp>
          <p:nvSpPr>
            <p:cNvPr id="3" name="Rounded Rectangle 2"/>
            <p:cNvSpPr/>
            <p:nvPr/>
          </p:nvSpPr>
          <p:spPr>
            <a:xfrm>
              <a:off x="314325" y="1581150"/>
              <a:ext cx="7048500" cy="37719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752600"/>
              <a:ext cx="4493538" cy="3383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6142608" y="3480179"/>
            <a:ext cx="1408276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  <a:cs typeface="Times New Roman" panose="02020603050405020304" pitchFamily="18" charset="0"/>
              </a:rPr>
              <a:t>Survival</a:t>
            </a:r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53306" y="2916815"/>
            <a:ext cx="2238485" cy="36576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Emotion and Relationship</a:t>
            </a:r>
            <a:endParaRPr lang="en-US" sz="1400" b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7466" y="2320291"/>
            <a:ext cx="2241755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Logic and Reason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95275" y="1582482"/>
            <a:ext cx="8457742" cy="4164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2" descr="Image result for cogs in a br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392846"/>
            <a:ext cx="2787875" cy="283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age result for cogs in a brain broke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0518" y="2329545"/>
            <a:ext cx="3226818" cy="289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85943" y="2329545"/>
            <a:ext cx="2181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DADADA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Healthy Brain:  Three Operating Systems Working Together </a:t>
            </a:r>
            <a:endParaRPr lang="en-US" sz="2400" b="1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86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4" grpId="0" animBg="1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2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Professionals: Impact of Stress 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(Dan Hughes, Ph.D &amp; Jon Baylin, Ph.D.)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8006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ver-reactive to nonverbal comm.</a:t>
            </a:r>
          </a:p>
          <a:p>
            <a:pPr lvl="2" indent="-342900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Poorly evaluate the student’s intentions</a:t>
            </a:r>
          </a:p>
          <a:p>
            <a:pPr marL="800100" lvl="2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 their student as a threat</a:t>
            </a:r>
          </a:p>
          <a:p>
            <a:pPr lvl="2" indent="-342900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stress activates 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defensive stance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Become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odds with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your student (competitive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angry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deactivates the attachment stance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Resentment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fear, hate, retribution and blame</a:t>
            </a: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5486400"/>
            <a:ext cx="90424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u="sng" dirty="0">
                <a:hlinkClick r:id="rId3"/>
              </a:rPr>
              <a:t>https://www.youtube.com/watch?v=RZWf2_2L2v8</a:t>
            </a:r>
            <a:endParaRPr lang="en-US" u="sn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82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6494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1436437"/>
            <a:ext cx="10353762" cy="48580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endParaRPr lang="en-US" sz="24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2" descr="Image result for cogs in a br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60" y="2225406"/>
            <a:ext cx="2950436" cy="319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cogs in a brain brok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1995" y="2027104"/>
            <a:ext cx="2983704" cy="3388970"/>
          </a:xfrm>
          <a:prstGeom prst="rect">
            <a:avLst/>
          </a:prstGeom>
          <a:noFill/>
          <a:effectLst>
            <a:outerShdw blurRad="25400" dir="17880000">
              <a:srgbClr val="000000">
                <a:alpha val="4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Callout 10"/>
          <p:cNvSpPr/>
          <p:nvPr/>
        </p:nvSpPr>
        <p:spPr>
          <a:xfrm rot="2566021">
            <a:off x="8438502" y="96334"/>
            <a:ext cx="2132304" cy="2148772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entury Gothic" panose="020B0502020202020204"/>
              </a:rPr>
              <a:t>Erratic</a:t>
            </a:r>
            <a:r>
              <a:rPr lang="en-US" dirty="0">
                <a:solidFill>
                  <a:prstClr val="white"/>
                </a:solidFill>
                <a:latin typeface="Century Gothic" panose="020B0502020202020204"/>
              </a:rPr>
              <a:t> </a:t>
            </a:r>
          </a:p>
        </p:txBody>
      </p:sp>
      <p:sp>
        <p:nvSpPr>
          <p:cNvPr id="14" name="Oval Callout 13"/>
          <p:cNvSpPr/>
          <p:nvPr/>
        </p:nvSpPr>
        <p:spPr>
          <a:xfrm rot="3573745">
            <a:off x="9098725" y="1836073"/>
            <a:ext cx="2098995" cy="2197397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entury Gothic" panose="020B0502020202020204"/>
              </a:rPr>
              <a:t>Sluggish </a:t>
            </a:r>
          </a:p>
        </p:txBody>
      </p:sp>
      <p:sp>
        <p:nvSpPr>
          <p:cNvPr id="15" name="Oval Callout 14"/>
          <p:cNvSpPr/>
          <p:nvPr/>
        </p:nvSpPr>
        <p:spPr>
          <a:xfrm rot="5400000">
            <a:off x="8876724" y="3882439"/>
            <a:ext cx="2142141" cy="2270348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entury Gothic" panose="020B0502020202020204"/>
              </a:rPr>
              <a:t>Shuts down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0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Stages of Sleep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905000"/>
            <a:ext cx="9652000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2743200" y="2438400"/>
            <a:ext cx="79248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p Arrow 10"/>
          <p:cNvSpPr/>
          <p:nvPr/>
        </p:nvSpPr>
        <p:spPr>
          <a:xfrm>
            <a:off x="3638551" y="2057400"/>
            <a:ext cx="647700" cy="685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>
            <a:off x="5080000" y="2112963"/>
            <a:ext cx="645584" cy="685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Up Arrow 13"/>
          <p:cNvSpPr/>
          <p:nvPr/>
        </p:nvSpPr>
        <p:spPr>
          <a:xfrm>
            <a:off x="6667500" y="2112963"/>
            <a:ext cx="645584" cy="685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Up Arrow 14"/>
          <p:cNvSpPr/>
          <p:nvPr/>
        </p:nvSpPr>
        <p:spPr>
          <a:xfrm>
            <a:off x="7823200" y="2112963"/>
            <a:ext cx="645584" cy="685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Up Arrow 15"/>
          <p:cNvSpPr/>
          <p:nvPr/>
        </p:nvSpPr>
        <p:spPr>
          <a:xfrm>
            <a:off x="9042400" y="2112963"/>
            <a:ext cx="645584" cy="685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038" y="6105526"/>
            <a:ext cx="10287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46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109728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smtClean="0"/>
              <a:t>Effects of Trauma on Brain Functioning</a:t>
            </a:r>
          </a:p>
        </p:txBody>
      </p: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7823200" y="4114800"/>
            <a:ext cx="35560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" pitchFamily="34" charset="0"/>
              </a:rPr>
              <a:t>Amygdala</a:t>
            </a:r>
            <a:endParaRPr lang="en-US" altLang="en-US" sz="1600">
              <a:solidFill>
                <a:srgbClr val="FFFFFF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Arial" pitchFamily="34" charset="0"/>
              </a:rPr>
              <a:t>(Intensity/significance)</a:t>
            </a: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7112000" y="1981200"/>
            <a:ext cx="33528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" pitchFamily="34" charset="0"/>
              </a:rPr>
              <a:t>Thalamus</a:t>
            </a:r>
            <a:endParaRPr lang="en-US" altLang="en-US" sz="1400">
              <a:solidFill>
                <a:srgbClr val="FFFFFF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Arial" pitchFamily="34" charset="0"/>
              </a:rPr>
              <a:t>Visual, auditory, olfactory,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FFFF"/>
                </a:solidFill>
                <a:latin typeface="Arial" pitchFamily="34" charset="0"/>
              </a:rPr>
              <a:t> kinesthetic, gustatory</a:t>
            </a: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267884" y="4495801"/>
            <a:ext cx="3251200" cy="14208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" pitchFamily="34" charset="0"/>
              </a:rPr>
              <a:t>Hippocampus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Arial" pitchFamily="34" charset="0"/>
              </a:rPr>
              <a:t>(cognitive map)</a:t>
            </a:r>
          </a:p>
        </p:txBody>
      </p:sp>
      <p:sp>
        <p:nvSpPr>
          <p:cNvPr id="17414" name="Line 7"/>
          <p:cNvSpPr>
            <a:spLocks noChangeShapeType="1"/>
          </p:cNvSpPr>
          <p:nvPr/>
        </p:nvSpPr>
        <p:spPr bwMode="auto">
          <a:xfrm flipH="1">
            <a:off x="4978400" y="2514600"/>
            <a:ext cx="203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8"/>
          <p:cNvSpPr>
            <a:spLocks noChangeShapeType="1"/>
          </p:cNvSpPr>
          <p:nvPr/>
        </p:nvSpPr>
        <p:spPr bwMode="auto">
          <a:xfrm flipV="1">
            <a:off x="2946400" y="34290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7" name="Line 10"/>
          <p:cNvSpPr>
            <a:spLocks noChangeShapeType="1"/>
          </p:cNvSpPr>
          <p:nvPr/>
        </p:nvSpPr>
        <p:spPr bwMode="auto">
          <a:xfrm flipH="1">
            <a:off x="4673600" y="4876800"/>
            <a:ext cx="2946400" cy="228600"/>
          </a:xfrm>
          <a:prstGeom prst="line">
            <a:avLst/>
          </a:prstGeom>
          <a:noFill/>
          <a:ln w="57150" cmpd="thinThick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Line 11"/>
          <p:cNvSpPr>
            <a:spLocks noChangeShapeType="1"/>
          </p:cNvSpPr>
          <p:nvPr/>
        </p:nvSpPr>
        <p:spPr bwMode="auto">
          <a:xfrm>
            <a:off x="8636000" y="3276600"/>
            <a:ext cx="406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039284" y="2286000"/>
            <a:ext cx="37084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Arial" pitchFamily="34" charset="0"/>
              </a:rPr>
              <a:t>Pre-frontal cortex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FFFF"/>
                </a:solidFill>
                <a:latin typeface="Arial" pitchFamily="34" charset="0"/>
              </a:rPr>
              <a:t>(integration and planning)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1" y="6098219"/>
            <a:ext cx="10287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2847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56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560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25603" grpId="1" animBg="1"/>
      <p:bldP spid="2" grpId="0" animBg="1"/>
      <p:bldP spid="2" grpId="1" animBg="1"/>
      <p:bldP spid="12" grpId="0" animBg="1"/>
      <p:bldP spid="1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1" y="6105526"/>
            <a:ext cx="10287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58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6494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1436437"/>
            <a:ext cx="10353762" cy="48580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endParaRPr lang="en-US" sz="24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57" y="5275704"/>
            <a:ext cx="1540754" cy="98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216048" y="6475164"/>
            <a:ext cx="47946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Bruce D. Perry: All rights reserved © 2007-2017</a:t>
            </a:r>
          </a:p>
        </p:txBody>
      </p:sp>
      <p:graphicFrame>
        <p:nvGraphicFramePr>
          <p:cNvPr id="1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061503"/>
              </p:ext>
            </p:extLst>
          </p:nvPr>
        </p:nvGraphicFramePr>
        <p:xfrm>
          <a:off x="2831335" y="374573"/>
          <a:ext cx="5106520" cy="5376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Down Arrow 14"/>
          <p:cNvSpPr/>
          <p:nvPr/>
        </p:nvSpPr>
        <p:spPr>
          <a:xfrm rot="20072609">
            <a:off x="3109175" y="291837"/>
            <a:ext cx="822960" cy="5890321"/>
          </a:xfrm>
          <a:prstGeom prst="downArrow">
            <a:avLst/>
          </a:prstGeom>
          <a:gradFill flip="none" rotWithShape="1">
            <a:gsLst>
              <a:gs pos="0">
                <a:srgbClr val="33D972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of Stress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1473650">
            <a:off x="6973544" y="309213"/>
            <a:ext cx="880632" cy="5890321"/>
          </a:xfrm>
          <a:prstGeom prst="downArrow">
            <a:avLst/>
          </a:prstGeom>
          <a:gradFill flip="none" rotWithShape="1">
            <a:gsLst>
              <a:gs pos="0">
                <a:srgbClr val="33D972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of Stress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01633"/>
            <a:ext cx="1442649" cy="157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08444" y="907624"/>
            <a:ext cx="24898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Inverse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Functional IQ drops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Lower Brain Region Control  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Lack of Integration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9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6494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1436437"/>
            <a:ext cx="10353762" cy="48580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endParaRPr lang="en-US" sz="24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57" y="5275704"/>
            <a:ext cx="1540754" cy="98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216048" y="6475164"/>
            <a:ext cx="47946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Bruce D. Perry: All rights reserved © 2007-2017</a:t>
            </a:r>
          </a:p>
        </p:txBody>
      </p:sp>
      <p:sp>
        <p:nvSpPr>
          <p:cNvPr id="15" name="Down Arrow 14"/>
          <p:cNvSpPr/>
          <p:nvPr/>
        </p:nvSpPr>
        <p:spPr>
          <a:xfrm rot="20072609">
            <a:off x="3109175" y="291837"/>
            <a:ext cx="822960" cy="5890321"/>
          </a:xfrm>
          <a:prstGeom prst="downArrow">
            <a:avLst/>
          </a:prstGeom>
          <a:gradFill flip="none" rotWithShape="1">
            <a:gsLst>
              <a:gs pos="0">
                <a:srgbClr val="33D972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 stress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1576171">
            <a:off x="7920994" y="309213"/>
            <a:ext cx="880632" cy="5890321"/>
          </a:xfrm>
          <a:prstGeom prst="downArrow">
            <a:avLst/>
          </a:prstGeom>
          <a:gradFill flip="none" rotWithShape="1">
            <a:gsLst>
              <a:gs pos="0">
                <a:srgbClr val="33D972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 defTabSz="342900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 stress 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01633"/>
            <a:ext cx="1442649" cy="157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9100926"/>
              </p:ext>
            </p:extLst>
          </p:nvPr>
        </p:nvGraphicFramePr>
        <p:xfrm>
          <a:off x="3183876" y="429656"/>
          <a:ext cx="5464366" cy="553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Down Arrow 1"/>
          <p:cNvSpPr/>
          <p:nvPr/>
        </p:nvSpPr>
        <p:spPr>
          <a:xfrm>
            <a:off x="5761821" y="1447454"/>
            <a:ext cx="385591" cy="41439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Down Arrow 24"/>
          <p:cNvSpPr/>
          <p:nvPr/>
        </p:nvSpPr>
        <p:spPr>
          <a:xfrm>
            <a:off x="5726932" y="2117653"/>
            <a:ext cx="385591" cy="41439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01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6494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1436437"/>
            <a:ext cx="10353762" cy="48580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endParaRPr lang="en-US" sz="24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57" y="5275704"/>
            <a:ext cx="1540754" cy="98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216048" y="6475164"/>
            <a:ext cx="47946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Bruce D. Perry: All rights reserved © 2007-2017</a:t>
            </a:r>
          </a:p>
        </p:txBody>
      </p:sp>
      <p:sp>
        <p:nvSpPr>
          <p:cNvPr id="15" name="Down Arrow 14"/>
          <p:cNvSpPr/>
          <p:nvPr/>
        </p:nvSpPr>
        <p:spPr>
          <a:xfrm rot="20072609">
            <a:off x="3109175" y="291837"/>
            <a:ext cx="822960" cy="5890321"/>
          </a:xfrm>
          <a:prstGeom prst="downArrow">
            <a:avLst/>
          </a:prstGeom>
          <a:gradFill flip="none" rotWithShape="1">
            <a:gsLst>
              <a:gs pos="0">
                <a:srgbClr val="33D972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 stress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1473650">
            <a:off x="7766758" y="309213"/>
            <a:ext cx="880632" cy="5890321"/>
          </a:xfrm>
          <a:prstGeom prst="downArrow">
            <a:avLst/>
          </a:prstGeom>
          <a:gradFill flip="none" rotWithShape="1">
            <a:gsLst>
              <a:gs pos="0">
                <a:srgbClr val="33D972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 defTabSz="342900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 stress 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01633"/>
            <a:ext cx="1442649" cy="157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9977508"/>
              </p:ext>
            </p:extLst>
          </p:nvPr>
        </p:nvGraphicFramePr>
        <p:xfrm>
          <a:off x="2933700" y="233189"/>
          <a:ext cx="5934878" cy="5605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Down Arrow 1"/>
          <p:cNvSpPr/>
          <p:nvPr/>
        </p:nvSpPr>
        <p:spPr>
          <a:xfrm>
            <a:off x="5662670" y="2423708"/>
            <a:ext cx="539826" cy="55084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84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6494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24812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1436437"/>
            <a:ext cx="10353762" cy="48580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endParaRPr lang="en-US" sz="24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57" y="5275704"/>
            <a:ext cx="1540754" cy="98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216048" y="6475164"/>
            <a:ext cx="47946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Bruce D. Perry: All rights reserved © 2007-2017</a:t>
            </a:r>
          </a:p>
        </p:txBody>
      </p:sp>
      <p:sp>
        <p:nvSpPr>
          <p:cNvPr id="15" name="Down Arrow 14"/>
          <p:cNvSpPr/>
          <p:nvPr/>
        </p:nvSpPr>
        <p:spPr>
          <a:xfrm rot="20072609">
            <a:off x="3109175" y="291837"/>
            <a:ext cx="822960" cy="5890321"/>
          </a:xfrm>
          <a:prstGeom prst="downArrow">
            <a:avLst/>
          </a:prstGeom>
          <a:gradFill flip="none" rotWithShape="1">
            <a:gsLst>
              <a:gs pos="0">
                <a:srgbClr val="33D972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 stress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1473650">
            <a:off x="8009129" y="309213"/>
            <a:ext cx="880632" cy="5890321"/>
          </a:xfrm>
          <a:prstGeom prst="downArrow">
            <a:avLst/>
          </a:prstGeom>
          <a:gradFill flip="none" rotWithShape="1">
            <a:gsLst>
              <a:gs pos="0">
                <a:srgbClr val="33D972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 defTabSz="342900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 stress 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01633"/>
            <a:ext cx="1442649" cy="157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488976"/>
              </p:ext>
            </p:extLst>
          </p:nvPr>
        </p:nvGraphicFramePr>
        <p:xfrm>
          <a:off x="3041405" y="354376"/>
          <a:ext cx="5860224" cy="5793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4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Targeting the Tiers, PB</a:t>
            </a:r>
            <a:r>
              <a:rPr lang="en-US" dirty="0" smtClean="0"/>
              <a:t>I</a:t>
            </a:r>
            <a:r>
              <a:rPr dirty="0" smtClean="0"/>
              <a:t>S approaches</a:t>
            </a:r>
            <a:endParaRPr dirty="0"/>
          </a:p>
        </p:txBody>
      </p:sp>
      <p:pic>
        <p:nvPicPr>
          <p:cNvPr id="47107" name="Picture 2" descr="Triangle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981200"/>
            <a:ext cx="5486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812800" y="2971800"/>
            <a:ext cx="19727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itchFamily="34" charset="0"/>
              </a:rPr>
              <a:t>Intensive</a:t>
            </a:r>
          </a:p>
        </p:txBody>
      </p:sp>
      <p:sp>
        <p:nvSpPr>
          <p:cNvPr id="5" name="TextBox 30"/>
          <p:cNvSpPr txBox="1">
            <a:spLocks noChangeArrowheads="1"/>
          </p:cNvSpPr>
          <p:nvPr/>
        </p:nvSpPr>
        <p:spPr bwMode="auto">
          <a:xfrm>
            <a:off x="654052" y="4070350"/>
            <a:ext cx="187324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Arial" pitchFamily="34" charset="0"/>
              </a:rPr>
              <a:t>targeted</a:t>
            </a:r>
          </a:p>
        </p:txBody>
      </p:sp>
      <p:sp>
        <p:nvSpPr>
          <p:cNvPr id="6" name="TextBox 39"/>
          <p:cNvSpPr txBox="1">
            <a:spLocks noChangeArrowheads="1"/>
          </p:cNvSpPr>
          <p:nvPr/>
        </p:nvSpPr>
        <p:spPr bwMode="auto">
          <a:xfrm>
            <a:off x="654052" y="5348289"/>
            <a:ext cx="187324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  <a:latin typeface="Arial" pitchFamily="34" charset="0"/>
              </a:rPr>
              <a:t>universal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9245600" y="2757488"/>
            <a:ext cx="2946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itchFamily="34" charset="0"/>
              </a:rPr>
              <a:t>Brain stem/diencephalon</a:t>
            </a: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9499600" y="3884614"/>
            <a:ext cx="2438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Arial" pitchFamily="34" charset="0"/>
              </a:rPr>
              <a:t>limbic</a:t>
            </a: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9550400" y="5410200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  <a:latin typeface="Arial" pitchFamily="34" charset="0"/>
              </a:rPr>
              <a:t>cortex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67517" y="3170238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60084" y="4310063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451100" y="5248275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211484" y="3148014"/>
            <a:ext cx="1625600" cy="158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416800" y="5624514"/>
            <a:ext cx="203200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8128000" y="4071938"/>
            <a:ext cx="1422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48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Bruce D. Perry: All rights reserved © 2007-2017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6494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1436437"/>
            <a:ext cx="10353762" cy="48580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endParaRPr lang="en-US" sz="24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425" y="5151119"/>
            <a:ext cx="1734795" cy="111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134109"/>
              </p:ext>
            </p:extLst>
          </p:nvPr>
        </p:nvGraphicFramePr>
        <p:xfrm>
          <a:off x="1828800" y="216408"/>
          <a:ext cx="8534400" cy="6125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04852" y="1415847"/>
            <a:ext cx="38149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Times New Roman" panose="02020603050405020304" pitchFamily="18" charset="0"/>
              <a:buChar char="►"/>
            </a:pPr>
            <a:r>
              <a:rPr lang="en-US" dirty="0" smtClean="0">
                <a:solidFill>
                  <a:schemeClr val="bg1"/>
                </a:solidFill>
              </a:rPr>
              <a:t>CBT/DBT</a:t>
            </a:r>
          </a:p>
          <a:p>
            <a:pPr marL="285750" indent="-285750">
              <a:buFont typeface="Times New Roman" panose="02020603050405020304" pitchFamily="18" charset="0"/>
              <a:buChar char="►"/>
            </a:pPr>
            <a:r>
              <a:rPr lang="en-US" dirty="0">
                <a:solidFill>
                  <a:schemeClr val="bg1"/>
                </a:solidFill>
              </a:rPr>
              <a:t>Prior behavioral reference points</a:t>
            </a:r>
          </a:p>
          <a:p>
            <a:pPr marL="285750" indent="-285750">
              <a:buFont typeface="Times New Roman" panose="02020603050405020304" pitchFamily="18" charset="0"/>
              <a:buChar char="►"/>
            </a:pPr>
            <a:r>
              <a:rPr lang="en-US" dirty="0">
                <a:solidFill>
                  <a:schemeClr val="bg1"/>
                </a:solidFill>
              </a:rPr>
              <a:t>Contingency Planning</a:t>
            </a:r>
          </a:p>
          <a:p>
            <a:pPr marL="285750" indent="-285750">
              <a:buFont typeface="Times New Roman" panose="02020603050405020304" pitchFamily="18" charset="0"/>
              <a:buChar char="►"/>
            </a:pPr>
            <a:r>
              <a:rPr lang="en-US" dirty="0">
                <a:solidFill>
                  <a:schemeClr val="bg1"/>
                </a:solidFill>
              </a:rPr>
              <a:t>Behavioral Plans</a:t>
            </a:r>
          </a:p>
          <a:p>
            <a:pPr marL="285750" indent="-285750">
              <a:buFont typeface="Times New Roman" panose="02020603050405020304" pitchFamily="18" charset="0"/>
              <a:buChar char="►"/>
            </a:pPr>
            <a:r>
              <a:rPr lang="en-US" dirty="0" smtClean="0">
                <a:solidFill>
                  <a:schemeClr val="bg1"/>
                </a:solidFill>
              </a:rPr>
              <a:t>FBA</a:t>
            </a:r>
          </a:p>
          <a:p>
            <a:pPr marL="285750" indent="-285750">
              <a:buFont typeface="Times New Roman" panose="02020603050405020304" pitchFamily="18" charset="0"/>
              <a:buChar char="►"/>
            </a:pPr>
            <a:r>
              <a:rPr lang="en-US" dirty="0" smtClean="0">
                <a:solidFill>
                  <a:schemeClr val="bg1"/>
                </a:solidFill>
              </a:rPr>
              <a:t>Logic and Reason</a:t>
            </a:r>
          </a:p>
          <a:p>
            <a:pPr marL="285750" indent="-285750">
              <a:buFont typeface="Times New Roman" panose="02020603050405020304" pitchFamily="18" charset="0"/>
              <a:buChar char="►"/>
            </a:pPr>
            <a:r>
              <a:rPr lang="en-US" dirty="0" smtClean="0">
                <a:solidFill>
                  <a:schemeClr val="bg1"/>
                </a:solidFill>
              </a:rPr>
              <a:t>Stating Norm/Rule</a:t>
            </a:r>
          </a:p>
          <a:p>
            <a:pPr marL="285750" indent="-285750">
              <a:buFont typeface="Times New Roman" panose="02020603050405020304" pitchFamily="18" charset="0"/>
              <a:buChar char="►"/>
            </a:pPr>
            <a:r>
              <a:rPr lang="en-US" dirty="0" smtClean="0">
                <a:solidFill>
                  <a:schemeClr val="bg1"/>
                </a:solidFill>
              </a:rPr>
              <a:t>Reminders/Warnings 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 algn="ctr">
              <a:buFont typeface="Times New Roman" panose="02020603050405020304" pitchFamily="18" charset="0"/>
              <a:buChar char="►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480" y="550784"/>
            <a:ext cx="1176630" cy="128027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4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01600" y="152400"/>
            <a:ext cx="12090401" cy="1295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 smtClean="0">
                <a:solidFill>
                  <a:schemeClr val="accent6"/>
                </a:solidFill>
              </a:rPr>
              <a:t>Systemic Level: Chronic Stress and Trauma Can Lead to Dis-organization</a:t>
            </a:r>
          </a:p>
        </p:txBody>
      </p:sp>
      <p:sp>
        <p:nvSpPr>
          <p:cNvPr id="55302" name="Right Arrow 6"/>
          <p:cNvSpPr>
            <a:spLocks noChangeArrowheads="1"/>
          </p:cNvSpPr>
          <p:nvPr/>
        </p:nvSpPr>
        <p:spPr bwMode="auto">
          <a:xfrm>
            <a:off x="5384800" y="3124200"/>
            <a:ext cx="1524000" cy="762000"/>
          </a:xfrm>
          <a:prstGeom prst="rightArrow">
            <a:avLst>
              <a:gd name="adj1" fmla="val 50000"/>
              <a:gd name="adj2" fmla="val 49987"/>
            </a:avLst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"/>
          <a:stretch>
            <a:fillRect/>
          </a:stretch>
        </p:blipFill>
        <p:spPr bwMode="auto">
          <a:xfrm>
            <a:off x="508000" y="2078038"/>
            <a:ext cx="4599517" cy="32877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1" y="1981200"/>
            <a:ext cx="4485081" cy="3352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1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Bruce D. Perry: All rights reserved © 2007-2017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6494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1436437"/>
            <a:ext cx="10353762" cy="48580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endParaRPr lang="en-US" sz="24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425" y="5151119"/>
            <a:ext cx="1734795" cy="111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80" y="419290"/>
            <a:ext cx="1176630" cy="1280271"/>
          </a:xfrm>
          <a:prstGeom prst="rect">
            <a:avLst/>
          </a:prstGeom>
        </p:spPr>
      </p:pic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1023851"/>
              </p:ext>
            </p:extLst>
          </p:nvPr>
        </p:nvGraphicFramePr>
        <p:xfrm>
          <a:off x="2178843" y="762000"/>
          <a:ext cx="8184357" cy="5824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99818" y="1425676"/>
            <a:ext cx="4638202" cy="3343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9000">
              <a:lnSpc>
                <a:spcPct val="90000"/>
              </a:lnSpc>
              <a:spcAft>
                <a:spcPct val="3500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Attachment &amp; Relationships: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(50-60%)</a:t>
            </a:r>
          </a:p>
          <a:p>
            <a:pPr marL="342900" indent="-342900" defTabSz="889000">
              <a:lnSpc>
                <a:spcPct val="90000"/>
              </a:lnSpc>
              <a:spcAft>
                <a:spcPct val="35000"/>
              </a:spcAft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you correct</a:t>
            </a:r>
          </a:p>
          <a:p>
            <a:pPr marL="342900" indent="-342900" defTabSz="889000">
              <a:lnSpc>
                <a:spcPct val="90000"/>
              </a:lnSpc>
              <a:spcAft>
                <a:spcPct val="35000"/>
              </a:spcAft>
              <a:buFont typeface="Times New Roman" panose="02020603050405020304" pitchFamily="18" charset="0"/>
              <a:buChar char="►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more lecture less</a:t>
            </a:r>
          </a:p>
          <a:p>
            <a:pPr marL="342900" indent="-342900" defTabSz="889000">
              <a:lnSpc>
                <a:spcPct val="90000"/>
              </a:lnSpc>
              <a:spcAft>
                <a:spcPct val="35000"/>
              </a:spcAft>
              <a:buFont typeface="Times New Roman" panose="02020603050405020304" pitchFamily="18" charset="0"/>
              <a:buChar char="►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Reframe:  misbehavior to stress</a:t>
            </a:r>
          </a:p>
          <a:p>
            <a:pPr marL="342900" indent="-342900" defTabSz="889000">
              <a:lnSpc>
                <a:spcPct val="90000"/>
              </a:lnSpc>
              <a:spcAft>
                <a:spcPct val="35000"/>
              </a:spcAft>
              <a:buFont typeface="Times New Roman" panose="02020603050405020304" pitchFamily="18" charset="0"/>
              <a:buChar char="►"/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Deal with the </a:t>
            </a:r>
            <a:r>
              <a:rPr lang="en-US" sz="1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before you deal with the </a:t>
            </a:r>
            <a:r>
              <a:rPr lang="en-US" sz="1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misbehavior </a:t>
            </a:r>
          </a:p>
          <a:p>
            <a:pPr marL="342900" indent="-342900" defTabSz="889000">
              <a:lnSpc>
                <a:spcPct val="90000"/>
              </a:lnSpc>
              <a:spcAft>
                <a:spcPct val="35000"/>
              </a:spcAft>
              <a:buFont typeface="Times New Roman" panose="02020603050405020304" pitchFamily="18" charset="0"/>
              <a:buChar char="►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 panose="02020603050405020304" pitchFamily="18" charset="0"/>
              </a:rPr>
              <a:t>Get distance from the </a:t>
            </a:r>
            <a:r>
              <a:rPr lang="en-US" sz="1600" i="1" dirty="0">
                <a:solidFill>
                  <a:schemeClr val="bg1"/>
                </a:solidFill>
                <a:latin typeface="Times New Roman"/>
                <a:cs typeface="Times New Roman" panose="02020603050405020304" pitchFamily="18" charset="0"/>
              </a:rPr>
              <a:t>emotion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 panose="02020603050405020304" pitchFamily="18" charset="0"/>
              </a:rPr>
              <a:t> of the 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behavior</a:t>
            </a:r>
            <a:endParaRPr lang="en-US" sz="1600" dirty="0">
              <a:solidFill>
                <a:srgbClr val="FF0000"/>
              </a:solidFill>
              <a:latin typeface="Times New Roman"/>
              <a:ea typeface="Calibri"/>
            </a:endParaRPr>
          </a:p>
          <a:p>
            <a:pPr marL="342900" indent="-342900" defTabSz="889000">
              <a:lnSpc>
                <a:spcPct val="90000"/>
              </a:lnSpc>
              <a:spcAft>
                <a:spcPct val="35000"/>
              </a:spcAft>
              <a:buFont typeface="Times New Roman" panose="02020603050405020304" pitchFamily="18" charset="0"/>
              <a:buChar char="►"/>
            </a:pPr>
            <a:r>
              <a:rPr lang="en-US" sz="1600" dirty="0">
                <a:solidFill>
                  <a:schemeClr val="bg1"/>
                </a:solidFill>
                <a:latin typeface="Times New Roman"/>
                <a:ea typeface="Calibri"/>
              </a:rPr>
              <a:t>Slow vs. </a:t>
            </a:r>
            <a:r>
              <a:rPr lang="en-US" sz="1600" dirty="0" smtClean="0">
                <a:solidFill>
                  <a:schemeClr val="bg1"/>
                </a:solidFill>
                <a:latin typeface="Times New Roman"/>
                <a:ea typeface="Calibri"/>
              </a:rPr>
              <a:t>Fast</a:t>
            </a:r>
          </a:p>
          <a:p>
            <a:pPr marL="342900" indent="-342900" defTabSz="889000">
              <a:lnSpc>
                <a:spcPct val="90000"/>
              </a:lnSpc>
              <a:spcAft>
                <a:spcPct val="35000"/>
              </a:spcAft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chemeClr val="bg1"/>
                </a:solidFill>
                <a:latin typeface="Times New Roman"/>
                <a:ea typeface="Calibri"/>
              </a:rPr>
              <a:t>Check it before you wreck it</a:t>
            </a:r>
          </a:p>
          <a:p>
            <a:pPr marL="342900" indent="-342900" defTabSz="889000">
              <a:lnSpc>
                <a:spcPct val="90000"/>
              </a:lnSpc>
              <a:spcAft>
                <a:spcPct val="35000"/>
              </a:spcAft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chemeClr val="bg1"/>
                </a:solidFill>
                <a:latin typeface="Times New Roman"/>
                <a:ea typeface="Calibri"/>
              </a:rPr>
              <a:t>Non-identification</a:t>
            </a:r>
          </a:p>
          <a:p>
            <a:pPr marL="342900" indent="-342900" defTabSz="889000">
              <a:lnSpc>
                <a:spcPct val="90000"/>
              </a:lnSpc>
              <a:spcAft>
                <a:spcPct val="35000"/>
              </a:spcAft>
              <a:buFont typeface="Times New Roman" panose="02020603050405020304" pitchFamily="18" charset="0"/>
              <a:buChar char="►"/>
            </a:pPr>
            <a:r>
              <a:rPr lang="en-US" sz="1600" dirty="0" smtClean="0">
                <a:solidFill>
                  <a:schemeClr val="bg1"/>
                </a:solidFill>
                <a:latin typeface="Times New Roman"/>
                <a:ea typeface="Calibri"/>
              </a:rPr>
              <a:t>Intentional Proximity/Presence</a:t>
            </a:r>
            <a:endParaRPr lang="en-US" sz="16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9850" y="5168210"/>
            <a:ext cx="1005927" cy="493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7663" y="127821"/>
            <a:ext cx="5826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Co-Regulating Moderate Stress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4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9662955"/>
              </p:ext>
            </p:extLst>
          </p:nvPr>
        </p:nvGraphicFramePr>
        <p:xfrm>
          <a:off x="406400" y="533400"/>
          <a:ext cx="113792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35200" y="2316481"/>
            <a:ext cx="7721600" cy="4571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1" y="6324601"/>
            <a:ext cx="7384303" cy="16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5029201"/>
            <a:ext cx="2063751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4" y="6154738"/>
            <a:ext cx="7914217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60800" y="76200"/>
            <a:ext cx="47752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Interventions 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5600" y="3124201"/>
            <a:ext cx="40534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Hold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Movement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Rhythm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contact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Empathy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Co-regulation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Silence/Non-verbal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Adult affect regulation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" y="3886200"/>
            <a:ext cx="18669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27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715617" y="203200"/>
          <a:ext cx="10654747" cy="5777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3072" y="6333772"/>
            <a:ext cx="495301" cy="496031"/>
            <a:chOff x="152400" y="6205955"/>
            <a:chExt cx="495301" cy="496031"/>
          </a:xfrm>
        </p:grpSpPr>
        <p:pic>
          <p:nvPicPr>
            <p:cNvPr id="10" name="Picture 2" descr="35[1]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8218" y="3221988"/>
            <a:ext cx="10021455" cy="2553891"/>
          </a:xfrm>
          <a:prstGeom prst="roundRect">
            <a:avLst/>
          </a:prstGeom>
          <a:noFill/>
          <a:ln>
            <a:solidFill>
              <a:schemeClr val="tx1">
                <a:lumMod val="65000"/>
              </a:schemeClr>
            </a:solidFill>
          </a:ln>
        </p:spPr>
        <p:txBody>
          <a:bodyPr wrap="square" numCol="2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Stabilize the nervous system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800100" lvl="1" indent="-342900">
              <a:buFont typeface="Times New Roman" panose="02020603050405020304" pitchFamily="18" charset="0"/>
              <a:buChar char="►"/>
            </a:pPr>
            <a:r>
              <a:rPr lang="en-US" dirty="0" smtClean="0"/>
              <a:t>Structure, Routine, Rituals</a:t>
            </a:r>
          </a:p>
          <a:p>
            <a:pPr marL="1257300" lvl="2" indent="-342900">
              <a:buFont typeface="Times New Roman" panose="02020603050405020304" pitchFamily="18" charset="0"/>
              <a:buChar char="►"/>
            </a:pPr>
            <a:r>
              <a:rPr lang="en-US" dirty="0"/>
              <a:t>Especially during transitions, discipline, saying “no”</a:t>
            </a:r>
            <a:endParaRPr lang="en-US" dirty="0" smtClean="0"/>
          </a:p>
          <a:p>
            <a:pPr marL="800100" lvl="1" indent="-342900">
              <a:buFont typeface="Times New Roman" panose="02020603050405020304" pitchFamily="18" charset="0"/>
              <a:buChar char="►"/>
            </a:pPr>
            <a:r>
              <a:rPr lang="en-US" dirty="0" smtClean="0"/>
              <a:t>Movement</a:t>
            </a:r>
          </a:p>
          <a:p>
            <a:pPr marL="800100" lvl="1" indent="-342900">
              <a:buFont typeface="Times New Roman" panose="02020603050405020304" pitchFamily="18" charset="0"/>
              <a:buChar char="►"/>
            </a:pPr>
            <a:r>
              <a:rPr lang="en-US" dirty="0" smtClean="0"/>
              <a:t>Rhythmic activities</a:t>
            </a:r>
          </a:p>
          <a:p>
            <a:pPr lvl="1"/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Judicious use of Proximity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Building Core Strength (Consult with OT)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Regulate—Relate—Reason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Co-Regulation: Mimic early attachment  needs 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Addressing somatic needs (basic needs)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Somatic Narrative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10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effectLst/>
              </a:rPr>
              <a:t>Strategies and Activities </a:t>
            </a:r>
            <a:endParaRPr lang="en-US" dirty="0">
              <a:solidFill>
                <a:schemeClr val="bg2"/>
              </a:solidFill>
              <a:effectLst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endParaRPr lang="en-US" dirty="0" smtClean="0"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Use of pillows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Change body position, change arousal: stand, sit, move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Breathing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Orienting and grounding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Fidget toys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Tunnels and forts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Pogo sticks and trampolines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Therapy balls and yoga chairs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itchFamily="2" charset="2"/>
              <a:buChar char="q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Font typeface="Wingdings" pitchFamily="2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Tug of war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Body sox, rocking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Writing rules/instruction for your body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Instructing the teacher/staff member where to sit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Boundary setting activities with rope and exercise ball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your body to say ‘yes’ and to say ‘no’</a:t>
            </a:r>
          </a:p>
          <a:p>
            <a:pPr lvl="0">
              <a:buFont typeface="Wingdings" pitchFamily="2" charset="2"/>
              <a:buChar char="q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Hoberman’s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Sphere: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http://www.youtube.com/watch?v=5Q63hSmbhxA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6383338"/>
            <a:ext cx="7914217" cy="55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11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Targeting the Tiers, PB</a:t>
            </a:r>
            <a:r>
              <a:rPr lang="en-US" dirty="0" smtClean="0"/>
              <a:t>I</a:t>
            </a:r>
            <a:r>
              <a:rPr dirty="0" smtClean="0"/>
              <a:t>S approaches</a:t>
            </a:r>
            <a:endParaRPr dirty="0"/>
          </a:p>
        </p:txBody>
      </p:sp>
      <p:pic>
        <p:nvPicPr>
          <p:cNvPr id="47107" name="Picture 2" descr="Triangle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981200"/>
            <a:ext cx="5486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812800" y="2971800"/>
            <a:ext cx="19727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itchFamily="34" charset="0"/>
              </a:rPr>
              <a:t>Intensive</a:t>
            </a:r>
          </a:p>
        </p:txBody>
      </p:sp>
      <p:sp>
        <p:nvSpPr>
          <p:cNvPr id="5" name="TextBox 30"/>
          <p:cNvSpPr txBox="1">
            <a:spLocks noChangeArrowheads="1"/>
          </p:cNvSpPr>
          <p:nvPr/>
        </p:nvSpPr>
        <p:spPr bwMode="auto">
          <a:xfrm>
            <a:off x="654052" y="4070350"/>
            <a:ext cx="187324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Arial" pitchFamily="34" charset="0"/>
              </a:rPr>
              <a:t>targeted</a:t>
            </a:r>
          </a:p>
        </p:txBody>
      </p:sp>
      <p:sp>
        <p:nvSpPr>
          <p:cNvPr id="6" name="TextBox 39"/>
          <p:cNvSpPr txBox="1">
            <a:spLocks noChangeArrowheads="1"/>
          </p:cNvSpPr>
          <p:nvPr/>
        </p:nvSpPr>
        <p:spPr bwMode="auto">
          <a:xfrm>
            <a:off x="654052" y="5348289"/>
            <a:ext cx="187324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  <a:latin typeface="Arial" pitchFamily="34" charset="0"/>
              </a:rPr>
              <a:t>universal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9245600" y="2757488"/>
            <a:ext cx="2946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itchFamily="34" charset="0"/>
              </a:rPr>
              <a:t>Brain stem/diencephalon</a:t>
            </a: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9499600" y="3884614"/>
            <a:ext cx="2438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Arial" pitchFamily="34" charset="0"/>
              </a:rPr>
              <a:t>limbic</a:t>
            </a: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9550400" y="5410200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  <a:latin typeface="Arial" pitchFamily="34" charset="0"/>
              </a:rPr>
              <a:t>cortex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67517" y="3170238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60084" y="4310063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451100" y="5248275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211484" y="3148014"/>
            <a:ext cx="1625600" cy="158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416800" y="5624514"/>
            <a:ext cx="203200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8128000" y="4071938"/>
            <a:ext cx="1422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715617" y="1570386"/>
          <a:ext cx="10654747" cy="44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Left-Right Arrow 4"/>
          <p:cNvSpPr/>
          <p:nvPr/>
        </p:nvSpPr>
        <p:spPr>
          <a:xfrm>
            <a:off x="1311967" y="5083710"/>
            <a:ext cx="9206094" cy="685800"/>
          </a:xfrm>
          <a:prstGeom prst="leftRightArrow">
            <a:avLst/>
          </a:prstGeom>
          <a:solidFill>
            <a:schemeClr val="tx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UN-REGULATED STRESS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57399" y="0"/>
            <a:ext cx="9902371" cy="133985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68580" tIns="34290" rIns="68580" bIns="3429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endParaRPr lang="en-US" sz="2400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T</a:t>
            </a:r>
          </a:p>
          <a:p>
            <a:pPr>
              <a:lnSpc>
                <a:spcPct val="150000"/>
              </a:lnSpc>
            </a:pPr>
            <a:endParaRPr lang="en-US" sz="2400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4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400" b="1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4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sz="2000" b="1" i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Trauma is a sudden, unpredictable, physiological experience that overwhelms a person’s ability to cope.</a:t>
            </a:r>
            <a:r>
              <a:rPr lang="en-US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It</a:t>
            </a:r>
            <a:r>
              <a:rPr lang="en-US" altLang="en-US" sz="20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is not just an event itself, but rather a response to a stressful experience in which a person’s ability to cope is dramatically undermined.</a:t>
            </a:r>
          </a:p>
          <a:p>
            <a:endParaRPr lang="en-US" sz="20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1302027" y="5058764"/>
            <a:ext cx="9215274" cy="685800"/>
          </a:xfrm>
          <a:prstGeom prst="leftRightArrow">
            <a:avLst/>
          </a:prstGeom>
          <a:solidFill>
            <a:schemeClr val="tx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Domains of Impact/Developmental Injuries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3072" y="6333772"/>
            <a:ext cx="495301" cy="496031"/>
            <a:chOff x="152400" y="6205955"/>
            <a:chExt cx="495301" cy="496031"/>
          </a:xfrm>
        </p:grpSpPr>
        <p:pic>
          <p:nvPicPr>
            <p:cNvPr id="10" name="Picture 2" descr="35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87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CFD0F4-6A9F-452C-8BA2-632EA9F52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>
                                            <p:graphicEl>
                                              <a:dgm id="{B6CFD0F4-6A9F-452C-8BA2-632EA9F525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F04951-6DEC-4AB6-961D-607E56A85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4">
                                            <p:graphicEl>
                                              <a:dgm id="{B8F04951-6DEC-4AB6-961D-607E56A855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4C8B6E-8715-4CD2-8E50-4EF8B5CA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4">
                                            <p:graphicEl>
                                              <a:dgm id="{CC4C8B6E-8715-4CD2-8E50-4EF8B5CAA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852AFF-75A2-44FE-ABB2-2AB2CBB8C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4">
                                            <p:graphicEl>
                                              <a:dgm id="{F5852AFF-75A2-44FE-ABB2-2AB2CBB8C8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CB74ED-191D-4EDE-BD98-454F7916C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4">
                                            <p:graphicEl>
                                              <a:dgm id="{91CB74ED-191D-4EDE-BD98-454F7916CE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6DE257-584E-42AD-B0E3-0C6FD1348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4">
                                            <p:graphicEl>
                                              <a:dgm id="{C76DE257-584E-42AD-B0E3-0C6FD1348D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DD0A30-E144-4349-9C9B-74F4E466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4">
                                            <p:graphicEl>
                                              <a:dgm id="{69DD0A30-E144-4349-9C9B-74F4E46654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27D62E-1DFB-4B62-8A0C-A82657492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4">
                                            <p:graphicEl>
                                              <a:dgm id="{3227D62E-1DFB-4B62-8A0C-A82657492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3810D7-6057-472D-892E-5F9DC3E00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">
                                            <p:graphicEl>
                                              <a:dgm id="{963810D7-6057-472D-892E-5F9DC3E00D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E6A0CD-6557-464D-AA89-B117664829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4">
                                            <p:graphicEl>
                                              <a:dgm id="{A7E6A0CD-6557-464D-AA89-B117664829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2CC0AA-12E3-4515-B945-F645C823B5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4">
                                            <p:graphicEl>
                                              <a:dgm id="{752CC0AA-12E3-4515-B945-F645C823B5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ACBCD6-E0AB-4481-BDCD-6A69E449ED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4">
                                            <p:graphicEl>
                                              <a:dgm id="{23ACBCD6-E0AB-4481-BDCD-6A69E449ED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8AE2A8-D62C-4D7A-AF53-9BE2D0F3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4">
                                            <p:graphicEl>
                                              <a:dgm id="{468AE2A8-D62C-4D7A-AF53-9BE2D0F31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E044FB-C4EC-4243-8CB4-D1AE67E73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4">
                                            <p:graphicEl>
                                              <a:dgm id="{58E044FB-C4EC-4243-8CB4-D1AE67E736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9FD75B-1509-49DB-A8CA-530767E55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4">
                                            <p:graphicEl>
                                              <a:dgm id="{5E9FD75B-1509-49DB-A8CA-530767E55E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206477" y="167149"/>
          <a:ext cx="11582400" cy="6136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3072" y="6333772"/>
            <a:ext cx="495301" cy="496031"/>
            <a:chOff x="152400" y="6205955"/>
            <a:chExt cx="495301" cy="496031"/>
          </a:xfrm>
        </p:grpSpPr>
        <p:pic>
          <p:nvPicPr>
            <p:cNvPr id="10" name="Picture 2" descr="35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371" y="2745008"/>
            <a:ext cx="11092015" cy="3473291"/>
          </a:xfrm>
          <a:prstGeom prst="roundRect">
            <a:avLst/>
          </a:prstGeom>
          <a:noFill/>
          <a:ln>
            <a:solidFill>
              <a:schemeClr val="tx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Attachment is the search for protection.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“We do to others what was done to us….unless we remember our pain (Lieberman)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Highly insecure and mistrustful of others (particularly authority figures)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Lack of congruence between internal experience and external world response (invalidation)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Broad symptoms pattern including: bossy, controlling and commanding, clingy and dependent, avoidant and detached; separation anxiety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Highly sensitized/reactive to transitions, limits, hearing “no”, working cooperatively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Difficulty attuning to others and taking perspective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Unusual self-soothing habits and patterns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Reenactments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Atypical Seeking </a:t>
            </a:r>
            <a:r>
              <a:rPr lang="en-US" dirty="0" smtClean="0"/>
              <a:t>Behaviors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99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 Key Principles of Attachment</a:t>
            </a:r>
            <a:br>
              <a:rPr dirty="0" smtClean="0"/>
            </a:br>
            <a:endParaRPr dirty="0" smtClean="0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400" smtClean="0"/>
              <a:t>Build school staff capacity to </a:t>
            </a:r>
            <a:r>
              <a:rPr lang="en-US" altLang="en-US" sz="2400" b="1" i="1" smtClean="0"/>
              <a:t>manage affect</a:t>
            </a:r>
          </a:p>
          <a:p>
            <a:pPr eaLnBrk="1" hangingPunct="1"/>
            <a:r>
              <a:rPr lang="en-US" altLang="en-US" sz="2400" smtClean="0"/>
              <a:t>Build school staff-child </a:t>
            </a:r>
            <a:r>
              <a:rPr lang="en-US" altLang="en-US" sz="2400" b="1" i="1" smtClean="0"/>
              <a:t>attunement</a:t>
            </a:r>
          </a:p>
          <a:p>
            <a:pPr eaLnBrk="1" hangingPunct="1"/>
            <a:r>
              <a:rPr lang="en-US" altLang="en-US" sz="2400" smtClean="0"/>
              <a:t>Build school staff capacity to have </a:t>
            </a:r>
            <a:r>
              <a:rPr lang="en-US" altLang="en-US" sz="2400" b="1" i="1" smtClean="0"/>
              <a:t>effective responses</a:t>
            </a:r>
            <a:r>
              <a:rPr lang="en-US" altLang="en-US" sz="2400" smtClean="0"/>
              <a:t> to child behavior</a:t>
            </a:r>
          </a:p>
          <a:p>
            <a:pPr eaLnBrk="1" hangingPunct="1"/>
            <a:endParaRPr lang="en-US" altLang="en-US" sz="2400" smtClean="0"/>
          </a:p>
        </p:txBody>
      </p:sp>
      <p:sp>
        <p:nvSpPr>
          <p:cNvPr id="3789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37894" name="Picture 7" descr="Image result for attachment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1981200"/>
            <a:ext cx="3670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4267200"/>
            <a:ext cx="36703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7529" y="1752600"/>
            <a:ext cx="10769600" cy="5029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tx1"/>
                </a:solidFill>
              </a:rPr>
              <a:t>Empowered and future oriented</a:t>
            </a:r>
          </a:p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tx1"/>
                </a:solidFill>
              </a:rPr>
              <a:t>Engagement</a:t>
            </a:r>
          </a:p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tx1"/>
                </a:solidFill>
              </a:rPr>
              <a:t>Psychoeducation</a:t>
            </a:r>
          </a:p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tx1"/>
                </a:solidFill>
              </a:rPr>
              <a:t>Routine</a:t>
            </a:r>
          </a:p>
        </p:txBody>
      </p:sp>
      <p:sp>
        <p:nvSpPr>
          <p:cNvPr id="37897" name="TextBox 3"/>
          <p:cNvSpPr txBox="1">
            <a:spLocks noChangeArrowheads="1"/>
          </p:cNvSpPr>
          <p:nvPr/>
        </p:nvSpPr>
        <p:spPr bwMode="auto">
          <a:xfrm>
            <a:off x="6908800" y="6248401"/>
            <a:ext cx="396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Adapted from ARC, Kinniburgh and Blaustein</a:t>
            </a:r>
          </a:p>
        </p:txBody>
      </p:sp>
    </p:spTree>
    <p:extLst>
      <p:ext uri="{BB962C8B-B14F-4D97-AF65-F5344CB8AC3E}">
        <p14:creationId xmlns:p14="http://schemas.microsoft.com/office/powerpoint/2010/main" val="106230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5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5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5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5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5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5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9" grpId="0" build="p" autoUpdateAnimBg="0"/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Healthy Attachment Sequence</a:t>
            </a:r>
          </a:p>
        </p:txBody>
      </p:sp>
      <p:sp>
        <p:nvSpPr>
          <p:cNvPr id="2560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en-US" sz="2000" smtClean="0"/>
              <a:t>Physical or psychological need</a:t>
            </a:r>
          </a:p>
        </p:txBody>
      </p:sp>
      <p:sp>
        <p:nvSpPr>
          <p:cNvPr id="7" name="Oval 6"/>
          <p:cNvSpPr/>
          <p:nvPr/>
        </p:nvSpPr>
        <p:spPr>
          <a:xfrm>
            <a:off x="4157133" y="2743200"/>
            <a:ext cx="4064000" cy="2590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Security, trust, attachment, self-regulation, object constancy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8432800" y="2514600"/>
            <a:ext cx="1422400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6" name="TextBox 9"/>
          <p:cNvSpPr txBox="1">
            <a:spLocks noChangeArrowheads="1"/>
          </p:cNvSpPr>
          <p:nvPr/>
        </p:nvSpPr>
        <p:spPr bwMode="auto">
          <a:xfrm>
            <a:off x="8839200" y="3429001"/>
            <a:ext cx="284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State of high arousal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839200" y="4191000"/>
            <a:ext cx="1422400" cy="1143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8" name="TextBox 12"/>
          <p:cNvSpPr txBox="1">
            <a:spLocks noChangeArrowheads="1"/>
          </p:cNvSpPr>
          <p:nvPr/>
        </p:nvSpPr>
        <p:spPr bwMode="auto">
          <a:xfrm>
            <a:off x="4165600" y="5562601"/>
            <a:ext cx="447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Attunement/satisfaction of need</a:t>
            </a:r>
          </a:p>
        </p:txBody>
      </p:sp>
      <p:cxnSp>
        <p:nvCxnSpPr>
          <p:cNvPr id="15" name="Straight Arrow Connector 14"/>
          <p:cNvCxnSpPr>
            <a:endCxn id="25610" idx="2"/>
          </p:cNvCxnSpPr>
          <p:nvPr/>
        </p:nvCxnSpPr>
        <p:spPr>
          <a:xfrm flipH="1" flipV="1">
            <a:off x="2184400" y="4075332"/>
            <a:ext cx="2286000" cy="166030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0" name="TextBox 15"/>
          <p:cNvSpPr txBox="1">
            <a:spLocks noChangeArrowheads="1"/>
          </p:cNvSpPr>
          <p:nvPr/>
        </p:nvSpPr>
        <p:spPr bwMode="auto">
          <a:xfrm>
            <a:off x="609600" y="3429001"/>
            <a:ext cx="314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Relaxation (parasympathetic ANS)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828800" y="2362200"/>
            <a:ext cx="1930400" cy="10668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2" name="TextBox 20"/>
          <p:cNvSpPr txBox="1">
            <a:spLocks noChangeArrowheads="1"/>
          </p:cNvSpPr>
          <p:nvPr/>
        </p:nvSpPr>
        <p:spPr bwMode="auto">
          <a:xfrm>
            <a:off x="406400" y="6553201"/>
            <a:ext cx="2235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Beverly James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9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mtClean="0"/>
              <a:t>Unhealthy Attachment Sequence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en-US" sz="2000" smtClean="0"/>
              <a:t>Physical or psychological need</a:t>
            </a:r>
          </a:p>
        </p:txBody>
      </p:sp>
      <p:sp>
        <p:nvSpPr>
          <p:cNvPr id="4" name="Rectangle 3"/>
          <p:cNvSpPr/>
          <p:nvPr/>
        </p:nvSpPr>
        <p:spPr>
          <a:xfrm>
            <a:off x="4165600" y="3048000"/>
            <a:ext cx="3657600" cy="1981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Shame, mistrust, </a:t>
            </a:r>
            <a:r>
              <a:rPr lang="en-US" dirty="0" err="1"/>
              <a:t>disregulation</a:t>
            </a:r>
            <a:r>
              <a:rPr lang="en-US" dirty="0"/>
              <a:t>, disturbed mental blueprint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31200" y="2174876"/>
            <a:ext cx="1219200" cy="130651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8534400" y="3657601"/>
            <a:ext cx="254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State of high arousal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534400" y="4419600"/>
            <a:ext cx="1320800" cy="1295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6" name="TextBox 11"/>
          <p:cNvSpPr txBox="1">
            <a:spLocks noChangeArrowheads="1"/>
          </p:cNvSpPr>
          <p:nvPr/>
        </p:nvSpPr>
        <p:spPr bwMode="auto">
          <a:xfrm>
            <a:off x="3759200" y="5410201"/>
            <a:ext cx="457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Needs are disregarded/attunement disrupted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133600" y="4191000"/>
            <a:ext cx="1625600" cy="1524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8" name="TextBox 14"/>
          <p:cNvSpPr txBox="1">
            <a:spLocks noChangeArrowheads="1"/>
          </p:cNvSpPr>
          <p:nvPr/>
        </p:nvSpPr>
        <p:spPr bwMode="auto">
          <a:xfrm>
            <a:off x="304800" y="3440113"/>
            <a:ext cx="3251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itchFamily="34" charset="0"/>
              </a:rPr>
              <a:t>Anxiety, rage, numbing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930400" y="1981201"/>
            <a:ext cx="1828800" cy="115411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0" name="TextBox 18"/>
          <p:cNvSpPr txBox="1">
            <a:spLocks noChangeArrowheads="1"/>
          </p:cNvSpPr>
          <p:nvPr/>
        </p:nvSpPr>
        <p:spPr bwMode="auto">
          <a:xfrm>
            <a:off x="304800" y="6334126"/>
            <a:ext cx="1828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itchFamily="34" charset="0"/>
              </a:rPr>
              <a:t>Beverly James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4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54051" y="76200"/>
            <a:ext cx="103632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accent6"/>
                </a:solidFill>
              </a:rPr>
              <a:t>What pushes your buttons?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03200" y="4038600"/>
            <a:ext cx="11582400" cy="1557338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lnSpc>
                <a:spcPct val="70000"/>
              </a:lnSpc>
              <a:buFont typeface="Wingdings" pitchFamily="-102" charset="2"/>
              <a:buNone/>
            </a:pPr>
            <a:r>
              <a:rPr lang="en-US" altLang="en-US" smtClean="0"/>
              <a:t>Out of proportion reactions </a:t>
            </a:r>
          </a:p>
          <a:p>
            <a:pPr marL="0" indent="0" algn="ctr" eaLnBrk="1" hangingPunct="1">
              <a:lnSpc>
                <a:spcPct val="70000"/>
              </a:lnSpc>
              <a:buFont typeface="Wingdings" pitchFamily="-102" charset="2"/>
              <a:buNone/>
            </a:pPr>
            <a:endParaRPr lang="en-US" altLang="en-US" smtClean="0"/>
          </a:p>
          <a:p>
            <a:pPr marL="0" indent="0" algn="ctr" eaLnBrk="1" hangingPunct="1">
              <a:lnSpc>
                <a:spcPct val="70000"/>
              </a:lnSpc>
              <a:buFont typeface="Wingdings" pitchFamily="-102" charset="2"/>
              <a:buNone/>
            </a:pPr>
            <a:endParaRPr lang="en-US" altLang="en-US" smtClean="0"/>
          </a:p>
          <a:p>
            <a:pPr marL="0" indent="0" algn="ctr" eaLnBrk="1" hangingPunct="1">
              <a:lnSpc>
                <a:spcPct val="70000"/>
              </a:lnSpc>
              <a:buFont typeface="Wingdings" pitchFamily="-102" charset="2"/>
              <a:buNone/>
            </a:pPr>
            <a:r>
              <a:rPr lang="en-US" altLang="en-US" smtClean="0"/>
              <a:t>Confusion between </a:t>
            </a:r>
          </a:p>
          <a:p>
            <a:pPr marL="0" indent="0" algn="ctr" eaLnBrk="1" hangingPunct="1">
              <a:lnSpc>
                <a:spcPct val="70000"/>
              </a:lnSpc>
              <a:buFont typeface="Wingdings" pitchFamily="-102" charset="2"/>
              <a:buNone/>
            </a:pPr>
            <a:r>
              <a:rPr lang="en-US" altLang="en-US" smtClean="0"/>
              <a:t>“there and then” and “here and now”</a:t>
            </a:r>
          </a:p>
        </p:txBody>
      </p:sp>
      <p:sp>
        <p:nvSpPr>
          <p:cNvPr id="92165" name="Down Arrow 1"/>
          <p:cNvSpPr>
            <a:spLocks noChangeArrowheads="1"/>
          </p:cNvSpPr>
          <p:nvPr/>
        </p:nvSpPr>
        <p:spPr bwMode="auto">
          <a:xfrm>
            <a:off x="5645151" y="4313238"/>
            <a:ext cx="800100" cy="584200"/>
          </a:xfrm>
          <a:prstGeom prst="downArrow">
            <a:avLst>
              <a:gd name="adj1" fmla="val 50000"/>
              <a:gd name="adj2" fmla="val 49985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2" charset="0"/>
                <a:ea typeface="ＭＳ Ｐゴシック" pitchFamily="-102" charset="-128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377" y="1251857"/>
            <a:ext cx="5483644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7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9216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bonding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Touch</a:t>
            </a:r>
          </a:p>
          <a:p>
            <a:r>
              <a:rPr lang="en-US" dirty="0" smtClean="0"/>
              <a:t>Rocking</a:t>
            </a:r>
          </a:p>
          <a:p>
            <a:r>
              <a:rPr lang="en-US" dirty="0" smtClean="0"/>
              <a:t>Hugging</a:t>
            </a:r>
          </a:p>
          <a:p>
            <a:r>
              <a:rPr lang="en-US" dirty="0" smtClean="0"/>
              <a:t>Kissing</a:t>
            </a:r>
          </a:p>
          <a:p>
            <a:r>
              <a:rPr lang="en-US" dirty="0" smtClean="0"/>
              <a:t>Gazing</a:t>
            </a:r>
          </a:p>
          <a:p>
            <a:r>
              <a:rPr lang="en-US" dirty="0" smtClean="0"/>
              <a:t>Singing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Physical</a:t>
            </a:r>
          </a:p>
          <a:p>
            <a:r>
              <a:rPr lang="en-US" dirty="0" smtClean="0"/>
              <a:t>Vestibular</a:t>
            </a:r>
          </a:p>
          <a:p>
            <a:r>
              <a:rPr lang="en-US" dirty="0" smtClean="0"/>
              <a:t>Sensory</a:t>
            </a:r>
          </a:p>
          <a:p>
            <a:r>
              <a:rPr lang="en-US" dirty="0" smtClean="0"/>
              <a:t>Proxemics</a:t>
            </a:r>
          </a:p>
          <a:p>
            <a:r>
              <a:rPr lang="en-US" dirty="0" smtClean="0"/>
              <a:t>Visual</a:t>
            </a:r>
          </a:p>
          <a:p>
            <a:r>
              <a:rPr lang="en-US" dirty="0" smtClean="0"/>
              <a:t>Auditory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9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Affect Management	</a:t>
            </a:r>
          </a:p>
        </p:txBody>
      </p:sp>
      <p:sp>
        <p:nvSpPr>
          <p:cNvPr id="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en-US" altLang="en-US" dirty="0" smtClean="0"/>
              <a:t>When caregivers modulate their own affect and emotional responses, they can create an emotionally safe environment in which children can learn</a:t>
            </a:r>
          </a:p>
          <a:p>
            <a:pPr marL="0" indent="0" algn="ctr" eaLnBrk="1" hangingPunct="1">
              <a:buFont typeface="Wingdings" pitchFamily="2" charset="2"/>
              <a:buNone/>
            </a:pPr>
            <a:endParaRPr lang="en-US" altLang="en-US" dirty="0" smtClean="0"/>
          </a:p>
          <a:p>
            <a:pPr marL="0" indent="0" algn="ctr" eaLnBrk="1" hangingPunct="1">
              <a:buFont typeface="Wingdings" pitchFamily="2" charset="2"/>
              <a:buNone/>
            </a:pPr>
            <a:endParaRPr lang="en-US" altLang="en-US" dirty="0" smtClean="0"/>
          </a:p>
        </p:txBody>
      </p:sp>
      <p:sp>
        <p:nvSpPr>
          <p:cNvPr id="26628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chemeClr val="tx2"/>
                </a:solidFill>
                <a:latin typeface="Arial" pitchFamily="34" charset="0"/>
              </a:rPr>
              <a:t>all rights reserved, NFI 2018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3581400"/>
            <a:ext cx="5181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2641600" y="4724400"/>
            <a:ext cx="72136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Validation</a:t>
            </a:r>
          </a:p>
          <a:p>
            <a:pPr algn="ctr"/>
            <a:r>
              <a:rPr lang="en-US" sz="3200" dirty="0" smtClean="0"/>
              <a:t>Vitality matching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00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838201"/>
            <a:ext cx="10972800" cy="5287963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en-US" altLang="en-US" sz="4000" u="sng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ATTUNEMENT</a:t>
            </a:r>
          </a:p>
          <a:p>
            <a:pPr eaLnBrk="1" hangingPunct="1">
              <a:buFont typeface="Wingdings 2" pitchFamily="18" charset="2"/>
              <a:buNone/>
            </a:pPr>
            <a:endParaRPr lang="en-US" altLang="en-US" sz="2800" u="sng" dirty="0" smtClean="0">
              <a:solidFill>
                <a:schemeClr val="accent1"/>
              </a:solidFill>
              <a:latin typeface="Cambria" panose="02040503050406030204" pitchFamily="18" charset="0"/>
            </a:endParaRPr>
          </a:p>
          <a:p>
            <a:pPr lvl="1" eaLnBrk="1" hangingPunct="1">
              <a:buFont typeface="Wingdings" pitchFamily="2" charset="2"/>
              <a:buNone/>
            </a:pPr>
            <a:endParaRPr lang="en-US" altLang="en-US" dirty="0" smtClean="0">
              <a:latin typeface="Cambria" panose="020405030504060302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dirty="0" smtClean="0"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57" y="2171699"/>
            <a:ext cx="6981372" cy="277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19200" y="6172200"/>
            <a:ext cx="9448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>
              <a:defRPr/>
            </a:pPr>
            <a:r>
              <a:rPr lang="en-US" u="sng" dirty="0">
                <a:hlinkClick r:id="rId4"/>
              </a:rPr>
              <a:t>https://www.youtube.com/watch?v=oa6znlKBFAg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64229" y="2002971"/>
            <a:ext cx="7649028" cy="3222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2"/>
                </a:solidFill>
                <a:latin typeface="Cambria" panose="02040503050406030204" pitchFamily="18" charset="0"/>
              </a:rPr>
              <a:t>Reading and responding to the cues of another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2"/>
                </a:solidFill>
                <a:latin typeface="Cambria" panose="02040503050406030204" pitchFamily="18" charset="0"/>
              </a:rPr>
              <a:t>Synchronous and interactive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2"/>
                </a:solidFill>
                <a:latin typeface="Cambria" panose="02040503050406030204" pitchFamily="18" charset="0"/>
              </a:rPr>
              <a:t>Helps prevent mismatch between need and provision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2"/>
                </a:solidFill>
                <a:latin typeface="Cambria" panose="02040503050406030204" pitchFamily="18" charset="0"/>
              </a:rPr>
              <a:t>Reading the non-verbal, social-emotional “language” of another</a:t>
            </a:r>
          </a:p>
        </p:txBody>
      </p:sp>
    </p:spTree>
    <p:extLst>
      <p:ext uri="{BB962C8B-B14F-4D97-AF65-F5344CB8AC3E}">
        <p14:creationId xmlns:p14="http://schemas.microsoft.com/office/powerpoint/2010/main" val="1363150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Consistency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/>
              <a:t>Every Day</a:t>
            </a:r>
          </a:p>
          <a:p>
            <a:pPr eaLnBrk="1" hangingPunct="1"/>
            <a:r>
              <a:rPr lang="en-US" altLang="en-US" sz="4800" smtClean="0"/>
              <a:t>Every Grade</a:t>
            </a:r>
          </a:p>
          <a:p>
            <a:pPr eaLnBrk="1" hangingPunct="1"/>
            <a:r>
              <a:rPr lang="en-US" altLang="en-US" sz="4800" smtClean="0"/>
              <a:t>Every Body</a:t>
            </a:r>
          </a:p>
          <a:p>
            <a:pPr eaLnBrk="1" hangingPunct="1"/>
            <a:r>
              <a:rPr lang="en-US" altLang="en-US" sz="4800" smtClean="0"/>
              <a:t>Every Environment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5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PACE:  Curiosity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5" name="Content Placeholder 4" descr="Image result for images of children being curiou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600200"/>
            <a:ext cx="10871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20800" y="190500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Promotes adult child attunement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828801" y="2760687"/>
            <a:ext cx="3841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Decreases defensiveness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660" y="4114801"/>
            <a:ext cx="1117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Promotes understanding and reduces negative judgement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0802" y="5257800"/>
            <a:ext cx="934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Helps inhibit caregiver’s first reaction to a child</a:t>
            </a:r>
            <a:endParaRPr lang="en-US" sz="2800" dirty="0"/>
          </a:p>
        </p:txBody>
      </p:sp>
      <p:sp>
        <p:nvSpPr>
          <p:cNvPr id="3" name="Flowchart: Punched Tape 2"/>
          <p:cNvSpPr/>
          <p:nvPr/>
        </p:nvSpPr>
        <p:spPr>
          <a:xfrm>
            <a:off x="1320800" y="3325786"/>
            <a:ext cx="8331200" cy="804672"/>
          </a:xfrm>
          <a:prstGeom prst="flowChartPunchedTap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Get curious, not furious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PACE: Empathy</a:t>
            </a:r>
            <a:endParaRPr lang="en-US" sz="48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11277600" cy="50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sz="24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mpathy is awesome:  it fuels connection to both the giver and receiver</a:t>
            </a:r>
          </a:p>
          <a:p>
            <a:pPr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helps establish and maintain an “in synch” feeling between child and caregiver</a:t>
            </a:r>
          </a:p>
          <a:p>
            <a:pPr>
              <a:buNone/>
            </a:pP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authenticates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the child’s experience, facilitates a more relaxed mental state</a:t>
            </a:r>
          </a:p>
          <a:p>
            <a:pPr>
              <a:buNone/>
            </a:pP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	is an emotion-based process, visceral and extremely impactful to the body and mind	</a:t>
            </a: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5" name="Oval 4"/>
          <p:cNvSpPr/>
          <p:nvPr/>
        </p:nvSpPr>
        <p:spPr>
          <a:xfrm rot="19991277">
            <a:off x="711200" y="2209800"/>
            <a:ext cx="10464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r>
              <a:rPr lang="en-US" u="sng" dirty="0">
                <a:hlinkClick r:id="rId3"/>
              </a:rPr>
              <a:t>https://www.youtube.com/watch?v=1Evwgu369Jw</a:t>
            </a:r>
            <a:endParaRPr lang="en-US" u="sng" dirty="0"/>
          </a:p>
          <a:p>
            <a:pPr marL="114300" indent="0">
              <a:buNone/>
            </a:pP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0887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mtClean="0"/>
              <a:t>Key Concept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3276601"/>
            <a:ext cx="95504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12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Power of Relationship</a:t>
            </a:r>
            <a:endParaRPr lang="en-US" dirty="0"/>
          </a:p>
        </p:txBody>
      </p:sp>
      <p:pic>
        <p:nvPicPr>
          <p:cNvPr id="1026" name="Picture 2" descr="C:\Users\kymasam\Desktop\resilience balance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5011" y="2491391"/>
            <a:ext cx="9881979" cy="274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1200" y="5631221"/>
            <a:ext cx="1066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B050"/>
                </a:solidFill>
              </a:rPr>
              <a:t>Instill confidence that through enriched connections and persistence they have the power to impact each others lives in a meaningful way.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45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Strategies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1176000" cy="502920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Adult Affect Regulation &amp; Adult Restraint</a:t>
            </a:r>
          </a:p>
          <a:p>
            <a:pPr marL="914400" lvl="1" indent="-514350">
              <a:buFont typeface="Wingdings" pitchFamily="2" charset="2"/>
              <a:buChar char="q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Ability to ‘feel and deal” (Fosha) </a:t>
            </a:r>
          </a:p>
          <a:p>
            <a:pPr marL="914400" lvl="1" indent="-514350">
              <a:buFont typeface="Wingdings" pitchFamily="2" charset="2"/>
              <a:buChar char="q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“Serve and return”</a:t>
            </a:r>
          </a:p>
          <a:p>
            <a:pPr marL="914400" lvl="1" indent="-514350">
              <a:buFont typeface="Wingdings" pitchFamily="2" charset="2"/>
              <a:buChar char="q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Your family is in the room with you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“One good relationship away”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Minimize Reenactment  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Connect-Rupture-Repair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Empathy and Validation</a:t>
            </a:r>
          </a:p>
          <a:p>
            <a:pPr marL="514350" indent="-514350">
              <a:buAutoNum type="arabicPeriod"/>
            </a:pP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Coregulation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AutoNum type="arabicPeriod"/>
            </a:pPr>
            <a:endParaRPr lang="en-US" dirty="0" smtClean="0">
              <a:latin typeface="Comic Sans MS" pitchFamily="66" charset="0"/>
            </a:endParaRP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6172201"/>
            <a:ext cx="7846483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3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u="sng" smtClean="0"/>
              <a:t>Interventions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11582400" cy="7127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200" dirty="0" smtClean="0">
                <a:solidFill>
                  <a:schemeClr val="accent6"/>
                </a:solidFill>
              </a:rPr>
              <a:t>How Stress Affects Our Job Performance:</a:t>
            </a:r>
            <a:br>
              <a:rPr lang="en-US" altLang="en-US" sz="3200" dirty="0" smtClean="0">
                <a:solidFill>
                  <a:schemeClr val="accent6"/>
                </a:solidFill>
              </a:rPr>
            </a:br>
            <a:r>
              <a:rPr lang="en-US" altLang="en-US" sz="3200" dirty="0" smtClean="0">
                <a:solidFill>
                  <a:schemeClr val="accent6"/>
                </a:solidFill>
              </a:rPr>
              <a:t>The Yerkes-Dodson Law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7"/>
          <a:stretch>
            <a:fillRect/>
          </a:stretch>
        </p:blipFill>
        <p:spPr>
          <a:xfrm>
            <a:off x="1727201" y="1278924"/>
            <a:ext cx="8534399" cy="5121876"/>
          </a:xfrm>
          <a:solidFill>
            <a:schemeClr val="bg1"/>
          </a:solidFill>
          <a:ln w="28575">
            <a:solidFill>
              <a:schemeClr val="tx1"/>
            </a:solidFill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462116" y="176981"/>
          <a:ext cx="11149781" cy="6015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3072" y="6333772"/>
            <a:ext cx="495301" cy="496031"/>
            <a:chOff x="152400" y="6205955"/>
            <a:chExt cx="495301" cy="496031"/>
          </a:xfrm>
        </p:grpSpPr>
        <p:pic>
          <p:nvPicPr>
            <p:cNvPr id="10" name="Picture 2" descr="35[1]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372" y="3268111"/>
            <a:ext cx="10905201" cy="2860358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numCol="2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Relational deposits/Relational endurance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Create congruence between internal experience and external world response</a:t>
            </a:r>
          </a:p>
          <a:p>
            <a:pPr marL="800100" lvl="1" indent="-342900">
              <a:buFont typeface="Times New Roman" panose="02020603050405020304" pitchFamily="18" charset="0"/>
              <a:buChar char="►"/>
            </a:pPr>
            <a:r>
              <a:rPr lang="en-US" dirty="0" smtClean="0"/>
              <a:t>Validation not reassurance (enter the darkness)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Its not the rupture, it’s the repair—expect the rupture, work the repair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 Avoid ensnarement in reenactment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Refine your language: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 smtClean="0"/>
              <a:t>Connection seeking not attention seeking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 smtClean="0"/>
              <a:t>Repair seeking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dirty="0" smtClean="0"/>
              <a:t>Validation seeking not manipulation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PACE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Build architecture of healthy interactions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Maintain awareness about the impact on relationships within workforce (contagion)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8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Targeting the Tiers, PB</a:t>
            </a:r>
            <a:r>
              <a:rPr lang="en-US" dirty="0" smtClean="0"/>
              <a:t>I</a:t>
            </a:r>
            <a:r>
              <a:rPr dirty="0" smtClean="0"/>
              <a:t>S approaches</a:t>
            </a:r>
            <a:endParaRPr dirty="0"/>
          </a:p>
        </p:txBody>
      </p:sp>
      <p:pic>
        <p:nvPicPr>
          <p:cNvPr id="47107" name="Picture 2" descr="Triangle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981200"/>
            <a:ext cx="5486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812800" y="2971800"/>
            <a:ext cx="19727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itchFamily="34" charset="0"/>
              </a:rPr>
              <a:t>Intensive</a:t>
            </a:r>
          </a:p>
        </p:txBody>
      </p:sp>
      <p:sp>
        <p:nvSpPr>
          <p:cNvPr id="5" name="TextBox 30"/>
          <p:cNvSpPr txBox="1">
            <a:spLocks noChangeArrowheads="1"/>
          </p:cNvSpPr>
          <p:nvPr/>
        </p:nvSpPr>
        <p:spPr bwMode="auto">
          <a:xfrm>
            <a:off x="654052" y="4070350"/>
            <a:ext cx="187324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Arial" pitchFamily="34" charset="0"/>
              </a:rPr>
              <a:t>targeted</a:t>
            </a:r>
          </a:p>
        </p:txBody>
      </p:sp>
      <p:sp>
        <p:nvSpPr>
          <p:cNvPr id="6" name="TextBox 39"/>
          <p:cNvSpPr txBox="1">
            <a:spLocks noChangeArrowheads="1"/>
          </p:cNvSpPr>
          <p:nvPr/>
        </p:nvSpPr>
        <p:spPr bwMode="auto">
          <a:xfrm>
            <a:off x="654052" y="5348289"/>
            <a:ext cx="187324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  <a:latin typeface="Arial" pitchFamily="34" charset="0"/>
              </a:rPr>
              <a:t>universal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9245600" y="2757488"/>
            <a:ext cx="2946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itchFamily="34" charset="0"/>
              </a:rPr>
              <a:t>Brain stem/diencephalon</a:t>
            </a: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9499600" y="3884614"/>
            <a:ext cx="2438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Arial" pitchFamily="34" charset="0"/>
              </a:rPr>
              <a:t>limbic</a:t>
            </a: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9550400" y="5410200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  <a:latin typeface="Arial" pitchFamily="34" charset="0"/>
              </a:rPr>
              <a:t>cortex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67517" y="3170238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60084" y="4310063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451100" y="5248275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211484" y="3148014"/>
            <a:ext cx="1625600" cy="158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416800" y="5624514"/>
            <a:ext cx="203200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8128000" y="4071938"/>
            <a:ext cx="1422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715617" y="1570386"/>
          <a:ext cx="10654747" cy="44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Left-Right Arrow 4"/>
          <p:cNvSpPr/>
          <p:nvPr/>
        </p:nvSpPr>
        <p:spPr>
          <a:xfrm>
            <a:off x="1311967" y="5083710"/>
            <a:ext cx="9206094" cy="685800"/>
          </a:xfrm>
          <a:prstGeom prst="leftRightArrow">
            <a:avLst/>
          </a:prstGeom>
          <a:solidFill>
            <a:schemeClr val="tx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UN-REGULATED STRESS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57399" y="0"/>
            <a:ext cx="9902371" cy="133985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68580" tIns="34290" rIns="68580" bIns="3429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endParaRPr lang="en-US" sz="2400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T</a:t>
            </a:r>
          </a:p>
          <a:p>
            <a:pPr>
              <a:lnSpc>
                <a:spcPct val="150000"/>
              </a:lnSpc>
            </a:pPr>
            <a:endParaRPr lang="en-US" sz="2400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4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400" b="1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4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sz="2000" b="1" i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Trauma is a sudden, unpredictable, physiological experience that overwhelms a person’s ability to cope.</a:t>
            </a:r>
            <a:r>
              <a:rPr lang="en-US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It</a:t>
            </a:r>
            <a:r>
              <a:rPr lang="en-US" altLang="en-US" sz="20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is not just an event itself, but rather a response to a stressful experience in which a person’s ability to cope is dramatically undermined.</a:t>
            </a:r>
          </a:p>
          <a:p>
            <a:endParaRPr lang="en-US" sz="20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1302027" y="5058764"/>
            <a:ext cx="9215274" cy="685800"/>
          </a:xfrm>
          <a:prstGeom prst="leftRightArrow">
            <a:avLst/>
          </a:prstGeom>
          <a:solidFill>
            <a:schemeClr val="tx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Domains of Impact/Developmental Injuries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3072" y="6333772"/>
            <a:ext cx="495301" cy="496031"/>
            <a:chOff x="152400" y="6205955"/>
            <a:chExt cx="495301" cy="496031"/>
          </a:xfrm>
        </p:grpSpPr>
        <p:pic>
          <p:nvPicPr>
            <p:cNvPr id="10" name="Picture 2" descr="35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79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CFD0F4-6A9F-452C-8BA2-632EA9F52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>
                                            <p:graphicEl>
                                              <a:dgm id="{B6CFD0F4-6A9F-452C-8BA2-632EA9F525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F04951-6DEC-4AB6-961D-607E56A85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4">
                                            <p:graphicEl>
                                              <a:dgm id="{B8F04951-6DEC-4AB6-961D-607E56A855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4C8B6E-8715-4CD2-8E50-4EF8B5CA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4">
                                            <p:graphicEl>
                                              <a:dgm id="{CC4C8B6E-8715-4CD2-8E50-4EF8B5CAA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852AFF-75A2-44FE-ABB2-2AB2CBB8C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4">
                                            <p:graphicEl>
                                              <a:dgm id="{F5852AFF-75A2-44FE-ABB2-2AB2CBB8C8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CB74ED-191D-4EDE-BD98-454F7916C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4">
                                            <p:graphicEl>
                                              <a:dgm id="{91CB74ED-191D-4EDE-BD98-454F7916CE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6DE257-584E-42AD-B0E3-0C6FD1348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4">
                                            <p:graphicEl>
                                              <a:dgm id="{C76DE257-584E-42AD-B0E3-0C6FD1348D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DD0A30-E144-4349-9C9B-74F4E466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4">
                                            <p:graphicEl>
                                              <a:dgm id="{69DD0A30-E144-4349-9C9B-74F4E46654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27D62E-1DFB-4B62-8A0C-A82657492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4">
                                            <p:graphicEl>
                                              <a:dgm id="{3227D62E-1DFB-4B62-8A0C-A82657492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3810D7-6057-472D-892E-5F9DC3E00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">
                                            <p:graphicEl>
                                              <a:dgm id="{963810D7-6057-472D-892E-5F9DC3E00D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E6A0CD-6557-464D-AA89-B117664829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4">
                                            <p:graphicEl>
                                              <a:dgm id="{A7E6A0CD-6557-464D-AA89-B117664829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2CC0AA-12E3-4515-B945-F645C823B5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4">
                                            <p:graphicEl>
                                              <a:dgm id="{752CC0AA-12E3-4515-B945-F645C823B5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ACBCD6-E0AB-4481-BDCD-6A69E449ED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4">
                                            <p:graphicEl>
                                              <a:dgm id="{23ACBCD6-E0AB-4481-BDCD-6A69E449ED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8AE2A8-D62C-4D7A-AF53-9BE2D0F3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4">
                                            <p:graphicEl>
                                              <a:dgm id="{468AE2A8-D62C-4D7A-AF53-9BE2D0F31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E044FB-C4EC-4243-8CB4-D1AE67E73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4">
                                            <p:graphicEl>
                                              <a:dgm id="{58E044FB-C4EC-4243-8CB4-D1AE67E736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9FD75B-1509-49DB-A8CA-530767E55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4">
                                            <p:graphicEl>
                                              <a:dgm id="{5E9FD75B-1509-49DB-A8CA-530767E55E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715617" y="363794"/>
          <a:ext cx="10654747" cy="5616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3072" y="6333772"/>
            <a:ext cx="495301" cy="496031"/>
            <a:chOff x="152400" y="6205955"/>
            <a:chExt cx="495301" cy="496031"/>
          </a:xfrm>
        </p:grpSpPr>
        <p:pic>
          <p:nvPicPr>
            <p:cNvPr id="10" name="Picture 2" descr="35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3670" y="3511721"/>
            <a:ext cx="10177669" cy="2247424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Difficulty knowing and identifying physiological states 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Incongruence between internal physiological states and external expression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Poor affect identification and affect expression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Over-dependence on behavior to reveal internal  affect states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Difficulty expressing needs in socially acceptable ways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Emotions have proven to be very dangerous for child; they often reenact this with others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Sleep and eating disruptions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57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smtClean="0"/>
              <a:t>Normative Danger Responses</a:t>
            </a:r>
            <a:br>
              <a:rPr sz="4000" smtClean="0"/>
            </a:br>
            <a:r>
              <a:rPr sz="4000" smtClean="0"/>
              <a:t>Autonomic Nervous Response System	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Fight</a:t>
            </a:r>
          </a:p>
          <a:p>
            <a:pPr eaLnBrk="1" hangingPunct="1"/>
            <a:r>
              <a:rPr lang="en-US" altLang="en-US" sz="3600" smtClean="0"/>
              <a:t>Flight</a:t>
            </a:r>
          </a:p>
          <a:p>
            <a:pPr eaLnBrk="1" hangingPunct="1"/>
            <a:r>
              <a:rPr lang="en-US" altLang="en-US" sz="3600" smtClean="0"/>
              <a:t>Freeze</a:t>
            </a:r>
          </a:p>
          <a:p>
            <a:pPr eaLnBrk="1" hangingPunct="1"/>
            <a:r>
              <a:rPr lang="en-US" altLang="en-US" sz="3600" smtClean="0"/>
              <a:t>Flock</a:t>
            </a:r>
          </a:p>
          <a:p>
            <a:pPr algn="r" eaLnBrk="1" hangingPunct="1">
              <a:buFont typeface="Wingdings" pitchFamily="2" charset="2"/>
              <a:buNone/>
            </a:pPr>
            <a:endParaRPr lang="en-US" altLang="en-US" sz="3600" smtClean="0"/>
          </a:p>
        </p:txBody>
      </p:sp>
      <p:sp>
        <p:nvSpPr>
          <p:cNvPr id="34820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 sz="280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81927" name="Picture 7" descr="bengal-tiger-natgeo_wallpap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981200"/>
            <a:ext cx="538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185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8"/>
          <p:cNvGrpSpPr>
            <a:grpSpLocks/>
          </p:cNvGrpSpPr>
          <p:nvPr/>
        </p:nvGrpSpPr>
        <p:grpSpPr bwMode="auto">
          <a:xfrm>
            <a:off x="914400" y="649288"/>
            <a:ext cx="9220200" cy="5403850"/>
            <a:chOff x="769938" y="609600"/>
            <a:chExt cx="4504475" cy="5284788"/>
          </a:xfrm>
        </p:grpSpPr>
        <p:sp>
          <p:nvSpPr>
            <p:cNvPr id="35849" name="Freeform 4"/>
            <p:cNvSpPr>
              <a:spLocks/>
            </p:cNvSpPr>
            <p:nvPr/>
          </p:nvSpPr>
          <p:spPr bwMode="auto">
            <a:xfrm>
              <a:off x="769938" y="609600"/>
              <a:ext cx="4504475" cy="1169988"/>
            </a:xfrm>
            <a:custGeom>
              <a:avLst/>
              <a:gdLst>
                <a:gd name="T0" fmla="*/ 2147483647 w 3237"/>
                <a:gd name="T1" fmla="*/ 2147483647 h 737"/>
                <a:gd name="T2" fmla="*/ 2147483647 w 3237"/>
                <a:gd name="T3" fmla="*/ 2147483647 h 737"/>
                <a:gd name="T4" fmla="*/ 0 w 3237"/>
                <a:gd name="T5" fmla="*/ 0 h 737"/>
                <a:gd name="T6" fmla="*/ 2147483647 w 3237"/>
                <a:gd name="T7" fmla="*/ 0 h 737"/>
                <a:gd name="T8" fmla="*/ 2147483647 w 3237"/>
                <a:gd name="T9" fmla="*/ 2147483647 h 7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37"/>
                <a:gd name="T16" fmla="*/ 0 h 737"/>
                <a:gd name="T17" fmla="*/ 3237 w 3237"/>
                <a:gd name="T18" fmla="*/ 737 h 7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37" h="737">
                  <a:moveTo>
                    <a:pt x="2951" y="736"/>
                  </a:moveTo>
                  <a:lnTo>
                    <a:pt x="299" y="736"/>
                  </a:lnTo>
                  <a:lnTo>
                    <a:pt x="0" y="0"/>
                  </a:lnTo>
                  <a:lnTo>
                    <a:pt x="3236" y="0"/>
                  </a:lnTo>
                  <a:lnTo>
                    <a:pt x="2951" y="736"/>
                  </a:lnTo>
                </a:path>
              </a:pathLst>
            </a:custGeom>
            <a:solidFill>
              <a:schemeClr val="accent1">
                <a:alpha val="29019"/>
              </a:schemeClr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0" name="Freeform 7"/>
            <p:cNvSpPr>
              <a:spLocks/>
            </p:cNvSpPr>
            <p:nvPr/>
          </p:nvSpPr>
          <p:spPr bwMode="auto">
            <a:xfrm>
              <a:off x="1250950" y="1981200"/>
              <a:ext cx="3573017" cy="1198563"/>
            </a:xfrm>
            <a:custGeom>
              <a:avLst/>
              <a:gdLst>
                <a:gd name="T0" fmla="*/ 2147483647 w 2556"/>
                <a:gd name="T1" fmla="*/ 0 h 755"/>
                <a:gd name="T2" fmla="*/ 0 w 2556"/>
                <a:gd name="T3" fmla="*/ 0 h 755"/>
                <a:gd name="T4" fmla="*/ 2147483647 w 2556"/>
                <a:gd name="T5" fmla="*/ 2147483647 h 755"/>
                <a:gd name="T6" fmla="*/ 2147483647 w 2556"/>
                <a:gd name="T7" fmla="*/ 2147483647 h 755"/>
                <a:gd name="T8" fmla="*/ 2147483647 w 2556"/>
                <a:gd name="T9" fmla="*/ 0 h 7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56"/>
                <a:gd name="T16" fmla="*/ 0 h 755"/>
                <a:gd name="T17" fmla="*/ 2556 w 2556"/>
                <a:gd name="T18" fmla="*/ 755 h 7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56" h="755">
                  <a:moveTo>
                    <a:pt x="2555" y="0"/>
                  </a:moveTo>
                  <a:lnTo>
                    <a:pt x="0" y="0"/>
                  </a:lnTo>
                  <a:lnTo>
                    <a:pt x="283" y="754"/>
                  </a:lnTo>
                  <a:lnTo>
                    <a:pt x="2274" y="754"/>
                  </a:lnTo>
                  <a:lnTo>
                    <a:pt x="2555" y="0"/>
                  </a:lnTo>
                </a:path>
              </a:pathLst>
            </a:custGeom>
            <a:solidFill>
              <a:schemeClr val="accent1">
                <a:alpha val="29019"/>
              </a:schemeClr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1" name="Freeform 10"/>
            <p:cNvSpPr>
              <a:spLocks/>
            </p:cNvSpPr>
            <p:nvPr/>
          </p:nvSpPr>
          <p:spPr bwMode="auto">
            <a:xfrm>
              <a:off x="1676400" y="3352800"/>
              <a:ext cx="2686050" cy="1166813"/>
            </a:xfrm>
            <a:custGeom>
              <a:avLst/>
              <a:gdLst>
                <a:gd name="T0" fmla="*/ 2147483647 w 1903"/>
                <a:gd name="T1" fmla="*/ 0 h 735"/>
                <a:gd name="T2" fmla="*/ 0 w 1903"/>
                <a:gd name="T3" fmla="*/ 0 h 735"/>
                <a:gd name="T4" fmla="*/ 2147483647 w 1903"/>
                <a:gd name="T5" fmla="*/ 2147483647 h 735"/>
                <a:gd name="T6" fmla="*/ 2147483647 w 1903"/>
                <a:gd name="T7" fmla="*/ 2147483647 h 735"/>
                <a:gd name="T8" fmla="*/ 2147483647 w 1903"/>
                <a:gd name="T9" fmla="*/ 0 h 7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03"/>
                <a:gd name="T16" fmla="*/ 0 h 735"/>
                <a:gd name="T17" fmla="*/ 1903 w 1903"/>
                <a:gd name="T18" fmla="*/ 735 h 7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03" h="735">
                  <a:moveTo>
                    <a:pt x="1902" y="0"/>
                  </a:moveTo>
                  <a:lnTo>
                    <a:pt x="0" y="0"/>
                  </a:lnTo>
                  <a:lnTo>
                    <a:pt x="287" y="734"/>
                  </a:lnTo>
                  <a:lnTo>
                    <a:pt x="1619" y="734"/>
                  </a:lnTo>
                  <a:lnTo>
                    <a:pt x="1902" y="0"/>
                  </a:lnTo>
                </a:path>
              </a:pathLst>
            </a:custGeom>
            <a:solidFill>
              <a:schemeClr val="accent1">
                <a:alpha val="29019"/>
              </a:schemeClr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52" name="Freeform 13"/>
            <p:cNvSpPr>
              <a:spLocks/>
            </p:cNvSpPr>
            <p:nvPr/>
          </p:nvSpPr>
          <p:spPr bwMode="auto">
            <a:xfrm>
              <a:off x="2184400" y="4705350"/>
              <a:ext cx="1747838" cy="1189038"/>
            </a:xfrm>
            <a:custGeom>
              <a:avLst/>
              <a:gdLst>
                <a:gd name="T0" fmla="*/ 2147483647 w 1238"/>
                <a:gd name="T1" fmla="*/ 0 h 749"/>
                <a:gd name="T2" fmla="*/ 0 w 1238"/>
                <a:gd name="T3" fmla="*/ 0 h 749"/>
                <a:gd name="T4" fmla="*/ 2147483647 w 1238"/>
                <a:gd name="T5" fmla="*/ 2147483647 h 749"/>
                <a:gd name="T6" fmla="*/ 2147483647 w 1238"/>
                <a:gd name="T7" fmla="*/ 2147483647 h 749"/>
                <a:gd name="T8" fmla="*/ 2147483647 w 1238"/>
                <a:gd name="T9" fmla="*/ 0 h 7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8"/>
                <a:gd name="T16" fmla="*/ 0 h 749"/>
                <a:gd name="T17" fmla="*/ 1238 w 1238"/>
                <a:gd name="T18" fmla="*/ 749 h 7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8" h="749">
                  <a:moveTo>
                    <a:pt x="1237" y="0"/>
                  </a:moveTo>
                  <a:lnTo>
                    <a:pt x="0" y="0"/>
                  </a:lnTo>
                  <a:lnTo>
                    <a:pt x="286" y="748"/>
                  </a:lnTo>
                  <a:lnTo>
                    <a:pt x="949" y="748"/>
                  </a:lnTo>
                  <a:lnTo>
                    <a:pt x="1237" y="0"/>
                  </a:lnTo>
                </a:path>
              </a:pathLst>
            </a:custGeom>
            <a:solidFill>
              <a:schemeClr val="accent1">
                <a:alpha val="29019"/>
              </a:schemeClr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itle 2"/>
          <p:cNvSpPr txBox="1">
            <a:spLocks/>
          </p:cNvSpPr>
          <p:nvPr/>
        </p:nvSpPr>
        <p:spPr>
          <a:xfrm>
            <a:off x="222251" y="4705350"/>
            <a:ext cx="3452283" cy="162083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>
                <a:latin typeface="Avenir Book"/>
                <a:cs typeface="Avenir Book"/>
              </a:rPr>
              <a:t>Sequence of Engagement</a:t>
            </a:r>
            <a:endParaRPr lang="en-US" sz="3200" dirty="0">
              <a:latin typeface="Avenir Book"/>
              <a:cs typeface="Avenir Book"/>
            </a:endParaRPr>
          </a:p>
        </p:txBody>
      </p:sp>
      <p:sp>
        <p:nvSpPr>
          <p:cNvPr id="35844" name="TextBox 13"/>
          <p:cNvSpPr txBox="1">
            <a:spLocks noChangeArrowheads="1"/>
          </p:cNvSpPr>
          <p:nvPr/>
        </p:nvSpPr>
        <p:spPr bwMode="auto">
          <a:xfrm>
            <a:off x="2844800" y="712788"/>
            <a:ext cx="552026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>
                <a:latin typeface="Avenir Book"/>
                <a:ea typeface="Avenir Book"/>
                <a:cs typeface="Avenir Book"/>
              </a:rPr>
              <a:t>Reason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>
              <a:latin typeface="Avenir Book"/>
              <a:ea typeface="Avenir Book"/>
              <a:cs typeface="Avenir Book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latin typeface="Avenir Book"/>
                <a:ea typeface="Avenir Book"/>
                <a:cs typeface="Avenir Book"/>
              </a:rPr>
              <a:t>Relate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000">
              <a:latin typeface="Avenir Book"/>
              <a:ea typeface="Avenir Book"/>
              <a:cs typeface="Avenir Book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latin typeface="Avenir Book"/>
              <a:ea typeface="Avenir Book"/>
              <a:cs typeface="Avenir Book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Avenir Book"/>
              <a:ea typeface="Avenir Book"/>
              <a:cs typeface="Avenir Book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latin typeface="Avenir Book"/>
                <a:ea typeface="Avenir Book"/>
                <a:cs typeface="Avenir Book"/>
              </a:rPr>
              <a:t>Regulate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594351" y="3476626"/>
            <a:ext cx="0" cy="1516063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486401" y="1720850"/>
            <a:ext cx="12700" cy="56515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47" name="Footer Placeholder 3"/>
          <p:cNvSpPr txBox="1">
            <a:spLocks/>
          </p:cNvSpPr>
          <p:nvPr/>
        </p:nvSpPr>
        <p:spPr bwMode="auto">
          <a:xfrm>
            <a:off x="7213600" y="6492876"/>
            <a:ext cx="4978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venir Book"/>
                <a:ea typeface="ＭＳ Ｐゴシック" pitchFamily="34" charset="-128"/>
                <a:cs typeface="Avenir Book"/>
              </a:rPr>
              <a:t>All rights reserved © 2007-2014 Bruce D. Perry</a:t>
            </a:r>
          </a:p>
        </p:txBody>
      </p:sp>
      <p:pic>
        <p:nvPicPr>
          <p:cNvPr id="35848" name="Picture 17" descr="NMT_s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1" y="0"/>
            <a:ext cx="2063751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6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mtClean="0"/>
              <a:t>Recognizing Affect – Emotional Identification</a:t>
            </a:r>
            <a:endParaRPr/>
          </a:p>
        </p:txBody>
      </p:sp>
      <p:pic>
        <p:nvPicPr>
          <p:cNvPr id="36867" name="Picture 2" descr="C:\Users\kassam\Pictures\kym\nihms38481f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352800"/>
            <a:ext cx="9245600" cy="1676400"/>
          </a:xfrm>
          <a:noFill/>
        </p:spPr>
      </p:pic>
      <p:sp>
        <p:nvSpPr>
          <p:cNvPr id="36868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chemeClr val="tx2"/>
                </a:solidFill>
                <a:latin typeface="Arial" pitchFamily="34" charset="0"/>
              </a:rPr>
              <a:t>all rights reserved, NFI 2018</a:t>
            </a:r>
          </a:p>
        </p:txBody>
      </p:sp>
      <p:sp>
        <p:nvSpPr>
          <p:cNvPr id="7" name="Oval 6"/>
          <p:cNvSpPr/>
          <p:nvPr/>
        </p:nvSpPr>
        <p:spPr>
          <a:xfrm>
            <a:off x="5384801" y="3581400"/>
            <a:ext cx="1117600" cy="1295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0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Facial Expression Recognition</a:t>
            </a:r>
          </a:p>
        </p:txBody>
      </p:sp>
      <p:pic>
        <p:nvPicPr>
          <p:cNvPr id="3789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2" y="1600200"/>
            <a:ext cx="9390557" cy="4800600"/>
          </a:xfr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Johari Window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080000" y="3124200"/>
            <a:ext cx="15240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85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Key Concept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4800" dirty="0"/>
              <a:t>All functioning </a:t>
            </a:r>
            <a:br>
              <a:rPr lang="en-US" sz="4800" dirty="0"/>
            </a:br>
            <a:r>
              <a:rPr lang="en-US" sz="4800" dirty="0"/>
              <a:t>is state dependent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1026" name="Picture 2" descr="Image result for image of angry child holding a cell 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2800"/>
            <a:ext cx="7924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48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228600"/>
            <a:ext cx="103632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 smtClean="0">
                <a:solidFill>
                  <a:schemeClr val="accent6"/>
                </a:solidFill>
                <a:ea typeface="+mj-ea"/>
              </a:rPr>
              <a:t>Avoid Re-escalation:</a:t>
            </a:r>
            <a:br>
              <a:rPr lang="en-US" altLang="en-US" dirty="0" smtClean="0">
                <a:solidFill>
                  <a:schemeClr val="accent6"/>
                </a:solidFill>
                <a:ea typeface="+mj-ea"/>
              </a:rPr>
            </a:br>
            <a:r>
              <a:rPr lang="en-US" altLang="en-US" dirty="0" smtClean="0">
                <a:solidFill>
                  <a:schemeClr val="accent6"/>
                </a:solidFill>
                <a:ea typeface="+mj-ea"/>
              </a:rPr>
              <a:t>Where Are You in the Cycle?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1539876"/>
            <a:ext cx="100965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2"/>
          <p:cNvSpPr txBox="1">
            <a:spLocks noChangeArrowheads="1"/>
          </p:cNvSpPr>
          <p:nvPr/>
        </p:nvSpPr>
        <p:spPr bwMode="auto">
          <a:xfrm>
            <a:off x="2235200" y="2119314"/>
            <a:ext cx="233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102" charset="0"/>
                <a:ea typeface="ＭＳ Ｐゴシック" pitchFamily="-102" charset="-128"/>
              </a:defRPr>
            </a:lvl1pPr>
            <a:lvl2pPr marL="37931725" indent="-37474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102" charset="0"/>
                <a:ea typeface="ＭＳ Ｐゴシック" pitchFamily="-102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102" charset="0"/>
                <a:ea typeface="ＭＳ Ｐゴシック" pitchFamily="-102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102" charset="0"/>
                <a:ea typeface="ＭＳ Ｐゴシック" pitchFamily="-102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2" charset="0"/>
                <a:ea typeface="ＭＳ Ｐゴシック" pitchFamily="-10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2" charset="0"/>
                <a:ea typeface="ＭＳ Ｐゴシック" pitchFamily="-10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2" charset="0"/>
                <a:ea typeface="ＭＳ Ｐゴシック" pitchFamily="-10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2" charset="0"/>
                <a:ea typeface="ＭＳ Ｐゴシック" pitchFamily="-10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102" charset="0"/>
                <a:ea typeface="ＭＳ Ｐゴシック" pitchFamily="-102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 smtClean="0">
                <a:solidFill>
                  <a:srgbClr val="990000"/>
                </a:solidFill>
                <a:latin typeface="Times New Roman" pitchFamily="-102" charset="0"/>
              </a:rPr>
              <a:t>colleague’s Cycle</a:t>
            </a:r>
            <a:endParaRPr lang="en-US" altLang="en-US" sz="1600" b="1" u="sng" dirty="0">
              <a:solidFill>
                <a:srgbClr val="990000"/>
              </a:solidFill>
              <a:latin typeface="Times New Roman" pitchFamily="-10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067" y="6330951"/>
            <a:ext cx="10841567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 smtClean="0">
                <a:latin typeface="+mn-lt"/>
                <a:ea typeface="ＭＳ Ｐゴシック" pitchFamily="34" charset="-128"/>
              </a:rPr>
              <a:t>(Adapted </a:t>
            </a:r>
            <a:r>
              <a:rPr lang="en-US" sz="1000" dirty="0">
                <a:latin typeface="+mn-lt"/>
                <a:ea typeface="ＭＳ Ｐゴシック" pitchFamily="34" charset="-128"/>
              </a:rPr>
              <a:t>from SFGH Safety Management and Response Techniques (SMART) </a:t>
            </a:r>
            <a:r>
              <a:rPr lang="en-US" sz="1000" dirty="0" smtClean="0">
                <a:latin typeface="+mn-lt"/>
                <a:ea typeface="ＭＳ Ｐゴシック" pitchFamily="34" charset="-128"/>
              </a:rPr>
              <a:t>Training)</a:t>
            </a:r>
            <a:endParaRPr lang="en-US" sz="1000" dirty="0">
              <a:latin typeface="+mn-lt"/>
              <a:ea typeface="ＭＳ Ｐゴシック" pitchFamily="34" charset="-128"/>
            </a:endParaRPr>
          </a:p>
        </p:txBody>
      </p:sp>
      <p:sp>
        <p:nvSpPr>
          <p:cNvPr id="4" name="Oval 3"/>
          <p:cNvSpPr/>
          <p:nvPr/>
        </p:nvSpPr>
        <p:spPr>
          <a:xfrm>
            <a:off x="6545943" y="2459039"/>
            <a:ext cx="805542" cy="617989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54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6264947"/>
            <a:ext cx="495301" cy="496031"/>
            <a:chOff x="152400" y="6205955"/>
            <a:chExt cx="495301" cy="496031"/>
          </a:xfrm>
        </p:grpSpPr>
        <p:pic>
          <p:nvPicPr>
            <p:cNvPr id="21" name="Picture 2" descr="3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13795" y="1436437"/>
            <a:ext cx="10353762" cy="485800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spcAft>
                <a:spcPts val="600"/>
              </a:spcAft>
            </a:pPr>
            <a:endParaRPr lang="en-US" sz="2400" dirty="0" smtClean="0">
              <a:latin typeface="+mn-lt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en-US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57" y="5275704"/>
            <a:ext cx="1540754" cy="98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216048" y="6475164"/>
            <a:ext cx="47946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Adapted from Bruce D. Perry: All rights reserved © 2007-2017</a:t>
            </a:r>
          </a:p>
        </p:txBody>
      </p:sp>
      <p:sp>
        <p:nvSpPr>
          <p:cNvPr id="15" name="Down Arrow 14"/>
          <p:cNvSpPr/>
          <p:nvPr/>
        </p:nvSpPr>
        <p:spPr>
          <a:xfrm rot="20072609">
            <a:off x="3109175" y="291837"/>
            <a:ext cx="822960" cy="5890321"/>
          </a:xfrm>
          <a:prstGeom prst="downArrow">
            <a:avLst/>
          </a:prstGeom>
          <a:gradFill flip="none" rotWithShape="1">
            <a:gsLst>
              <a:gs pos="0">
                <a:srgbClr val="33D972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 Stress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1473650">
            <a:off x="6973544" y="309213"/>
            <a:ext cx="880632" cy="5890321"/>
          </a:xfrm>
          <a:prstGeom prst="downArrow">
            <a:avLst/>
          </a:prstGeom>
          <a:gradFill flip="none" rotWithShape="1">
            <a:gsLst>
              <a:gs pos="0">
                <a:srgbClr val="33D972"/>
              </a:gs>
              <a:gs pos="50000">
                <a:srgbClr val="FFFF00"/>
              </a:gs>
              <a:gs pos="100000">
                <a:srgbClr val="FF0000"/>
              </a:gs>
            </a:gsLst>
            <a:lin ang="54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 Stress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01633"/>
            <a:ext cx="1146925" cy="124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667493"/>
              </p:ext>
            </p:extLst>
          </p:nvPr>
        </p:nvGraphicFramePr>
        <p:xfrm>
          <a:off x="3117773" y="517103"/>
          <a:ext cx="4748270" cy="5244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Up Arrow 2"/>
          <p:cNvSpPr/>
          <p:nvPr/>
        </p:nvSpPr>
        <p:spPr>
          <a:xfrm>
            <a:off x="5365214" y="3316077"/>
            <a:ext cx="297456" cy="1002535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Up Arrow 23"/>
          <p:cNvSpPr/>
          <p:nvPr/>
        </p:nvSpPr>
        <p:spPr>
          <a:xfrm>
            <a:off x="5363376" y="1436437"/>
            <a:ext cx="299294" cy="1382043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497151" y="1469041"/>
            <a:ext cx="35318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Developmental </a:t>
            </a:r>
            <a:r>
              <a:rPr lang="en-US" sz="3200" dirty="0" smtClean="0"/>
              <a:t>Stage Not </a:t>
            </a:r>
          </a:p>
          <a:p>
            <a:pPr algn="ctr"/>
            <a:r>
              <a:rPr lang="en-US" sz="3200" dirty="0" smtClean="0"/>
              <a:t>Chronological </a:t>
            </a:r>
            <a:r>
              <a:rPr lang="en-US" sz="3200" dirty="0"/>
              <a:t>Age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90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1" y="1219200"/>
            <a:ext cx="105029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 descr="NMT_s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1" y="0"/>
            <a:ext cx="2063749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>
            <a:off x="3149600" y="1752600"/>
            <a:ext cx="1024467" cy="1219200"/>
          </a:xfrm>
          <a:prstGeom prst="downArrow">
            <a:avLst/>
          </a:prstGeom>
          <a:solidFill>
            <a:srgbClr val="841E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10134600" y="1787525"/>
            <a:ext cx="1026584" cy="1219200"/>
          </a:xfrm>
          <a:prstGeom prst="downArrow">
            <a:avLst/>
          </a:prstGeom>
          <a:solidFill>
            <a:srgbClr val="841E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727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5" y="1347949"/>
            <a:ext cx="10037322" cy="485800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205955"/>
            <a:ext cx="12192000" cy="652045"/>
            <a:chOff x="0" y="6205955"/>
            <a:chExt cx="12192000" cy="652045"/>
          </a:xfrm>
        </p:grpSpPr>
        <p:sp>
          <p:nvSpPr>
            <p:cNvPr id="4" name="Rectangle 3"/>
            <p:cNvSpPr/>
            <p:nvPr/>
          </p:nvSpPr>
          <p:spPr>
            <a:xfrm>
              <a:off x="0" y="6367046"/>
              <a:ext cx="12192000" cy="4909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1500" y="6430546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© NFI Vermont 2018</a:t>
              </a:r>
              <a:endParaRPr lang="en-US" sz="1600" dirty="0">
                <a:solidFill>
                  <a:schemeClr val="tx2"/>
                </a:solidFill>
                <a:latin typeface="+mj-l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52400" y="6205955"/>
              <a:ext cx="495301" cy="496031"/>
              <a:chOff x="152400" y="6205955"/>
              <a:chExt cx="495301" cy="496031"/>
            </a:xfrm>
          </p:grpSpPr>
          <p:pic>
            <p:nvPicPr>
              <p:cNvPr id="7" name="Picture 2" descr="35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6205955"/>
                <a:ext cx="495300" cy="496031"/>
              </a:xfrm>
              <a:prstGeom prst="ellipse">
                <a:avLst/>
              </a:prstGeom>
              <a:noFill/>
              <a:ln w="9525" algn="in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152401" y="6205955"/>
                <a:ext cx="495300" cy="496031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9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The Stress Continuum &amp; Trauma Transformation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069526" y="1465933"/>
            <a:ext cx="21150" cy="4109876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543425" y="3311934"/>
            <a:ext cx="0" cy="24688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45884" y="1549853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Moderate/High Stress: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Overload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24387" y="4288230"/>
            <a:ext cx="1405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Toxic Stress: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Breakdown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3813" y="1727276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Mild/Moderate Stress: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Optimum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97925" y="3776951"/>
            <a:ext cx="1747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Low/No Stress: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Rest and restore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3" name="Striped Right Arrow 12"/>
          <p:cNvSpPr/>
          <p:nvPr/>
        </p:nvSpPr>
        <p:spPr>
          <a:xfrm>
            <a:off x="3131615" y="4411062"/>
            <a:ext cx="5807668" cy="1492584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Stress:  The amount of energy in your body</a:t>
            </a:r>
            <a:endParaRPr lang="en-US" sz="2400" b="1" dirty="0"/>
          </a:p>
        </p:txBody>
      </p:sp>
      <p:sp>
        <p:nvSpPr>
          <p:cNvPr id="24" name="Striped Right Arrow 23"/>
          <p:cNvSpPr/>
          <p:nvPr/>
        </p:nvSpPr>
        <p:spPr>
          <a:xfrm>
            <a:off x="3199855" y="4395985"/>
            <a:ext cx="5712134" cy="1554480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Objective to Subjective </a:t>
            </a:r>
            <a:endParaRPr lang="en-US" sz="3200" b="1" dirty="0"/>
          </a:p>
        </p:txBody>
      </p:sp>
      <p:graphicFrame>
        <p:nvGraphicFramePr>
          <p:cNvPr id="16" name="Diagram 15"/>
          <p:cNvGraphicFramePr/>
          <p:nvPr/>
        </p:nvGraphicFramePr>
        <p:xfrm>
          <a:off x="5349930" y="2361058"/>
          <a:ext cx="4872250" cy="2235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5" name="Striped Right Arrow 24"/>
          <p:cNvSpPr/>
          <p:nvPr/>
        </p:nvSpPr>
        <p:spPr>
          <a:xfrm>
            <a:off x="3174832" y="4398257"/>
            <a:ext cx="5712134" cy="1554480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Implicit Bias</a:t>
            </a:r>
            <a:endParaRPr lang="en-US" sz="3200" b="1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01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CE3535C-415F-49EA-97EE-31B1FB8D28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>
                                            <p:graphicEl>
                                              <a:dgm id="{8CE3535C-415F-49EA-97EE-31B1FB8D28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F981A99-B37F-4CC5-92EB-5E4F7BED02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dgm id="{CF981A99-B37F-4CC5-92EB-5E4F7BED02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84E658E-1910-43CB-AD83-7D88E4493C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>
                                            <p:graphicEl>
                                              <a:dgm id="{384E658E-1910-43CB-AD83-7D88E4493C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E1204B3-A7E2-4988-BF97-115DCCF416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>
                                            <p:graphicEl>
                                              <a:dgm id="{1E1204B3-A7E2-4988-BF97-115DCCF416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9F6AF89-131F-45E4-87BF-D5C4D0E84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>
                                            <p:graphicEl>
                                              <a:dgm id="{B9F6AF89-131F-45E4-87BF-D5C4D0E84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D4068CE-2AD0-44AB-A968-7F1F53C99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>
                                            <p:graphicEl>
                                              <a:dgm id="{DD4068CE-2AD0-44AB-A968-7F1F53C99C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Graphic spid="16" grpId="0">
        <p:bldSub>
          <a:bldDgm bld="one"/>
        </p:bldSub>
      </p:bldGraphic>
      <p:bldP spid="2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5" y="1347949"/>
            <a:ext cx="10037322" cy="447867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6426" y="1568547"/>
            <a:ext cx="3356245" cy="38895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205955"/>
            <a:ext cx="12192000" cy="652045"/>
            <a:chOff x="0" y="6205955"/>
            <a:chExt cx="12192000" cy="652045"/>
          </a:xfrm>
        </p:grpSpPr>
        <p:sp>
          <p:nvSpPr>
            <p:cNvPr id="4" name="Rectangle 3"/>
            <p:cNvSpPr/>
            <p:nvPr/>
          </p:nvSpPr>
          <p:spPr>
            <a:xfrm>
              <a:off x="0" y="6367046"/>
              <a:ext cx="12192000" cy="4909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1500" y="6430546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© NFI Vermont 2018</a:t>
              </a:r>
              <a:endParaRPr lang="en-US" sz="1600" dirty="0">
                <a:solidFill>
                  <a:schemeClr val="tx2"/>
                </a:solidFill>
                <a:latin typeface="+mj-l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52400" y="6205955"/>
              <a:ext cx="495301" cy="496031"/>
              <a:chOff x="152400" y="6205955"/>
              <a:chExt cx="495301" cy="496031"/>
            </a:xfrm>
          </p:grpSpPr>
          <p:pic>
            <p:nvPicPr>
              <p:cNvPr id="7" name="Picture 2" descr="35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6205955"/>
                <a:ext cx="495300" cy="496031"/>
              </a:xfrm>
              <a:prstGeom prst="ellipse">
                <a:avLst/>
              </a:prstGeom>
              <a:noFill/>
              <a:ln w="9525" algn="in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152401" y="6205955"/>
                <a:ext cx="495300" cy="496031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9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The Stress Continuum:</a:t>
            </a:r>
          </a:p>
          <a:p>
            <a:r>
              <a:rPr lang="en-US" dirty="0" smtClean="0"/>
              <a:t>Typically Developing Person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6335" y="1565128"/>
            <a:ext cx="1514167" cy="38895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2335" y="1568547"/>
            <a:ext cx="1524000" cy="3889585"/>
          </a:xfrm>
          <a:prstGeom prst="rect">
            <a:avLst/>
          </a:prstGeom>
        </p:spPr>
      </p:pic>
      <p:cxnSp>
        <p:nvCxnSpPr>
          <p:cNvPr id="11" name="Straight Connector 10"/>
          <p:cNvCxnSpPr>
            <a:stCxn id="2" idx="0"/>
          </p:cNvCxnSpPr>
          <p:nvPr/>
        </p:nvCxnSpPr>
        <p:spPr>
          <a:xfrm flipH="1">
            <a:off x="6069526" y="1347949"/>
            <a:ext cx="21150" cy="4109876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31"/>
          <a:stretch/>
        </p:blipFill>
        <p:spPr>
          <a:xfrm>
            <a:off x="7600335" y="1564647"/>
            <a:ext cx="3057832" cy="388958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4543425" y="3095625"/>
            <a:ext cx="0" cy="235267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591425" y="3267075"/>
            <a:ext cx="0" cy="218122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86575" y="1727276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Moderate/High Stress: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Overload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39481" y="3776952"/>
            <a:ext cx="1405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Toxic Stress: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Breakdown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3813" y="1727276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Mild/Moderate Stress: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Optimum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97925" y="3776951"/>
            <a:ext cx="1747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Low/No Stress: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Rest and restore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2015" y="5482450"/>
            <a:ext cx="10037322" cy="3429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26000">
                <a:srgbClr val="FFC000"/>
              </a:gs>
              <a:gs pos="100000">
                <a:srgbClr val="0070C0"/>
              </a:gs>
              <a:gs pos="50000">
                <a:srgbClr val="FFFF00"/>
              </a:gs>
              <a:gs pos="75000">
                <a:srgbClr val="00B050"/>
              </a:gs>
            </a:gsLst>
            <a:lin ang="108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Positive							Tolerable							Toxic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2015" y="5489957"/>
            <a:ext cx="10037322" cy="3429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26000">
                <a:srgbClr val="FFC000"/>
              </a:gs>
              <a:gs pos="100000">
                <a:srgbClr val="0070C0"/>
              </a:gs>
              <a:gs pos="50000">
                <a:srgbClr val="FFFF00"/>
              </a:gs>
              <a:gs pos="75000">
                <a:srgbClr val="00B050"/>
              </a:gs>
            </a:gsLst>
            <a:lin ang="108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Resiliency							Vulnerability</a:t>
            </a:r>
            <a:endParaRPr lang="en-US" b="1" dirty="0">
              <a:solidFill>
                <a:schemeClr val="bg2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72015" y="5448300"/>
            <a:ext cx="100373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1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15" y="1347949"/>
            <a:ext cx="10037322" cy="447867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6334" y="1539868"/>
            <a:ext cx="2292161" cy="39322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205955"/>
            <a:ext cx="12192000" cy="652045"/>
            <a:chOff x="0" y="6205955"/>
            <a:chExt cx="12192000" cy="652045"/>
          </a:xfrm>
        </p:grpSpPr>
        <p:sp>
          <p:nvSpPr>
            <p:cNvPr id="4" name="Rectangle 3"/>
            <p:cNvSpPr/>
            <p:nvPr/>
          </p:nvSpPr>
          <p:spPr>
            <a:xfrm>
              <a:off x="0" y="6367046"/>
              <a:ext cx="12192000" cy="4909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1500" y="6430546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+mj-lt"/>
                </a:rPr>
                <a:t>© NFI Vermont 2018</a:t>
              </a:r>
              <a:endParaRPr lang="en-US" sz="1600" dirty="0">
                <a:solidFill>
                  <a:schemeClr val="tx2"/>
                </a:solidFill>
                <a:latin typeface="+mj-lt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52400" y="6205955"/>
              <a:ext cx="495301" cy="496031"/>
              <a:chOff x="152400" y="6205955"/>
              <a:chExt cx="495301" cy="496031"/>
            </a:xfrm>
          </p:grpSpPr>
          <p:pic>
            <p:nvPicPr>
              <p:cNvPr id="7" name="Picture 2" descr="35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6205955"/>
                <a:ext cx="495300" cy="496031"/>
              </a:xfrm>
              <a:prstGeom prst="ellipse">
                <a:avLst/>
              </a:prstGeom>
              <a:noFill/>
              <a:ln w="9525" algn="in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152401" y="6205955"/>
                <a:ext cx="495300" cy="496031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0197" y="1545653"/>
            <a:ext cx="2335971" cy="393226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13795" y="216408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The Stress Continuum:</a:t>
            </a:r>
          </a:p>
          <a:p>
            <a:r>
              <a:rPr lang="en-US" dirty="0" smtClean="0"/>
              <a:t>Person Exposed to Chronic Trauma (</a:t>
            </a:r>
            <a:r>
              <a:rPr lang="en-US" i="1" dirty="0" smtClean="0"/>
              <a:t>sensitized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1" name="Straight Connector 10"/>
          <p:cNvCxnSpPr>
            <a:stCxn id="2" idx="0"/>
          </p:cNvCxnSpPr>
          <p:nvPr/>
        </p:nvCxnSpPr>
        <p:spPr>
          <a:xfrm flipH="1">
            <a:off x="6069526" y="1347949"/>
            <a:ext cx="21150" cy="4109876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987"/>
          <a:stretch/>
        </p:blipFill>
        <p:spPr>
          <a:xfrm>
            <a:off x="8356921" y="1549700"/>
            <a:ext cx="2704369" cy="39322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86575" y="1727276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Moderate/High Stress: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Overload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39481" y="3776952"/>
            <a:ext cx="1405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Toxic Stress: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Breakdown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63813" y="1727276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Mild/Moderate Stress: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Optimum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97925" y="3776951"/>
            <a:ext cx="1747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Low/No Stress: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Rest and restore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2015" y="5493606"/>
            <a:ext cx="10037322" cy="3429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26000">
                <a:srgbClr val="FFC000"/>
              </a:gs>
              <a:gs pos="100000">
                <a:srgbClr val="0070C0"/>
              </a:gs>
              <a:gs pos="50000">
                <a:srgbClr val="FFFF00"/>
              </a:gs>
              <a:gs pos="75000">
                <a:srgbClr val="00B050"/>
              </a:gs>
            </a:gsLst>
            <a:lin ang="108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bg2"/>
                </a:solidFill>
              </a:rPr>
              <a:t>    Positive		Tolerable		Toxic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3473" y="5517023"/>
            <a:ext cx="10037322" cy="3429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26000">
                <a:srgbClr val="FFC000"/>
              </a:gs>
              <a:gs pos="100000">
                <a:srgbClr val="0070C0"/>
              </a:gs>
              <a:gs pos="50000">
                <a:srgbClr val="FFFF00"/>
              </a:gs>
              <a:gs pos="75000">
                <a:srgbClr val="00B050"/>
              </a:gs>
            </a:gsLst>
            <a:lin ang="108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bg2"/>
                </a:solidFill>
              </a:rPr>
              <a:t>     Resiliency			</a:t>
            </a:r>
            <a:r>
              <a:rPr lang="en-US" b="1" dirty="0">
                <a:solidFill>
                  <a:schemeClr val="bg2"/>
                </a:solidFill>
              </a:rPr>
              <a:t> </a:t>
            </a:r>
            <a:r>
              <a:rPr lang="en-US" b="1" dirty="0" smtClean="0">
                <a:solidFill>
                  <a:schemeClr val="bg2"/>
                </a:solidFill>
              </a:rPr>
              <a:t>                     Vulnerability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008" y="1540518"/>
            <a:ext cx="2607615" cy="393226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072015" y="5448300"/>
            <a:ext cx="1003732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747014" y="4201610"/>
            <a:ext cx="0" cy="12466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358339" y="4322965"/>
            <a:ext cx="0" cy="112533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9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Experiences and Memories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 algn="ctr">
              <a:buNone/>
            </a:pPr>
            <a:endParaRPr lang="en-US" sz="3200" dirty="0" smtClean="0"/>
          </a:p>
          <a:p>
            <a:pPr marL="114300" indent="0" algn="ctr">
              <a:buNone/>
            </a:pPr>
            <a:r>
              <a:rPr lang="en-US" sz="3200" dirty="0" smtClean="0"/>
              <a:t>It is often not the task or request that causes the child to struggle with behavior….</a:t>
            </a:r>
          </a:p>
          <a:p>
            <a:endParaRPr lang="en-US" sz="3200" dirty="0"/>
          </a:p>
          <a:p>
            <a:pPr marL="114300" indent="0" algn="ctr">
              <a:buNone/>
            </a:pPr>
            <a:r>
              <a:rPr lang="en-US" sz="3200" dirty="0" smtClean="0"/>
              <a:t>It is the feeling and negative thoughts that it evokes</a:t>
            </a:r>
            <a:endParaRPr lang="en-US" sz="3200" dirty="0"/>
          </a:p>
        </p:txBody>
      </p:sp>
      <p:pic>
        <p:nvPicPr>
          <p:cNvPr id="6" name="Picture 2" descr="C:\Users\kymasam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244247"/>
            <a:ext cx="10058400" cy="366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3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Potential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Movement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Mindfulness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Non-verbal communication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Reflectively listen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Validation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Shhhhh</a:t>
            </a: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Attunement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smtClean="0"/>
              <a:t>Match affect without replication</a:t>
            </a:r>
          </a:p>
          <a:p>
            <a:pPr marL="366713" lvl="1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4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More strategies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87343126"/>
              </p:ext>
            </p:extLst>
          </p:nvPr>
        </p:nvGraphicFramePr>
        <p:xfrm>
          <a:off x="715617" y="491613"/>
          <a:ext cx="10654747" cy="5488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3072" y="6333772"/>
            <a:ext cx="495301" cy="496031"/>
            <a:chOff x="152400" y="6205955"/>
            <a:chExt cx="495301" cy="496031"/>
          </a:xfrm>
        </p:grpSpPr>
        <p:pic>
          <p:nvPicPr>
            <p:cNvPr id="10" name="Picture 2" descr="35[1]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3670" y="3888979"/>
            <a:ext cx="10184936" cy="1634490"/>
          </a:xfrm>
          <a:prstGeom prst="roundRect">
            <a:avLst/>
          </a:prstGeom>
          <a:noFill/>
          <a:ln>
            <a:solidFill>
              <a:schemeClr val="tx1">
                <a:lumMod val="65000"/>
              </a:schemeClr>
            </a:solidFill>
          </a:ln>
        </p:spPr>
        <p:txBody>
          <a:bodyPr wrap="square" numCol="2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Be an interpreter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Use movement, yoga, martial arts, music,  create connections between internal physiological states and behavior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Teach affect identification and expression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Reflective listening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 Do for, Do with, Do Alone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Co-regulation strategies: RRRR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Mindfulness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39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dirty="0" smtClean="0"/>
              <a:t>Targeting the Tiers, PB</a:t>
            </a:r>
            <a:r>
              <a:rPr lang="en-US" dirty="0" smtClean="0"/>
              <a:t>I</a:t>
            </a:r>
            <a:r>
              <a:rPr dirty="0" smtClean="0"/>
              <a:t>S approaches</a:t>
            </a:r>
            <a:endParaRPr dirty="0"/>
          </a:p>
        </p:txBody>
      </p:sp>
      <p:pic>
        <p:nvPicPr>
          <p:cNvPr id="47107" name="Picture 2" descr="Triangle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981200"/>
            <a:ext cx="5486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6"/>
          <p:cNvSpPr txBox="1">
            <a:spLocks noChangeArrowheads="1"/>
          </p:cNvSpPr>
          <p:nvPr/>
        </p:nvSpPr>
        <p:spPr bwMode="auto">
          <a:xfrm>
            <a:off x="812800" y="2971800"/>
            <a:ext cx="19727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itchFamily="34" charset="0"/>
              </a:rPr>
              <a:t>Intensive</a:t>
            </a:r>
          </a:p>
        </p:txBody>
      </p:sp>
      <p:sp>
        <p:nvSpPr>
          <p:cNvPr id="5" name="TextBox 30"/>
          <p:cNvSpPr txBox="1">
            <a:spLocks noChangeArrowheads="1"/>
          </p:cNvSpPr>
          <p:nvPr/>
        </p:nvSpPr>
        <p:spPr bwMode="auto">
          <a:xfrm>
            <a:off x="654052" y="4070350"/>
            <a:ext cx="187324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Arial" pitchFamily="34" charset="0"/>
              </a:rPr>
              <a:t>targeted</a:t>
            </a:r>
          </a:p>
        </p:txBody>
      </p:sp>
      <p:sp>
        <p:nvSpPr>
          <p:cNvPr id="6" name="TextBox 39"/>
          <p:cNvSpPr txBox="1">
            <a:spLocks noChangeArrowheads="1"/>
          </p:cNvSpPr>
          <p:nvPr/>
        </p:nvSpPr>
        <p:spPr bwMode="auto">
          <a:xfrm>
            <a:off x="654052" y="5348289"/>
            <a:ext cx="187324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  <a:latin typeface="Arial" pitchFamily="34" charset="0"/>
              </a:rPr>
              <a:t>universal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9245600" y="2757488"/>
            <a:ext cx="2946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itchFamily="34" charset="0"/>
              </a:rPr>
              <a:t>Brain stem/diencephalon</a:t>
            </a:r>
          </a:p>
        </p:txBody>
      </p:sp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9499600" y="3884614"/>
            <a:ext cx="24384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  <a:latin typeface="Arial" pitchFamily="34" charset="0"/>
              </a:rPr>
              <a:t>limbic</a:t>
            </a: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9550400" y="5410200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  <a:latin typeface="Arial" pitchFamily="34" charset="0"/>
              </a:rPr>
              <a:t>cortex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67517" y="3170238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60084" y="4310063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451100" y="5248275"/>
            <a:ext cx="138006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7211484" y="3148014"/>
            <a:ext cx="1625600" cy="158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7416800" y="5624514"/>
            <a:ext cx="203200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8128000" y="4071938"/>
            <a:ext cx="1422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7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to supporting one another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4851" y="1527175"/>
            <a:ext cx="831361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82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715617" y="1570386"/>
          <a:ext cx="10654747" cy="44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Left-Right Arrow 4"/>
          <p:cNvSpPr/>
          <p:nvPr/>
        </p:nvSpPr>
        <p:spPr>
          <a:xfrm>
            <a:off x="1311967" y="5083710"/>
            <a:ext cx="9206094" cy="685800"/>
          </a:xfrm>
          <a:prstGeom prst="leftRightArrow">
            <a:avLst/>
          </a:prstGeom>
          <a:solidFill>
            <a:schemeClr val="tx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UN-REGULATED STRESS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57399" y="0"/>
            <a:ext cx="9902371" cy="133985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68580" tIns="34290" rIns="68580" bIns="3429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50000"/>
              </a:lnSpc>
            </a:pPr>
            <a:endParaRPr lang="en-US" sz="2400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i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T</a:t>
            </a:r>
          </a:p>
          <a:p>
            <a:pPr>
              <a:lnSpc>
                <a:spcPct val="150000"/>
              </a:lnSpc>
            </a:pPr>
            <a:endParaRPr lang="en-US" sz="2400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4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400" b="1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4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endParaRPr lang="en-US" sz="2000" b="1" i="1" dirty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sz="2000" b="1" i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Trauma is a sudden, unpredictable, physiological experience that overwhelms a person’s ability to cope.</a:t>
            </a:r>
            <a:r>
              <a:rPr lang="en-US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It</a:t>
            </a:r>
            <a:r>
              <a:rPr lang="en-US" altLang="en-US" sz="20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is not just an event itself, but rather a response to a stressful experience in which a person’s ability to cope is dramatically undermined.</a:t>
            </a:r>
          </a:p>
          <a:p>
            <a:endParaRPr lang="en-US" sz="20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1302027" y="5058764"/>
            <a:ext cx="9215274" cy="685800"/>
          </a:xfrm>
          <a:prstGeom prst="leftRightArrow">
            <a:avLst/>
          </a:prstGeom>
          <a:solidFill>
            <a:schemeClr val="tx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Domains of Impact/Developmental Injuries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3072" y="6333772"/>
            <a:ext cx="495301" cy="496031"/>
            <a:chOff x="152400" y="6205955"/>
            <a:chExt cx="495301" cy="496031"/>
          </a:xfrm>
        </p:grpSpPr>
        <p:pic>
          <p:nvPicPr>
            <p:cNvPr id="10" name="Picture 2" descr="35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8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CFD0F4-6A9F-452C-8BA2-632EA9F52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>
                                            <p:graphicEl>
                                              <a:dgm id="{B6CFD0F4-6A9F-452C-8BA2-632EA9F525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F04951-6DEC-4AB6-961D-607E56A85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4">
                                            <p:graphicEl>
                                              <a:dgm id="{B8F04951-6DEC-4AB6-961D-607E56A855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4C8B6E-8715-4CD2-8E50-4EF8B5CA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4">
                                            <p:graphicEl>
                                              <a:dgm id="{CC4C8B6E-8715-4CD2-8E50-4EF8B5CAA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852AFF-75A2-44FE-ABB2-2AB2CBB8C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4">
                                            <p:graphicEl>
                                              <a:dgm id="{F5852AFF-75A2-44FE-ABB2-2AB2CBB8C8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CB74ED-191D-4EDE-BD98-454F7916C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4">
                                            <p:graphicEl>
                                              <a:dgm id="{91CB74ED-191D-4EDE-BD98-454F7916CE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6DE257-584E-42AD-B0E3-0C6FD1348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4">
                                            <p:graphicEl>
                                              <a:dgm id="{C76DE257-584E-42AD-B0E3-0C6FD1348D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DD0A30-E144-4349-9C9B-74F4E4665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4">
                                            <p:graphicEl>
                                              <a:dgm id="{69DD0A30-E144-4349-9C9B-74F4E46654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27D62E-1DFB-4B62-8A0C-A82657492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4">
                                            <p:graphicEl>
                                              <a:dgm id="{3227D62E-1DFB-4B62-8A0C-A82657492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3810D7-6057-472D-892E-5F9DC3E00D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">
                                            <p:graphicEl>
                                              <a:dgm id="{963810D7-6057-472D-892E-5F9DC3E00D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E6A0CD-6557-464D-AA89-B117664829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4">
                                            <p:graphicEl>
                                              <a:dgm id="{A7E6A0CD-6557-464D-AA89-B117664829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2CC0AA-12E3-4515-B945-F645C823B5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4">
                                            <p:graphicEl>
                                              <a:dgm id="{752CC0AA-12E3-4515-B945-F645C823B5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ACBCD6-E0AB-4481-BDCD-6A69E449ED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4">
                                            <p:graphicEl>
                                              <a:dgm id="{23ACBCD6-E0AB-4481-BDCD-6A69E449ED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8AE2A8-D62C-4D7A-AF53-9BE2D0F3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4">
                                            <p:graphicEl>
                                              <a:dgm id="{468AE2A8-D62C-4D7A-AF53-9BE2D0F31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E044FB-C4EC-4243-8CB4-D1AE67E736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4">
                                            <p:graphicEl>
                                              <a:dgm id="{58E044FB-C4EC-4243-8CB4-D1AE67E736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9FD75B-1509-49DB-A8CA-530767E55E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4">
                                            <p:graphicEl>
                                              <a:dgm id="{5E9FD75B-1509-49DB-A8CA-530767E55E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57396361"/>
              </p:ext>
            </p:extLst>
          </p:nvPr>
        </p:nvGraphicFramePr>
        <p:xfrm>
          <a:off x="715617" y="363794"/>
          <a:ext cx="10654747" cy="5616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367046"/>
            <a:ext cx="12192000" cy="4909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3072" y="6333772"/>
            <a:ext cx="495301" cy="496031"/>
            <a:chOff x="152400" y="6205955"/>
            <a:chExt cx="495301" cy="496031"/>
          </a:xfrm>
        </p:grpSpPr>
        <p:pic>
          <p:nvPicPr>
            <p:cNvPr id="10" name="Picture 2" descr="35[1]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6205955"/>
              <a:ext cx="495300" cy="496031"/>
            </a:xfrm>
            <a:prstGeom prst="ellipse">
              <a:avLst/>
            </a:prstGeom>
            <a:noFill/>
            <a:ln w="9525" algn="in">
              <a:noFill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52401" y="6205955"/>
              <a:ext cx="495300" cy="496031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1500" y="64305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© NFI Vermont 2018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3852" y="3536297"/>
            <a:ext cx="10048461" cy="1940957"/>
          </a:xfrm>
          <a:prstGeom prst="roundRect">
            <a:avLst/>
          </a:prstGeom>
          <a:noFill/>
          <a:ln>
            <a:solidFill>
              <a:schemeClr val="bg2">
                <a:lumMod val="50000"/>
                <a:lumOff val="50000"/>
              </a:schemeClr>
            </a:solidFill>
          </a:ln>
        </p:spPr>
        <p:txBody>
          <a:bodyPr wrap="square" numCol="2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Rigid/concrete thinking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Poor cause and affect thinking/consequential thinking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Language Delays, Language Use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Difficulty with Executive Functioning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Attention, Memory and Curiosity Deficits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Learning challenges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Intrusive memories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7 Core negative beliefs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67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757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Interrupted Sequential Thinking</a:t>
            </a:r>
            <a:endParaRPr lang="en-US" dirty="0"/>
          </a:p>
        </p:txBody>
      </p:sp>
      <p:pic>
        <p:nvPicPr>
          <p:cNvPr id="2050" name="Picture 2" descr="C:\Users\kymasam\Desktop\Capture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5384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6400"/>
            <a:ext cx="5384800" cy="431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10972800" cy="1371600"/>
          </a:xfrm>
        </p:spPr>
        <p:txBody>
          <a:bodyPr/>
          <a:lstStyle/>
          <a:p>
            <a:pPr eaLnBrk="1" hangingPunct="1"/>
            <a:r>
              <a:rPr lang="en-US" altLang="en-US" smtClean="0"/>
              <a:t>Sequential Thinking 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4294967295"/>
          </p:nvPr>
        </p:nvSpPr>
        <p:spPr>
          <a:xfrm>
            <a:off x="0" y="1981200"/>
            <a:ext cx="10972800" cy="41148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en-US" smtClean="0"/>
              <a:t>A child’s successful completion of many academic tasks depends on the ability to bring a linear order to the chaos of daily experience. Traumatic experience can limit this ability to organize material sequentially, leading to difficulty in reading, writing and communicating verbally. 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en-US" smtClean="0"/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en-US" sz="1600" smtClean="0"/>
              <a:t>From Helping the Traumatized Child Learn</a:t>
            </a:r>
          </a:p>
        </p:txBody>
      </p:sp>
    </p:spTree>
    <p:extLst>
      <p:ext uri="{BB962C8B-B14F-4D97-AF65-F5344CB8AC3E}">
        <p14:creationId xmlns:p14="http://schemas.microsoft.com/office/powerpoint/2010/main" val="4453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Executive functioning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smtClean="0"/>
              <a:t>Delaying and inhibiting responses</a:t>
            </a:r>
          </a:p>
          <a:p>
            <a:r>
              <a:rPr lang="en-US" altLang="en-US" smtClean="0"/>
              <a:t>Cognitive flexibility</a:t>
            </a:r>
          </a:p>
          <a:p>
            <a:r>
              <a:rPr lang="en-US" altLang="en-US" smtClean="0"/>
              <a:t>Working memory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2050" name="Picture 2" descr="C:\Users\kymasam\Pictures\kym\LA6_32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1828800"/>
            <a:ext cx="58928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79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 n </a:t>
            </a:r>
            <a:r>
              <a:rPr lang="en-US" dirty="0" err="1" smtClean="0"/>
              <a:t>Git</a:t>
            </a:r>
            <a:endParaRPr lang="en-US" dirty="0"/>
          </a:p>
        </p:txBody>
      </p:sp>
      <p:pic>
        <p:nvPicPr>
          <p:cNvPr id="1026" name="Picture 2" descr="C:\Users\kymasam\Desktop\Capture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401138"/>
            <a:ext cx="4876800" cy="286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Brain fatigues after 7 minutes!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 it!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1600201"/>
            <a:ext cx="9347199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all rights reserved, NFI 2018</a:t>
            </a:r>
            <a:endParaRPr lang="en-US"/>
          </a:p>
        </p:txBody>
      </p:sp>
      <p:sp>
        <p:nvSpPr>
          <p:cNvPr id="5" name="Oval 4"/>
          <p:cNvSpPr/>
          <p:nvPr/>
        </p:nvSpPr>
        <p:spPr>
          <a:xfrm rot="20701288">
            <a:off x="6386593" y="4337874"/>
            <a:ext cx="2946400" cy="83194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16001" y="2743201"/>
            <a:ext cx="10578927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Movement is important for learning and staying calm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3219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build="allAtOnce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mtClean="0"/>
              <a:t>Strengthening learning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mtClean="0"/>
              <a:t>Potential interventions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all rights reserved, NFI 2018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9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3EC26C"/>
      </a:accent1>
      <a:accent2>
        <a:srgbClr val="B3D463"/>
      </a:accent2>
      <a:accent3>
        <a:srgbClr val="3BBC9D"/>
      </a:accent3>
      <a:accent4>
        <a:srgbClr val="97AF75"/>
      </a:accent4>
      <a:accent5>
        <a:srgbClr val="6BA841"/>
      </a:accent5>
      <a:accent6>
        <a:srgbClr val="79AE90"/>
      </a:accent6>
      <a:hlink>
        <a:srgbClr val="85E4A6"/>
      </a:hlink>
      <a:folHlink>
        <a:srgbClr val="BDF3D0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43372978-11FE-4814-AC26-BC300187D8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0</TotalTime>
  <Words>4534</Words>
  <Application>Microsoft Office PowerPoint</Application>
  <PresentationFormat>Custom</PresentationFormat>
  <Paragraphs>1304</Paragraphs>
  <Slides>114</Slides>
  <Notes>93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5" baseType="lpstr">
      <vt:lpstr>Slate</vt:lpstr>
      <vt:lpstr>PowerPoint Presentation</vt:lpstr>
      <vt:lpstr>Content and Awareness</vt:lpstr>
      <vt:lpstr>Overarching Principle and Progression</vt:lpstr>
      <vt:lpstr>Professionals: Impact of Stress (Dan Hughes, Ph.D &amp; Jon Baylin, Ph.D.)</vt:lpstr>
      <vt:lpstr>Systemic Level: Chronic Stress and Trauma Can Lead to Dis-organization</vt:lpstr>
      <vt:lpstr>What pushes your buttons?</vt:lpstr>
      <vt:lpstr>How Stress Affects Our Job Performance: The Yerkes-Dodson Law</vt:lpstr>
      <vt:lpstr>Avoid Re-escalation: Where Are You in the Cycle?</vt:lpstr>
      <vt:lpstr>Path to supporting one another</vt:lpstr>
      <vt:lpstr>What we can get from one another?</vt:lpstr>
      <vt:lpstr>Strategies to address impact of stress:</vt:lpstr>
      <vt:lpstr>Shift Your Perspective</vt:lpstr>
      <vt:lpstr>PowerPoint Presentation</vt:lpstr>
      <vt:lpstr>Resilience</vt:lpstr>
      <vt:lpstr>How do we think about trauma-informed practices within a Multi-tiered Systems of Support (VT MTSS)?</vt:lpstr>
      <vt:lpstr>PowerPoint Presentation</vt:lpstr>
      <vt:lpstr>The Big Board of Strategies</vt:lpstr>
      <vt:lpstr>PowerPoint Presentation</vt:lpstr>
      <vt:lpstr>PowerPoint Presentation</vt:lpstr>
      <vt:lpstr>Upstream versus Downstream Interventions</vt:lpstr>
      <vt:lpstr>PowerPoint Presentation</vt:lpstr>
      <vt:lpstr>PowerPoint Presentation</vt:lpstr>
      <vt:lpstr>PowerPoint Presentation</vt:lpstr>
      <vt:lpstr>PowerPoint Presentation</vt:lpstr>
      <vt:lpstr>What is Developmental/Complex trauma? </vt:lpstr>
      <vt:lpstr>“Trauma is not a story of what happened to you a long time ago, it is what is in your body.”</vt:lpstr>
      <vt:lpstr>Adverse Childhood Experiences</vt:lpstr>
      <vt:lpstr>Sick, bad or injured?</vt:lpstr>
      <vt:lpstr>PowerPoint Presentation</vt:lpstr>
      <vt:lpstr>Self-Concept</vt:lpstr>
      <vt:lpstr>PowerPoint Presentation</vt:lpstr>
      <vt:lpstr>PowerPoint Presentation</vt:lpstr>
      <vt:lpstr>The brain develops from the  bottom up</vt:lpstr>
      <vt:lpstr>Brain Stem</vt:lpstr>
      <vt:lpstr>Limbic region</vt:lpstr>
      <vt:lpstr>Cortex</vt:lpstr>
      <vt:lpstr>Brain injury</vt:lpstr>
      <vt:lpstr>Neurons that fire together  wire together  (Hebb’s Rule)</vt:lpstr>
      <vt:lpstr>PowerPoint Presentation</vt:lpstr>
      <vt:lpstr>PowerPoint Presentation</vt:lpstr>
      <vt:lpstr>Stages of Sleep</vt:lpstr>
      <vt:lpstr>Effects of Trauma on Brain Functioning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Targeting the Tiers, PBIS approaches</vt:lpstr>
      <vt:lpstr>PowerPoint Presentation</vt:lpstr>
      <vt:lpstr>PowerPoint Presentation</vt:lpstr>
      <vt:lpstr>PowerPoint Presentation</vt:lpstr>
      <vt:lpstr>PowerPoint Presentation</vt:lpstr>
      <vt:lpstr>Strategies and Activities </vt:lpstr>
      <vt:lpstr>Targeting the Tiers, PBIS approaches</vt:lpstr>
      <vt:lpstr>PowerPoint Presentation</vt:lpstr>
      <vt:lpstr>PowerPoint Presentation</vt:lpstr>
      <vt:lpstr> Key Principles of Attachment </vt:lpstr>
      <vt:lpstr>Healthy Attachment Sequence</vt:lpstr>
      <vt:lpstr>Unhealthy Attachment Sequence</vt:lpstr>
      <vt:lpstr>Components of bonding </vt:lpstr>
      <vt:lpstr>Affect Management </vt:lpstr>
      <vt:lpstr>PowerPoint Presentation</vt:lpstr>
      <vt:lpstr>Consistency </vt:lpstr>
      <vt:lpstr>PACE:  Curiosity</vt:lpstr>
      <vt:lpstr>PACE: Empathy</vt:lpstr>
      <vt:lpstr>Key Concept</vt:lpstr>
      <vt:lpstr>The Power of Relationship</vt:lpstr>
      <vt:lpstr> Strategies</vt:lpstr>
      <vt:lpstr>Interventions</vt:lpstr>
      <vt:lpstr>PowerPoint Presentation</vt:lpstr>
      <vt:lpstr>Targeting the Tiers, PBIS approaches</vt:lpstr>
      <vt:lpstr>PowerPoint Presentation</vt:lpstr>
      <vt:lpstr>PowerPoint Presentation</vt:lpstr>
      <vt:lpstr>Normative Danger Responses Autonomic Nervous Response System </vt:lpstr>
      <vt:lpstr>PowerPoint Presentation</vt:lpstr>
      <vt:lpstr>Recognizing Affect – Emotional Identification</vt:lpstr>
      <vt:lpstr>Facial Expression Recognition</vt:lpstr>
      <vt:lpstr>Johari Window</vt:lpstr>
      <vt:lpstr>Key Concept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Experiences and Memories</vt:lpstr>
      <vt:lpstr>Potential strategies</vt:lpstr>
      <vt:lpstr>More strategies</vt:lpstr>
      <vt:lpstr>PowerPoint Presentation</vt:lpstr>
      <vt:lpstr>Targeting the Tiers, PBIS approaches</vt:lpstr>
      <vt:lpstr>PowerPoint Presentation</vt:lpstr>
      <vt:lpstr>PowerPoint Presentation</vt:lpstr>
      <vt:lpstr>PowerPoint Presentation</vt:lpstr>
      <vt:lpstr>Interrupted Sequential Thinking</vt:lpstr>
      <vt:lpstr>Sequential Thinking </vt:lpstr>
      <vt:lpstr>Executive functioning</vt:lpstr>
      <vt:lpstr>Sit n Git</vt:lpstr>
      <vt:lpstr>Move it!</vt:lpstr>
      <vt:lpstr>Strengthening learning</vt:lpstr>
      <vt:lpstr>Potential interventions</vt:lpstr>
      <vt:lpstr>PowerPoint Presentation</vt:lpstr>
      <vt:lpstr>Targeting the Tiers, PBIS approaches</vt:lpstr>
      <vt:lpstr>PowerPoint Presentation</vt:lpstr>
      <vt:lpstr>Can’t vs. Won’t</vt:lpstr>
      <vt:lpstr>Misbehavior versus Stress Behavior</vt:lpstr>
      <vt:lpstr>Misbehavior versus Stress Behavior</vt:lpstr>
      <vt:lpstr>Misbehavior versus Stress Behavior </vt:lpstr>
      <vt:lpstr>Reframing Risk Behaviors</vt:lpstr>
      <vt:lpstr>Behavior</vt:lpstr>
      <vt:lpstr>But…what about consequences?</vt:lpstr>
      <vt:lpstr>Social Discipline Window</vt:lpstr>
      <vt:lpstr>Potential interventions/considerations</vt:lpstr>
      <vt:lpstr>PowerPoint Presentation</vt:lpstr>
      <vt:lpstr>Targeting the Tiers, PBIS approaches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2018-09-20T20:51:49Z</dcterms:created>
  <dcterms:modified xsi:type="dcterms:W3CDTF">2018-11-11T19:14:06Z</dcterms:modified>
</cp:coreProperties>
</file>