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1.xml" ContentType="application/vnd.openxmlformats-officedocument.presentationml.notesSlide+xml"/>
  <Override PartName="/ppt/charts/chart3.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4.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04" r:id="rId2"/>
    <p:sldMasterId id="2147483822" r:id="rId3"/>
    <p:sldMasterId id="2147483862" r:id="rId4"/>
  </p:sldMasterIdLst>
  <p:notesMasterIdLst>
    <p:notesMasterId r:id="rId74"/>
  </p:notesMasterIdLst>
  <p:handoutMasterIdLst>
    <p:handoutMasterId r:id="rId75"/>
  </p:handoutMasterIdLst>
  <p:sldIdLst>
    <p:sldId id="1391" r:id="rId5"/>
    <p:sldId id="1330" r:id="rId6"/>
    <p:sldId id="1392" r:id="rId7"/>
    <p:sldId id="1393" r:id="rId8"/>
    <p:sldId id="1394" r:id="rId9"/>
    <p:sldId id="1395" r:id="rId10"/>
    <p:sldId id="1396" r:id="rId11"/>
    <p:sldId id="1397" r:id="rId12"/>
    <p:sldId id="1398" r:id="rId13"/>
    <p:sldId id="1399" r:id="rId14"/>
    <p:sldId id="1400" r:id="rId15"/>
    <p:sldId id="1401" r:id="rId16"/>
    <p:sldId id="1402" r:id="rId17"/>
    <p:sldId id="1403" r:id="rId18"/>
    <p:sldId id="1404" r:id="rId19"/>
    <p:sldId id="1405" r:id="rId20"/>
    <p:sldId id="1406" r:id="rId21"/>
    <p:sldId id="1407" r:id="rId22"/>
    <p:sldId id="1408" r:id="rId23"/>
    <p:sldId id="1409" r:id="rId24"/>
    <p:sldId id="1410" r:id="rId25"/>
    <p:sldId id="1411" r:id="rId26"/>
    <p:sldId id="1412" r:id="rId27"/>
    <p:sldId id="1413" r:id="rId28"/>
    <p:sldId id="1452" r:id="rId29"/>
    <p:sldId id="1415" r:id="rId30"/>
    <p:sldId id="1416" r:id="rId31"/>
    <p:sldId id="1453" r:id="rId32"/>
    <p:sldId id="1418" r:id="rId33"/>
    <p:sldId id="1419" r:id="rId34"/>
    <p:sldId id="1420" r:id="rId35"/>
    <p:sldId id="1421" r:id="rId36"/>
    <p:sldId id="1422" r:id="rId37"/>
    <p:sldId id="1423" r:id="rId38"/>
    <p:sldId id="1424" r:id="rId39"/>
    <p:sldId id="1425" r:id="rId40"/>
    <p:sldId id="1426" r:id="rId41"/>
    <p:sldId id="1427" r:id="rId42"/>
    <p:sldId id="1428" r:id="rId43"/>
    <p:sldId id="1429" r:id="rId44"/>
    <p:sldId id="1430" r:id="rId45"/>
    <p:sldId id="1431" r:id="rId46"/>
    <p:sldId id="1432" r:id="rId47"/>
    <p:sldId id="1433" r:id="rId48"/>
    <p:sldId id="1434" r:id="rId49"/>
    <p:sldId id="1435" r:id="rId50"/>
    <p:sldId id="1436" r:id="rId51"/>
    <p:sldId id="1437" r:id="rId52"/>
    <p:sldId id="1438" r:id="rId53"/>
    <p:sldId id="1439" r:id="rId54"/>
    <p:sldId id="1440" r:id="rId55"/>
    <p:sldId id="1441" r:id="rId56"/>
    <p:sldId id="1442" r:id="rId57"/>
    <p:sldId id="1443" r:id="rId58"/>
    <p:sldId id="1444" r:id="rId59"/>
    <p:sldId id="1446" r:id="rId60"/>
    <p:sldId id="1447" r:id="rId61"/>
    <p:sldId id="1448" r:id="rId62"/>
    <p:sldId id="1449" r:id="rId63"/>
    <p:sldId id="1450" r:id="rId64"/>
    <p:sldId id="1451" r:id="rId65"/>
    <p:sldId id="1320" r:id="rId66"/>
    <p:sldId id="1321" r:id="rId67"/>
    <p:sldId id="1322" r:id="rId68"/>
    <p:sldId id="1323" r:id="rId69"/>
    <p:sldId id="1324" r:id="rId70"/>
    <p:sldId id="1325" r:id="rId71"/>
    <p:sldId id="1326" r:id="rId72"/>
    <p:sldId id="1327" r:id="rId7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00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1" autoAdjust="0"/>
    <p:restoredTop sz="94660"/>
  </p:normalViewPr>
  <p:slideViewPr>
    <p:cSldViewPr snapToGrid="0">
      <p:cViewPr varScale="1">
        <p:scale>
          <a:sx n="118" d="100"/>
          <a:sy n="118" d="100"/>
        </p:scale>
        <p:origin x="212" y="72"/>
      </p:cViewPr>
      <p:guideLst/>
    </p:cSldViewPr>
  </p:slideViewPr>
  <p:notesTextViewPr>
    <p:cViewPr>
      <p:scale>
        <a:sx n="3" d="2"/>
        <a:sy n="3" d="2"/>
      </p:scale>
      <p:origin x="0" y="0"/>
    </p:cViewPr>
  </p:notesTextViewPr>
  <p:sorterViewPr>
    <p:cViewPr>
      <p:scale>
        <a:sx n="80" d="100"/>
        <a:sy n="80" d="100"/>
      </p:scale>
      <p:origin x="0" y="-182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0"/>
              <c:layout>
                <c:manualLayout>
                  <c:x val="4.5871559633027525E-3"/>
                  <c:y val="-5.050505050505059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575-4E80-A749-9453710E275E}"/>
                </c:ext>
              </c:extLst>
            </c:dLbl>
            <c:dLbl>
              <c:idx val="2"/>
              <c:layout>
                <c:manualLayout>
                  <c:x val="-5.6064591888528414E-17"/>
                  <c:y val="-1.767676767676767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575-4E80-A749-9453710E275E}"/>
                </c:ext>
              </c:extLst>
            </c:dLbl>
            <c:dLbl>
              <c:idx val="4"/>
              <c:layout>
                <c:manualLayout>
                  <c:x val="-4.5871559633028644E-3"/>
                  <c:y val="-1.515151515151515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E575-4E80-A749-9453710E275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F14</c:v>
                </c:pt>
                <c:pt idx="1">
                  <c:v>F15</c:v>
                </c:pt>
                <c:pt idx="2">
                  <c:v>F16</c:v>
                </c:pt>
                <c:pt idx="3">
                  <c:v>F17</c:v>
                </c:pt>
                <c:pt idx="4">
                  <c:v>F18</c:v>
                </c:pt>
              </c:strCache>
            </c:strRef>
          </c:cat>
          <c:val>
            <c:numRef>
              <c:f>Sheet1!$B$2:$B$6</c:f>
              <c:numCache>
                <c:formatCode>0.00%</c:formatCode>
                <c:ptCount val="5"/>
                <c:pt idx="0">
                  <c:v>0.69252077562326875</c:v>
                </c:pt>
                <c:pt idx="1">
                  <c:v>0.85470000000000002</c:v>
                </c:pt>
                <c:pt idx="2">
                  <c:v>0.77159999999999995</c:v>
                </c:pt>
                <c:pt idx="3">
                  <c:v>0.84160000000000001</c:v>
                </c:pt>
                <c:pt idx="4">
                  <c:v>0.8044</c:v>
                </c:pt>
              </c:numCache>
            </c:numRef>
          </c:val>
          <c:extLst>
            <c:ext xmlns:c16="http://schemas.microsoft.com/office/drawing/2014/chart" uri="{C3380CC4-5D6E-409C-BE32-E72D297353CC}">
              <c16:uniqueId val="{00000000-58B7-45BB-9D0B-3F699612E8E2}"/>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F14</c:v>
                </c:pt>
                <c:pt idx="1">
                  <c:v>F15</c:v>
                </c:pt>
                <c:pt idx="2">
                  <c:v>F16</c:v>
                </c:pt>
                <c:pt idx="3">
                  <c:v>F17</c:v>
                </c:pt>
                <c:pt idx="4">
                  <c:v>F18</c:v>
                </c:pt>
              </c:strCache>
            </c:strRef>
          </c:cat>
          <c:val>
            <c:numRef>
              <c:f>Sheet1!$C$2:$C$6</c:f>
              <c:numCache>
                <c:formatCode>0.00%</c:formatCode>
                <c:ptCount val="5"/>
                <c:pt idx="0">
                  <c:v>0.23822714681440443</c:v>
                </c:pt>
                <c:pt idx="1">
                  <c:v>9.9699999999999997E-2</c:v>
                </c:pt>
                <c:pt idx="2">
                  <c:v>0.1759</c:v>
                </c:pt>
                <c:pt idx="3">
                  <c:v>0.1188</c:v>
                </c:pt>
                <c:pt idx="4">
                  <c:v>0.15770000000000001</c:v>
                </c:pt>
              </c:numCache>
            </c:numRef>
          </c:val>
          <c:extLst>
            <c:ext xmlns:c16="http://schemas.microsoft.com/office/drawing/2014/chart" uri="{C3380CC4-5D6E-409C-BE32-E72D297353CC}">
              <c16:uniqueId val="{00000001-58B7-45BB-9D0B-3F699612E8E2}"/>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F14</c:v>
                </c:pt>
                <c:pt idx="1">
                  <c:v>F15</c:v>
                </c:pt>
                <c:pt idx="2">
                  <c:v>F16</c:v>
                </c:pt>
                <c:pt idx="3">
                  <c:v>F17</c:v>
                </c:pt>
                <c:pt idx="4">
                  <c:v>F18</c:v>
                </c:pt>
              </c:strCache>
            </c:strRef>
          </c:cat>
          <c:val>
            <c:numRef>
              <c:f>Sheet1!$D$2:$D$6</c:f>
              <c:numCache>
                <c:formatCode>0.00%</c:formatCode>
                <c:ptCount val="5"/>
                <c:pt idx="0">
                  <c:v>6.9252077562326875E-2</c:v>
                </c:pt>
                <c:pt idx="1">
                  <c:v>4.5600000000000002E-2</c:v>
                </c:pt>
                <c:pt idx="2">
                  <c:v>5.2499999999999998E-2</c:v>
                </c:pt>
                <c:pt idx="3">
                  <c:v>3.9600000000000003E-2</c:v>
                </c:pt>
                <c:pt idx="4">
                  <c:v>3.7900000000000003E-2</c:v>
                </c:pt>
              </c:numCache>
            </c:numRef>
          </c:val>
          <c:extLst>
            <c:ext xmlns:c16="http://schemas.microsoft.com/office/drawing/2014/chart" uri="{C3380CC4-5D6E-409C-BE32-E72D297353CC}">
              <c16:uniqueId val="{00000002-58B7-45BB-9D0B-3F699612E8E2}"/>
            </c:ext>
          </c:extLst>
        </c:ser>
        <c:dLbls>
          <c:showLegendKey val="0"/>
          <c:showVal val="0"/>
          <c:showCatName val="0"/>
          <c:showSerName val="0"/>
          <c:showPercent val="0"/>
          <c:showBubbleSize val="0"/>
        </c:dLbls>
        <c:gapWidth val="150"/>
        <c:shape val="pyramid"/>
        <c:axId val="558321136"/>
        <c:axId val="558321528"/>
        <c:axId val="0"/>
      </c:bar3DChart>
      <c:catAx>
        <c:axId val="558321136"/>
        <c:scaling>
          <c:orientation val="minMax"/>
        </c:scaling>
        <c:delete val="0"/>
        <c:axPos val="b"/>
        <c:title>
          <c:tx>
            <c:rich>
              <a:bodyPr/>
              <a:lstStyle/>
              <a:p>
                <a:pPr>
                  <a:defRPr/>
                </a:pPr>
                <a:r>
                  <a:rPr lang="en-US" dirty="0"/>
                  <a:t>Screening</a:t>
                </a:r>
                <a:r>
                  <a:rPr lang="en-US" baseline="0" dirty="0"/>
                  <a:t> Time Point</a:t>
                </a:r>
                <a:endParaRPr lang="en-US" dirty="0"/>
              </a:p>
            </c:rich>
          </c:tx>
          <c:layout/>
          <c:overlay val="0"/>
        </c:title>
        <c:numFmt formatCode="General" sourceLinked="0"/>
        <c:majorTickMark val="out"/>
        <c:minorTickMark val="none"/>
        <c:tickLblPos val="nextTo"/>
        <c:crossAx val="558321528"/>
        <c:crosses val="autoZero"/>
        <c:auto val="1"/>
        <c:lblAlgn val="ctr"/>
        <c:lblOffset val="100"/>
        <c:noMultiLvlLbl val="0"/>
      </c:catAx>
      <c:valAx>
        <c:axId val="558321528"/>
        <c:scaling>
          <c:orientation val="minMax"/>
        </c:scaling>
        <c:delete val="0"/>
        <c:axPos val="l"/>
        <c:majorGridlines/>
        <c:title>
          <c:tx>
            <c:rich>
              <a:bodyPr rot="-5400000" vert="horz"/>
              <a:lstStyle/>
              <a:p>
                <a:pPr>
                  <a:defRPr/>
                </a:pPr>
                <a:r>
                  <a:rPr lang="en-US" dirty="0"/>
                  <a:t>%</a:t>
                </a:r>
                <a:r>
                  <a:rPr lang="en-US" baseline="0" dirty="0"/>
                  <a:t> of Students Screened</a:t>
                </a:r>
                <a:endParaRPr lang="en-US" dirty="0"/>
              </a:p>
            </c:rich>
          </c:tx>
          <c:layout/>
          <c:overlay val="0"/>
        </c:title>
        <c:numFmt formatCode="0%" sourceLinked="1"/>
        <c:majorTickMark val="out"/>
        <c:minorTickMark val="none"/>
        <c:tickLblPos val="nextTo"/>
        <c:spPr>
          <a:ln>
            <a:noFill/>
          </a:ln>
        </c:spPr>
        <c:crossAx val="558321136"/>
        <c:crosses val="autoZero"/>
        <c:crossBetween val="between"/>
      </c:valAx>
    </c:plotArea>
    <c:legend>
      <c:legendPos val="b"/>
      <c:layout/>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(0-1)</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F14</c:v>
                </c:pt>
                <c:pt idx="1">
                  <c:v>F15</c:v>
                </c:pt>
                <c:pt idx="2">
                  <c:v>F16</c:v>
                </c:pt>
                <c:pt idx="3">
                  <c:v>F17</c:v>
                </c:pt>
                <c:pt idx="4">
                  <c:v>F18</c:v>
                </c:pt>
              </c:strCache>
            </c:strRef>
          </c:cat>
          <c:val>
            <c:numRef>
              <c:f>Sheet1!$B$2:$B$6</c:f>
              <c:numCache>
                <c:formatCode>0.00%</c:formatCode>
                <c:ptCount val="5"/>
                <c:pt idx="0">
                  <c:v>0.5650969529085873</c:v>
                </c:pt>
                <c:pt idx="1">
                  <c:v>0.82340000000000002</c:v>
                </c:pt>
                <c:pt idx="2">
                  <c:v>0.80559999999999998</c:v>
                </c:pt>
                <c:pt idx="3">
                  <c:v>0.76239999999999997</c:v>
                </c:pt>
                <c:pt idx="4">
                  <c:v>0.7823</c:v>
                </c:pt>
              </c:numCache>
            </c:numRef>
          </c:val>
          <c:extLst>
            <c:ext xmlns:c16="http://schemas.microsoft.com/office/drawing/2014/chart" uri="{C3380CC4-5D6E-409C-BE32-E72D297353CC}">
              <c16:uniqueId val="{00000000-92BB-412D-AF40-57AF3EEE07B2}"/>
            </c:ext>
          </c:extLst>
        </c:ser>
        <c:ser>
          <c:idx val="1"/>
          <c:order val="1"/>
          <c:tx>
            <c:strRef>
              <c:f>Sheet1!$C$1</c:f>
              <c:strCache>
                <c:ptCount val="1"/>
                <c:pt idx="0">
                  <c:v>Moderate (2-3)</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F14</c:v>
                </c:pt>
                <c:pt idx="1">
                  <c:v>F15</c:v>
                </c:pt>
                <c:pt idx="2">
                  <c:v>F16</c:v>
                </c:pt>
                <c:pt idx="3">
                  <c:v>F17</c:v>
                </c:pt>
                <c:pt idx="4">
                  <c:v>F18</c:v>
                </c:pt>
              </c:strCache>
            </c:strRef>
          </c:cat>
          <c:val>
            <c:numRef>
              <c:f>Sheet1!$C$2:$C$6</c:f>
              <c:numCache>
                <c:formatCode>0.00%</c:formatCode>
                <c:ptCount val="5"/>
                <c:pt idx="0">
                  <c:v>0.235457063711911</c:v>
                </c:pt>
                <c:pt idx="1">
                  <c:v>0.1225</c:v>
                </c:pt>
                <c:pt idx="2">
                  <c:v>0.1389</c:v>
                </c:pt>
                <c:pt idx="3">
                  <c:v>0.13200000000000001</c:v>
                </c:pt>
                <c:pt idx="4">
                  <c:v>0.14199999999999999</c:v>
                </c:pt>
              </c:numCache>
            </c:numRef>
          </c:val>
          <c:extLst>
            <c:ext xmlns:c16="http://schemas.microsoft.com/office/drawing/2014/chart" uri="{C3380CC4-5D6E-409C-BE32-E72D297353CC}">
              <c16:uniqueId val="{00000001-92BB-412D-AF40-57AF3EEE07B2}"/>
            </c:ext>
          </c:extLst>
        </c:ser>
        <c:ser>
          <c:idx val="2"/>
          <c:order val="2"/>
          <c:tx>
            <c:strRef>
              <c:f>Sheet1!$D$1</c:f>
              <c:strCache>
                <c:ptCount val="1"/>
                <c:pt idx="0">
                  <c:v>High (4-15)</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F14</c:v>
                </c:pt>
                <c:pt idx="1">
                  <c:v>F15</c:v>
                </c:pt>
                <c:pt idx="2">
                  <c:v>F16</c:v>
                </c:pt>
                <c:pt idx="3">
                  <c:v>F17</c:v>
                </c:pt>
                <c:pt idx="4">
                  <c:v>F18</c:v>
                </c:pt>
              </c:strCache>
            </c:strRef>
          </c:cat>
          <c:val>
            <c:numRef>
              <c:f>Sheet1!$D$2:$D$6</c:f>
              <c:numCache>
                <c:formatCode>0.00%</c:formatCode>
                <c:ptCount val="5"/>
                <c:pt idx="0">
                  <c:v>0.1994459833795014</c:v>
                </c:pt>
                <c:pt idx="1">
                  <c:v>5.4100000000000002E-2</c:v>
                </c:pt>
                <c:pt idx="2">
                  <c:v>5.5599999999999997E-2</c:v>
                </c:pt>
                <c:pt idx="3">
                  <c:v>0.1056</c:v>
                </c:pt>
                <c:pt idx="4">
                  <c:v>7.5700000000000003E-2</c:v>
                </c:pt>
              </c:numCache>
            </c:numRef>
          </c:val>
          <c:extLst>
            <c:ext xmlns:c16="http://schemas.microsoft.com/office/drawing/2014/chart" uri="{C3380CC4-5D6E-409C-BE32-E72D297353CC}">
              <c16:uniqueId val="{00000002-92BB-412D-AF40-57AF3EEE07B2}"/>
            </c:ext>
          </c:extLst>
        </c:ser>
        <c:dLbls>
          <c:showLegendKey val="0"/>
          <c:showVal val="0"/>
          <c:showCatName val="0"/>
          <c:showSerName val="0"/>
          <c:showPercent val="0"/>
          <c:showBubbleSize val="0"/>
        </c:dLbls>
        <c:gapWidth val="150"/>
        <c:shape val="pyramid"/>
        <c:axId val="686719752"/>
        <c:axId val="558787392"/>
        <c:axId val="0"/>
      </c:bar3DChart>
      <c:catAx>
        <c:axId val="686719752"/>
        <c:scaling>
          <c:orientation val="minMax"/>
        </c:scaling>
        <c:delete val="0"/>
        <c:axPos val="b"/>
        <c:title>
          <c:tx>
            <c:rich>
              <a:bodyPr/>
              <a:lstStyle/>
              <a:p>
                <a:pPr>
                  <a:defRPr/>
                </a:pPr>
                <a:r>
                  <a:rPr lang="en-US" dirty="0"/>
                  <a:t>Screening</a:t>
                </a:r>
                <a:r>
                  <a:rPr lang="en-US" baseline="0" dirty="0"/>
                  <a:t> Time Point</a:t>
                </a:r>
                <a:endParaRPr lang="en-US" dirty="0"/>
              </a:p>
            </c:rich>
          </c:tx>
          <c:layout/>
          <c:overlay val="0"/>
        </c:title>
        <c:numFmt formatCode="General" sourceLinked="0"/>
        <c:majorTickMark val="out"/>
        <c:minorTickMark val="none"/>
        <c:tickLblPos val="nextTo"/>
        <c:crossAx val="558787392"/>
        <c:crosses val="autoZero"/>
        <c:auto val="1"/>
        <c:lblAlgn val="ctr"/>
        <c:lblOffset val="100"/>
        <c:noMultiLvlLbl val="0"/>
      </c:catAx>
      <c:valAx>
        <c:axId val="558787392"/>
        <c:scaling>
          <c:orientation val="minMax"/>
        </c:scaling>
        <c:delete val="0"/>
        <c:axPos val="l"/>
        <c:majorGridlines/>
        <c:title>
          <c:tx>
            <c:rich>
              <a:bodyPr rot="-5400000" vert="horz"/>
              <a:lstStyle/>
              <a:p>
                <a:pPr>
                  <a:defRPr/>
                </a:pPr>
                <a:r>
                  <a:rPr lang="en-US" dirty="0"/>
                  <a:t>%</a:t>
                </a:r>
                <a:r>
                  <a:rPr lang="en-US" baseline="0" dirty="0"/>
                  <a:t> of Students Screened</a:t>
                </a:r>
                <a:endParaRPr lang="en-US" dirty="0"/>
              </a:p>
            </c:rich>
          </c:tx>
          <c:layout/>
          <c:overlay val="0"/>
        </c:title>
        <c:numFmt formatCode="0%" sourceLinked="1"/>
        <c:majorTickMark val="out"/>
        <c:minorTickMark val="none"/>
        <c:tickLblPos val="nextTo"/>
        <c:spPr>
          <a:ln>
            <a:noFill/>
          </a:ln>
        </c:spPr>
        <c:crossAx val="686719752"/>
        <c:crosses val="autoZero"/>
        <c:crossBetween val="between"/>
      </c:valAx>
    </c:plotArea>
    <c:legend>
      <c:legendPos val="b"/>
      <c:layout/>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2D3D-4E2C-A007-C9FA7878365F}"/>
                </c:ext>
              </c:extLst>
            </c:dLbl>
            <c:dLbl>
              <c:idx val="8"/>
              <c:layout/>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2D3D-4E2C-A007-C9FA7878365F}"/>
                </c:ext>
              </c:extLst>
            </c:dLbl>
            <c:dLbl>
              <c:idx val="4"/>
              <c:layout/>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2D3D-4E2C-A007-C9FA7878365F}"/>
                </c:ext>
              </c:extLst>
            </c:dLbl>
            <c:dLbl>
              <c:idx val="5"/>
              <c:layout/>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2D3D-4E2C-A007-C9FA7878365F}"/>
                </c:ext>
              </c:extLst>
            </c:dLbl>
            <c:dLbl>
              <c:idx val="6"/>
              <c:layout/>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2D3D-4E2C-A007-C9FA7878365F}"/>
                </c:ext>
              </c:extLst>
            </c:dLbl>
            <c:dLbl>
              <c:idx val="7"/>
              <c:layout/>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2D3D-4E2C-A007-C9FA7878365F}"/>
                </c:ext>
              </c:extLst>
            </c:dLbl>
            <c:dLbl>
              <c:idx val="8"/>
              <c:layout/>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layout/>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3974E-2"/>
          <c:y val="2.9210639714811769E-2"/>
          <c:w val="0.888226809486652"/>
          <c:h val="0.7770041524660164"/>
        </c:manualLayout>
      </c:layout>
      <c:bar3DChart>
        <c:barDir val="col"/>
        <c:grouping val="percentStacked"/>
        <c:varyColors val="0"/>
        <c:ser>
          <c:idx val="0"/>
          <c:order val="0"/>
          <c:tx>
            <c:strRef>
              <c:f>'ECES TOTAL SSIS PSG'!$B$1</c:f>
              <c:strCache>
                <c:ptCount val="1"/>
                <c:pt idx="0">
                  <c:v>Adequate progress</c:v>
                </c:pt>
              </c:strCache>
            </c:strRef>
          </c:tx>
          <c:spPr>
            <a:solidFill>
              <a:srgbClr val="009900"/>
            </a:solidFill>
          </c:spPr>
          <c:invertIfNegative val="0"/>
          <c:dLbls>
            <c:dLbl>
              <c:idx val="0"/>
              <c:layout>
                <c:manualLayout>
                  <c:x val="7.5075075075075352E-3"/>
                  <c:y val="2.73631840796019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6B8-4C23-9DAB-715F50CED761}"/>
                </c:ext>
              </c:extLst>
            </c:dLbl>
            <c:dLbl>
              <c:idx val="1"/>
              <c:layout>
                <c:manualLayout>
                  <c:x val="1.3513513513513459E-2"/>
                  <c:y val="3.48258706467661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6B8-4C23-9DAB-715F50CED761}"/>
                </c:ext>
              </c:extLst>
            </c:dLbl>
            <c:dLbl>
              <c:idx val="2"/>
              <c:layout>
                <c:manualLayout>
                  <c:x val="1.0510510510510511E-2"/>
                  <c:y val="8.149402979557132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A6B8-4C23-9DAB-715F50CED761}"/>
                </c:ext>
              </c:extLst>
            </c:dLbl>
            <c:dLbl>
              <c:idx val="3"/>
              <c:layout>
                <c:manualLayout>
                  <c:x val="1.6516516516516408E-2"/>
                  <c:y val="4.477611940298507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A6B8-4C23-9DAB-715F50CED761}"/>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PSG'!$B$2:$B$5</c:f>
              <c:numCache>
                <c:formatCode>General</c:formatCode>
                <c:ptCount val="4"/>
                <c:pt idx="0">
                  <c:v>43.35</c:v>
                </c:pt>
                <c:pt idx="1">
                  <c:v>47.96</c:v>
                </c:pt>
                <c:pt idx="2">
                  <c:v>56.12</c:v>
                </c:pt>
                <c:pt idx="3">
                  <c:v>55.42</c:v>
                </c:pt>
              </c:numCache>
            </c:numRef>
          </c:val>
          <c:extLst>
            <c:ext xmlns:c16="http://schemas.microsoft.com/office/drawing/2014/chart" uri="{C3380CC4-5D6E-409C-BE32-E72D297353CC}">
              <c16:uniqueId val="{00000004-A6B8-4C23-9DAB-715F50CED761}"/>
            </c:ext>
          </c:extLst>
        </c:ser>
        <c:ser>
          <c:idx val="1"/>
          <c:order val="1"/>
          <c:tx>
            <c:strRef>
              <c:f>'ECES TOTAL SSIS PSG'!$C$1</c:f>
              <c:strCache>
                <c:ptCount val="1"/>
                <c:pt idx="0">
                  <c:v>Moderate Difficulties</c:v>
                </c:pt>
              </c:strCache>
            </c:strRef>
          </c:tx>
          <c:spPr>
            <a:solidFill>
              <a:srgbClr val="FFFF00"/>
            </a:solidFill>
          </c:spPr>
          <c:invertIfNegative val="0"/>
          <c:dLbls>
            <c:dLbl>
              <c:idx val="0"/>
              <c:layout>
                <c:manualLayout>
                  <c:x val="3.003003003003003E-3"/>
                  <c:y val="4.887527263317433E-2"/>
                </c:manualLayout>
              </c:layout>
              <c:tx>
                <c:rich>
                  <a:bodyPr/>
                  <a:lstStyle/>
                  <a:p>
                    <a:r>
                      <a:rPr lang="en-US" dirty="0"/>
                      <a:t>45.60</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A6B8-4C23-9DAB-715F50CED761}"/>
                </c:ext>
              </c:extLst>
            </c:dLbl>
            <c:dLbl>
              <c:idx val="1"/>
              <c:layout>
                <c:manualLayout>
                  <c:x val="1.2012012012011956E-2"/>
                  <c:y val="7.981220657276991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A6B8-4C23-9DAB-715F50CED761}"/>
                </c:ext>
              </c:extLst>
            </c:dLbl>
            <c:dLbl>
              <c:idx val="2"/>
              <c:layout>
                <c:manualLayout>
                  <c:x val="1.6516516516516516E-2"/>
                  <c:y val="7.000203319655461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A6B8-4C23-9DAB-715F50CED761}"/>
                </c:ext>
              </c:extLst>
            </c:dLbl>
            <c:dLbl>
              <c:idx val="3"/>
              <c:layout>
                <c:manualLayout>
                  <c:x val="2.4024024024024024E-2"/>
                  <c:y val="5.469132379579309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PSG'!$C$2:$C$5</c:f>
              <c:numCache>
                <c:formatCode>General</c:formatCode>
                <c:ptCount val="4"/>
                <c:pt idx="0">
                  <c:v>45.6</c:v>
                </c:pt>
                <c:pt idx="1">
                  <c:v>47.55</c:v>
                </c:pt>
                <c:pt idx="2">
                  <c:v>36.729999999999997</c:v>
                </c:pt>
                <c:pt idx="3">
                  <c:v>38.24</c:v>
                </c:pt>
              </c:numCache>
            </c:numRef>
          </c:val>
          <c:extLst>
            <c:ext xmlns:c16="http://schemas.microsoft.com/office/drawing/2014/chart" uri="{C3380CC4-5D6E-409C-BE32-E72D297353CC}">
              <c16:uniqueId val="{00000009-A6B8-4C23-9DAB-715F50CED761}"/>
            </c:ext>
          </c:extLst>
        </c:ser>
        <c:ser>
          <c:idx val="2"/>
          <c:order val="2"/>
          <c:tx>
            <c:strRef>
              <c:f>'ECES TOTAL SSIS PSG'!$D$1</c:f>
              <c:strCache>
                <c:ptCount val="1"/>
                <c:pt idx="0">
                  <c:v>Significant Difficulties</c:v>
                </c:pt>
              </c:strCache>
            </c:strRef>
          </c:tx>
          <c:spPr>
            <a:solidFill>
              <a:srgbClr val="FF0000"/>
            </a:solidFill>
          </c:spPr>
          <c:invertIfNegative val="0"/>
          <c:dLbls>
            <c:dLbl>
              <c:idx val="0"/>
              <c:layout>
                <c:manualLayout>
                  <c:x val="6.1561561561561562E-2"/>
                  <c:y val="-2.844922553694872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A6B8-4C23-9DAB-715F50CED761}"/>
                </c:ext>
              </c:extLst>
            </c:dLbl>
            <c:dLbl>
              <c:idx val="1"/>
              <c:layout>
                <c:manualLayout>
                  <c:x val="5.4054054054054002E-2"/>
                  <c:y val="-1.905955417544638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A6B8-4C23-9DAB-715F50CED761}"/>
                </c:ext>
              </c:extLst>
            </c:dLbl>
            <c:dLbl>
              <c:idx val="2"/>
              <c:layout>
                <c:manualLayout>
                  <c:x val="5.7057057057057055E-2"/>
                  <c:y val="-1.933995046393848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A6B8-4C23-9DAB-715F50CED761}"/>
                </c:ext>
              </c:extLst>
            </c:dLbl>
            <c:dLbl>
              <c:idx val="3"/>
              <c:layout>
                <c:manualLayout>
                  <c:x val="5.5555555555555448E-2"/>
                  <c:y val="-2.347417840375587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PSG'!$D$2:$D$5</c:f>
              <c:numCache>
                <c:formatCode>General</c:formatCode>
                <c:ptCount val="4"/>
                <c:pt idx="0">
                  <c:v>11.04</c:v>
                </c:pt>
                <c:pt idx="1">
                  <c:v>4.49</c:v>
                </c:pt>
                <c:pt idx="2">
                  <c:v>7.14</c:v>
                </c:pt>
                <c:pt idx="3">
                  <c:v>6.34</c:v>
                </c:pt>
              </c:numCache>
            </c:numRef>
          </c:val>
          <c:extLst>
            <c:ext xmlns:c16="http://schemas.microsoft.com/office/drawing/2014/chart" uri="{C3380CC4-5D6E-409C-BE32-E72D297353CC}">
              <c16:uniqueId val="{0000000E-A6B8-4C23-9DAB-715F50CED761}"/>
            </c:ext>
          </c:extLst>
        </c:ser>
        <c:dLbls>
          <c:showLegendKey val="0"/>
          <c:showVal val="0"/>
          <c:showCatName val="0"/>
          <c:showSerName val="0"/>
          <c:showPercent val="0"/>
          <c:showBubbleSize val="0"/>
        </c:dLbls>
        <c:gapWidth val="55"/>
        <c:shape val="pyramid"/>
        <c:axId val="785183216"/>
        <c:axId val="456863280"/>
        <c:axId val="0"/>
      </c:bar3DChart>
      <c:catAx>
        <c:axId val="785183216"/>
        <c:scaling>
          <c:orientation val="minMax"/>
        </c:scaling>
        <c:delete val="0"/>
        <c:axPos val="b"/>
        <c:title>
          <c:tx>
            <c:rich>
              <a:bodyPr/>
              <a:lstStyle/>
              <a:p>
                <a:pPr>
                  <a:defRPr b="0"/>
                </a:pPr>
                <a:r>
                  <a:rPr lang="en-US" b="0" dirty="0"/>
                  <a:t>Subscales</a:t>
                </a:r>
              </a:p>
            </c:rich>
          </c:tx>
          <c:layout>
            <c:manualLayout>
              <c:xMode val="edge"/>
              <c:yMode val="edge"/>
              <c:x val="0.41715802416589826"/>
              <c:y val="0.93310284277845545"/>
            </c:manualLayout>
          </c:layout>
          <c:overlay val="0"/>
        </c:title>
        <c:numFmt formatCode="General" sourceLinked="0"/>
        <c:majorTickMark val="out"/>
        <c:minorTickMark val="none"/>
        <c:tickLblPos val="nextTo"/>
        <c:txPr>
          <a:bodyPr/>
          <a:lstStyle/>
          <a:p>
            <a:pPr>
              <a:defRPr sz="1600"/>
            </a:pPr>
            <a:endParaRPr lang="en-US"/>
          </a:p>
        </c:txPr>
        <c:crossAx val="456863280"/>
        <c:crosses val="autoZero"/>
        <c:auto val="1"/>
        <c:lblAlgn val="ctr"/>
        <c:lblOffset val="100"/>
        <c:noMultiLvlLbl val="0"/>
      </c:catAx>
      <c:valAx>
        <c:axId val="456863280"/>
        <c:scaling>
          <c:orientation val="minMax"/>
        </c:scaling>
        <c:delete val="0"/>
        <c:axPos val="l"/>
        <c:majorGridlines>
          <c:spPr>
            <a:ln>
              <a:noFill/>
            </a:ln>
          </c:spPr>
        </c:majorGridlines>
        <c:title>
          <c:tx>
            <c:rich>
              <a:bodyPr rot="-5400000" vert="horz"/>
              <a:lstStyle/>
              <a:p>
                <a:pPr>
                  <a:defRPr b="0"/>
                </a:pPr>
                <a:r>
                  <a:rPr lang="en-US" b="0" dirty="0"/>
                  <a:t>Percent of Students</a:t>
                </a:r>
              </a:p>
            </c:rich>
          </c:tx>
          <c:layout>
            <c:manualLayout>
              <c:xMode val="edge"/>
              <c:yMode val="edge"/>
              <c:x val="3.0182544749473884E-3"/>
              <c:y val="0.28786163173265311"/>
            </c:manualLayout>
          </c:layout>
          <c:overlay val="0"/>
        </c:title>
        <c:numFmt formatCode="0%" sourceLinked="1"/>
        <c:majorTickMark val="out"/>
        <c:minorTickMark val="none"/>
        <c:tickLblPos val="nextTo"/>
        <c:crossAx val="785183216"/>
        <c:crosses val="autoZero"/>
        <c:crossBetween val="between"/>
      </c:valAx>
    </c:plotArea>
    <c:legend>
      <c:legendPos val="t"/>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2D3D-4E2C-A007-C9FA7878365F}"/>
                </c:ext>
              </c:extLst>
            </c:dLbl>
            <c:dLbl>
              <c:idx val="8"/>
              <c:layout/>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2D3D-4E2C-A007-C9FA7878365F}"/>
                </c:ext>
              </c:extLst>
            </c:dLbl>
            <c:dLbl>
              <c:idx val="4"/>
              <c:layout/>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2D3D-4E2C-A007-C9FA7878365F}"/>
                </c:ext>
              </c:extLst>
            </c:dLbl>
            <c:dLbl>
              <c:idx val="5"/>
              <c:layout/>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2D3D-4E2C-A007-C9FA7878365F}"/>
                </c:ext>
              </c:extLst>
            </c:dLbl>
            <c:dLbl>
              <c:idx val="6"/>
              <c:layout/>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2D3D-4E2C-A007-C9FA7878365F}"/>
                </c:ext>
              </c:extLst>
            </c:dLbl>
            <c:dLbl>
              <c:idx val="7"/>
              <c:layout/>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2D3D-4E2C-A007-C9FA7878365F}"/>
                </c:ext>
              </c:extLst>
            </c:dLbl>
            <c:dLbl>
              <c:idx val="8"/>
              <c:layout/>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layout/>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diagrams/_rels/data1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image" Target="../media/image101.png"/><Relationship Id="rId4" Type="http://schemas.openxmlformats.org/officeDocument/2006/relationships/image" Target="../media/image104.png"/></Relationships>
</file>

<file path=ppt/diagrams/_rels/data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diagrams/_rels/data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g"/></Relationships>
</file>

<file path=ppt/diagrams/_rels/drawing1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1.png"/><Relationship Id="rId1" Type="http://schemas.openxmlformats.org/officeDocument/2006/relationships/image" Target="../media/image104.png"/><Relationship Id="rId4" Type="http://schemas.openxmlformats.org/officeDocument/2006/relationships/image" Target="../media/image102.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diagrams/_rels/drawing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dirty="0">
              <a:solidFill>
                <a:sysClr val="windowText" lastClr="000000">
                  <a:hueOff val="0"/>
                  <a:satOff val="0"/>
                  <a:lumOff val="0"/>
                  <a:alphaOff val="0"/>
                </a:sysClr>
              </a:solidFill>
              <a:latin typeface="Century Gothic" panose="020B0502020202020204"/>
              <a:ea typeface="+mn-ea"/>
              <a:cs typeface="+mn-cs"/>
            </a:rPr>
            <a:t> </a:t>
          </a:r>
          <a:r>
            <a:rPr lang="en-US" dirty="0">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t>
        <a:bodyPr/>
        <a:lstStyle/>
        <a:p>
          <a:endParaRPr lang="en-US"/>
        </a:p>
      </dgm:t>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t>
        <a:bodyPr/>
        <a:lstStyle/>
        <a:p>
          <a:endParaRPr lang="en-US"/>
        </a:p>
      </dgm:t>
    </dgm:pt>
    <dgm:pt modelId="{FBE84A21-20EA-014D-A097-E1B58FE98081}" type="pres">
      <dgm:prSet presAssocID="{1FCEF624-ECEA-BA4F-8177-BEAE020E598D}" presName="parentNode" presStyleLbl="node1" presStyleIdx="0" presStyleCnt="5">
        <dgm:presLayoutVars>
          <dgm:chMax val="0"/>
          <dgm:bulletEnabled val="1"/>
        </dgm:presLayoutVars>
      </dgm:prSet>
      <dgm:spPr/>
      <dgm:t>
        <a:bodyPr/>
        <a:lstStyle/>
        <a:p>
          <a:endParaRPr lang="en-US"/>
        </a:p>
      </dgm:t>
    </dgm:pt>
    <dgm:pt modelId="{971673C2-F47C-2B46-A180-42AE3DADCE7D}" type="pres">
      <dgm:prSet presAssocID="{1FCEF624-ECEA-BA4F-8177-BEAE020E598D}" presName="childNode" presStyleLbl="node1" presStyleIdx="0" presStyleCnt="5">
        <dgm:presLayoutVars>
          <dgm:bulletEnabled val="1"/>
        </dgm:presLayoutVars>
      </dgm:prSet>
      <dgm:spPr/>
      <dgm:t>
        <a:bodyPr/>
        <a:lstStyle/>
        <a:p>
          <a:endParaRPr lang="en-US"/>
        </a:p>
      </dgm:t>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t>
        <a:bodyPr/>
        <a:lstStyle/>
        <a:p>
          <a:endParaRPr lang="en-US"/>
        </a:p>
      </dgm:t>
    </dgm:pt>
    <dgm:pt modelId="{F0878577-1D48-5242-AB01-AFA1E654B5C2}" type="pres">
      <dgm:prSet presAssocID="{2651876E-082C-F043-B305-E19C2F6575A5}" presName="parentNode" presStyleLbl="node1" presStyleIdx="1" presStyleCnt="5">
        <dgm:presLayoutVars>
          <dgm:chMax val="0"/>
          <dgm:bulletEnabled val="1"/>
        </dgm:presLayoutVars>
      </dgm:prSet>
      <dgm:spPr/>
      <dgm:t>
        <a:bodyPr/>
        <a:lstStyle/>
        <a:p>
          <a:endParaRPr lang="en-US"/>
        </a:p>
      </dgm:t>
    </dgm:pt>
    <dgm:pt modelId="{E2514576-F97D-7E46-B8AC-CB40BA3575E4}" type="pres">
      <dgm:prSet presAssocID="{2651876E-082C-F043-B305-E19C2F6575A5}" presName="childNode" presStyleLbl="node1" presStyleIdx="1" presStyleCnt="5">
        <dgm:presLayoutVars>
          <dgm:bulletEnabled val="1"/>
        </dgm:presLayoutVars>
      </dgm:prSet>
      <dgm:spPr/>
      <dgm:t>
        <a:bodyPr/>
        <a:lstStyle/>
        <a:p>
          <a:endParaRPr lang="en-US"/>
        </a:p>
      </dgm:t>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t>
        <a:bodyPr/>
        <a:lstStyle/>
        <a:p>
          <a:endParaRPr lang="en-US"/>
        </a:p>
      </dgm:t>
    </dgm:pt>
    <dgm:pt modelId="{660CC7A8-21A8-DF42-B8A5-79C1B4098D37}" type="pres">
      <dgm:prSet presAssocID="{82CF15C8-1F13-4248-B09D-A5D1942BB934}" presName="parentNode" presStyleLbl="node1" presStyleIdx="2" presStyleCnt="5">
        <dgm:presLayoutVars>
          <dgm:chMax val="0"/>
          <dgm:bulletEnabled val="1"/>
        </dgm:presLayoutVars>
      </dgm:prSet>
      <dgm:spPr/>
      <dgm:t>
        <a:bodyPr/>
        <a:lstStyle/>
        <a:p>
          <a:endParaRPr lang="en-US"/>
        </a:p>
      </dgm:t>
    </dgm:pt>
    <dgm:pt modelId="{C61469CC-CAB0-ED4F-B401-77F6D7D542D3}" type="pres">
      <dgm:prSet presAssocID="{82CF15C8-1F13-4248-B09D-A5D1942BB934}" presName="childNode" presStyleLbl="node1" presStyleIdx="2" presStyleCnt="5">
        <dgm:presLayoutVars>
          <dgm:bulletEnabled val="1"/>
        </dgm:presLayoutVars>
      </dgm:prSet>
      <dgm:spPr/>
      <dgm:t>
        <a:bodyPr/>
        <a:lstStyle/>
        <a:p>
          <a:endParaRPr lang="en-US"/>
        </a:p>
      </dgm:t>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t>
        <a:bodyPr/>
        <a:lstStyle/>
        <a:p>
          <a:endParaRPr lang="en-US"/>
        </a:p>
      </dgm:t>
    </dgm:pt>
    <dgm:pt modelId="{D602AE19-97A5-B845-80B9-3F4C0D39087B}" type="pres">
      <dgm:prSet presAssocID="{FD09AFD2-3DC0-D04C-BD73-46AAC344FAB8}" presName="parentNode" presStyleLbl="node1" presStyleIdx="3" presStyleCnt="5">
        <dgm:presLayoutVars>
          <dgm:chMax val="0"/>
          <dgm:bulletEnabled val="1"/>
        </dgm:presLayoutVars>
      </dgm:prSet>
      <dgm:spPr/>
      <dgm:t>
        <a:bodyPr/>
        <a:lstStyle/>
        <a:p>
          <a:endParaRPr lang="en-US"/>
        </a:p>
      </dgm:t>
    </dgm:pt>
    <dgm:pt modelId="{D0F39E11-AB5B-1549-BA3D-ED6BD5BF53EE}" type="pres">
      <dgm:prSet presAssocID="{FD09AFD2-3DC0-D04C-BD73-46AAC344FAB8}" presName="childNode" presStyleLbl="node1" presStyleIdx="3" presStyleCnt="5">
        <dgm:presLayoutVars>
          <dgm:bulletEnabled val="1"/>
        </dgm:presLayoutVars>
      </dgm:prSet>
      <dgm:spPr/>
      <dgm:t>
        <a:bodyPr/>
        <a:lstStyle/>
        <a:p>
          <a:endParaRPr lang="en-US"/>
        </a:p>
      </dgm:t>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t>
        <a:bodyPr/>
        <a:lstStyle/>
        <a:p>
          <a:endParaRPr lang="en-US"/>
        </a:p>
      </dgm:t>
    </dgm:pt>
    <dgm:pt modelId="{5DCDA0CA-B8D9-C343-8288-40B5DB67A9AC}" type="pres">
      <dgm:prSet presAssocID="{6994FBDB-C954-C042-A548-42251D69188B}" presName="parentNode" presStyleLbl="node1" presStyleIdx="4" presStyleCnt="5">
        <dgm:presLayoutVars>
          <dgm:chMax val="0"/>
          <dgm:bulletEnabled val="1"/>
        </dgm:presLayoutVars>
      </dgm:prSet>
      <dgm:spPr/>
      <dgm:t>
        <a:bodyPr/>
        <a:lstStyle/>
        <a:p>
          <a:endParaRPr lang="en-US"/>
        </a:p>
      </dgm:t>
    </dgm:pt>
    <dgm:pt modelId="{90A3C866-AB9C-F64F-8587-DBAFAD305CB9}" type="pres">
      <dgm:prSet presAssocID="{6994FBDB-C954-C042-A548-42251D69188B}" presName="childNode" presStyleLbl="node1" presStyleIdx="4" presStyleCnt="5">
        <dgm:presLayoutVars>
          <dgm:bulletEnabled val="1"/>
        </dgm:presLayoutVars>
      </dgm:prSet>
      <dgm:spPr/>
      <dgm:t>
        <a:bodyPr/>
        <a:lstStyle/>
        <a:p>
          <a:endParaRPr lang="en-US"/>
        </a:p>
      </dgm:t>
    </dgm:pt>
  </dgm:ptLst>
  <dgm:cxnLst>
    <dgm:cxn modelId="{3B3A9218-B2A8-4C4B-B8ED-906A131DA133}" type="presOf" srcId="{82CF15C8-1F13-4248-B09D-A5D1942BB934}" destId="{C6321622-D5D4-704D-9D2D-3AC563738361}"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752E6D1A-BA5F-5446-9C3F-96CE417856EC}" type="presOf" srcId="{5FF0458D-A7DE-A14C-8012-919D8492B6FA}" destId="{90A3C866-AB9C-F64F-8587-DBAFAD305CB9}" srcOrd="0" destOrd="0" presId="urn:microsoft.com/office/officeart/2005/8/layout/hProcess7"/>
    <dgm:cxn modelId="{1BD8C20F-C1AF-5742-9FA8-8D573FA37E14}" type="presOf" srcId="{6D0FE90A-9531-9644-89C8-1701AEAFCA4A}" destId="{C61469CC-CAB0-ED4F-B401-77F6D7D542D3}"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94E29990-DE78-4048-88EE-D72AAD76DD53}" srcId="{82CF15C8-1F13-4248-B09D-A5D1942BB934}" destId="{6D0FE90A-9531-9644-89C8-1701AEAFCA4A}" srcOrd="0" destOrd="0" parTransId="{0A2CB6C8-6378-DB4B-BB6B-B5F179E140C8}" sibTransId="{E00768F7-E3C5-0B48-A9FA-AB6579492E4C}"/>
    <dgm:cxn modelId="{B4DE64C9-F958-884D-BD98-A5A302F33EB0}" type="presOf" srcId="{1FCEF624-ECEA-BA4F-8177-BEAE020E598D}" destId="{FB3BF803-45EF-AA42-BDD2-E75CD6532912}"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DB721151-6AEE-5645-92C2-E35220D96B69}" type="presOf" srcId="{BE212C3B-20EC-9442-80C0-4233E624D91F}" destId="{D0F39E11-AB5B-1549-BA3D-ED6BD5BF53EE}"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C985ABF0-2F33-0243-AA39-BDDE7BFEFA91}" type="presOf" srcId="{FD09AFD2-3DC0-D04C-BD73-46AAC344FAB8}" destId="{D602AE19-97A5-B845-80B9-3F4C0D39087B}" srcOrd="1" destOrd="0" presId="urn:microsoft.com/office/officeart/2005/8/layout/hProcess7"/>
    <dgm:cxn modelId="{BF63E9D8-53BF-9041-A0B0-DF305FA6846C}" srcId="{D33D995F-DBE8-3C4B-A35A-252121C39764}" destId="{6994FBDB-C954-C042-A548-42251D69188B}" srcOrd="4" destOrd="0" parTransId="{42877146-CF37-E44D-BB3B-5391797FC3A8}" sibTransId="{7816673D-AC3D-5644-ADBF-D80B2FE9D5F6}"/>
    <dgm:cxn modelId="{4EA8B45D-9931-4242-92BD-9F4BFFECCA71}" type="presOf" srcId="{2651876E-082C-F043-B305-E19C2F6575A5}" destId="{4E92D05A-7E69-B94B-938F-8CB8794072A0}" srcOrd="0" destOrd="0" presId="urn:microsoft.com/office/officeart/2005/8/layout/hProcess7"/>
    <dgm:cxn modelId="{8BF306A7-EE24-A240-9BC2-736BF4E9CEEE}" srcId="{FD09AFD2-3DC0-D04C-BD73-46AAC344FAB8}" destId="{BE212C3B-20EC-9442-80C0-4233E624D91F}" srcOrd="0" destOrd="0" parTransId="{FE10F86D-697C-B84E-B869-DEDB8FBE8C02}" sibTransId="{F0A08EA7-BE68-8746-9C00-18B158754C6D}"/>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BBE04BE8-25CD-6B40-8B23-3802764AD2B1}" type="presOf" srcId="{4275CB51-229E-024E-86CC-290E709AC992}" destId="{E2514576-F97D-7E46-B8AC-CB40BA3575E4}" srcOrd="0"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083EEAF-88E5-5A4D-BA51-B27A54820268}" srcId="{D33D995F-DBE8-3C4B-A35A-252121C39764}" destId="{FD09AFD2-3DC0-D04C-BD73-46AAC344FAB8}" srcOrd="3" destOrd="0" parTransId="{E3A348C5-AE99-A440-BB9A-B611C8B4A3F5}" sibTransId="{A6502A1C-390A-2B47-8EBD-B0DCFEF1ECBF}"/>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E12414C1-FDC5-234D-B422-BAD730EBD31A}" type="presOf" srcId="{D33D995F-DBE8-3C4B-A35A-252121C39764}" destId="{04D8227A-59B3-AA46-946F-27BF0CF90D1B}"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dirty="0">
              <a:solidFill>
                <a:sysClr val="windowText" lastClr="000000">
                  <a:hueOff val="0"/>
                  <a:satOff val="0"/>
                  <a:lumOff val="0"/>
                  <a:alphaOff val="0"/>
                </a:sysClr>
              </a:solidFill>
              <a:latin typeface="Century Gothic" panose="020B0502020202020204"/>
              <a:ea typeface="+mn-ea"/>
              <a:cs typeface="+mn-cs"/>
            </a:rPr>
            <a:t> </a:t>
          </a:r>
          <a:r>
            <a:rPr lang="en-US" dirty="0">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t>
        <a:bodyPr/>
        <a:lstStyle/>
        <a:p>
          <a:endParaRPr lang="en-US"/>
        </a:p>
      </dgm:t>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t>
        <a:bodyPr/>
        <a:lstStyle/>
        <a:p>
          <a:endParaRPr lang="en-US"/>
        </a:p>
      </dgm:t>
    </dgm:pt>
    <dgm:pt modelId="{FBE84A21-20EA-014D-A097-E1B58FE98081}" type="pres">
      <dgm:prSet presAssocID="{1FCEF624-ECEA-BA4F-8177-BEAE020E598D}" presName="parentNode" presStyleLbl="node1" presStyleIdx="0" presStyleCnt="5">
        <dgm:presLayoutVars>
          <dgm:chMax val="0"/>
          <dgm:bulletEnabled val="1"/>
        </dgm:presLayoutVars>
      </dgm:prSet>
      <dgm:spPr/>
      <dgm:t>
        <a:bodyPr/>
        <a:lstStyle/>
        <a:p>
          <a:endParaRPr lang="en-US"/>
        </a:p>
      </dgm:t>
    </dgm:pt>
    <dgm:pt modelId="{971673C2-F47C-2B46-A180-42AE3DADCE7D}" type="pres">
      <dgm:prSet presAssocID="{1FCEF624-ECEA-BA4F-8177-BEAE020E598D}" presName="childNode" presStyleLbl="node1" presStyleIdx="0" presStyleCnt="5">
        <dgm:presLayoutVars>
          <dgm:bulletEnabled val="1"/>
        </dgm:presLayoutVars>
      </dgm:prSet>
      <dgm:spPr/>
      <dgm:t>
        <a:bodyPr/>
        <a:lstStyle/>
        <a:p>
          <a:endParaRPr lang="en-US"/>
        </a:p>
      </dgm:t>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t>
        <a:bodyPr/>
        <a:lstStyle/>
        <a:p>
          <a:endParaRPr lang="en-US"/>
        </a:p>
      </dgm:t>
    </dgm:pt>
    <dgm:pt modelId="{F0878577-1D48-5242-AB01-AFA1E654B5C2}" type="pres">
      <dgm:prSet presAssocID="{2651876E-082C-F043-B305-E19C2F6575A5}" presName="parentNode" presStyleLbl="node1" presStyleIdx="1" presStyleCnt="5">
        <dgm:presLayoutVars>
          <dgm:chMax val="0"/>
          <dgm:bulletEnabled val="1"/>
        </dgm:presLayoutVars>
      </dgm:prSet>
      <dgm:spPr/>
      <dgm:t>
        <a:bodyPr/>
        <a:lstStyle/>
        <a:p>
          <a:endParaRPr lang="en-US"/>
        </a:p>
      </dgm:t>
    </dgm:pt>
    <dgm:pt modelId="{E2514576-F97D-7E46-B8AC-CB40BA3575E4}" type="pres">
      <dgm:prSet presAssocID="{2651876E-082C-F043-B305-E19C2F6575A5}" presName="childNode" presStyleLbl="node1" presStyleIdx="1" presStyleCnt="5">
        <dgm:presLayoutVars>
          <dgm:bulletEnabled val="1"/>
        </dgm:presLayoutVars>
      </dgm:prSet>
      <dgm:spPr/>
      <dgm:t>
        <a:bodyPr/>
        <a:lstStyle/>
        <a:p>
          <a:endParaRPr lang="en-US"/>
        </a:p>
      </dgm:t>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t>
        <a:bodyPr/>
        <a:lstStyle/>
        <a:p>
          <a:endParaRPr lang="en-US"/>
        </a:p>
      </dgm:t>
    </dgm:pt>
    <dgm:pt modelId="{660CC7A8-21A8-DF42-B8A5-79C1B4098D37}" type="pres">
      <dgm:prSet presAssocID="{82CF15C8-1F13-4248-B09D-A5D1942BB934}" presName="parentNode" presStyleLbl="node1" presStyleIdx="2" presStyleCnt="5">
        <dgm:presLayoutVars>
          <dgm:chMax val="0"/>
          <dgm:bulletEnabled val="1"/>
        </dgm:presLayoutVars>
      </dgm:prSet>
      <dgm:spPr/>
      <dgm:t>
        <a:bodyPr/>
        <a:lstStyle/>
        <a:p>
          <a:endParaRPr lang="en-US"/>
        </a:p>
      </dgm:t>
    </dgm:pt>
    <dgm:pt modelId="{C61469CC-CAB0-ED4F-B401-77F6D7D542D3}" type="pres">
      <dgm:prSet presAssocID="{82CF15C8-1F13-4248-B09D-A5D1942BB934}" presName="childNode" presStyleLbl="node1" presStyleIdx="2" presStyleCnt="5">
        <dgm:presLayoutVars>
          <dgm:bulletEnabled val="1"/>
        </dgm:presLayoutVars>
      </dgm:prSet>
      <dgm:spPr/>
      <dgm:t>
        <a:bodyPr/>
        <a:lstStyle/>
        <a:p>
          <a:endParaRPr lang="en-US"/>
        </a:p>
      </dgm:t>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t>
        <a:bodyPr/>
        <a:lstStyle/>
        <a:p>
          <a:endParaRPr lang="en-US"/>
        </a:p>
      </dgm:t>
    </dgm:pt>
    <dgm:pt modelId="{D602AE19-97A5-B845-80B9-3F4C0D39087B}" type="pres">
      <dgm:prSet presAssocID="{FD09AFD2-3DC0-D04C-BD73-46AAC344FAB8}" presName="parentNode" presStyleLbl="node1" presStyleIdx="3" presStyleCnt="5">
        <dgm:presLayoutVars>
          <dgm:chMax val="0"/>
          <dgm:bulletEnabled val="1"/>
        </dgm:presLayoutVars>
      </dgm:prSet>
      <dgm:spPr/>
      <dgm:t>
        <a:bodyPr/>
        <a:lstStyle/>
        <a:p>
          <a:endParaRPr lang="en-US"/>
        </a:p>
      </dgm:t>
    </dgm:pt>
    <dgm:pt modelId="{D0F39E11-AB5B-1549-BA3D-ED6BD5BF53EE}" type="pres">
      <dgm:prSet presAssocID="{FD09AFD2-3DC0-D04C-BD73-46AAC344FAB8}" presName="childNode" presStyleLbl="node1" presStyleIdx="3" presStyleCnt="5">
        <dgm:presLayoutVars>
          <dgm:bulletEnabled val="1"/>
        </dgm:presLayoutVars>
      </dgm:prSet>
      <dgm:spPr/>
      <dgm:t>
        <a:bodyPr/>
        <a:lstStyle/>
        <a:p>
          <a:endParaRPr lang="en-US"/>
        </a:p>
      </dgm:t>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t>
        <a:bodyPr/>
        <a:lstStyle/>
        <a:p>
          <a:endParaRPr lang="en-US"/>
        </a:p>
      </dgm:t>
    </dgm:pt>
    <dgm:pt modelId="{5DCDA0CA-B8D9-C343-8288-40B5DB67A9AC}" type="pres">
      <dgm:prSet presAssocID="{6994FBDB-C954-C042-A548-42251D69188B}" presName="parentNode" presStyleLbl="node1" presStyleIdx="4" presStyleCnt="5">
        <dgm:presLayoutVars>
          <dgm:chMax val="0"/>
          <dgm:bulletEnabled val="1"/>
        </dgm:presLayoutVars>
      </dgm:prSet>
      <dgm:spPr/>
      <dgm:t>
        <a:bodyPr/>
        <a:lstStyle/>
        <a:p>
          <a:endParaRPr lang="en-US"/>
        </a:p>
      </dgm:t>
    </dgm:pt>
    <dgm:pt modelId="{90A3C866-AB9C-F64F-8587-DBAFAD305CB9}" type="pres">
      <dgm:prSet presAssocID="{6994FBDB-C954-C042-A548-42251D69188B}" presName="childNode" presStyleLbl="node1" presStyleIdx="4" presStyleCnt="5">
        <dgm:presLayoutVars>
          <dgm:bulletEnabled val="1"/>
        </dgm:presLayoutVars>
      </dgm:prSet>
      <dgm:spPr/>
      <dgm:t>
        <a:bodyPr/>
        <a:lstStyle/>
        <a:p>
          <a:endParaRPr lang="en-US"/>
        </a:p>
      </dgm:t>
    </dgm:pt>
  </dgm:ptLst>
  <dgm:cxnLst>
    <dgm:cxn modelId="{4083EEAF-88E5-5A4D-BA51-B27A54820268}" srcId="{D33D995F-DBE8-3C4B-A35A-252121C39764}" destId="{FD09AFD2-3DC0-D04C-BD73-46AAC344FAB8}" srcOrd="3" destOrd="0" parTransId="{E3A348C5-AE99-A440-BB9A-B611C8B4A3F5}" sibTransId="{A6502A1C-390A-2B47-8EBD-B0DCFEF1ECBF}"/>
    <dgm:cxn modelId="{B4DE64C9-F958-884D-BD98-A5A302F33EB0}" type="presOf" srcId="{1FCEF624-ECEA-BA4F-8177-BEAE020E598D}" destId="{FB3BF803-45EF-AA42-BDD2-E75CD6532912}" srcOrd="0"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C78C211F-75B4-BF43-BE5B-3C0994DDF500}" type="presOf" srcId="{6994FBDB-C954-C042-A548-42251D69188B}" destId="{5DCDA0CA-B8D9-C343-8288-40B5DB67A9AC}" srcOrd="1" destOrd="0" presId="urn:microsoft.com/office/officeart/2005/8/layout/hProcess7"/>
    <dgm:cxn modelId="{BF63E9D8-53BF-9041-A0B0-DF305FA6846C}" srcId="{D33D995F-DBE8-3C4B-A35A-252121C39764}" destId="{6994FBDB-C954-C042-A548-42251D69188B}" srcOrd="4" destOrd="0" parTransId="{42877146-CF37-E44D-BB3B-5391797FC3A8}" sibTransId="{7816673D-AC3D-5644-ADBF-D80B2FE9D5F6}"/>
    <dgm:cxn modelId="{8BF306A7-EE24-A240-9BC2-736BF4E9CEEE}" srcId="{FD09AFD2-3DC0-D04C-BD73-46AAC344FAB8}" destId="{BE212C3B-20EC-9442-80C0-4233E624D91F}" srcOrd="0" destOrd="0" parTransId="{FE10F86D-697C-B84E-B869-DEDB8FBE8C02}" sibTransId="{F0A08EA7-BE68-8746-9C00-18B158754C6D}"/>
    <dgm:cxn modelId="{5EF5CE41-F2DB-664F-B7AC-91A74015A950}" type="presOf" srcId="{FFA21F49-57C9-4E4B-968F-1154585DA40A}" destId="{971673C2-F47C-2B46-A180-42AE3DADCE7D}" srcOrd="0"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BE718D68-1234-714A-AA26-87F0C0A1A1B7}" type="presOf" srcId="{6994FBDB-C954-C042-A548-42251D69188B}" destId="{EC5ED897-6DF7-4D46-A862-C4F539649D5E}" srcOrd="0" destOrd="0" presId="urn:microsoft.com/office/officeart/2005/8/layout/hProcess7"/>
    <dgm:cxn modelId="{BBE04BE8-25CD-6B40-8B23-3802764AD2B1}" type="presOf" srcId="{4275CB51-229E-024E-86CC-290E709AC992}" destId="{E2514576-F97D-7E46-B8AC-CB40BA3575E4}" srcOrd="0" destOrd="0" presId="urn:microsoft.com/office/officeart/2005/8/layout/hProcess7"/>
    <dgm:cxn modelId="{1BD8C20F-C1AF-5742-9FA8-8D573FA37E14}" type="presOf" srcId="{6D0FE90A-9531-9644-89C8-1701AEAFCA4A}" destId="{C61469CC-CAB0-ED4F-B401-77F6D7D542D3}" srcOrd="0"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C985ABF0-2F33-0243-AA39-BDDE7BFEFA91}" type="presOf" srcId="{FD09AFD2-3DC0-D04C-BD73-46AAC344FAB8}" destId="{D602AE19-97A5-B845-80B9-3F4C0D39087B}" srcOrd="1"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E12414C1-FDC5-234D-B422-BAD730EBD31A}" type="presOf" srcId="{D33D995F-DBE8-3C4B-A35A-252121C39764}" destId="{04D8227A-59B3-AA46-946F-27BF0CF90D1B}"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73E58AD5-965F-8F4B-8778-FDD473A96689}" srcId="{1FCEF624-ECEA-BA4F-8177-BEAE020E598D}" destId="{FFA21F49-57C9-4E4B-968F-1154585DA40A}" srcOrd="0" destOrd="0" parTransId="{D0FB94BF-C99E-8C40-A9C2-B18B4339FE1C}" sibTransId="{E0E0F92E-B97A-C945-BE59-6ECAFCF88DE6}"/>
    <dgm:cxn modelId="{DB721151-6AEE-5645-92C2-E35220D96B69}" type="presOf" srcId="{BE212C3B-20EC-9442-80C0-4233E624D91F}" destId="{D0F39E11-AB5B-1549-BA3D-ED6BD5BF53EE}"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dgm:t>
        <a:bodyPr/>
        <a:lstStyle/>
        <a:p>
          <a:r>
            <a:rPr lang="en-US" sz="2400"/>
            <a:t>ED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dgm:t>
        <a:bodyPr/>
        <a:lstStyle/>
        <a:p>
          <a:r>
            <a:rPr lang="en-US" sz="2400"/>
            <a:t>EBD 12-20%</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t>
        <a:bodyPr/>
        <a:lstStyle/>
        <a:p>
          <a:endParaRPr lang="en-US"/>
        </a:p>
      </dgm:t>
    </dgm:pt>
    <dgm:pt modelId="{6625C065-9CCB-4478-B8B3-41238F5B4862}" type="pres">
      <dgm:prSet presAssocID="{B93520E0-1D36-4737-B371-33F8E13EF870}" presName="circle1" presStyleLbl="lnNode1" presStyleIdx="0" presStyleCnt="2" custLinFactNeighborX="7387" custLinFactNeighborY="-5060"/>
      <dgm:spPr>
        <a:solidFill>
          <a:srgbClr val="FFFF00"/>
        </a:solidFill>
      </dgm:spPr>
    </dgm:pt>
    <dgm:pt modelId="{98BEF41C-5B07-4278-A012-D820FB1EAE95}" type="pres">
      <dgm:prSet presAssocID="{B93520E0-1D36-4737-B371-33F8E13EF870}" presName="text1" presStyleLbl="revTx" presStyleIdx="0" presStyleCnt="2" custScaleX="211723" custScaleY="64934" custLinFactNeighborX="20328" custLinFactNeighborY="-2923">
        <dgm:presLayoutVars>
          <dgm:bulletEnabled val="1"/>
        </dgm:presLayoutVars>
      </dgm:prSet>
      <dgm:spPr/>
      <dgm:t>
        <a:bodyPr/>
        <a:lstStyle/>
        <a:p>
          <a:endParaRPr lang="en-US"/>
        </a:p>
      </dgm:t>
    </dgm:pt>
    <dgm:pt modelId="{F85020AF-8515-406B-B6E1-03CC05B4F8F1}" type="pres">
      <dgm:prSet presAssocID="{B93520E0-1D36-4737-B371-33F8E13EF870}" presName="line1" presStyleLbl="callout" presStyleIdx="0" presStyleCnt="4" custLinFactY="71955" custLinFactNeighborX="-71914" custLinFactNeighborY="100000"/>
      <dgm:spPr>
        <a:ln w="38100"/>
      </dgm:spPr>
    </dgm:pt>
    <dgm:pt modelId="{5D5127DC-F990-4D10-A3ED-83F4E4094D01}" type="pres">
      <dgm:prSet presAssocID="{B93520E0-1D36-4737-B371-33F8E13EF870}" presName="d1" presStyleLbl="callout" presStyleIdx="1" presStyleCnt="4" custScaleX="80232" custScaleY="93939" custLinFactNeighborX="-6384" custLinFactNeighborY="3644"/>
      <dgm:spPr>
        <a:ln w="38100"/>
      </dgm:spPr>
    </dgm:pt>
    <dgm:pt modelId="{E2AD58FC-D3A4-4404-B3F3-516FAB1C8940}" type="pres">
      <dgm:prSet presAssocID="{EDE20376-FE05-4A1C-90FA-9C33B62012B4}" presName="circle2" presStyleLbl="lnNode1" presStyleIdx="1" presStyleCnt="2" custLinFactNeighborX="1194" custLinFactNeighborY="-1880"/>
      <dgm:spPr>
        <a:solidFill>
          <a:srgbClr val="7030A0"/>
        </a:solidFill>
      </dgm:spPr>
    </dgm:pt>
    <dgm:pt modelId="{9CA21573-BB90-49A1-BE64-A9D7A2BF3678}" type="pres">
      <dgm:prSet presAssocID="{EDE20376-FE05-4A1C-90FA-9C33B62012B4}" presName="text2" presStyleLbl="revTx" presStyleIdx="1" presStyleCnt="2" custScaleX="245307" custLinFactNeighborX="54945" custLinFactNeighborY="-12216">
        <dgm:presLayoutVars>
          <dgm:bulletEnabled val="1"/>
        </dgm:presLayoutVars>
      </dgm:prSet>
      <dgm:spPr/>
      <dgm:t>
        <a:bodyPr/>
        <a:lstStyle/>
        <a:p>
          <a:endParaRPr lang="en-US"/>
        </a:p>
      </dgm:t>
    </dgm:pt>
    <dgm:pt modelId="{1E4DC311-4D49-4A44-8224-A248A07C0CCA}" type="pres">
      <dgm:prSet presAssocID="{EDE20376-FE05-4A1C-90FA-9C33B62012B4}" presName="line2" presStyleLbl="callout" presStyleIdx="2" presStyleCnt="4"/>
      <dgm:spPr>
        <a:ln w="38100"/>
      </dgm:spPr>
    </dgm:pt>
    <dgm:pt modelId="{37C521DE-E66D-4861-A4AE-F1EF4BACE376}" type="pres">
      <dgm:prSet presAssocID="{EDE20376-FE05-4A1C-90FA-9C33B62012B4}" presName="d2" presStyleLbl="callout" presStyleIdx="3" presStyleCnt="4"/>
      <dgm:spPr>
        <a:ln w="38100"/>
      </dgm:spPr>
    </dgm:pt>
  </dgm:ptLst>
  <dgm:cxnLst>
    <dgm:cxn modelId="{C739214C-072A-4BFB-836C-79EBF003958A}" srcId="{7AC245F8-D051-45A9-9866-B12B1BD22194}" destId="{B93520E0-1D36-4737-B371-33F8E13EF870}" srcOrd="0" destOrd="0" parTransId="{5EDEC8FE-88FF-4201-A13F-895780ABE10E}" sibTransId="{C2EEA5EF-263E-478C-91AC-7494728BD4E6}"/>
    <dgm:cxn modelId="{DDA6504B-E367-4CE3-910A-7B694A4C551E}" type="presOf" srcId="{EDE20376-FE05-4A1C-90FA-9C33B62012B4}" destId="{9CA21573-BB90-49A1-BE64-A9D7A2BF3678}" srcOrd="0" destOrd="0" presId="urn:microsoft.com/office/officeart/2005/8/layout/target1"/>
    <dgm:cxn modelId="{77A83348-65B3-4211-A742-FDCB82F1DAC1}" type="presOf" srcId="{7AC245F8-D051-45A9-9866-B12B1BD22194}" destId="{63D8F321-4D6F-4C87-BC4F-1D9AE918ED37}" srcOrd="0" destOrd="0" presId="urn:microsoft.com/office/officeart/2005/8/layout/target1"/>
    <dgm:cxn modelId="{30F91050-9333-45C1-AE50-979CFA1E0184}" srcId="{7AC245F8-D051-45A9-9866-B12B1BD22194}" destId="{EDE20376-FE05-4A1C-90FA-9C33B62012B4}" srcOrd="1" destOrd="0" parTransId="{AD7528A0-E56A-469B-84F7-870E41599666}" sibTransId="{0D3A6E3B-C00F-49CC-9C10-76184F774A43}"/>
    <dgm:cxn modelId="{2E2E5EA2-C257-4627-A38B-C65C1D25918C}" type="presOf" srcId="{B93520E0-1D36-4737-B371-33F8E13EF870}" destId="{98BEF41C-5B07-4278-A012-D820FB1EAE95}" srcOrd="0" destOrd="0" presId="urn:microsoft.com/office/officeart/2005/8/layout/target1"/>
    <dgm:cxn modelId="{6AF4005B-B993-4DF8-B527-529D25AA249B}" type="presParOf" srcId="{63D8F321-4D6F-4C87-BC4F-1D9AE918ED37}" destId="{6625C065-9CCB-4478-B8B3-41238F5B4862}" srcOrd="0" destOrd="0" presId="urn:microsoft.com/office/officeart/2005/8/layout/target1"/>
    <dgm:cxn modelId="{EBA5E856-E1D6-4455-ACAF-12E454B755B4}" type="presParOf" srcId="{63D8F321-4D6F-4C87-BC4F-1D9AE918ED37}" destId="{98BEF41C-5B07-4278-A012-D820FB1EAE95}" srcOrd="1" destOrd="0" presId="urn:microsoft.com/office/officeart/2005/8/layout/target1"/>
    <dgm:cxn modelId="{A3A309DE-5F92-4B29-ACAE-4B711C16DCAE}" type="presParOf" srcId="{63D8F321-4D6F-4C87-BC4F-1D9AE918ED37}" destId="{F85020AF-8515-406B-B6E1-03CC05B4F8F1}" srcOrd="2" destOrd="0" presId="urn:microsoft.com/office/officeart/2005/8/layout/target1"/>
    <dgm:cxn modelId="{BB5E13D5-10E2-4E29-B3F7-1182E7692B38}" type="presParOf" srcId="{63D8F321-4D6F-4C87-BC4F-1D9AE918ED37}" destId="{5D5127DC-F990-4D10-A3ED-83F4E4094D01}" srcOrd="3" destOrd="0" presId="urn:microsoft.com/office/officeart/2005/8/layout/target1"/>
    <dgm:cxn modelId="{88A36DFB-93EF-4920-ADF5-5CBF96B1CB04}" type="presParOf" srcId="{63D8F321-4D6F-4C87-BC4F-1D9AE918ED37}" destId="{E2AD58FC-D3A4-4404-B3F3-516FAB1C8940}" srcOrd="4" destOrd="0" presId="urn:microsoft.com/office/officeart/2005/8/layout/target1"/>
    <dgm:cxn modelId="{A10E7DAE-14D5-43CE-8FDE-383DDACC0F17}" type="presParOf" srcId="{63D8F321-4D6F-4C87-BC4F-1D9AE918ED37}" destId="{9CA21573-BB90-49A1-BE64-A9D7A2BF3678}" srcOrd="5" destOrd="0" presId="urn:microsoft.com/office/officeart/2005/8/layout/target1"/>
    <dgm:cxn modelId="{02DDD146-CF20-473A-94CD-7DCF7E347B07}" type="presParOf" srcId="{63D8F321-4D6F-4C87-BC4F-1D9AE918ED37}" destId="{1E4DC311-4D49-4A44-8224-A248A07C0CCA}" srcOrd="6" destOrd="0" presId="urn:microsoft.com/office/officeart/2005/8/layout/target1"/>
    <dgm:cxn modelId="{523F7470-25B5-4106-9B64-54CF2C79300B}"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dirty="0">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rgbClr val="4472C4">
            <a:shade val="5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dirty="0">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endParaRPr lang="en-US" dirty="0">
            <a:solidFill>
              <a:sysClr val="windowText" lastClr="000000">
                <a:hueOff val="0"/>
                <a:satOff val="0"/>
                <a:lumOff val="0"/>
                <a:alphaOff val="0"/>
              </a:sysClr>
            </a:solidFill>
            <a:latin typeface="Calibri" panose="020F0502020204030204"/>
            <a:ea typeface="+mn-ea"/>
            <a:cs typeface="+mn-cs"/>
          </a:endParaRP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endParaRPr lang="en-US" dirty="0">
            <a:solidFill>
              <a:sysClr val="windowText" lastClr="000000">
                <a:hueOff val="0"/>
                <a:satOff val="0"/>
                <a:lumOff val="0"/>
                <a:alphaOff val="0"/>
              </a:sysClr>
            </a:solidFill>
            <a:latin typeface="Calibri" panose="020F0502020204030204"/>
            <a:ea typeface="+mn-ea"/>
            <a:cs typeface="+mn-cs"/>
          </a:endParaRP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dirty="0">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t>
        <a:bodyPr/>
        <a:lstStyle/>
        <a:p>
          <a:endParaRPr lang="en-US"/>
        </a:p>
      </dgm:t>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t>
        <a:bodyPr/>
        <a:lstStyle/>
        <a:p>
          <a:endParaRPr lang="en-US"/>
        </a:p>
      </dgm:t>
    </dgm:pt>
    <dgm:pt modelId="{BBD327FD-E0BA-4777-8832-E4427CBDB707}" type="pres">
      <dgm:prSet presAssocID="{9509D009-D455-4B96-A125-8D28310F5179}" presName="entireBox" presStyleLbl="node1" presStyleIdx="0" presStyleCnt="3"/>
      <dgm:spPr/>
      <dgm:t>
        <a:bodyPr/>
        <a:lstStyle/>
        <a:p>
          <a:endParaRPr lang="en-US"/>
        </a:p>
      </dgm:t>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t>
        <a:bodyPr/>
        <a:lstStyle/>
        <a:p>
          <a:endParaRPr lang="en-US"/>
        </a:p>
      </dgm:t>
    </dgm:pt>
    <dgm:pt modelId="{CD5EA9AD-1FF3-4544-A506-1F718852DBF6}" type="pres">
      <dgm:prSet presAssocID="{BCA538D6-4E32-4184-A5A1-776963BB7365}" presName="childTextBox" presStyleLbl="fgAccFollowNode1" presStyleIdx="1" presStyleCnt="6">
        <dgm:presLayoutVars>
          <dgm:bulletEnabled val="1"/>
        </dgm:presLayoutVars>
      </dgm:prSet>
      <dgm:spPr/>
      <dgm:t>
        <a:bodyPr/>
        <a:lstStyle/>
        <a:p>
          <a:endParaRPr lang="en-US"/>
        </a:p>
      </dgm:t>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t>
        <a:bodyPr/>
        <a:lstStyle/>
        <a:p>
          <a:endParaRPr lang="en-US"/>
        </a:p>
      </dgm:t>
    </dgm:pt>
    <dgm:pt modelId="{8C645032-AEF5-4BBE-B17B-5357735C973E}" type="pres">
      <dgm:prSet presAssocID="{A021ED4B-6B6D-46DD-8323-A0DD78E2644A}" presName="arrow" presStyleLbl="node1" presStyleIdx="1" presStyleCnt="3"/>
      <dgm:spPr/>
      <dgm:t>
        <a:bodyPr/>
        <a:lstStyle/>
        <a:p>
          <a:endParaRPr lang="en-US"/>
        </a:p>
      </dgm:t>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t>
        <a:bodyPr/>
        <a:lstStyle/>
        <a:p>
          <a:endParaRPr lang="en-US"/>
        </a:p>
      </dgm:t>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t>
        <a:bodyPr/>
        <a:lstStyle/>
        <a:p>
          <a:endParaRPr lang="en-US"/>
        </a:p>
      </dgm:t>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t>
        <a:bodyPr/>
        <a:lstStyle/>
        <a:p>
          <a:endParaRPr lang="en-US"/>
        </a:p>
      </dgm:t>
    </dgm:pt>
    <dgm:pt modelId="{1E4F588E-03BB-45C8-87EE-6965E618E9BF}" type="pres">
      <dgm:prSet presAssocID="{AAA14169-7EAA-4C1B-BC81-0AC0644B6B22}" presName="arrow" presStyleLbl="node1" presStyleIdx="2" presStyleCnt="3" custLinFactNeighborY="-2444"/>
      <dgm:spPr/>
      <dgm:t>
        <a:bodyPr/>
        <a:lstStyle/>
        <a:p>
          <a:endParaRPr lang="en-US"/>
        </a:p>
      </dgm:t>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t>
        <a:bodyPr/>
        <a:lstStyle/>
        <a:p>
          <a:endParaRPr lang="en-US"/>
        </a:p>
      </dgm:t>
    </dgm:pt>
    <dgm:pt modelId="{ECFD427D-5D07-4820-81E5-F9AAF6F7B224}" type="pres">
      <dgm:prSet presAssocID="{B2B012CD-BAA3-4366-A4E2-4DB490FFA9EE}" presName="childTextArrow" presStyleLbl="fgAccFollowNode1" presStyleIdx="5" presStyleCnt="6">
        <dgm:presLayoutVars>
          <dgm:bulletEnabled val="1"/>
        </dgm:presLayoutVars>
      </dgm:prSet>
      <dgm:spPr/>
      <dgm:t>
        <a:bodyPr/>
        <a:lstStyle/>
        <a:p>
          <a:endParaRPr lang="en-US"/>
        </a:p>
      </dgm:t>
    </dgm:pt>
  </dgm:ptLst>
  <dgm:cxnLst>
    <dgm:cxn modelId="{B57889A9-69A8-4CA4-9969-8C1F78AB9DAC}" type="presOf" srcId="{9509D009-D455-4B96-A125-8D28310F5179}" destId="{BE4611CB-CA4A-481C-AC6E-3F4AB82ACCE5}" srcOrd="0" destOrd="0" presId="urn:microsoft.com/office/officeart/2005/8/layout/process4"/>
    <dgm:cxn modelId="{D53F16A7-79B1-4913-BAB3-86BB7D27EDB3}" srcId="{A021ED4B-6B6D-46DD-8323-A0DD78E2644A}" destId="{799B20B1-639D-4E91-9501-EC7906464195}" srcOrd="1" destOrd="0" parTransId="{0BEA3612-3292-45BE-BB41-FFA163FB7EFE}" sibTransId="{8F6620F3-D9A5-4E38-A853-48ACC39DF1E7}"/>
    <dgm:cxn modelId="{73C44CCF-79BF-4F10-981A-E509E415DBF9}" type="presOf" srcId="{AAA14169-7EAA-4C1B-BC81-0AC0644B6B22}" destId="{1E4F588E-03BB-45C8-87EE-6965E618E9BF}" srcOrd="1"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54C32F26-B659-4E96-B97D-370CEF868F61}" type="presOf" srcId="{AAA14169-7EAA-4C1B-BC81-0AC0644B6B22}" destId="{40AEB583-4814-404E-B1E7-0A4918E9B65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96C84D34-A53C-4762-A4EA-C75472F8B257}" type="presOf" srcId="{B2B012CD-BAA3-4366-A4E2-4DB490FFA9EE}" destId="{ECFD427D-5D07-4820-81E5-F9AAF6F7B224}" srcOrd="0" destOrd="0" presId="urn:microsoft.com/office/officeart/2005/8/layout/process4"/>
    <dgm:cxn modelId="{AFBB0F8A-8549-42FF-8D71-8C88C88A79C3}" srcId="{01D31F10-EFBB-4C37-81A1-19883132FCC5}" destId="{A021ED4B-6B6D-46DD-8323-A0DD78E2644A}" srcOrd="1" destOrd="0" parTransId="{0B2C85FB-D659-46BA-8DAD-2D976D20AF4F}" sibTransId="{3178EEC7-62C9-43E4-B186-64522EEA98AB}"/>
    <dgm:cxn modelId="{9D49C82E-DC89-4064-ADF6-A9179FB5AC79}" type="presOf" srcId="{BCA538D6-4E32-4184-A5A1-776963BB7365}" destId="{CD5EA9AD-1FF3-4544-A506-1F718852DBF6}"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DA08535F-FEDA-4D7C-B924-84745EFC550C}" type="presOf" srcId="{A021ED4B-6B6D-46DD-8323-A0DD78E2644A}" destId="{8C645032-AEF5-4BBE-B17B-5357735C973E}" srcOrd="1"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8B6340B-2A15-45CA-A120-3D475437C0C3}" srcId="{01D31F10-EFBB-4C37-81A1-19883132FCC5}" destId="{9509D009-D455-4B96-A125-8D28310F5179}" srcOrd="2" destOrd="0" parTransId="{F55888F4-69FB-44E3-AF2F-6D377C4F16B3}" sibTransId="{A023F6FF-1E2B-44F5-9E31-278AF39CF3FA}"/>
    <dgm:cxn modelId="{3BEB9CD6-F95E-421D-AAFD-8AC8C35658BB}" type="presOf" srcId="{9509D009-D455-4B96-A125-8D28310F5179}" destId="{BBD327FD-E0BA-4777-8832-E4427CBDB707}"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E7A5A181-CD45-462D-9C2F-A9781C4AAB40}" srcId="{AAA14169-7EAA-4C1B-BC81-0AC0644B6B22}" destId="{B2B012CD-BAA3-4366-A4E2-4DB490FFA9EE}" srcOrd="1" destOrd="0" parTransId="{76064162-581C-4DB4-82B8-390B097AA775}" sibTransId="{33522F8C-0CB9-4D51-B91B-E48D4C640C7B}"/>
    <dgm:cxn modelId="{A96B73CC-3BA8-4F8F-B2A2-D644E8066777}" type="presOf" srcId="{F75A0922-6348-4F40-839F-3C6AB76740E4}" destId="{1089999C-8267-48BC-A665-5A0CF5DB29FD}" srcOrd="0" destOrd="0" presId="urn:microsoft.com/office/officeart/2005/8/layout/process4"/>
    <dgm:cxn modelId="{52D0281D-5056-4D91-A841-8A215E5814B9}" srcId="{A021ED4B-6B6D-46DD-8323-A0DD78E2644A}" destId="{17A4EE6A-34EC-4BC7-8661-03F7276A80D8}" srcOrd="0" destOrd="0" parTransId="{D43919A6-A940-464D-9816-D9AE217F3905}" sibTransId="{642563DE-00EE-4F68-AC07-5FC24EE81DE8}"/>
    <dgm:cxn modelId="{80EDF8B6-2BD9-4022-B15B-3476BC103040}" type="presOf" srcId="{17A4EE6A-34EC-4BC7-8661-03F7276A80D8}" destId="{EF1860AA-16E8-43FF-8CDC-B27F22404ED5}" srcOrd="0" destOrd="0" presId="urn:microsoft.com/office/officeart/2005/8/layout/process4"/>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A85910C-841A-4770-8850-B1893A9DF604}" type="doc">
      <dgm:prSet loTypeId="urn:microsoft.com/office/officeart/2005/8/layout/list1" loCatId="list" qsTypeId="urn:microsoft.com/office/officeart/2005/8/quickstyle/3d3" qsCatId="3D" csTypeId="urn:microsoft.com/office/officeart/2005/8/colors/accent2_2" csCatId="accent2" phldr="1"/>
      <dgm:spPr/>
      <dgm:t>
        <a:bodyPr/>
        <a:lstStyle/>
        <a:p>
          <a:endParaRPr lang="en-US"/>
        </a:p>
      </dgm:t>
    </dgm:pt>
    <dgm:pt modelId="{A9B54138-0C0B-4B41-AE76-E45327B1386A}">
      <dgm:prSet phldrT="[Text]" custT="1">
        <dgm:style>
          <a:lnRef idx="1">
            <a:schemeClr val="accent3"/>
          </a:lnRef>
          <a:fillRef idx="3">
            <a:schemeClr val="accent3"/>
          </a:fillRef>
          <a:effectRef idx="2">
            <a:schemeClr val="accent3"/>
          </a:effectRef>
          <a:fontRef idx="minor">
            <a:schemeClr val="lt1"/>
          </a:fontRef>
        </dgm:style>
      </dgm:prSet>
      <dgm:spPr/>
      <dgm:t>
        <a:bodyPr/>
        <a:lstStyle/>
        <a:p>
          <a:r>
            <a:rPr lang="en-US" sz="2000" b="0" dirty="0">
              <a:latin typeface="+mj-lt"/>
            </a:rPr>
            <a:t>Exploration &amp; Adoption</a:t>
          </a:r>
        </a:p>
      </dgm:t>
    </dgm:pt>
    <dgm:pt modelId="{C15114FA-858E-4CC7-970D-317A88EF07AA}" type="parTrans" cxnId="{F3E87748-4CBA-47AA-B4BD-2DCE1575A622}">
      <dgm:prSet/>
      <dgm:spPr/>
      <dgm:t>
        <a:bodyPr/>
        <a:lstStyle/>
        <a:p>
          <a:endParaRPr lang="en-US"/>
        </a:p>
      </dgm:t>
    </dgm:pt>
    <dgm:pt modelId="{3416F508-DFDB-4688-A8E9-F5C641F659AE}" type="sibTrans" cxnId="{F3E87748-4CBA-47AA-B4BD-2DCE1575A622}">
      <dgm:prSet/>
      <dgm:spPr/>
      <dgm:t>
        <a:bodyPr/>
        <a:lstStyle/>
        <a:p>
          <a:endParaRPr lang="en-US"/>
        </a:p>
      </dgm:t>
    </dgm:pt>
    <dgm:pt modelId="{954AAE81-35C4-4C12-B62B-8709AEF99FD6}">
      <dgm:prSet phldrT="[Text]" custT="1">
        <dgm:style>
          <a:lnRef idx="1">
            <a:schemeClr val="accent5"/>
          </a:lnRef>
          <a:fillRef idx="3">
            <a:schemeClr val="accent5"/>
          </a:fillRef>
          <a:effectRef idx="2">
            <a:schemeClr val="accent5"/>
          </a:effectRef>
          <a:fontRef idx="minor">
            <a:schemeClr val="lt1"/>
          </a:fontRef>
        </dgm:style>
      </dgm:prSet>
      <dgm:spPr/>
      <dgm:t>
        <a:bodyPr/>
        <a:lstStyle/>
        <a:p>
          <a:r>
            <a:rPr lang="en-US" sz="2000" b="0" dirty="0">
              <a:latin typeface="+mj-lt"/>
            </a:rPr>
            <a:t>Installation</a:t>
          </a:r>
        </a:p>
      </dgm:t>
    </dgm:pt>
    <dgm:pt modelId="{A8C4E290-19C4-45DD-8B7F-7FF42A3CD0C3}" type="parTrans" cxnId="{6B750B97-D182-4750-B489-5BD422762C08}">
      <dgm:prSet/>
      <dgm:spPr/>
      <dgm:t>
        <a:bodyPr/>
        <a:lstStyle/>
        <a:p>
          <a:endParaRPr lang="en-US"/>
        </a:p>
      </dgm:t>
    </dgm:pt>
    <dgm:pt modelId="{1060B8FA-63BC-4FD0-A65B-8BDE3C2CC7A4}" type="sibTrans" cxnId="{6B750B97-D182-4750-B489-5BD422762C08}">
      <dgm:prSet/>
      <dgm:spPr/>
      <dgm:t>
        <a:bodyPr/>
        <a:lstStyle/>
        <a:p>
          <a:endParaRPr lang="en-US"/>
        </a:p>
      </dgm:t>
    </dgm:pt>
    <dgm:pt modelId="{BCDC602B-6184-4667-A139-DDACE59DF40A}">
      <dgm:prSet phldrT="[Text]" custT="1">
        <dgm:style>
          <a:lnRef idx="1">
            <a:schemeClr val="accent6"/>
          </a:lnRef>
          <a:fillRef idx="3">
            <a:schemeClr val="accent6"/>
          </a:fillRef>
          <a:effectRef idx="2">
            <a:schemeClr val="accent6"/>
          </a:effectRef>
          <a:fontRef idx="minor">
            <a:schemeClr val="lt1"/>
          </a:fontRef>
        </dgm:style>
      </dgm:prSet>
      <dgm:spPr/>
      <dgm:t>
        <a:bodyPr/>
        <a:lstStyle/>
        <a:p>
          <a:r>
            <a:rPr lang="en-US" sz="2000" b="0" dirty="0">
              <a:latin typeface="+mj-lt"/>
            </a:rPr>
            <a:t>Initial Implementation</a:t>
          </a:r>
        </a:p>
      </dgm:t>
    </dgm:pt>
    <dgm:pt modelId="{B6838095-522D-4DE9-BE9E-3BB75D39E16B}" type="parTrans" cxnId="{92DCFC75-A0E9-4AE6-B3DB-6E19991DE262}">
      <dgm:prSet/>
      <dgm:spPr/>
      <dgm:t>
        <a:bodyPr/>
        <a:lstStyle/>
        <a:p>
          <a:endParaRPr lang="en-US"/>
        </a:p>
      </dgm:t>
    </dgm:pt>
    <dgm:pt modelId="{E265E1DE-19AC-405C-B6D0-FB68C5B11008}" type="sibTrans" cxnId="{92DCFC75-A0E9-4AE6-B3DB-6E19991DE262}">
      <dgm:prSet/>
      <dgm:spPr/>
      <dgm:t>
        <a:bodyPr/>
        <a:lstStyle/>
        <a:p>
          <a:endParaRPr lang="en-US"/>
        </a:p>
      </dgm:t>
    </dgm:pt>
    <dgm:pt modelId="{CDB3692C-A880-496B-A6DA-BD3FD9CA1840}">
      <dgm:prSet phldrT="[Text]" custT="1"/>
      <dgm:spPr/>
      <dgm:t>
        <a:bodyPr/>
        <a:lstStyle/>
        <a:p>
          <a:pPr>
            <a:spcAft>
              <a:spcPts val="0"/>
            </a:spcAft>
          </a:pPr>
          <a:r>
            <a:rPr lang="en-US" sz="1800" spc="-40" baseline="0" dirty="0"/>
            <a:t>We think we know what we need so we are planning to move forward (evidence-based)</a:t>
          </a:r>
        </a:p>
      </dgm:t>
    </dgm:pt>
    <dgm:pt modelId="{155E2A8C-3D98-4E2B-BB2F-6D706B74A491}" type="parTrans" cxnId="{0D35226E-FC2F-4DBE-B37B-BB569093E316}">
      <dgm:prSet/>
      <dgm:spPr/>
      <dgm:t>
        <a:bodyPr/>
        <a:lstStyle/>
        <a:p>
          <a:endParaRPr lang="en-US"/>
        </a:p>
      </dgm:t>
    </dgm:pt>
    <dgm:pt modelId="{F8C8E311-C50B-4F63-91A1-B5F91C05D3B6}" type="sibTrans" cxnId="{0D35226E-FC2F-4DBE-B37B-BB569093E316}">
      <dgm:prSet/>
      <dgm:spPr/>
      <dgm:t>
        <a:bodyPr/>
        <a:lstStyle/>
        <a:p>
          <a:endParaRPr lang="en-US"/>
        </a:p>
      </dgm:t>
    </dgm:pt>
    <dgm:pt modelId="{2482C623-A19B-44AA-A093-96807E3CE98F}">
      <dgm:prSet phldrT="[Text]" custT="1"/>
      <dgm:spPr/>
      <dgm:t>
        <a:bodyPr/>
        <a:lstStyle/>
        <a:p>
          <a:pPr>
            <a:spcAft>
              <a:spcPts val="0"/>
            </a:spcAft>
          </a:pPr>
          <a:r>
            <a:rPr lang="en-US" sz="1800" spc="-40" baseline="0" dirty="0"/>
            <a:t>Let’s make sure we’re ready to implement (capacity infrastructure)</a:t>
          </a:r>
        </a:p>
      </dgm:t>
    </dgm:pt>
    <dgm:pt modelId="{34F7C83A-E5B5-4158-B744-A060F3FD4B62}" type="parTrans" cxnId="{4EBD8B83-A9BF-4167-B3C2-46DB14D47B31}">
      <dgm:prSet/>
      <dgm:spPr/>
      <dgm:t>
        <a:bodyPr/>
        <a:lstStyle/>
        <a:p>
          <a:endParaRPr lang="en-US"/>
        </a:p>
      </dgm:t>
    </dgm:pt>
    <dgm:pt modelId="{BB4AFB68-B06A-4815-B5D0-724654CA2CEF}" type="sibTrans" cxnId="{4EBD8B83-A9BF-4167-B3C2-46DB14D47B31}">
      <dgm:prSet/>
      <dgm:spPr/>
      <dgm:t>
        <a:bodyPr/>
        <a:lstStyle/>
        <a:p>
          <a:endParaRPr lang="en-US"/>
        </a:p>
      </dgm:t>
    </dgm:pt>
    <dgm:pt modelId="{F302D720-2B29-40DD-B835-FE6CC07497A7}">
      <dgm:prSet phldrT="[Text]" custT="1"/>
      <dgm:spPr/>
      <dgm:t>
        <a:bodyPr/>
        <a:lstStyle/>
        <a:p>
          <a:pPr>
            <a:spcAft>
              <a:spcPts val="0"/>
            </a:spcAft>
          </a:pPr>
          <a:r>
            <a:rPr lang="en-US" sz="1800" spc="-40" baseline="0" dirty="0"/>
            <a:t>Let’s give it a try &amp; evaluate (demonstration)</a:t>
          </a:r>
        </a:p>
      </dgm:t>
    </dgm:pt>
    <dgm:pt modelId="{2002DB54-4EB0-4BD7-8CE4-0DD6D6325C5A}" type="parTrans" cxnId="{2654E34C-9B85-4E4A-A70A-F8D06B45CBF7}">
      <dgm:prSet/>
      <dgm:spPr/>
      <dgm:t>
        <a:bodyPr/>
        <a:lstStyle/>
        <a:p>
          <a:endParaRPr lang="en-US"/>
        </a:p>
      </dgm:t>
    </dgm:pt>
    <dgm:pt modelId="{D806E5EA-7F2B-47AA-9B85-8549408C67F9}" type="sibTrans" cxnId="{2654E34C-9B85-4E4A-A70A-F8D06B45CBF7}">
      <dgm:prSet/>
      <dgm:spPr/>
      <dgm:t>
        <a:bodyPr/>
        <a:lstStyle/>
        <a:p>
          <a:endParaRPr lang="en-US"/>
        </a:p>
      </dgm:t>
    </dgm:pt>
    <dgm:pt modelId="{C7BD12FB-6A55-495A-9BC4-3682C5DC453B}">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000" b="0" dirty="0">
              <a:solidFill>
                <a:schemeClr val="tx1"/>
              </a:solidFill>
              <a:latin typeface="+mj-lt"/>
            </a:rPr>
            <a:t>Full Implementation</a:t>
          </a:r>
        </a:p>
      </dgm:t>
    </dgm:pt>
    <dgm:pt modelId="{01268581-07DB-4501-B1F6-A5BF0D9F37DC}" type="sibTrans" cxnId="{D2510023-DBCC-48E2-B7C0-6A4D6DBDE468}">
      <dgm:prSet/>
      <dgm:spPr/>
      <dgm:t>
        <a:bodyPr/>
        <a:lstStyle/>
        <a:p>
          <a:endParaRPr lang="en-US"/>
        </a:p>
      </dgm:t>
    </dgm:pt>
    <dgm:pt modelId="{CD9E1F7A-78EF-4234-9A41-E6B52954B843}" type="parTrans" cxnId="{D2510023-DBCC-48E2-B7C0-6A4D6DBDE468}">
      <dgm:prSet/>
      <dgm:spPr/>
      <dgm:t>
        <a:bodyPr/>
        <a:lstStyle/>
        <a:p>
          <a:endParaRPr lang="en-US"/>
        </a:p>
      </dgm:t>
    </dgm:pt>
    <dgm:pt modelId="{DB2A0EBB-F738-419A-BEA4-66A5688F0EA7}">
      <dgm:prSet phldrT="[Text]" custT="1"/>
      <dgm:spPr/>
      <dgm:t>
        <a:bodyPr/>
        <a:lstStyle/>
        <a:p>
          <a:pPr>
            <a:spcAft>
              <a:spcPts val="0"/>
            </a:spcAft>
          </a:pPr>
          <a:r>
            <a:rPr lang="en-US" sz="1800" spc="-40" baseline="0" dirty="0"/>
            <a:t>Let’s make it our way of doing business (institutionalized use)</a:t>
          </a:r>
        </a:p>
      </dgm:t>
    </dgm:pt>
    <dgm:pt modelId="{F4075F3A-4A49-40FA-A063-F65AE5661252}">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000" b="0" dirty="0">
              <a:solidFill>
                <a:schemeClr val="tx1"/>
              </a:solidFill>
              <a:latin typeface="+mj-lt"/>
            </a:rPr>
            <a:t>Sustainability &amp; Continuous Regeneration</a:t>
          </a:r>
        </a:p>
      </dgm:t>
    </dgm:pt>
    <dgm:pt modelId="{5C979709-EB2E-4D7A-9F78-1F454F4896DB}" type="sibTrans" cxnId="{D2C19891-9578-42E2-BD48-9CA0CEEA59B7}">
      <dgm:prSet/>
      <dgm:spPr/>
      <dgm:t>
        <a:bodyPr/>
        <a:lstStyle/>
        <a:p>
          <a:endParaRPr lang="en-US"/>
        </a:p>
      </dgm:t>
    </dgm:pt>
    <dgm:pt modelId="{A64319FE-8AEA-4E64-BAC4-812D53D3798D}" type="parTrans" cxnId="{D2C19891-9578-42E2-BD48-9CA0CEEA59B7}">
      <dgm:prSet/>
      <dgm:spPr/>
      <dgm:t>
        <a:bodyPr/>
        <a:lstStyle/>
        <a:p>
          <a:endParaRPr lang="en-US"/>
        </a:p>
      </dgm:t>
    </dgm:pt>
    <dgm:pt modelId="{FAB35F7C-FD26-47A2-A6CE-D2DB0626001F}" type="sibTrans" cxnId="{9DD1F54F-ECB0-4FA5-8E71-B7EF4E1C98CD}">
      <dgm:prSet/>
      <dgm:spPr/>
      <dgm:t>
        <a:bodyPr/>
        <a:lstStyle/>
        <a:p>
          <a:endParaRPr lang="en-US"/>
        </a:p>
      </dgm:t>
    </dgm:pt>
    <dgm:pt modelId="{ADB1883D-903C-4E54-8482-71DAEC0D2735}" type="parTrans" cxnId="{9DD1F54F-ECB0-4FA5-8E71-B7EF4E1C98CD}">
      <dgm:prSet/>
      <dgm:spPr/>
      <dgm:t>
        <a:bodyPr/>
        <a:lstStyle/>
        <a:p>
          <a:endParaRPr lang="en-US"/>
        </a:p>
      </dgm:t>
    </dgm:pt>
    <dgm:pt modelId="{E6CD695C-6935-4EB5-99FB-4EC53F4C3810}">
      <dgm:prSet phldrT="[Text]" custT="1"/>
      <dgm:spPr/>
      <dgm:t>
        <a:bodyPr/>
        <a:lstStyle/>
        <a:p>
          <a:pPr>
            <a:spcAft>
              <a:spcPts val="0"/>
            </a:spcAft>
          </a:pPr>
          <a:r>
            <a:rPr lang="en-US" sz="1800" spc="-40" baseline="0" dirty="0"/>
            <a:t>That worked, let’s do it for real (investment)</a:t>
          </a:r>
        </a:p>
      </dgm:t>
    </dgm:pt>
    <dgm:pt modelId="{3815502A-F6F8-483E-9F3D-78B8E202480F}" type="sibTrans" cxnId="{3E7CF413-8F26-4959-B612-3403B92B6B82}">
      <dgm:prSet/>
      <dgm:spPr/>
      <dgm:t>
        <a:bodyPr/>
        <a:lstStyle/>
        <a:p>
          <a:endParaRPr lang="en-US"/>
        </a:p>
      </dgm:t>
    </dgm:pt>
    <dgm:pt modelId="{D2D6CA71-F6B8-4D88-95C9-CB59948B3F8F}" type="parTrans" cxnId="{3E7CF413-8F26-4959-B612-3403B92B6B82}">
      <dgm:prSet/>
      <dgm:spPr/>
      <dgm:t>
        <a:bodyPr/>
        <a:lstStyle/>
        <a:p>
          <a:endParaRPr lang="en-US"/>
        </a:p>
      </dgm:t>
    </dgm:pt>
    <dgm:pt modelId="{F4206DCA-C717-4411-832B-33E2421E76FD}" type="pres">
      <dgm:prSet presAssocID="{CA85910C-841A-4770-8850-B1893A9DF604}" presName="linear" presStyleCnt="0">
        <dgm:presLayoutVars>
          <dgm:dir/>
          <dgm:animLvl val="lvl"/>
          <dgm:resizeHandles val="exact"/>
        </dgm:presLayoutVars>
      </dgm:prSet>
      <dgm:spPr/>
      <dgm:t>
        <a:bodyPr/>
        <a:lstStyle/>
        <a:p>
          <a:endParaRPr lang="en-US"/>
        </a:p>
      </dgm:t>
    </dgm:pt>
    <dgm:pt modelId="{5BEF5673-4A6A-48A1-B05B-9E48441BF1B1}" type="pres">
      <dgm:prSet presAssocID="{A9B54138-0C0B-4B41-AE76-E45327B1386A}" presName="parentLin" presStyleCnt="0"/>
      <dgm:spPr/>
    </dgm:pt>
    <dgm:pt modelId="{B2370C2D-CF9E-4FD6-A020-10EAE92B6680}" type="pres">
      <dgm:prSet presAssocID="{A9B54138-0C0B-4B41-AE76-E45327B1386A}" presName="parentLeftMargin" presStyleLbl="node1" presStyleIdx="0" presStyleCnt="5"/>
      <dgm:spPr/>
      <dgm:t>
        <a:bodyPr/>
        <a:lstStyle/>
        <a:p>
          <a:endParaRPr lang="en-US"/>
        </a:p>
      </dgm:t>
    </dgm:pt>
    <dgm:pt modelId="{1C83B8A7-E55A-4A95-9C9B-A2BC7606356D}" type="pres">
      <dgm:prSet presAssocID="{A9B54138-0C0B-4B41-AE76-E45327B1386A}" presName="parentText" presStyleLbl="node1" presStyleIdx="0" presStyleCnt="5" custScaleX="71825">
        <dgm:presLayoutVars>
          <dgm:chMax val="0"/>
          <dgm:bulletEnabled val="1"/>
        </dgm:presLayoutVars>
      </dgm:prSet>
      <dgm:spPr/>
      <dgm:t>
        <a:bodyPr/>
        <a:lstStyle/>
        <a:p>
          <a:endParaRPr lang="en-US"/>
        </a:p>
      </dgm:t>
    </dgm:pt>
    <dgm:pt modelId="{011F2DE6-CB91-4614-8B49-62B6276AF64B}" type="pres">
      <dgm:prSet presAssocID="{A9B54138-0C0B-4B41-AE76-E45327B1386A}" presName="negativeSpace" presStyleCnt="0"/>
      <dgm:spPr/>
    </dgm:pt>
    <dgm:pt modelId="{BD2F2B25-CDA2-492F-BAE1-6A1579CE9F2F}" type="pres">
      <dgm:prSet presAssocID="{A9B54138-0C0B-4B41-AE76-E45327B1386A}" presName="childText" presStyleLbl="conFgAcc1" presStyleIdx="0" presStyleCnt="5">
        <dgm:presLayoutVars>
          <dgm:bulletEnabled val="1"/>
        </dgm:presLayoutVars>
      </dgm:prSet>
      <dgm:spPr/>
      <dgm:t>
        <a:bodyPr/>
        <a:lstStyle/>
        <a:p>
          <a:endParaRPr lang="en-US"/>
        </a:p>
      </dgm:t>
    </dgm:pt>
    <dgm:pt modelId="{9F4CB8D5-F35D-48DD-B4AB-05F655E72361}" type="pres">
      <dgm:prSet presAssocID="{3416F508-DFDB-4688-A8E9-F5C641F659AE}" presName="spaceBetweenRectangles" presStyleCnt="0"/>
      <dgm:spPr/>
    </dgm:pt>
    <dgm:pt modelId="{DB145B6F-E7BA-43FD-B507-9D51683B4B18}" type="pres">
      <dgm:prSet presAssocID="{954AAE81-35C4-4C12-B62B-8709AEF99FD6}" presName="parentLin" presStyleCnt="0"/>
      <dgm:spPr/>
    </dgm:pt>
    <dgm:pt modelId="{5DAF8B3C-7685-4E39-8586-80AAA06B771A}" type="pres">
      <dgm:prSet presAssocID="{954AAE81-35C4-4C12-B62B-8709AEF99FD6}" presName="parentLeftMargin" presStyleLbl="node1" presStyleIdx="0" presStyleCnt="5"/>
      <dgm:spPr/>
      <dgm:t>
        <a:bodyPr/>
        <a:lstStyle/>
        <a:p>
          <a:endParaRPr lang="en-US"/>
        </a:p>
      </dgm:t>
    </dgm:pt>
    <dgm:pt modelId="{63DF7D70-FA28-4CB5-87C3-68C2218D59D9}" type="pres">
      <dgm:prSet presAssocID="{954AAE81-35C4-4C12-B62B-8709AEF99FD6}" presName="parentText" presStyleLbl="node1" presStyleIdx="1" presStyleCnt="5" custScaleX="77102">
        <dgm:presLayoutVars>
          <dgm:chMax val="0"/>
          <dgm:bulletEnabled val="1"/>
        </dgm:presLayoutVars>
      </dgm:prSet>
      <dgm:spPr/>
      <dgm:t>
        <a:bodyPr/>
        <a:lstStyle/>
        <a:p>
          <a:endParaRPr lang="en-US"/>
        </a:p>
      </dgm:t>
    </dgm:pt>
    <dgm:pt modelId="{C45987DA-4E2A-4D59-B90D-2636DA7D787E}" type="pres">
      <dgm:prSet presAssocID="{954AAE81-35C4-4C12-B62B-8709AEF99FD6}" presName="negativeSpace" presStyleCnt="0"/>
      <dgm:spPr/>
    </dgm:pt>
    <dgm:pt modelId="{C3D4A2DB-AD52-4904-A56F-39717FFF0012}" type="pres">
      <dgm:prSet presAssocID="{954AAE81-35C4-4C12-B62B-8709AEF99FD6}" presName="childText" presStyleLbl="conFgAcc1" presStyleIdx="1" presStyleCnt="5">
        <dgm:presLayoutVars>
          <dgm:bulletEnabled val="1"/>
        </dgm:presLayoutVars>
      </dgm:prSet>
      <dgm:spPr/>
      <dgm:t>
        <a:bodyPr/>
        <a:lstStyle/>
        <a:p>
          <a:endParaRPr lang="en-US"/>
        </a:p>
      </dgm:t>
    </dgm:pt>
    <dgm:pt modelId="{58E9F297-3D5E-4960-855C-FBC3D64A2B5C}" type="pres">
      <dgm:prSet presAssocID="{1060B8FA-63BC-4FD0-A65B-8BDE3C2CC7A4}" presName="spaceBetweenRectangles" presStyleCnt="0"/>
      <dgm:spPr/>
    </dgm:pt>
    <dgm:pt modelId="{9AC8DCEF-FFE7-4344-8840-88430EE3D49E}" type="pres">
      <dgm:prSet presAssocID="{BCDC602B-6184-4667-A139-DDACE59DF40A}" presName="parentLin" presStyleCnt="0"/>
      <dgm:spPr/>
    </dgm:pt>
    <dgm:pt modelId="{11E76175-F72D-4774-85B1-B5D11B736795}" type="pres">
      <dgm:prSet presAssocID="{BCDC602B-6184-4667-A139-DDACE59DF40A}" presName="parentLeftMargin" presStyleLbl="node1" presStyleIdx="1" presStyleCnt="5"/>
      <dgm:spPr/>
      <dgm:t>
        <a:bodyPr/>
        <a:lstStyle/>
        <a:p>
          <a:endParaRPr lang="en-US"/>
        </a:p>
      </dgm:t>
    </dgm:pt>
    <dgm:pt modelId="{223DD7FC-BB63-4487-83F2-E54C0643849F}" type="pres">
      <dgm:prSet presAssocID="{BCDC602B-6184-4667-A139-DDACE59DF40A}" presName="parentText" presStyleLbl="node1" presStyleIdx="2" presStyleCnt="5" custScaleX="85028">
        <dgm:presLayoutVars>
          <dgm:chMax val="0"/>
          <dgm:bulletEnabled val="1"/>
        </dgm:presLayoutVars>
      </dgm:prSet>
      <dgm:spPr/>
      <dgm:t>
        <a:bodyPr/>
        <a:lstStyle/>
        <a:p>
          <a:endParaRPr lang="en-US"/>
        </a:p>
      </dgm:t>
    </dgm:pt>
    <dgm:pt modelId="{A0039179-0BA9-4A41-8CBF-57747A1A0551}" type="pres">
      <dgm:prSet presAssocID="{BCDC602B-6184-4667-A139-DDACE59DF40A}" presName="negativeSpace" presStyleCnt="0"/>
      <dgm:spPr/>
    </dgm:pt>
    <dgm:pt modelId="{34868D5B-AE8B-4E00-8715-EF98D4DDE889}" type="pres">
      <dgm:prSet presAssocID="{BCDC602B-6184-4667-A139-DDACE59DF40A}" presName="childText" presStyleLbl="conFgAcc1" presStyleIdx="2" presStyleCnt="5">
        <dgm:presLayoutVars>
          <dgm:bulletEnabled val="1"/>
        </dgm:presLayoutVars>
      </dgm:prSet>
      <dgm:spPr/>
      <dgm:t>
        <a:bodyPr/>
        <a:lstStyle/>
        <a:p>
          <a:endParaRPr lang="en-US"/>
        </a:p>
      </dgm:t>
    </dgm:pt>
    <dgm:pt modelId="{1772B141-9D13-43D3-8680-33EC6A2AC0C6}" type="pres">
      <dgm:prSet presAssocID="{E265E1DE-19AC-405C-B6D0-FB68C5B11008}" presName="spaceBetweenRectangles" presStyleCnt="0"/>
      <dgm:spPr/>
    </dgm:pt>
    <dgm:pt modelId="{3010A21C-1F70-4535-8813-E113D843DD09}" type="pres">
      <dgm:prSet presAssocID="{C7BD12FB-6A55-495A-9BC4-3682C5DC453B}" presName="parentLin" presStyleCnt="0"/>
      <dgm:spPr/>
    </dgm:pt>
    <dgm:pt modelId="{E6A0C18A-5207-4A3F-AE2E-C8986783B039}" type="pres">
      <dgm:prSet presAssocID="{C7BD12FB-6A55-495A-9BC4-3682C5DC453B}" presName="parentLeftMargin" presStyleLbl="node1" presStyleIdx="2" presStyleCnt="5"/>
      <dgm:spPr/>
      <dgm:t>
        <a:bodyPr/>
        <a:lstStyle/>
        <a:p>
          <a:endParaRPr lang="en-US"/>
        </a:p>
      </dgm:t>
    </dgm:pt>
    <dgm:pt modelId="{6D914A54-B7F6-4A24-9F6E-4AB6A8A63DE4}" type="pres">
      <dgm:prSet presAssocID="{C7BD12FB-6A55-495A-9BC4-3682C5DC453B}" presName="parentText" presStyleLbl="node1" presStyleIdx="3" presStyleCnt="5" custScaleX="95585" custLinFactNeighborX="-3937" custLinFactNeighborY="-1145">
        <dgm:presLayoutVars>
          <dgm:chMax val="0"/>
          <dgm:bulletEnabled val="1"/>
        </dgm:presLayoutVars>
      </dgm:prSet>
      <dgm:spPr/>
      <dgm:t>
        <a:bodyPr/>
        <a:lstStyle/>
        <a:p>
          <a:endParaRPr lang="en-US"/>
        </a:p>
      </dgm:t>
    </dgm:pt>
    <dgm:pt modelId="{B2C41817-1C03-4D35-A88D-9CF0C1734B43}" type="pres">
      <dgm:prSet presAssocID="{C7BD12FB-6A55-495A-9BC4-3682C5DC453B}" presName="negativeSpace" presStyleCnt="0"/>
      <dgm:spPr/>
    </dgm:pt>
    <dgm:pt modelId="{DDF6E055-97DD-47A5-B52B-4D4E9E2EADD0}" type="pres">
      <dgm:prSet presAssocID="{C7BD12FB-6A55-495A-9BC4-3682C5DC453B}" presName="childText" presStyleLbl="conFgAcc1" presStyleIdx="3" presStyleCnt="5">
        <dgm:presLayoutVars>
          <dgm:bulletEnabled val="1"/>
        </dgm:presLayoutVars>
      </dgm:prSet>
      <dgm:spPr/>
      <dgm:t>
        <a:bodyPr/>
        <a:lstStyle/>
        <a:p>
          <a:endParaRPr lang="en-US"/>
        </a:p>
      </dgm:t>
    </dgm:pt>
    <dgm:pt modelId="{B1C2B7B9-F992-4FC4-B6DC-B92BF2DC9810}" type="pres">
      <dgm:prSet presAssocID="{01268581-07DB-4501-B1F6-A5BF0D9F37DC}" presName="spaceBetweenRectangles" presStyleCnt="0"/>
      <dgm:spPr/>
    </dgm:pt>
    <dgm:pt modelId="{CB31AA2E-A417-4EB3-9190-7DC6064AD991}" type="pres">
      <dgm:prSet presAssocID="{F4075F3A-4A49-40FA-A063-F65AE5661252}" presName="parentLin" presStyleCnt="0"/>
      <dgm:spPr/>
    </dgm:pt>
    <dgm:pt modelId="{6AA8D064-8399-420E-8410-AF360DCC13B0}" type="pres">
      <dgm:prSet presAssocID="{F4075F3A-4A49-40FA-A063-F65AE5661252}" presName="parentLeftMargin" presStyleLbl="node1" presStyleIdx="3" presStyleCnt="5"/>
      <dgm:spPr/>
      <dgm:t>
        <a:bodyPr/>
        <a:lstStyle/>
        <a:p>
          <a:endParaRPr lang="en-US"/>
        </a:p>
      </dgm:t>
    </dgm:pt>
    <dgm:pt modelId="{37644250-2239-41EF-88FE-BDEC6CDC8369}" type="pres">
      <dgm:prSet presAssocID="{F4075F3A-4A49-40FA-A063-F65AE5661252}" presName="parentText" presStyleLbl="node1" presStyleIdx="4" presStyleCnt="5" custScaleX="103512">
        <dgm:presLayoutVars>
          <dgm:chMax val="0"/>
          <dgm:bulletEnabled val="1"/>
        </dgm:presLayoutVars>
      </dgm:prSet>
      <dgm:spPr/>
      <dgm:t>
        <a:bodyPr/>
        <a:lstStyle/>
        <a:p>
          <a:endParaRPr lang="en-US"/>
        </a:p>
      </dgm:t>
    </dgm:pt>
    <dgm:pt modelId="{031BE962-BE0B-42DA-AE58-C230A6BDC320}" type="pres">
      <dgm:prSet presAssocID="{F4075F3A-4A49-40FA-A063-F65AE5661252}" presName="negativeSpace" presStyleCnt="0"/>
      <dgm:spPr/>
    </dgm:pt>
    <dgm:pt modelId="{200C7944-57E3-44A0-ACC4-32F750BA3DB6}" type="pres">
      <dgm:prSet presAssocID="{F4075F3A-4A49-40FA-A063-F65AE5661252}" presName="childText" presStyleLbl="conFgAcc1" presStyleIdx="4" presStyleCnt="5">
        <dgm:presLayoutVars>
          <dgm:bulletEnabled val="1"/>
        </dgm:presLayoutVars>
      </dgm:prSet>
      <dgm:spPr/>
      <dgm:t>
        <a:bodyPr/>
        <a:lstStyle/>
        <a:p>
          <a:endParaRPr lang="en-US"/>
        </a:p>
      </dgm:t>
    </dgm:pt>
  </dgm:ptLst>
  <dgm:cxnLst>
    <dgm:cxn modelId="{0D35226E-FC2F-4DBE-B37B-BB569093E316}" srcId="{A9B54138-0C0B-4B41-AE76-E45327B1386A}" destId="{CDB3692C-A880-496B-A6DA-BD3FD9CA1840}" srcOrd="0" destOrd="0" parTransId="{155E2A8C-3D98-4E2B-BB2F-6D706B74A491}" sibTransId="{F8C8E311-C50B-4F63-91A1-B5F91C05D3B6}"/>
    <dgm:cxn modelId="{3EF343B6-D12B-4C3B-A330-7EA2E935A740}" type="presOf" srcId="{BCDC602B-6184-4667-A139-DDACE59DF40A}" destId="{11E76175-F72D-4774-85B1-B5D11B736795}" srcOrd="0" destOrd="0" presId="urn:microsoft.com/office/officeart/2005/8/layout/list1"/>
    <dgm:cxn modelId="{BB585317-649A-46E2-ABD2-3B66AB2BC78A}" type="presOf" srcId="{CDB3692C-A880-496B-A6DA-BD3FD9CA1840}" destId="{BD2F2B25-CDA2-492F-BAE1-6A1579CE9F2F}" srcOrd="0" destOrd="0" presId="urn:microsoft.com/office/officeart/2005/8/layout/list1"/>
    <dgm:cxn modelId="{43B6C519-56C7-46C1-8352-012EED995A08}" type="presOf" srcId="{A9B54138-0C0B-4B41-AE76-E45327B1386A}" destId="{B2370C2D-CF9E-4FD6-A020-10EAE92B6680}" srcOrd="0" destOrd="0" presId="urn:microsoft.com/office/officeart/2005/8/layout/list1"/>
    <dgm:cxn modelId="{A2EB060E-4759-403C-A696-34F3A08D0075}" type="presOf" srcId="{954AAE81-35C4-4C12-B62B-8709AEF99FD6}" destId="{5DAF8B3C-7685-4E39-8586-80AAA06B771A}" srcOrd="0" destOrd="0" presId="urn:microsoft.com/office/officeart/2005/8/layout/list1"/>
    <dgm:cxn modelId="{FEAEE998-87F1-4FF2-B327-B30619AA44B2}" type="presOf" srcId="{DB2A0EBB-F738-419A-BEA4-66A5688F0EA7}" destId="{200C7944-57E3-44A0-ACC4-32F750BA3DB6}" srcOrd="0" destOrd="0" presId="urn:microsoft.com/office/officeart/2005/8/layout/list1"/>
    <dgm:cxn modelId="{2654E34C-9B85-4E4A-A70A-F8D06B45CBF7}" srcId="{BCDC602B-6184-4667-A139-DDACE59DF40A}" destId="{F302D720-2B29-40DD-B835-FE6CC07497A7}" srcOrd="0" destOrd="0" parTransId="{2002DB54-4EB0-4BD7-8CE4-0DD6D6325C5A}" sibTransId="{D806E5EA-7F2B-47AA-9B85-8549408C67F9}"/>
    <dgm:cxn modelId="{6B750B97-D182-4750-B489-5BD422762C08}" srcId="{CA85910C-841A-4770-8850-B1893A9DF604}" destId="{954AAE81-35C4-4C12-B62B-8709AEF99FD6}" srcOrd="1" destOrd="0" parTransId="{A8C4E290-19C4-45DD-8B7F-7FF42A3CD0C3}" sibTransId="{1060B8FA-63BC-4FD0-A65B-8BDE3C2CC7A4}"/>
    <dgm:cxn modelId="{F7A9876C-CF09-491B-955F-051C3E94A0CA}" type="presOf" srcId="{C7BD12FB-6A55-495A-9BC4-3682C5DC453B}" destId="{6D914A54-B7F6-4A24-9F6E-4AB6A8A63DE4}" srcOrd="1" destOrd="0" presId="urn:microsoft.com/office/officeart/2005/8/layout/list1"/>
    <dgm:cxn modelId="{9BD84196-17BE-4495-A5AE-ADB928EFAA5F}" type="presOf" srcId="{2482C623-A19B-44AA-A093-96807E3CE98F}" destId="{C3D4A2DB-AD52-4904-A56F-39717FFF0012}" srcOrd="0" destOrd="0" presId="urn:microsoft.com/office/officeart/2005/8/layout/list1"/>
    <dgm:cxn modelId="{542901F0-1B6A-49EA-9279-69FD5B722250}" type="presOf" srcId="{E6CD695C-6935-4EB5-99FB-4EC53F4C3810}" destId="{DDF6E055-97DD-47A5-B52B-4D4E9E2EADD0}" srcOrd="0" destOrd="0" presId="urn:microsoft.com/office/officeart/2005/8/layout/list1"/>
    <dgm:cxn modelId="{F3E87748-4CBA-47AA-B4BD-2DCE1575A622}" srcId="{CA85910C-841A-4770-8850-B1893A9DF604}" destId="{A9B54138-0C0B-4B41-AE76-E45327B1386A}" srcOrd="0" destOrd="0" parTransId="{C15114FA-858E-4CC7-970D-317A88EF07AA}" sibTransId="{3416F508-DFDB-4688-A8E9-F5C641F659AE}"/>
    <dgm:cxn modelId="{0CDD70F3-3F71-4EF0-A2E9-662C9FEBA503}" type="presOf" srcId="{CA85910C-841A-4770-8850-B1893A9DF604}" destId="{F4206DCA-C717-4411-832B-33E2421E76FD}" srcOrd="0" destOrd="0" presId="urn:microsoft.com/office/officeart/2005/8/layout/list1"/>
    <dgm:cxn modelId="{D2510023-DBCC-48E2-B7C0-6A4D6DBDE468}" srcId="{CA85910C-841A-4770-8850-B1893A9DF604}" destId="{C7BD12FB-6A55-495A-9BC4-3682C5DC453B}" srcOrd="3" destOrd="0" parTransId="{CD9E1F7A-78EF-4234-9A41-E6B52954B843}" sibTransId="{01268581-07DB-4501-B1F6-A5BF0D9F37DC}"/>
    <dgm:cxn modelId="{4B3949FF-B0EE-46CC-8230-3D4696A1345E}" type="presOf" srcId="{F4075F3A-4A49-40FA-A063-F65AE5661252}" destId="{6AA8D064-8399-420E-8410-AF360DCC13B0}" srcOrd="0" destOrd="0" presId="urn:microsoft.com/office/officeart/2005/8/layout/list1"/>
    <dgm:cxn modelId="{D77B3453-DB51-43A4-A8CC-8B24C1DF2F5F}" type="presOf" srcId="{954AAE81-35C4-4C12-B62B-8709AEF99FD6}" destId="{63DF7D70-FA28-4CB5-87C3-68C2218D59D9}" srcOrd="1" destOrd="0" presId="urn:microsoft.com/office/officeart/2005/8/layout/list1"/>
    <dgm:cxn modelId="{7CB6E22F-EC2B-406C-BDA3-5E92CB8876F1}" type="presOf" srcId="{BCDC602B-6184-4667-A139-DDACE59DF40A}" destId="{223DD7FC-BB63-4487-83F2-E54C0643849F}" srcOrd="1" destOrd="0" presId="urn:microsoft.com/office/officeart/2005/8/layout/list1"/>
    <dgm:cxn modelId="{9DD1F54F-ECB0-4FA5-8E71-B7EF4E1C98CD}" srcId="{F4075F3A-4A49-40FA-A063-F65AE5661252}" destId="{DB2A0EBB-F738-419A-BEA4-66A5688F0EA7}" srcOrd="0" destOrd="0" parTransId="{ADB1883D-903C-4E54-8482-71DAEC0D2735}" sibTransId="{FAB35F7C-FD26-47A2-A6CE-D2DB0626001F}"/>
    <dgm:cxn modelId="{4EED9FBC-8E1C-4155-9A0A-DE0E3F148B9C}" type="presOf" srcId="{A9B54138-0C0B-4B41-AE76-E45327B1386A}" destId="{1C83B8A7-E55A-4A95-9C9B-A2BC7606356D}" srcOrd="1" destOrd="0" presId="urn:microsoft.com/office/officeart/2005/8/layout/list1"/>
    <dgm:cxn modelId="{4EBD8B83-A9BF-4167-B3C2-46DB14D47B31}" srcId="{954AAE81-35C4-4C12-B62B-8709AEF99FD6}" destId="{2482C623-A19B-44AA-A093-96807E3CE98F}" srcOrd="0" destOrd="0" parTransId="{34F7C83A-E5B5-4158-B744-A060F3FD4B62}" sibTransId="{BB4AFB68-B06A-4815-B5D0-724654CA2CEF}"/>
    <dgm:cxn modelId="{D2C19891-9578-42E2-BD48-9CA0CEEA59B7}" srcId="{CA85910C-841A-4770-8850-B1893A9DF604}" destId="{F4075F3A-4A49-40FA-A063-F65AE5661252}" srcOrd="4" destOrd="0" parTransId="{A64319FE-8AEA-4E64-BAC4-812D53D3798D}" sibTransId="{5C979709-EB2E-4D7A-9F78-1F454F4896DB}"/>
    <dgm:cxn modelId="{45ABC0D1-C4C3-454D-A7CB-CC4D360088B6}" type="presOf" srcId="{C7BD12FB-6A55-495A-9BC4-3682C5DC453B}" destId="{E6A0C18A-5207-4A3F-AE2E-C8986783B039}" srcOrd="0" destOrd="0" presId="urn:microsoft.com/office/officeart/2005/8/layout/list1"/>
    <dgm:cxn modelId="{92DCFC75-A0E9-4AE6-B3DB-6E19991DE262}" srcId="{CA85910C-841A-4770-8850-B1893A9DF604}" destId="{BCDC602B-6184-4667-A139-DDACE59DF40A}" srcOrd="2" destOrd="0" parTransId="{B6838095-522D-4DE9-BE9E-3BB75D39E16B}" sibTransId="{E265E1DE-19AC-405C-B6D0-FB68C5B11008}"/>
    <dgm:cxn modelId="{3E7CF413-8F26-4959-B612-3403B92B6B82}" srcId="{C7BD12FB-6A55-495A-9BC4-3682C5DC453B}" destId="{E6CD695C-6935-4EB5-99FB-4EC53F4C3810}" srcOrd="0" destOrd="0" parTransId="{D2D6CA71-F6B8-4D88-95C9-CB59948B3F8F}" sibTransId="{3815502A-F6F8-483E-9F3D-78B8E202480F}"/>
    <dgm:cxn modelId="{05C3DBD3-4B6E-4341-9B3A-6929B562E690}" type="presOf" srcId="{F4075F3A-4A49-40FA-A063-F65AE5661252}" destId="{37644250-2239-41EF-88FE-BDEC6CDC8369}" srcOrd="1" destOrd="0" presId="urn:microsoft.com/office/officeart/2005/8/layout/list1"/>
    <dgm:cxn modelId="{2DBB7D28-CCE8-4492-B279-2B3F8EA72628}" type="presOf" srcId="{F302D720-2B29-40DD-B835-FE6CC07497A7}" destId="{34868D5B-AE8B-4E00-8715-EF98D4DDE889}" srcOrd="0" destOrd="0" presId="urn:microsoft.com/office/officeart/2005/8/layout/list1"/>
    <dgm:cxn modelId="{7BF3D06E-8953-4039-82D5-671AB1A7F31F}" type="presParOf" srcId="{F4206DCA-C717-4411-832B-33E2421E76FD}" destId="{5BEF5673-4A6A-48A1-B05B-9E48441BF1B1}" srcOrd="0" destOrd="0" presId="urn:microsoft.com/office/officeart/2005/8/layout/list1"/>
    <dgm:cxn modelId="{4A67B3E9-88AF-4EC5-8280-290E43A4ABBE}" type="presParOf" srcId="{5BEF5673-4A6A-48A1-B05B-9E48441BF1B1}" destId="{B2370C2D-CF9E-4FD6-A020-10EAE92B6680}" srcOrd="0" destOrd="0" presId="urn:microsoft.com/office/officeart/2005/8/layout/list1"/>
    <dgm:cxn modelId="{BCD070F4-CF7C-4365-A1B7-89966690DB0C}" type="presParOf" srcId="{5BEF5673-4A6A-48A1-B05B-9E48441BF1B1}" destId="{1C83B8A7-E55A-4A95-9C9B-A2BC7606356D}" srcOrd="1" destOrd="0" presId="urn:microsoft.com/office/officeart/2005/8/layout/list1"/>
    <dgm:cxn modelId="{D9C69C60-2480-4728-8513-7DECEE364F30}" type="presParOf" srcId="{F4206DCA-C717-4411-832B-33E2421E76FD}" destId="{011F2DE6-CB91-4614-8B49-62B6276AF64B}" srcOrd="1" destOrd="0" presId="urn:microsoft.com/office/officeart/2005/8/layout/list1"/>
    <dgm:cxn modelId="{E3803CAB-9042-4E14-A2EA-1CA3E1DAA745}" type="presParOf" srcId="{F4206DCA-C717-4411-832B-33E2421E76FD}" destId="{BD2F2B25-CDA2-492F-BAE1-6A1579CE9F2F}" srcOrd="2" destOrd="0" presId="urn:microsoft.com/office/officeart/2005/8/layout/list1"/>
    <dgm:cxn modelId="{4AB9A5D6-A9E3-4D37-AB86-26F127E42A37}" type="presParOf" srcId="{F4206DCA-C717-4411-832B-33E2421E76FD}" destId="{9F4CB8D5-F35D-48DD-B4AB-05F655E72361}" srcOrd="3" destOrd="0" presId="urn:microsoft.com/office/officeart/2005/8/layout/list1"/>
    <dgm:cxn modelId="{3DFFAF97-6416-4016-A7DF-1749E4672C9A}" type="presParOf" srcId="{F4206DCA-C717-4411-832B-33E2421E76FD}" destId="{DB145B6F-E7BA-43FD-B507-9D51683B4B18}" srcOrd="4" destOrd="0" presId="urn:microsoft.com/office/officeart/2005/8/layout/list1"/>
    <dgm:cxn modelId="{95DF97C0-CA09-4618-9776-52D705A30B92}" type="presParOf" srcId="{DB145B6F-E7BA-43FD-B507-9D51683B4B18}" destId="{5DAF8B3C-7685-4E39-8586-80AAA06B771A}" srcOrd="0" destOrd="0" presId="urn:microsoft.com/office/officeart/2005/8/layout/list1"/>
    <dgm:cxn modelId="{1CD474D6-1478-458B-9D77-C4DD9F1377AB}" type="presParOf" srcId="{DB145B6F-E7BA-43FD-B507-9D51683B4B18}" destId="{63DF7D70-FA28-4CB5-87C3-68C2218D59D9}" srcOrd="1" destOrd="0" presId="urn:microsoft.com/office/officeart/2005/8/layout/list1"/>
    <dgm:cxn modelId="{A64FDBEB-677B-48BE-9022-77B0E699379B}" type="presParOf" srcId="{F4206DCA-C717-4411-832B-33E2421E76FD}" destId="{C45987DA-4E2A-4D59-B90D-2636DA7D787E}" srcOrd="5" destOrd="0" presId="urn:microsoft.com/office/officeart/2005/8/layout/list1"/>
    <dgm:cxn modelId="{C711040A-50B7-4C8D-A03D-3D04830EAE7E}" type="presParOf" srcId="{F4206DCA-C717-4411-832B-33E2421E76FD}" destId="{C3D4A2DB-AD52-4904-A56F-39717FFF0012}" srcOrd="6" destOrd="0" presId="urn:microsoft.com/office/officeart/2005/8/layout/list1"/>
    <dgm:cxn modelId="{5DD7E88E-9AB1-4779-8D78-8C2392372FD0}" type="presParOf" srcId="{F4206DCA-C717-4411-832B-33E2421E76FD}" destId="{58E9F297-3D5E-4960-855C-FBC3D64A2B5C}" srcOrd="7" destOrd="0" presId="urn:microsoft.com/office/officeart/2005/8/layout/list1"/>
    <dgm:cxn modelId="{553D8A09-28EE-4A15-ACB3-B5C6DC075ED3}" type="presParOf" srcId="{F4206DCA-C717-4411-832B-33E2421E76FD}" destId="{9AC8DCEF-FFE7-4344-8840-88430EE3D49E}" srcOrd="8" destOrd="0" presId="urn:microsoft.com/office/officeart/2005/8/layout/list1"/>
    <dgm:cxn modelId="{4E19AF18-D083-4982-A434-31DCA410095E}" type="presParOf" srcId="{9AC8DCEF-FFE7-4344-8840-88430EE3D49E}" destId="{11E76175-F72D-4774-85B1-B5D11B736795}" srcOrd="0" destOrd="0" presId="urn:microsoft.com/office/officeart/2005/8/layout/list1"/>
    <dgm:cxn modelId="{4BD01524-AC10-4F3E-9E11-8B6A26154A1D}" type="presParOf" srcId="{9AC8DCEF-FFE7-4344-8840-88430EE3D49E}" destId="{223DD7FC-BB63-4487-83F2-E54C0643849F}" srcOrd="1" destOrd="0" presId="urn:microsoft.com/office/officeart/2005/8/layout/list1"/>
    <dgm:cxn modelId="{234C4852-F20A-4979-94C3-D790F1B0A724}" type="presParOf" srcId="{F4206DCA-C717-4411-832B-33E2421E76FD}" destId="{A0039179-0BA9-4A41-8CBF-57747A1A0551}" srcOrd="9" destOrd="0" presId="urn:microsoft.com/office/officeart/2005/8/layout/list1"/>
    <dgm:cxn modelId="{F41AF2BB-597A-44A1-BD07-10B65848CF95}" type="presParOf" srcId="{F4206DCA-C717-4411-832B-33E2421E76FD}" destId="{34868D5B-AE8B-4E00-8715-EF98D4DDE889}" srcOrd="10" destOrd="0" presId="urn:microsoft.com/office/officeart/2005/8/layout/list1"/>
    <dgm:cxn modelId="{BE6B413D-B2EA-41A5-8BCA-D5AAC2EECEA7}" type="presParOf" srcId="{F4206DCA-C717-4411-832B-33E2421E76FD}" destId="{1772B141-9D13-43D3-8680-33EC6A2AC0C6}" srcOrd="11" destOrd="0" presId="urn:microsoft.com/office/officeart/2005/8/layout/list1"/>
    <dgm:cxn modelId="{342B02C6-C627-4142-9780-75BDE97A2794}" type="presParOf" srcId="{F4206DCA-C717-4411-832B-33E2421E76FD}" destId="{3010A21C-1F70-4535-8813-E113D843DD09}" srcOrd="12" destOrd="0" presId="urn:microsoft.com/office/officeart/2005/8/layout/list1"/>
    <dgm:cxn modelId="{6B9D8816-F86A-4A57-B759-518FB24DF7D8}" type="presParOf" srcId="{3010A21C-1F70-4535-8813-E113D843DD09}" destId="{E6A0C18A-5207-4A3F-AE2E-C8986783B039}" srcOrd="0" destOrd="0" presId="urn:microsoft.com/office/officeart/2005/8/layout/list1"/>
    <dgm:cxn modelId="{ABDB3008-DC0E-4562-8A6A-57C839E2B36F}" type="presParOf" srcId="{3010A21C-1F70-4535-8813-E113D843DD09}" destId="{6D914A54-B7F6-4A24-9F6E-4AB6A8A63DE4}" srcOrd="1" destOrd="0" presId="urn:microsoft.com/office/officeart/2005/8/layout/list1"/>
    <dgm:cxn modelId="{5222115B-1C54-42C5-BDCE-FB4D790F0895}" type="presParOf" srcId="{F4206DCA-C717-4411-832B-33E2421E76FD}" destId="{B2C41817-1C03-4D35-A88D-9CF0C1734B43}" srcOrd="13" destOrd="0" presId="urn:microsoft.com/office/officeart/2005/8/layout/list1"/>
    <dgm:cxn modelId="{E30380BC-8CF9-4EF3-ACE9-C470798CFB9D}" type="presParOf" srcId="{F4206DCA-C717-4411-832B-33E2421E76FD}" destId="{DDF6E055-97DD-47A5-B52B-4D4E9E2EADD0}" srcOrd="14" destOrd="0" presId="urn:microsoft.com/office/officeart/2005/8/layout/list1"/>
    <dgm:cxn modelId="{AEFDDC04-73E9-4F53-AB84-16BF478C9BFE}" type="presParOf" srcId="{F4206DCA-C717-4411-832B-33E2421E76FD}" destId="{B1C2B7B9-F992-4FC4-B6DC-B92BF2DC9810}" srcOrd="15" destOrd="0" presId="urn:microsoft.com/office/officeart/2005/8/layout/list1"/>
    <dgm:cxn modelId="{5917E42F-EA7B-4399-B336-1BD8C6BC1AA7}" type="presParOf" srcId="{F4206DCA-C717-4411-832B-33E2421E76FD}" destId="{CB31AA2E-A417-4EB3-9190-7DC6064AD991}" srcOrd="16" destOrd="0" presId="urn:microsoft.com/office/officeart/2005/8/layout/list1"/>
    <dgm:cxn modelId="{D296EC5C-7A93-4294-973D-255F0E367B55}" type="presParOf" srcId="{CB31AA2E-A417-4EB3-9190-7DC6064AD991}" destId="{6AA8D064-8399-420E-8410-AF360DCC13B0}" srcOrd="0" destOrd="0" presId="urn:microsoft.com/office/officeart/2005/8/layout/list1"/>
    <dgm:cxn modelId="{D8B8864C-96D7-4DCC-B628-8D1DE33338A9}" type="presParOf" srcId="{CB31AA2E-A417-4EB3-9190-7DC6064AD991}" destId="{37644250-2239-41EF-88FE-BDEC6CDC8369}" srcOrd="1" destOrd="0" presId="urn:microsoft.com/office/officeart/2005/8/layout/list1"/>
    <dgm:cxn modelId="{4DADEE92-2F53-401B-BF53-2514D1482773}" type="presParOf" srcId="{F4206DCA-C717-4411-832B-33E2421E76FD}" destId="{031BE962-BE0B-42DA-AE58-C230A6BDC320}" srcOrd="17" destOrd="0" presId="urn:microsoft.com/office/officeart/2005/8/layout/list1"/>
    <dgm:cxn modelId="{ECDC9D33-7F21-4A10-AECE-1F6E356A1F1B}" type="presParOf" srcId="{F4206DCA-C717-4411-832B-33E2421E76FD}" destId="{200C7944-57E3-44A0-ACC4-32F750BA3DB6}"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1F869FC-B8FC-4676-99F2-4529DECECF8F}"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D9F757B8-19A1-4AC1-ACF6-597108FBFBE2}">
      <dgm:prSet phldrT="[Text]"/>
      <dgm:spPr>
        <a:blipFill rotWithShape="0">
          <a:blip xmlns:r="http://schemas.openxmlformats.org/officeDocument/2006/relationships" r:embed="rId1"/>
          <a:stretch>
            <a:fillRect/>
          </a:stretch>
        </a:blipFill>
      </dgm:spPr>
      <dgm:t>
        <a:bodyPr/>
        <a:lstStyle/>
        <a:p>
          <a:endParaRPr lang="en-US" dirty="0"/>
        </a:p>
      </dgm:t>
    </dgm:pt>
    <dgm:pt modelId="{ED5C640A-516D-4B52-A04B-113876426F9C}" type="parTrans" cxnId="{481E9537-EFE6-42FD-B387-59C8FE4B406D}">
      <dgm:prSet/>
      <dgm:spPr/>
      <dgm:t>
        <a:bodyPr/>
        <a:lstStyle/>
        <a:p>
          <a:endParaRPr lang="en-US"/>
        </a:p>
      </dgm:t>
    </dgm:pt>
    <dgm:pt modelId="{75A97285-E727-4DD8-BEE2-6F2A0DAF1F9A}" type="sibTrans" cxnId="{481E9537-EFE6-42FD-B387-59C8FE4B406D}">
      <dgm:prSet/>
      <dgm:spPr/>
      <dgm:t>
        <a:bodyPr/>
        <a:lstStyle/>
        <a:p>
          <a:endParaRPr lang="en-US"/>
        </a:p>
      </dgm:t>
    </dgm:pt>
    <dgm:pt modelId="{6C5ACFEF-8B6E-4A63-9A76-833F1829BF2D}">
      <dgm:prSet phldrT="[Text]"/>
      <dgm:spPr>
        <a:blipFill rotWithShape="0">
          <a:blip xmlns:r="http://schemas.openxmlformats.org/officeDocument/2006/relationships" r:embed="rId2"/>
          <a:stretch>
            <a:fillRect/>
          </a:stretch>
        </a:blipFill>
      </dgm:spPr>
      <dgm:t>
        <a:bodyPr/>
        <a:lstStyle/>
        <a:p>
          <a:endParaRPr lang="en-US" dirty="0"/>
        </a:p>
      </dgm:t>
    </dgm:pt>
    <dgm:pt modelId="{E0BC3BDA-FD0B-483A-B3EC-1BD10F3DA545}" type="parTrans" cxnId="{21D4DA0C-446D-4594-AC37-D9A617D06494}">
      <dgm:prSet/>
      <dgm:spPr/>
      <dgm:t>
        <a:bodyPr/>
        <a:lstStyle/>
        <a:p>
          <a:endParaRPr lang="en-US"/>
        </a:p>
      </dgm:t>
    </dgm:pt>
    <dgm:pt modelId="{DF3E803C-758B-4B16-BAB1-A5BF9E114555}" type="sibTrans" cxnId="{21D4DA0C-446D-4594-AC37-D9A617D06494}">
      <dgm:prSet/>
      <dgm:spPr/>
      <dgm:t>
        <a:bodyPr/>
        <a:lstStyle/>
        <a:p>
          <a:endParaRPr lang="en-US"/>
        </a:p>
      </dgm:t>
    </dgm:pt>
    <dgm:pt modelId="{678B2EEC-FFA4-45A2-9436-1DB66873CB73}">
      <dgm:prSet phldrT="[Text]"/>
      <dgm:spPr>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t>
        <a:bodyPr/>
        <a:lstStyle/>
        <a:p>
          <a:endParaRPr lang="en-US" dirty="0"/>
        </a:p>
      </dgm:t>
    </dgm:pt>
    <dgm:pt modelId="{3E5E99D1-9028-424E-B660-F2FC4DF00D30}" type="sibTrans" cxnId="{283911F6-641C-438B-A9CA-9D59CE23FE48}">
      <dgm:prSet/>
      <dgm:spPr/>
      <dgm:t>
        <a:bodyPr/>
        <a:lstStyle/>
        <a:p>
          <a:endParaRPr lang="en-US"/>
        </a:p>
      </dgm:t>
    </dgm:pt>
    <dgm:pt modelId="{BC4D9C9A-D7BE-4F12-9DFA-4FAE738C1A6B}" type="parTrans" cxnId="{283911F6-641C-438B-A9CA-9D59CE23FE48}">
      <dgm:prSet/>
      <dgm:spPr/>
      <dgm:t>
        <a:bodyPr/>
        <a:lstStyle/>
        <a:p>
          <a:endParaRPr lang="en-US"/>
        </a:p>
      </dgm:t>
    </dgm:pt>
    <dgm:pt modelId="{21D08B95-6A82-4E9B-97E0-75C731BDBB29}">
      <dgm:prSet phldrT="[Text]"/>
      <dgm:spPr>
        <a:blipFill rotWithShape="0">
          <a:blip xmlns:r="http://schemas.openxmlformats.org/officeDocument/2006/relationships" r:embed="rId4"/>
          <a:stretch>
            <a:fillRect/>
          </a:stretch>
        </a:blipFill>
      </dgm:spPr>
      <dgm:t>
        <a:bodyPr/>
        <a:lstStyle/>
        <a:p>
          <a:endParaRPr lang="en-US" dirty="0"/>
        </a:p>
      </dgm:t>
    </dgm:pt>
    <dgm:pt modelId="{61ECFBD6-27BC-4884-95E6-9B09F586C984}" type="sibTrans" cxnId="{7B544BB0-4B52-4F26-877D-2A9C42966DBC}">
      <dgm:prSet/>
      <dgm:spPr/>
      <dgm:t>
        <a:bodyPr/>
        <a:lstStyle/>
        <a:p>
          <a:endParaRPr lang="en-US"/>
        </a:p>
      </dgm:t>
    </dgm:pt>
    <dgm:pt modelId="{A15D6DCF-690F-433C-8250-AB248CB06B09}" type="parTrans" cxnId="{7B544BB0-4B52-4F26-877D-2A9C42966DBC}">
      <dgm:prSet/>
      <dgm:spPr/>
      <dgm:t>
        <a:bodyPr/>
        <a:lstStyle/>
        <a:p>
          <a:endParaRPr lang="en-US"/>
        </a:p>
      </dgm:t>
    </dgm:pt>
    <dgm:pt modelId="{DCA7AC52-922A-446C-A960-DE6DB7D28955}">
      <dgm:prSet phldrT="[Text]"/>
      <dgm:spPr>
        <a:noFill/>
        <a:ln>
          <a:noFill/>
        </a:ln>
      </dgm:spPr>
      <dgm:t>
        <a:bodyPr/>
        <a:lstStyle/>
        <a:p>
          <a:endParaRPr lang="en-US" dirty="0"/>
        </a:p>
      </dgm:t>
    </dgm:pt>
    <dgm:pt modelId="{EADDF793-326D-4029-90FF-D7BA8B0D0D72}" type="sibTrans" cxnId="{525CA0C9-2B5F-4F86-8244-546B3AA217E3}">
      <dgm:prSet/>
      <dgm:spPr/>
      <dgm:t>
        <a:bodyPr/>
        <a:lstStyle/>
        <a:p>
          <a:endParaRPr lang="en-US"/>
        </a:p>
      </dgm:t>
    </dgm:pt>
    <dgm:pt modelId="{56336DD8-44E7-4E61-935B-A3CF03EAC0E8}" type="parTrans" cxnId="{525CA0C9-2B5F-4F86-8244-546B3AA217E3}">
      <dgm:prSet/>
      <dgm:spPr/>
      <dgm:t>
        <a:bodyPr/>
        <a:lstStyle/>
        <a:p>
          <a:endParaRPr lang="en-US"/>
        </a:p>
      </dgm:t>
    </dgm:pt>
    <dgm:pt modelId="{B8572A73-F8EA-422A-82DD-140EE8E6E37F}">
      <dgm:prSet phldrT="[Text]" phldr="1"/>
      <dgm:spPr/>
      <dgm:t>
        <a:bodyPr/>
        <a:lstStyle/>
        <a:p>
          <a:endParaRPr lang="en-US" dirty="0"/>
        </a:p>
      </dgm:t>
    </dgm:pt>
    <dgm:pt modelId="{F820C49F-4646-4BB9-AAD8-C70444ABDDCE}" type="sibTrans" cxnId="{5F1B046C-2D1A-475F-A851-C134A2D83C68}">
      <dgm:prSet/>
      <dgm:spPr/>
      <dgm:t>
        <a:bodyPr/>
        <a:lstStyle/>
        <a:p>
          <a:endParaRPr lang="en-US"/>
        </a:p>
      </dgm:t>
    </dgm:pt>
    <dgm:pt modelId="{7A23D7F3-4B3E-4DD4-BAC1-56B32EF3EF68}" type="parTrans" cxnId="{5F1B046C-2D1A-475F-A851-C134A2D83C68}">
      <dgm:prSet/>
      <dgm:spPr/>
      <dgm:t>
        <a:bodyPr/>
        <a:lstStyle/>
        <a:p>
          <a:endParaRPr lang="en-US"/>
        </a:p>
      </dgm:t>
    </dgm:pt>
    <dgm:pt modelId="{338FF8CF-2D6D-4D51-95E4-B1B7DF17BD5C}" type="pres">
      <dgm:prSet presAssocID="{31F869FC-B8FC-4676-99F2-4529DECECF8F}" presName="diagram" presStyleCnt="0">
        <dgm:presLayoutVars>
          <dgm:chMax val="1"/>
          <dgm:dir/>
          <dgm:animLvl val="ctr"/>
          <dgm:resizeHandles val="exact"/>
        </dgm:presLayoutVars>
      </dgm:prSet>
      <dgm:spPr/>
      <dgm:t>
        <a:bodyPr/>
        <a:lstStyle/>
        <a:p>
          <a:endParaRPr lang="en-US"/>
        </a:p>
      </dgm:t>
    </dgm:pt>
    <dgm:pt modelId="{D7C17F52-DC33-46A4-87FC-4EA0A6E60A0E}" type="pres">
      <dgm:prSet presAssocID="{31F869FC-B8FC-4676-99F2-4529DECECF8F}" presName="matrix" presStyleCnt="0"/>
      <dgm:spPr/>
    </dgm:pt>
    <dgm:pt modelId="{9783C7E6-76FE-47F3-85DE-F8C6D8EB1B1A}" type="pres">
      <dgm:prSet presAssocID="{31F869FC-B8FC-4676-99F2-4529DECECF8F}" presName="tile1" presStyleLbl="node1" presStyleIdx="0" presStyleCnt="4"/>
      <dgm:spPr/>
      <dgm:t>
        <a:bodyPr/>
        <a:lstStyle/>
        <a:p>
          <a:endParaRPr lang="en-US"/>
        </a:p>
      </dgm:t>
    </dgm:pt>
    <dgm:pt modelId="{F1498440-8B75-4359-8F60-A345814E53FE}" type="pres">
      <dgm:prSet presAssocID="{31F869FC-B8FC-4676-99F2-4529DECECF8F}" presName="tile1text" presStyleLbl="node1" presStyleIdx="0" presStyleCnt="4">
        <dgm:presLayoutVars>
          <dgm:chMax val="0"/>
          <dgm:chPref val="0"/>
          <dgm:bulletEnabled val="1"/>
        </dgm:presLayoutVars>
      </dgm:prSet>
      <dgm:spPr/>
      <dgm:t>
        <a:bodyPr/>
        <a:lstStyle/>
        <a:p>
          <a:endParaRPr lang="en-US"/>
        </a:p>
      </dgm:t>
    </dgm:pt>
    <dgm:pt modelId="{4C16EEA0-B299-4328-95F8-FC95E9AC12F9}" type="pres">
      <dgm:prSet presAssocID="{31F869FC-B8FC-4676-99F2-4529DECECF8F}" presName="tile2" presStyleLbl="node1" presStyleIdx="1" presStyleCnt="4"/>
      <dgm:spPr/>
      <dgm:t>
        <a:bodyPr/>
        <a:lstStyle/>
        <a:p>
          <a:endParaRPr lang="en-US"/>
        </a:p>
      </dgm:t>
    </dgm:pt>
    <dgm:pt modelId="{B581A5C2-B434-4E4A-95F9-FEB13AA51654}" type="pres">
      <dgm:prSet presAssocID="{31F869FC-B8FC-4676-99F2-4529DECECF8F}" presName="tile2text" presStyleLbl="node1" presStyleIdx="1" presStyleCnt="4">
        <dgm:presLayoutVars>
          <dgm:chMax val="0"/>
          <dgm:chPref val="0"/>
          <dgm:bulletEnabled val="1"/>
        </dgm:presLayoutVars>
      </dgm:prSet>
      <dgm:spPr/>
      <dgm:t>
        <a:bodyPr/>
        <a:lstStyle/>
        <a:p>
          <a:endParaRPr lang="en-US"/>
        </a:p>
      </dgm:t>
    </dgm:pt>
    <dgm:pt modelId="{99ADC70F-A86D-45C7-8E69-C52B6C277311}" type="pres">
      <dgm:prSet presAssocID="{31F869FC-B8FC-4676-99F2-4529DECECF8F}" presName="tile3" presStyleLbl="node1" presStyleIdx="2" presStyleCnt="4"/>
      <dgm:spPr/>
      <dgm:t>
        <a:bodyPr/>
        <a:lstStyle/>
        <a:p>
          <a:endParaRPr lang="en-US"/>
        </a:p>
      </dgm:t>
    </dgm:pt>
    <dgm:pt modelId="{F34BBA90-1983-4057-A381-909DCF17CAFC}" type="pres">
      <dgm:prSet presAssocID="{31F869FC-B8FC-4676-99F2-4529DECECF8F}" presName="tile3text" presStyleLbl="node1" presStyleIdx="2" presStyleCnt="4">
        <dgm:presLayoutVars>
          <dgm:chMax val="0"/>
          <dgm:chPref val="0"/>
          <dgm:bulletEnabled val="1"/>
        </dgm:presLayoutVars>
      </dgm:prSet>
      <dgm:spPr/>
      <dgm:t>
        <a:bodyPr/>
        <a:lstStyle/>
        <a:p>
          <a:endParaRPr lang="en-US"/>
        </a:p>
      </dgm:t>
    </dgm:pt>
    <dgm:pt modelId="{6669D36B-AA4B-4DAD-BA5D-F1DEBA91CCAC}" type="pres">
      <dgm:prSet presAssocID="{31F869FC-B8FC-4676-99F2-4529DECECF8F}" presName="tile4" presStyleLbl="node1" presStyleIdx="3" presStyleCnt="4"/>
      <dgm:spPr/>
      <dgm:t>
        <a:bodyPr/>
        <a:lstStyle/>
        <a:p>
          <a:endParaRPr lang="en-US"/>
        </a:p>
      </dgm:t>
    </dgm:pt>
    <dgm:pt modelId="{EF282108-A64D-4D32-BDDC-C4AFF1346425}" type="pres">
      <dgm:prSet presAssocID="{31F869FC-B8FC-4676-99F2-4529DECECF8F}" presName="tile4text" presStyleLbl="node1" presStyleIdx="3" presStyleCnt="4">
        <dgm:presLayoutVars>
          <dgm:chMax val="0"/>
          <dgm:chPref val="0"/>
          <dgm:bulletEnabled val="1"/>
        </dgm:presLayoutVars>
      </dgm:prSet>
      <dgm:spPr/>
      <dgm:t>
        <a:bodyPr/>
        <a:lstStyle/>
        <a:p>
          <a:endParaRPr lang="en-US"/>
        </a:p>
      </dgm:t>
    </dgm:pt>
    <dgm:pt modelId="{C30794A9-395F-4D1A-B0EE-7DEC986E900C}" type="pres">
      <dgm:prSet presAssocID="{31F869FC-B8FC-4676-99F2-4529DECECF8F}" presName="centerTile" presStyleLbl="fgShp" presStyleIdx="0" presStyleCnt="1">
        <dgm:presLayoutVars>
          <dgm:chMax val="0"/>
          <dgm:chPref val="0"/>
        </dgm:presLayoutVars>
      </dgm:prSet>
      <dgm:spPr/>
      <dgm:t>
        <a:bodyPr/>
        <a:lstStyle/>
        <a:p>
          <a:endParaRPr lang="en-US"/>
        </a:p>
      </dgm:t>
    </dgm:pt>
  </dgm:ptLst>
  <dgm:cxnLst>
    <dgm:cxn modelId="{8D386C58-9F68-4494-8FCF-E1BB6423384A}" type="presOf" srcId="{31F869FC-B8FC-4676-99F2-4529DECECF8F}" destId="{338FF8CF-2D6D-4D51-95E4-B1B7DF17BD5C}" srcOrd="0" destOrd="0" presId="urn:microsoft.com/office/officeart/2005/8/layout/matrix1"/>
    <dgm:cxn modelId="{5F1B046C-2D1A-475F-A851-C134A2D83C68}" srcId="{DCA7AC52-922A-446C-A960-DE6DB7D28955}" destId="{B8572A73-F8EA-422A-82DD-140EE8E6E37F}" srcOrd="4" destOrd="0" parTransId="{7A23D7F3-4B3E-4DD4-BAC1-56B32EF3EF68}" sibTransId="{F820C49F-4646-4BB9-AAD8-C70444ABDDCE}"/>
    <dgm:cxn modelId="{38A48B23-4A44-43A0-AD18-5B6E04C2FD2D}" type="presOf" srcId="{678B2EEC-FFA4-45A2-9436-1DB66873CB73}" destId="{99ADC70F-A86D-45C7-8E69-C52B6C277311}" srcOrd="0" destOrd="0" presId="urn:microsoft.com/office/officeart/2005/8/layout/matrix1"/>
    <dgm:cxn modelId="{B6D4EA92-EB14-43F6-87B4-3934935587A4}" type="presOf" srcId="{21D08B95-6A82-4E9B-97E0-75C731BDBB29}" destId="{F1498440-8B75-4359-8F60-A345814E53FE}" srcOrd="1" destOrd="0" presId="urn:microsoft.com/office/officeart/2005/8/layout/matrix1"/>
    <dgm:cxn modelId="{117024A7-D9D8-49DB-9019-F0DFA9C0D403}" type="presOf" srcId="{D9F757B8-19A1-4AC1-ACF6-597108FBFBE2}" destId="{4C16EEA0-B299-4328-95F8-FC95E9AC12F9}" srcOrd="0" destOrd="0" presId="urn:microsoft.com/office/officeart/2005/8/layout/matrix1"/>
    <dgm:cxn modelId="{5C1681C6-FCF8-4EE1-8BA0-500EE91A6DA7}" type="presOf" srcId="{6C5ACFEF-8B6E-4A63-9A76-833F1829BF2D}" destId="{EF282108-A64D-4D32-BDDC-C4AFF1346425}" srcOrd="1" destOrd="0" presId="urn:microsoft.com/office/officeart/2005/8/layout/matrix1"/>
    <dgm:cxn modelId="{7B544BB0-4B52-4F26-877D-2A9C42966DBC}" srcId="{DCA7AC52-922A-446C-A960-DE6DB7D28955}" destId="{21D08B95-6A82-4E9B-97E0-75C731BDBB29}" srcOrd="0" destOrd="0" parTransId="{A15D6DCF-690F-433C-8250-AB248CB06B09}" sibTransId="{61ECFBD6-27BC-4884-95E6-9B09F586C984}"/>
    <dgm:cxn modelId="{525CA0C9-2B5F-4F86-8244-546B3AA217E3}" srcId="{31F869FC-B8FC-4676-99F2-4529DECECF8F}" destId="{DCA7AC52-922A-446C-A960-DE6DB7D28955}" srcOrd="0" destOrd="0" parTransId="{56336DD8-44E7-4E61-935B-A3CF03EAC0E8}" sibTransId="{EADDF793-326D-4029-90FF-D7BA8B0D0D72}"/>
    <dgm:cxn modelId="{13B01FB4-A46F-4703-85FF-2CC95EFD58BA}" type="presOf" srcId="{21D08B95-6A82-4E9B-97E0-75C731BDBB29}" destId="{9783C7E6-76FE-47F3-85DE-F8C6D8EB1B1A}" srcOrd="0" destOrd="0" presId="urn:microsoft.com/office/officeart/2005/8/layout/matrix1"/>
    <dgm:cxn modelId="{0C12BE5A-F555-421E-9192-A7BD29B188B5}" type="presOf" srcId="{D9F757B8-19A1-4AC1-ACF6-597108FBFBE2}" destId="{B581A5C2-B434-4E4A-95F9-FEB13AA51654}" srcOrd="1" destOrd="0" presId="urn:microsoft.com/office/officeart/2005/8/layout/matrix1"/>
    <dgm:cxn modelId="{21D4DA0C-446D-4594-AC37-D9A617D06494}" srcId="{DCA7AC52-922A-446C-A960-DE6DB7D28955}" destId="{6C5ACFEF-8B6E-4A63-9A76-833F1829BF2D}" srcOrd="3" destOrd="0" parTransId="{E0BC3BDA-FD0B-483A-B3EC-1BD10F3DA545}" sibTransId="{DF3E803C-758B-4B16-BAB1-A5BF9E114555}"/>
    <dgm:cxn modelId="{ADD40D78-89C9-4699-8B6A-5433C2C21145}" type="presOf" srcId="{6C5ACFEF-8B6E-4A63-9A76-833F1829BF2D}" destId="{6669D36B-AA4B-4DAD-BA5D-F1DEBA91CCAC}" srcOrd="0" destOrd="0" presId="urn:microsoft.com/office/officeart/2005/8/layout/matrix1"/>
    <dgm:cxn modelId="{481E9537-EFE6-42FD-B387-59C8FE4B406D}" srcId="{DCA7AC52-922A-446C-A960-DE6DB7D28955}" destId="{D9F757B8-19A1-4AC1-ACF6-597108FBFBE2}" srcOrd="1" destOrd="0" parTransId="{ED5C640A-516D-4B52-A04B-113876426F9C}" sibTransId="{75A97285-E727-4DD8-BEE2-6F2A0DAF1F9A}"/>
    <dgm:cxn modelId="{283911F6-641C-438B-A9CA-9D59CE23FE48}" srcId="{DCA7AC52-922A-446C-A960-DE6DB7D28955}" destId="{678B2EEC-FFA4-45A2-9436-1DB66873CB73}" srcOrd="2" destOrd="0" parTransId="{BC4D9C9A-D7BE-4F12-9DFA-4FAE738C1A6B}" sibTransId="{3E5E99D1-9028-424E-B660-F2FC4DF00D30}"/>
    <dgm:cxn modelId="{32FE37D8-D1A7-46C2-B5BA-217E3F8B22CD}" type="presOf" srcId="{678B2EEC-FFA4-45A2-9436-1DB66873CB73}" destId="{F34BBA90-1983-4057-A381-909DCF17CAFC}" srcOrd="1" destOrd="0" presId="urn:microsoft.com/office/officeart/2005/8/layout/matrix1"/>
    <dgm:cxn modelId="{5B22F1A5-8749-47AB-BCE4-F6934FA7B058}" type="presOf" srcId="{DCA7AC52-922A-446C-A960-DE6DB7D28955}" destId="{C30794A9-395F-4D1A-B0EE-7DEC986E900C}" srcOrd="0" destOrd="0" presId="urn:microsoft.com/office/officeart/2005/8/layout/matrix1"/>
    <dgm:cxn modelId="{057A49A3-28B8-4644-A21A-CCD8F64F9C01}" type="presParOf" srcId="{338FF8CF-2D6D-4D51-95E4-B1B7DF17BD5C}" destId="{D7C17F52-DC33-46A4-87FC-4EA0A6E60A0E}" srcOrd="0" destOrd="0" presId="urn:microsoft.com/office/officeart/2005/8/layout/matrix1"/>
    <dgm:cxn modelId="{9BF81A75-6E4A-4E35-AB13-54F075A2A2B4}" type="presParOf" srcId="{D7C17F52-DC33-46A4-87FC-4EA0A6E60A0E}" destId="{9783C7E6-76FE-47F3-85DE-F8C6D8EB1B1A}" srcOrd="0" destOrd="0" presId="urn:microsoft.com/office/officeart/2005/8/layout/matrix1"/>
    <dgm:cxn modelId="{CF20A5D0-0D43-4EA8-9C3B-8FD656F0AEA7}" type="presParOf" srcId="{D7C17F52-DC33-46A4-87FC-4EA0A6E60A0E}" destId="{F1498440-8B75-4359-8F60-A345814E53FE}" srcOrd="1" destOrd="0" presId="urn:microsoft.com/office/officeart/2005/8/layout/matrix1"/>
    <dgm:cxn modelId="{6120D8BA-2CA0-4A61-87C8-72416E32DFDE}" type="presParOf" srcId="{D7C17F52-DC33-46A4-87FC-4EA0A6E60A0E}" destId="{4C16EEA0-B299-4328-95F8-FC95E9AC12F9}" srcOrd="2" destOrd="0" presId="urn:microsoft.com/office/officeart/2005/8/layout/matrix1"/>
    <dgm:cxn modelId="{00D75585-0586-4AFF-8663-C1028D1C7D1F}" type="presParOf" srcId="{D7C17F52-DC33-46A4-87FC-4EA0A6E60A0E}" destId="{B581A5C2-B434-4E4A-95F9-FEB13AA51654}" srcOrd="3" destOrd="0" presId="urn:microsoft.com/office/officeart/2005/8/layout/matrix1"/>
    <dgm:cxn modelId="{4CAD664B-16A1-453A-8AE3-1C9ADC48E413}" type="presParOf" srcId="{D7C17F52-DC33-46A4-87FC-4EA0A6E60A0E}" destId="{99ADC70F-A86D-45C7-8E69-C52B6C277311}" srcOrd="4" destOrd="0" presId="urn:microsoft.com/office/officeart/2005/8/layout/matrix1"/>
    <dgm:cxn modelId="{5D088882-386C-411C-8652-3467A2A79AAE}" type="presParOf" srcId="{D7C17F52-DC33-46A4-87FC-4EA0A6E60A0E}" destId="{F34BBA90-1983-4057-A381-909DCF17CAFC}" srcOrd="5" destOrd="0" presId="urn:microsoft.com/office/officeart/2005/8/layout/matrix1"/>
    <dgm:cxn modelId="{BFC0579A-8E2E-403F-9626-08C910F76A7D}" type="presParOf" srcId="{D7C17F52-DC33-46A4-87FC-4EA0A6E60A0E}" destId="{6669D36B-AA4B-4DAD-BA5D-F1DEBA91CCAC}" srcOrd="6" destOrd="0" presId="urn:microsoft.com/office/officeart/2005/8/layout/matrix1"/>
    <dgm:cxn modelId="{AEFC2BDF-0E41-4D80-81A4-23A3BDA0EC9D}" type="presParOf" srcId="{D7C17F52-DC33-46A4-87FC-4EA0A6E60A0E}" destId="{EF282108-A64D-4D32-BDDC-C4AFF1346425}" srcOrd="7" destOrd="0" presId="urn:microsoft.com/office/officeart/2005/8/layout/matrix1"/>
    <dgm:cxn modelId="{8E8F8BE8-4002-41A0-A614-732D07FBD074}" type="presParOf" srcId="{338FF8CF-2D6D-4D51-95E4-B1B7DF17BD5C}" destId="{C30794A9-395F-4D1A-B0EE-7DEC986E900C}"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78A1B50-3C60-42D6-8D02-C73DE18D8CBF}"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C0990625-6C20-4B99-98B7-20438CB2CB41}">
      <dgm:prSet custT="1"/>
      <dgm:spPr>
        <a:solidFill>
          <a:srgbClr val="002060"/>
        </a:solidFill>
      </dgm:spPr>
      <dgm:t>
        <a:bodyPr/>
        <a:lstStyle/>
        <a:p>
          <a:pPr rtl="0"/>
          <a:r>
            <a:rPr lang="en-US" sz="1800" dirty="0">
              <a:latin typeface="Arial" panose="020B0604020202020204" pitchFamily="34" charset="0"/>
              <a:cs typeface="Arial" panose="020B0604020202020204" pitchFamily="34" charset="0"/>
            </a:rPr>
            <a:t>Opportunities to Respond</a:t>
          </a:r>
        </a:p>
      </dgm:t>
    </dgm:pt>
    <dgm:pt modelId="{6D059EAB-4ACF-45DB-94AF-7014090EA0A5}" type="parTrans" cxnId="{309BE202-B8FF-45E7-ABB0-4C1987E7ED9B}">
      <dgm:prSet/>
      <dgm:spPr/>
      <dgm:t>
        <a:bodyPr/>
        <a:lstStyle/>
        <a:p>
          <a:endParaRPr lang="en-US"/>
        </a:p>
      </dgm:t>
    </dgm:pt>
    <dgm:pt modelId="{3B51C525-4EAD-4F79-A9BE-2B60C86CC7F7}" type="sibTrans" cxnId="{309BE202-B8FF-45E7-ABB0-4C1987E7ED9B}">
      <dgm:prSet/>
      <dgm:spPr/>
      <dgm:t>
        <a:bodyPr/>
        <a:lstStyle/>
        <a:p>
          <a:endParaRPr lang="en-US"/>
        </a:p>
      </dgm:t>
    </dgm:pt>
    <dgm:pt modelId="{BC9FEE50-A49E-47FB-A380-9F865D875D29}">
      <dgm:prSet custT="1"/>
      <dgm:spPr>
        <a:solidFill>
          <a:srgbClr val="002060"/>
        </a:solidFill>
      </dgm:spPr>
      <dgm:t>
        <a:bodyPr/>
        <a:lstStyle/>
        <a:p>
          <a:pPr rtl="0"/>
          <a:r>
            <a:rPr lang="en-US" sz="1800" dirty="0">
              <a:latin typeface="Arial" panose="020B0604020202020204" pitchFamily="34" charset="0"/>
              <a:cs typeface="Arial" panose="020B0604020202020204" pitchFamily="34" charset="0"/>
            </a:rPr>
            <a:t>Behavior Specific Praise</a:t>
          </a:r>
        </a:p>
      </dgm:t>
    </dgm:pt>
    <dgm:pt modelId="{F7FF4C08-44F6-4583-9B2F-4B9A6EE4BF90}" type="parTrans" cxnId="{D2C2593F-8752-4A47-AC13-C26618E4839B}">
      <dgm:prSet/>
      <dgm:spPr/>
      <dgm:t>
        <a:bodyPr/>
        <a:lstStyle/>
        <a:p>
          <a:endParaRPr lang="en-US"/>
        </a:p>
      </dgm:t>
    </dgm:pt>
    <dgm:pt modelId="{0039BB32-578E-476E-BE0D-FBC07E1CB52B}" type="sibTrans" cxnId="{D2C2593F-8752-4A47-AC13-C26618E4839B}">
      <dgm:prSet/>
      <dgm:spPr/>
      <dgm:t>
        <a:bodyPr/>
        <a:lstStyle/>
        <a:p>
          <a:endParaRPr lang="en-US"/>
        </a:p>
      </dgm:t>
    </dgm:pt>
    <dgm:pt modelId="{9A114D5B-8704-42C2-A740-F6889778B042}">
      <dgm:prSet/>
      <dgm:spPr>
        <a:solidFill>
          <a:srgbClr val="002060"/>
        </a:solidFill>
      </dgm:spPr>
      <dgm:t>
        <a:bodyPr/>
        <a:lstStyle/>
        <a:p>
          <a:pPr rtl="0"/>
          <a:r>
            <a:rPr lang="en-US" dirty="0">
              <a:latin typeface="Arial" panose="020B0604020202020204" pitchFamily="34" charset="0"/>
              <a:cs typeface="Arial" panose="020B0604020202020204" pitchFamily="34" charset="0"/>
            </a:rPr>
            <a:t>Active Supervision</a:t>
          </a:r>
        </a:p>
      </dgm:t>
    </dgm:pt>
    <dgm:pt modelId="{C7988CDD-8DA8-4488-BC58-EA68ADEC5125}" type="parTrans" cxnId="{9D55DFE7-5C8A-45D6-BF05-0A58D585D1AA}">
      <dgm:prSet/>
      <dgm:spPr/>
      <dgm:t>
        <a:bodyPr/>
        <a:lstStyle/>
        <a:p>
          <a:endParaRPr lang="en-US"/>
        </a:p>
      </dgm:t>
    </dgm:pt>
    <dgm:pt modelId="{5D4488A3-77DD-4726-B219-8E90BDC101A3}" type="sibTrans" cxnId="{9D55DFE7-5C8A-45D6-BF05-0A58D585D1AA}">
      <dgm:prSet/>
      <dgm:spPr/>
      <dgm:t>
        <a:bodyPr/>
        <a:lstStyle/>
        <a:p>
          <a:endParaRPr lang="en-US"/>
        </a:p>
      </dgm:t>
    </dgm:pt>
    <dgm:pt modelId="{5A9C3794-08DF-4C1F-83CA-9792A3EB4232}">
      <dgm:prSet/>
      <dgm:spPr>
        <a:solidFill>
          <a:srgbClr val="002060"/>
        </a:solidFill>
      </dgm:spPr>
      <dgm:t>
        <a:bodyPr/>
        <a:lstStyle/>
        <a:p>
          <a:pPr rtl="0"/>
          <a:r>
            <a:rPr lang="en-US" dirty="0">
              <a:latin typeface="Arial" panose="020B0604020202020204" pitchFamily="34" charset="0"/>
              <a:cs typeface="Arial" panose="020B0604020202020204" pitchFamily="34" charset="0"/>
            </a:rPr>
            <a:t>Instructional Feedback</a:t>
          </a:r>
        </a:p>
      </dgm:t>
    </dgm:pt>
    <dgm:pt modelId="{55F68E33-9C2E-4DF7-886A-4AD5B60ED874}" type="parTrans" cxnId="{2DF9F160-6C22-4F0F-BAEE-7BDD4395C785}">
      <dgm:prSet/>
      <dgm:spPr/>
      <dgm:t>
        <a:bodyPr/>
        <a:lstStyle/>
        <a:p>
          <a:endParaRPr lang="en-US"/>
        </a:p>
      </dgm:t>
    </dgm:pt>
    <dgm:pt modelId="{123265CC-44EF-42A4-924E-868630532188}" type="sibTrans" cxnId="{2DF9F160-6C22-4F0F-BAEE-7BDD4395C785}">
      <dgm:prSet/>
      <dgm:spPr/>
      <dgm:t>
        <a:bodyPr/>
        <a:lstStyle/>
        <a:p>
          <a:endParaRPr lang="en-US"/>
        </a:p>
      </dgm:t>
    </dgm:pt>
    <dgm:pt modelId="{97C19854-8D93-4D5B-AD38-11B3F90931C7}">
      <dgm:prSet/>
      <dgm:spPr>
        <a:solidFill>
          <a:srgbClr val="002060"/>
        </a:solidFill>
      </dgm:spPr>
      <dgm:t>
        <a:bodyPr/>
        <a:lstStyle/>
        <a:p>
          <a:pPr rtl="0"/>
          <a:r>
            <a:rPr lang="en-US" dirty="0">
              <a:latin typeface="Arial" panose="020B0604020202020204" pitchFamily="34" charset="0"/>
              <a:cs typeface="Arial" panose="020B0604020202020204" pitchFamily="34" charset="0"/>
            </a:rPr>
            <a:t>High </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 Requests</a:t>
          </a:r>
        </a:p>
      </dgm:t>
    </dgm:pt>
    <dgm:pt modelId="{065FF2C6-D878-4C8B-854F-C5609E8EE5FB}" type="parTrans" cxnId="{B8E2C50C-0671-4E38-B717-07F28877A277}">
      <dgm:prSet/>
      <dgm:spPr/>
      <dgm:t>
        <a:bodyPr/>
        <a:lstStyle/>
        <a:p>
          <a:endParaRPr lang="en-US"/>
        </a:p>
      </dgm:t>
    </dgm:pt>
    <dgm:pt modelId="{39501ED1-A945-4652-AD0E-F672107BE88A}" type="sibTrans" cxnId="{B8E2C50C-0671-4E38-B717-07F28877A277}">
      <dgm:prSet/>
      <dgm:spPr/>
      <dgm:t>
        <a:bodyPr/>
        <a:lstStyle/>
        <a:p>
          <a:endParaRPr lang="en-US"/>
        </a:p>
      </dgm:t>
    </dgm:pt>
    <dgm:pt modelId="{7834EA0E-144B-4EE3-8D88-368ADC64C68D}">
      <dgm:prSet/>
      <dgm:spPr>
        <a:solidFill>
          <a:srgbClr val="002060"/>
        </a:solidFill>
      </dgm:spPr>
      <dgm:t>
        <a:bodyPr/>
        <a:lstStyle/>
        <a:p>
          <a:pPr rtl="0"/>
          <a:r>
            <a:rPr lang="en-US" dirty="0" err="1">
              <a:latin typeface="Arial" panose="020B0604020202020204" pitchFamily="34" charset="0"/>
              <a:cs typeface="Arial" panose="020B0604020202020204" pitchFamily="34" charset="0"/>
            </a:rPr>
            <a:t>Precorrection</a:t>
          </a:r>
          <a:endParaRPr lang="en-US" dirty="0">
            <a:latin typeface="Arial" panose="020B0604020202020204" pitchFamily="34" charset="0"/>
            <a:cs typeface="Arial" panose="020B0604020202020204" pitchFamily="34" charset="0"/>
          </a:endParaRPr>
        </a:p>
      </dgm:t>
    </dgm:pt>
    <dgm:pt modelId="{FCF5BAC7-2B74-4A09-A91E-45B7C26EC758}" type="parTrans" cxnId="{AEC99D75-83DB-42EF-8257-0EE4A64710CF}">
      <dgm:prSet/>
      <dgm:spPr/>
      <dgm:t>
        <a:bodyPr/>
        <a:lstStyle/>
        <a:p>
          <a:endParaRPr lang="en-US"/>
        </a:p>
      </dgm:t>
    </dgm:pt>
    <dgm:pt modelId="{2EBAC7FA-0F56-4A60-80CF-CCDBE31AA75C}" type="sibTrans" cxnId="{AEC99D75-83DB-42EF-8257-0EE4A64710CF}">
      <dgm:prSet/>
      <dgm:spPr/>
      <dgm:t>
        <a:bodyPr/>
        <a:lstStyle/>
        <a:p>
          <a:endParaRPr lang="en-US"/>
        </a:p>
      </dgm:t>
    </dgm:pt>
    <dgm:pt modelId="{86BC630E-598B-4B57-A045-93214A5EAE4F}">
      <dgm:prSet/>
      <dgm:spPr>
        <a:solidFill>
          <a:srgbClr val="002060"/>
        </a:solidFill>
      </dgm:spPr>
      <dgm:t>
        <a:bodyPr/>
        <a:lstStyle/>
        <a:p>
          <a:pPr rtl="0"/>
          <a:r>
            <a:rPr lang="en-US" dirty="0">
              <a:latin typeface="Arial" panose="020B0604020202020204" pitchFamily="34" charset="0"/>
              <a:cs typeface="Arial" panose="020B0604020202020204" pitchFamily="34" charset="0"/>
            </a:rPr>
            <a:t>Incorporating Choice</a:t>
          </a:r>
        </a:p>
      </dgm:t>
    </dgm:pt>
    <dgm:pt modelId="{ABE52C9B-F9E0-4788-B850-157DC9581252}" type="parTrans" cxnId="{96654E5D-689A-472D-93DE-28E039C7EF48}">
      <dgm:prSet/>
      <dgm:spPr/>
      <dgm:t>
        <a:bodyPr/>
        <a:lstStyle/>
        <a:p>
          <a:endParaRPr lang="en-US"/>
        </a:p>
      </dgm:t>
    </dgm:pt>
    <dgm:pt modelId="{2AB24083-DA11-4F52-8304-8B96154A2D8C}" type="sibTrans" cxnId="{96654E5D-689A-472D-93DE-28E039C7EF48}">
      <dgm:prSet/>
      <dgm:spPr/>
      <dgm:t>
        <a:bodyPr/>
        <a:lstStyle/>
        <a:p>
          <a:endParaRPr lang="en-US"/>
        </a:p>
      </dgm:t>
    </dgm:pt>
    <dgm:pt modelId="{B6149209-5B9C-4EAF-B18F-8B3D291FCA10}" type="pres">
      <dgm:prSet presAssocID="{478A1B50-3C60-42D6-8D02-C73DE18D8CBF}" presName="Name0" presStyleCnt="0">
        <dgm:presLayoutVars>
          <dgm:dir/>
          <dgm:animLvl val="lvl"/>
          <dgm:resizeHandles val="exact"/>
        </dgm:presLayoutVars>
      </dgm:prSet>
      <dgm:spPr/>
      <dgm:t>
        <a:bodyPr/>
        <a:lstStyle/>
        <a:p>
          <a:endParaRPr lang="en-US"/>
        </a:p>
      </dgm:t>
    </dgm:pt>
    <dgm:pt modelId="{1E23ADDF-B7E2-4971-B18C-3757ED81CFD1}" type="pres">
      <dgm:prSet presAssocID="{C0990625-6C20-4B99-98B7-20438CB2CB41}" presName="linNode" presStyleCnt="0"/>
      <dgm:spPr/>
    </dgm:pt>
    <dgm:pt modelId="{27971B27-75AC-4129-B5BB-DA351481B1E2}" type="pres">
      <dgm:prSet presAssocID="{C0990625-6C20-4B99-98B7-20438CB2CB41}" presName="parentText" presStyleLbl="node1" presStyleIdx="0" presStyleCnt="7" custAng="0" custScaleX="148733" custLinFactNeighborX="274" custLinFactNeighborY="16328">
        <dgm:presLayoutVars>
          <dgm:chMax val="1"/>
          <dgm:bulletEnabled val="1"/>
        </dgm:presLayoutVars>
      </dgm:prSet>
      <dgm:spPr/>
      <dgm:t>
        <a:bodyPr/>
        <a:lstStyle/>
        <a:p>
          <a:endParaRPr lang="en-US"/>
        </a:p>
      </dgm:t>
    </dgm:pt>
    <dgm:pt modelId="{7CB2FD17-6073-4C09-90CF-034C32B5EA33}" type="pres">
      <dgm:prSet presAssocID="{3B51C525-4EAD-4F79-A9BE-2B60C86CC7F7}" presName="sp" presStyleCnt="0"/>
      <dgm:spPr/>
    </dgm:pt>
    <dgm:pt modelId="{BFF9C82D-6BF2-42A9-B826-4BC4BEAC507F}" type="pres">
      <dgm:prSet presAssocID="{BC9FEE50-A49E-47FB-A380-9F865D875D29}" presName="linNode" presStyleCnt="0"/>
      <dgm:spPr/>
    </dgm:pt>
    <dgm:pt modelId="{56EA9667-E871-4288-8F4B-014EDE7B9C5A}" type="pres">
      <dgm:prSet presAssocID="{BC9FEE50-A49E-47FB-A380-9F865D875D29}" presName="parentText" presStyleLbl="node1" presStyleIdx="1" presStyleCnt="7" custScaleX="148733" custLinFactNeighborX="274" custLinFactNeighborY="9668">
        <dgm:presLayoutVars>
          <dgm:chMax val="1"/>
          <dgm:bulletEnabled val="1"/>
        </dgm:presLayoutVars>
      </dgm:prSet>
      <dgm:spPr/>
      <dgm:t>
        <a:bodyPr/>
        <a:lstStyle/>
        <a:p>
          <a:endParaRPr lang="en-US"/>
        </a:p>
      </dgm:t>
    </dgm:pt>
    <dgm:pt modelId="{DE8BADD8-59EE-4978-A560-803B9DA8D193}" type="pres">
      <dgm:prSet presAssocID="{0039BB32-578E-476E-BE0D-FBC07E1CB52B}" presName="sp" presStyleCnt="0"/>
      <dgm:spPr/>
    </dgm:pt>
    <dgm:pt modelId="{2E14501C-744A-4A20-B5A2-71330A2FE753}" type="pres">
      <dgm:prSet presAssocID="{9A114D5B-8704-42C2-A740-F6889778B042}" presName="linNode" presStyleCnt="0"/>
      <dgm:spPr/>
    </dgm:pt>
    <dgm:pt modelId="{762B536A-87C4-4D69-B2F0-1832EBB0EB7F}" type="pres">
      <dgm:prSet presAssocID="{9A114D5B-8704-42C2-A740-F6889778B042}" presName="parentText" presStyleLbl="node1" presStyleIdx="2" presStyleCnt="7" custScaleX="151704" custLinFactNeighborX="1028" custLinFactNeighborY="-1089">
        <dgm:presLayoutVars>
          <dgm:chMax val="1"/>
          <dgm:bulletEnabled val="1"/>
        </dgm:presLayoutVars>
      </dgm:prSet>
      <dgm:spPr/>
      <dgm:t>
        <a:bodyPr/>
        <a:lstStyle/>
        <a:p>
          <a:endParaRPr lang="en-US"/>
        </a:p>
      </dgm:t>
    </dgm:pt>
    <dgm:pt modelId="{462B16AA-7DCE-4582-B7C5-4F0FA59B40DB}" type="pres">
      <dgm:prSet presAssocID="{5D4488A3-77DD-4726-B219-8E90BDC101A3}" presName="sp" presStyleCnt="0"/>
      <dgm:spPr/>
    </dgm:pt>
    <dgm:pt modelId="{6C0F202A-B764-4E0E-88EF-D213FFFBCB08}" type="pres">
      <dgm:prSet presAssocID="{5A9C3794-08DF-4C1F-83CA-9792A3EB4232}" presName="linNode" presStyleCnt="0"/>
      <dgm:spPr/>
    </dgm:pt>
    <dgm:pt modelId="{88030163-1A97-4855-9793-1A9D116F0034}" type="pres">
      <dgm:prSet presAssocID="{5A9C3794-08DF-4C1F-83CA-9792A3EB4232}" presName="parentText" presStyleLbl="node1" presStyleIdx="3" presStyleCnt="7" custScaleX="151072">
        <dgm:presLayoutVars>
          <dgm:chMax val="1"/>
          <dgm:bulletEnabled val="1"/>
        </dgm:presLayoutVars>
      </dgm:prSet>
      <dgm:spPr/>
      <dgm:t>
        <a:bodyPr/>
        <a:lstStyle/>
        <a:p>
          <a:endParaRPr lang="en-US"/>
        </a:p>
      </dgm:t>
    </dgm:pt>
    <dgm:pt modelId="{7DC79C5A-9FD8-460C-B641-6F69662B3E8C}" type="pres">
      <dgm:prSet presAssocID="{123265CC-44EF-42A4-924E-868630532188}" presName="sp" presStyleCnt="0"/>
      <dgm:spPr/>
    </dgm:pt>
    <dgm:pt modelId="{E724F6F5-A2F1-4506-929B-B4DD351D269A}" type="pres">
      <dgm:prSet presAssocID="{97C19854-8D93-4D5B-AD38-11B3F90931C7}" presName="linNode" presStyleCnt="0"/>
      <dgm:spPr/>
    </dgm:pt>
    <dgm:pt modelId="{34DA06A9-F990-4119-8C56-60C2A50109B7}" type="pres">
      <dgm:prSet presAssocID="{97C19854-8D93-4D5B-AD38-11B3F90931C7}" presName="parentText" presStyleLbl="node1" presStyleIdx="4" presStyleCnt="7" custScaleX="151073">
        <dgm:presLayoutVars>
          <dgm:chMax val="1"/>
          <dgm:bulletEnabled val="1"/>
        </dgm:presLayoutVars>
      </dgm:prSet>
      <dgm:spPr/>
      <dgm:t>
        <a:bodyPr/>
        <a:lstStyle/>
        <a:p>
          <a:endParaRPr lang="en-US"/>
        </a:p>
      </dgm:t>
    </dgm:pt>
    <dgm:pt modelId="{4D680838-233C-45DC-9153-DCA6B7FDC25F}" type="pres">
      <dgm:prSet presAssocID="{39501ED1-A945-4652-AD0E-F672107BE88A}" presName="sp" presStyleCnt="0"/>
      <dgm:spPr/>
    </dgm:pt>
    <dgm:pt modelId="{A5A6A282-E32C-4790-88AA-F888A115FF45}" type="pres">
      <dgm:prSet presAssocID="{7834EA0E-144B-4EE3-8D88-368ADC64C68D}" presName="linNode" presStyleCnt="0"/>
      <dgm:spPr/>
    </dgm:pt>
    <dgm:pt modelId="{C99B2676-3A44-4F02-A869-1B1DF990413D}" type="pres">
      <dgm:prSet presAssocID="{7834EA0E-144B-4EE3-8D88-368ADC64C68D}" presName="parentText" presStyleLbl="node1" presStyleIdx="5" presStyleCnt="7" custScaleX="151704" custLinFactNeighborX="612" custLinFactNeighborY="2070">
        <dgm:presLayoutVars>
          <dgm:chMax val="1"/>
          <dgm:bulletEnabled val="1"/>
        </dgm:presLayoutVars>
      </dgm:prSet>
      <dgm:spPr/>
      <dgm:t>
        <a:bodyPr/>
        <a:lstStyle/>
        <a:p>
          <a:endParaRPr lang="en-US"/>
        </a:p>
      </dgm:t>
    </dgm:pt>
    <dgm:pt modelId="{A195BF2C-B7AF-4A80-9C93-03778B0F80A2}" type="pres">
      <dgm:prSet presAssocID="{2EBAC7FA-0F56-4A60-80CF-CCDBE31AA75C}" presName="sp" presStyleCnt="0"/>
      <dgm:spPr/>
    </dgm:pt>
    <dgm:pt modelId="{E545D386-D1A1-429B-AB98-EA618BD7CE1F}" type="pres">
      <dgm:prSet presAssocID="{86BC630E-598B-4B57-A045-93214A5EAE4F}" presName="linNode" presStyleCnt="0"/>
      <dgm:spPr/>
    </dgm:pt>
    <dgm:pt modelId="{3D8C4CD1-9262-4F70-A5E0-2A21FAFA4975}" type="pres">
      <dgm:prSet presAssocID="{86BC630E-598B-4B57-A045-93214A5EAE4F}" presName="parentText" presStyleLbl="node1" presStyleIdx="6" presStyleCnt="7" custScaleX="151072">
        <dgm:presLayoutVars>
          <dgm:chMax val="1"/>
          <dgm:bulletEnabled val="1"/>
        </dgm:presLayoutVars>
      </dgm:prSet>
      <dgm:spPr/>
      <dgm:t>
        <a:bodyPr/>
        <a:lstStyle/>
        <a:p>
          <a:endParaRPr lang="en-US"/>
        </a:p>
      </dgm:t>
    </dgm:pt>
  </dgm:ptLst>
  <dgm:cxnLst>
    <dgm:cxn modelId="{96654E5D-689A-472D-93DE-28E039C7EF48}" srcId="{478A1B50-3C60-42D6-8D02-C73DE18D8CBF}" destId="{86BC630E-598B-4B57-A045-93214A5EAE4F}" srcOrd="6" destOrd="0" parTransId="{ABE52C9B-F9E0-4788-B850-157DC9581252}" sibTransId="{2AB24083-DA11-4F52-8304-8B96154A2D8C}"/>
    <dgm:cxn modelId="{309BE202-B8FF-45E7-ABB0-4C1987E7ED9B}" srcId="{478A1B50-3C60-42D6-8D02-C73DE18D8CBF}" destId="{C0990625-6C20-4B99-98B7-20438CB2CB41}" srcOrd="0" destOrd="0" parTransId="{6D059EAB-4ACF-45DB-94AF-7014090EA0A5}" sibTransId="{3B51C525-4EAD-4F79-A9BE-2B60C86CC7F7}"/>
    <dgm:cxn modelId="{0759B23D-DDE7-4F81-BA90-53188147DEDC}" type="presOf" srcId="{BC9FEE50-A49E-47FB-A380-9F865D875D29}" destId="{56EA9667-E871-4288-8F4B-014EDE7B9C5A}" srcOrd="0" destOrd="0" presId="urn:microsoft.com/office/officeart/2005/8/layout/vList5"/>
    <dgm:cxn modelId="{DA849C76-27C7-45D2-94FD-8C85FB7609BC}" type="presOf" srcId="{86BC630E-598B-4B57-A045-93214A5EAE4F}" destId="{3D8C4CD1-9262-4F70-A5E0-2A21FAFA4975}" srcOrd="0" destOrd="0" presId="urn:microsoft.com/office/officeart/2005/8/layout/vList5"/>
    <dgm:cxn modelId="{8DCF4492-870C-4D97-B5EC-F171754C6179}" type="presOf" srcId="{478A1B50-3C60-42D6-8D02-C73DE18D8CBF}" destId="{B6149209-5B9C-4EAF-B18F-8B3D291FCA10}" srcOrd="0" destOrd="0" presId="urn:microsoft.com/office/officeart/2005/8/layout/vList5"/>
    <dgm:cxn modelId="{6BE3B33B-4661-4877-89C6-C520AF82F992}" type="presOf" srcId="{5A9C3794-08DF-4C1F-83CA-9792A3EB4232}" destId="{88030163-1A97-4855-9793-1A9D116F0034}" srcOrd="0" destOrd="0" presId="urn:microsoft.com/office/officeart/2005/8/layout/vList5"/>
    <dgm:cxn modelId="{D2C2593F-8752-4A47-AC13-C26618E4839B}" srcId="{478A1B50-3C60-42D6-8D02-C73DE18D8CBF}" destId="{BC9FEE50-A49E-47FB-A380-9F865D875D29}" srcOrd="1" destOrd="0" parTransId="{F7FF4C08-44F6-4583-9B2F-4B9A6EE4BF90}" sibTransId="{0039BB32-578E-476E-BE0D-FBC07E1CB52B}"/>
    <dgm:cxn modelId="{47B704A5-E62B-487C-987B-19EFD6D49453}" type="presOf" srcId="{97C19854-8D93-4D5B-AD38-11B3F90931C7}" destId="{34DA06A9-F990-4119-8C56-60C2A50109B7}" srcOrd="0" destOrd="0" presId="urn:microsoft.com/office/officeart/2005/8/layout/vList5"/>
    <dgm:cxn modelId="{2C3568A1-6642-4515-9D11-4D4E18C8D06B}" type="presOf" srcId="{9A114D5B-8704-42C2-A740-F6889778B042}" destId="{762B536A-87C4-4D69-B2F0-1832EBB0EB7F}" srcOrd="0" destOrd="0" presId="urn:microsoft.com/office/officeart/2005/8/layout/vList5"/>
    <dgm:cxn modelId="{9D55DFE7-5C8A-45D6-BF05-0A58D585D1AA}" srcId="{478A1B50-3C60-42D6-8D02-C73DE18D8CBF}" destId="{9A114D5B-8704-42C2-A740-F6889778B042}" srcOrd="2" destOrd="0" parTransId="{C7988CDD-8DA8-4488-BC58-EA68ADEC5125}" sibTransId="{5D4488A3-77DD-4726-B219-8E90BDC101A3}"/>
    <dgm:cxn modelId="{135554E2-A737-4CA6-B39B-61C3CBF85F10}" type="presOf" srcId="{C0990625-6C20-4B99-98B7-20438CB2CB41}" destId="{27971B27-75AC-4129-B5BB-DA351481B1E2}" srcOrd="0" destOrd="0" presId="urn:microsoft.com/office/officeart/2005/8/layout/vList5"/>
    <dgm:cxn modelId="{AEC99D75-83DB-42EF-8257-0EE4A64710CF}" srcId="{478A1B50-3C60-42D6-8D02-C73DE18D8CBF}" destId="{7834EA0E-144B-4EE3-8D88-368ADC64C68D}" srcOrd="5" destOrd="0" parTransId="{FCF5BAC7-2B74-4A09-A91E-45B7C26EC758}" sibTransId="{2EBAC7FA-0F56-4A60-80CF-CCDBE31AA75C}"/>
    <dgm:cxn modelId="{2DF9F160-6C22-4F0F-BAEE-7BDD4395C785}" srcId="{478A1B50-3C60-42D6-8D02-C73DE18D8CBF}" destId="{5A9C3794-08DF-4C1F-83CA-9792A3EB4232}" srcOrd="3" destOrd="0" parTransId="{55F68E33-9C2E-4DF7-886A-4AD5B60ED874}" sibTransId="{123265CC-44EF-42A4-924E-868630532188}"/>
    <dgm:cxn modelId="{84E3CC22-FA38-485F-92B3-E246167D40AC}" type="presOf" srcId="{7834EA0E-144B-4EE3-8D88-368ADC64C68D}" destId="{C99B2676-3A44-4F02-A869-1B1DF990413D}" srcOrd="0" destOrd="0" presId="urn:microsoft.com/office/officeart/2005/8/layout/vList5"/>
    <dgm:cxn modelId="{B8E2C50C-0671-4E38-B717-07F28877A277}" srcId="{478A1B50-3C60-42D6-8D02-C73DE18D8CBF}" destId="{97C19854-8D93-4D5B-AD38-11B3F90931C7}" srcOrd="4" destOrd="0" parTransId="{065FF2C6-D878-4C8B-854F-C5609E8EE5FB}" sibTransId="{39501ED1-A945-4652-AD0E-F672107BE88A}"/>
    <dgm:cxn modelId="{B67D4A12-00F0-4987-BC01-E1984F414D3E}" type="presParOf" srcId="{B6149209-5B9C-4EAF-B18F-8B3D291FCA10}" destId="{1E23ADDF-B7E2-4971-B18C-3757ED81CFD1}" srcOrd="0" destOrd="0" presId="urn:microsoft.com/office/officeart/2005/8/layout/vList5"/>
    <dgm:cxn modelId="{4095F5AB-3838-4A0A-98EF-EDF25922AB61}" type="presParOf" srcId="{1E23ADDF-B7E2-4971-B18C-3757ED81CFD1}" destId="{27971B27-75AC-4129-B5BB-DA351481B1E2}" srcOrd="0" destOrd="0" presId="urn:microsoft.com/office/officeart/2005/8/layout/vList5"/>
    <dgm:cxn modelId="{C5ABFA14-1011-4F9D-9C94-780892B8A886}" type="presParOf" srcId="{B6149209-5B9C-4EAF-B18F-8B3D291FCA10}" destId="{7CB2FD17-6073-4C09-90CF-034C32B5EA33}" srcOrd="1" destOrd="0" presId="urn:microsoft.com/office/officeart/2005/8/layout/vList5"/>
    <dgm:cxn modelId="{AFFF3F73-83DF-4125-B637-AC843CD26598}" type="presParOf" srcId="{B6149209-5B9C-4EAF-B18F-8B3D291FCA10}" destId="{BFF9C82D-6BF2-42A9-B826-4BC4BEAC507F}" srcOrd="2" destOrd="0" presId="urn:microsoft.com/office/officeart/2005/8/layout/vList5"/>
    <dgm:cxn modelId="{D350BD46-24F8-4FC6-93D8-9A0A76C4561D}" type="presParOf" srcId="{BFF9C82D-6BF2-42A9-B826-4BC4BEAC507F}" destId="{56EA9667-E871-4288-8F4B-014EDE7B9C5A}" srcOrd="0" destOrd="0" presId="urn:microsoft.com/office/officeart/2005/8/layout/vList5"/>
    <dgm:cxn modelId="{28EEF4CB-8813-4788-9646-9159B2ADF885}" type="presParOf" srcId="{B6149209-5B9C-4EAF-B18F-8B3D291FCA10}" destId="{DE8BADD8-59EE-4978-A560-803B9DA8D193}" srcOrd="3" destOrd="0" presId="urn:microsoft.com/office/officeart/2005/8/layout/vList5"/>
    <dgm:cxn modelId="{127C4BC1-4F74-43F1-AA19-3534BB315DD3}" type="presParOf" srcId="{B6149209-5B9C-4EAF-B18F-8B3D291FCA10}" destId="{2E14501C-744A-4A20-B5A2-71330A2FE753}" srcOrd="4" destOrd="0" presId="urn:microsoft.com/office/officeart/2005/8/layout/vList5"/>
    <dgm:cxn modelId="{61EEF083-16CA-4070-8C99-3E4E4F393E62}" type="presParOf" srcId="{2E14501C-744A-4A20-B5A2-71330A2FE753}" destId="{762B536A-87C4-4D69-B2F0-1832EBB0EB7F}" srcOrd="0" destOrd="0" presId="urn:microsoft.com/office/officeart/2005/8/layout/vList5"/>
    <dgm:cxn modelId="{4F826FA1-50F7-436D-AEFB-B5E6E2180CA4}" type="presParOf" srcId="{B6149209-5B9C-4EAF-B18F-8B3D291FCA10}" destId="{462B16AA-7DCE-4582-B7C5-4F0FA59B40DB}" srcOrd="5" destOrd="0" presId="urn:microsoft.com/office/officeart/2005/8/layout/vList5"/>
    <dgm:cxn modelId="{68F458E8-EF82-402F-98C0-B5B6D294B073}" type="presParOf" srcId="{B6149209-5B9C-4EAF-B18F-8B3D291FCA10}" destId="{6C0F202A-B764-4E0E-88EF-D213FFFBCB08}" srcOrd="6" destOrd="0" presId="urn:microsoft.com/office/officeart/2005/8/layout/vList5"/>
    <dgm:cxn modelId="{D474E76C-8061-4BDE-9D5A-A1687614B2B3}" type="presParOf" srcId="{6C0F202A-B764-4E0E-88EF-D213FFFBCB08}" destId="{88030163-1A97-4855-9793-1A9D116F0034}" srcOrd="0" destOrd="0" presId="urn:microsoft.com/office/officeart/2005/8/layout/vList5"/>
    <dgm:cxn modelId="{87E318D9-75E0-413F-9A80-ADF9DFC9AC67}" type="presParOf" srcId="{B6149209-5B9C-4EAF-B18F-8B3D291FCA10}" destId="{7DC79C5A-9FD8-460C-B641-6F69662B3E8C}" srcOrd="7" destOrd="0" presId="urn:microsoft.com/office/officeart/2005/8/layout/vList5"/>
    <dgm:cxn modelId="{E94F551D-FA85-46B8-A58A-8E079AAE6ED3}" type="presParOf" srcId="{B6149209-5B9C-4EAF-B18F-8B3D291FCA10}" destId="{E724F6F5-A2F1-4506-929B-B4DD351D269A}" srcOrd="8" destOrd="0" presId="urn:microsoft.com/office/officeart/2005/8/layout/vList5"/>
    <dgm:cxn modelId="{5E518181-3078-463D-890A-3A92C14BB7D6}" type="presParOf" srcId="{E724F6F5-A2F1-4506-929B-B4DD351D269A}" destId="{34DA06A9-F990-4119-8C56-60C2A50109B7}" srcOrd="0" destOrd="0" presId="urn:microsoft.com/office/officeart/2005/8/layout/vList5"/>
    <dgm:cxn modelId="{847C0E48-0792-4D7A-B091-A12CA7C3FC63}" type="presParOf" srcId="{B6149209-5B9C-4EAF-B18F-8B3D291FCA10}" destId="{4D680838-233C-45DC-9153-DCA6B7FDC25F}" srcOrd="9" destOrd="0" presId="urn:microsoft.com/office/officeart/2005/8/layout/vList5"/>
    <dgm:cxn modelId="{F2B85745-0FB5-4D2D-BBCA-9654FC278C29}" type="presParOf" srcId="{B6149209-5B9C-4EAF-B18F-8B3D291FCA10}" destId="{A5A6A282-E32C-4790-88AA-F888A115FF45}" srcOrd="10" destOrd="0" presId="urn:microsoft.com/office/officeart/2005/8/layout/vList5"/>
    <dgm:cxn modelId="{894D9AFD-9FFA-479B-9520-9EEED3225B84}" type="presParOf" srcId="{A5A6A282-E32C-4790-88AA-F888A115FF45}" destId="{C99B2676-3A44-4F02-A869-1B1DF990413D}" srcOrd="0" destOrd="0" presId="urn:microsoft.com/office/officeart/2005/8/layout/vList5"/>
    <dgm:cxn modelId="{066011C6-96F7-4A21-9B62-81EF88ED7C0C}" type="presParOf" srcId="{B6149209-5B9C-4EAF-B18F-8B3D291FCA10}" destId="{A195BF2C-B7AF-4A80-9C93-03778B0F80A2}" srcOrd="11" destOrd="0" presId="urn:microsoft.com/office/officeart/2005/8/layout/vList5"/>
    <dgm:cxn modelId="{705B2266-2687-4A92-B0A6-1B4467DB7399}" type="presParOf" srcId="{B6149209-5B9C-4EAF-B18F-8B3D291FCA10}" destId="{E545D386-D1A1-429B-AB98-EA618BD7CE1F}" srcOrd="12" destOrd="0" presId="urn:microsoft.com/office/officeart/2005/8/layout/vList5"/>
    <dgm:cxn modelId="{21814E7B-F37D-4AEF-97AC-86E0F3AB205B}" type="presParOf" srcId="{E545D386-D1A1-429B-AB98-EA618BD7CE1F}" destId="{3D8C4CD1-9262-4F70-A5E0-2A21FAFA4975}"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solidFill>
          <a:schemeClr val="accent5">
            <a:lumMod val="75000"/>
          </a:schemeClr>
        </a:solidFill>
      </dgm:spPr>
      <dgm:t>
        <a:bodyPr anchor="t"/>
        <a:lstStyle/>
        <a:p>
          <a:r>
            <a:rPr lang="en-US" sz="1400"/>
            <a:t>SESSION 1: Setting up for Success</a:t>
          </a:r>
        </a:p>
      </dgm:t>
    </dgm:pt>
    <dgm:pt modelId="{CA69EC14-8F26-4324-9465-B228833C3D9E}" type="parTrans" cxnId="{8DB8FAB8-F8BE-4232-8E1A-61CBAFE1B3A6}">
      <dgm:prSet/>
      <dgm:spPr/>
      <dgm:t>
        <a:bodyPr/>
        <a:lstStyle/>
        <a:p>
          <a:endParaRPr lang="en-US"/>
        </a:p>
      </dgm:t>
    </dgm:pt>
    <dgm:pt modelId="{095AE3E2-7CB6-43CA-A532-FBE35E2C2239}" type="sibTrans" cxnId="{8DB8FAB8-F8BE-4232-8E1A-61CBAFE1B3A6}">
      <dgm:prSet/>
      <dgm:spPr/>
      <dgm:t>
        <a:bodyPr/>
        <a:lstStyle/>
        <a:p>
          <a:endParaRPr lang="en-US"/>
        </a:p>
      </dgm:t>
    </dgm:pt>
    <dgm:pt modelId="{4F7AD0EE-0E26-4017-9F94-86272D93EFC3}">
      <dgm:prSet phldrT="[Text]" custT="1"/>
      <dgm:spPr>
        <a:solidFill>
          <a:srgbClr val="EAB200"/>
        </a:solidFill>
      </dgm:spPr>
      <dgm:t>
        <a:bodyPr anchor="t"/>
        <a:lstStyle/>
        <a:p>
          <a:r>
            <a:rPr lang="en-US" sz="1400"/>
            <a:t>SESSION 3: Using Your Data to Inform Instruction</a:t>
          </a:r>
        </a:p>
      </dgm:t>
    </dgm:pt>
    <dgm:pt modelId="{1B378C42-C627-4201-AE52-4BA974618512}" type="parTrans" cxnId="{EE6BF61A-B19F-4C39-8C06-B8706D9BA7BA}">
      <dgm:prSet/>
      <dgm:spPr/>
      <dgm:t>
        <a:bodyPr/>
        <a:lstStyle/>
        <a:p>
          <a:endParaRPr lang="en-US"/>
        </a:p>
      </dgm:t>
    </dgm:pt>
    <dgm:pt modelId="{51654D6A-95A4-4E7F-B6C4-FF063E7F512E}" type="sibTrans" cxnId="{EE6BF61A-B19F-4C39-8C06-B8706D9BA7BA}">
      <dgm:prSet/>
      <dgm:spPr/>
      <dgm:t>
        <a:bodyPr/>
        <a:lstStyle/>
        <a:p>
          <a:endParaRPr lang="en-US"/>
        </a:p>
      </dgm:t>
    </dgm:pt>
    <dgm:pt modelId="{DA761F70-B11F-4EA6-915D-15ADF7DDBA23}">
      <dgm:prSet phldrT="[Text]" custT="1"/>
      <dgm:spPr>
        <a:solidFill>
          <a:schemeClr val="accent2">
            <a:lumMod val="75000"/>
          </a:schemeClr>
        </a:solidFill>
      </dgm:spPr>
      <dgm:t>
        <a:bodyPr anchor="t"/>
        <a:lstStyle/>
        <a:p>
          <a:r>
            <a:rPr lang="en-US" sz="1400"/>
            <a:t>SESSION 4: </a:t>
          </a:r>
          <a:br>
            <a:rPr lang="en-US" sz="1400"/>
          </a:br>
          <a:r>
            <a:rPr lang="en-US" sz="1400"/>
            <a:t>True Integration</a:t>
          </a:r>
        </a:p>
      </dgm:t>
    </dgm:pt>
    <dgm:pt modelId="{205211D0-56BC-42B4-8B39-5E0986F07326}" type="parTrans" cxnId="{5EE004A5-3774-4BB1-B9EC-EDCC333FB895}">
      <dgm:prSet/>
      <dgm:spPr/>
      <dgm:t>
        <a:bodyPr/>
        <a:lstStyle/>
        <a:p>
          <a:endParaRPr lang="en-US"/>
        </a:p>
      </dgm:t>
    </dgm:pt>
    <dgm:pt modelId="{8B7B9245-1212-4EA2-8DBA-AB21D24D994E}" type="sibTrans" cxnId="{5EE004A5-3774-4BB1-B9EC-EDCC333FB895}">
      <dgm:prSet/>
      <dgm:spPr/>
      <dgm:t>
        <a:bodyPr/>
        <a:lstStyle/>
        <a:p>
          <a:endParaRPr lang="en-US"/>
        </a:p>
      </dgm:t>
    </dgm:pt>
    <dgm:pt modelId="{0C927F58-D0E1-4B01-A6B6-C603E890F398}">
      <dgm:prSet phldrT="[Text]" custT="1"/>
      <dgm:spPr>
        <a:solidFill>
          <a:schemeClr val="accent6">
            <a:lumMod val="75000"/>
          </a:schemeClr>
        </a:solidFill>
      </dgm:spPr>
      <dgm:t>
        <a:bodyPr anchor="t"/>
        <a:lstStyle/>
        <a:p>
          <a:r>
            <a:rPr lang="en-US" sz="1400"/>
            <a:t>SESSION 2: Monitoring and </a:t>
          </a:r>
          <a:r>
            <a:rPr lang="en-US" sz="1400" err="1"/>
            <a:t>Communi-cating</a:t>
          </a:r>
          <a:r>
            <a:rPr lang="en-US" sz="1400"/>
            <a:t> for Success</a:t>
          </a:r>
        </a:p>
      </dgm:t>
    </dgm:pt>
    <dgm:pt modelId="{79673275-EAE9-4B21-BD17-BA2A2DC472F8}" type="parTrans" cxnId="{CB5E5B09-20CD-4245-A349-FF2971C82599}">
      <dgm:prSet/>
      <dgm:spPr/>
      <dgm:t>
        <a:bodyPr/>
        <a:lstStyle/>
        <a:p>
          <a:endParaRPr lang="en-US"/>
        </a:p>
      </dgm:t>
    </dgm:pt>
    <dgm:pt modelId="{91B44C06-EF03-4B80-B764-56D43105AB17}" type="sibTrans" cxnId="{CB5E5B09-20CD-4245-A349-FF2971C82599}">
      <dgm:prSet/>
      <dgm:spPr/>
      <dgm:t>
        <a:bodyPr/>
        <a:lstStyle/>
        <a:p>
          <a:endParaRPr lang="en-US"/>
        </a:p>
      </dgm:t>
    </dgm:pt>
    <dgm:pt modelId="{87EBC7B2-62CC-4F4D-B8F1-6913234E01AB}">
      <dgm:prSet phldrT="[Text]" custT="1"/>
      <dgm:spPr>
        <a:solidFill>
          <a:schemeClr val="tx2">
            <a:lumMod val="75000"/>
          </a:schemeClr>
        </a:solidFill>
      </dgm:spPr>
      <dgm:t>
        <a:bodyPr anchor="t"/>
        <a:lstStyle/>
        <a:p>
          <a:r>
            <a:rPr lang="en-US" sz="1400"/>
            <a:t>SESSION 5: Planning for the Year Ahead</a:t>
          </a:r>
        </a:p>
      </dgm:t>
    </dgm:pt>
    <dgm:pt modelId="{792074DA-5FA9-4FC5-82A0-319076547753}" type="parTrans" cxnId="{2E1A1579-A6BA-476F-822B-86009E26C1D5}">
      <dgm:prSet/>
      <dgm:spPr/>
      <dgm:t>
        <a:bodyPr/>
        <a:lstStyle/>
        <a:p>
          <a:endParaRPr lang="en-US"/>
        </a:p>
      </dgm:t>
    </dgm:pt>
    <dgm:pt modelId="{B3C296FB-3485-4B9E-A81F-C9229475D8E6}" type="sibTrans" cxnId="{2E1A1579-A6BA-476F-822B-86009E26C1D5}">
      <dgm:prSet/>
      <dgm:spPr/>
      <dgm:t>
        <a:bodyPr/>
        <a:lstStyle/>
        <a:p>
          <a:endParaRPr lang="en-US"/>
        </a:p>
      </dgm:t>
    </dgm:pt>
    <dgm:pt modelId="{EDE82B6F-CA32-4C6B-8BFB-B30D12284093}">
      <dgm:prSet phldrT="[Text]" custT="1"/>
      <dgm:spPr>
        <a:solidFill>
          <a:schemeClr val="accent5">
            <a:lumMod val="75000"/>
          </a:schemeClr>
        </a:solidFill>
      </dgm:spPr>
      <dgm:t>
        <a:bodyPr lIns="0" rIns="0" anchor="t"/>
        <a:lstStyle/>
        <a:p>
          <a:r>
            <a:rPr lang="en-US" sz="1400" i="1">
              <a:solidFill>
                <a:schemeClr val="accent4"/>
              </a:solidFill>
            </a:rPr>
            <a:t>TECHNOLOGY TRAINING PART 1: Preparing</a:t>
          </a:r>
          <a:br>
            <a:rPr lang="en-US" sz="1400" i="1">
              <a:solidFill>
                <a:schemeClr val="accent4"/>
              </a:solidFill>
            </a:rPr>
          </a:br>
          <a:r>
            <a:rPr lang="en-US" sz="1400" i="1">
              <a:solidFill>
                <a:schemeClr val="accent4"/>
              </a:solidFill>
            </a:rPr>
            <a:t>Your Data Structures</a:t>
          </a:r>
          <a:endParaRPr lang="en-US" sz="1400">
            <a:solidFill>
              <a:schemeClr val="accent4"/>
            </a:solidFill>
          </a:endParaRPr>
        </a:p>
      </dgm:t>
    </dgm:pt>
    <dgm:pt modelId="{9B21EF5D-1347-4E9C-B71F-5BDA8B9DA602}" type="parTrans" cxnId="{9E31DBA0-E939-49A6-A6BC-57FBA271E74D}">
      <dgm:prSet/>
      <dgm:spPr/>
      <dgm:t>
        <a:bodyPr/>
        <a:lstStyle/>
        <a:p>
          <a:endParaRPr lang="en-US"/>
        </a:p>
      </dgm:t>
    </dgm:pt>
    <dgm:pt modelId="{4B7087D8-60F7-45B3-90E8-83EEE7316E5B}" type="sibTrans" cxnId="{9E31DBA0-E939-49A6-A6BC-57FBA271E74D}">
      <dgm:prSet/>
      <dgm:spPr/>
      <dgm:t>
        <a:bodyPr/>
        <a:lstStyle/>
        <a:p>
          <a:endParaRPr lang="en-US"/>
        </a:p>
      </dgm:t>
    </dgm:pt>
    <dgm:pt modelId="{167BF358-8434-4987-B85A-37964861114E}">
      <dgm:prSet phldrT="[Text]" custT="1"/>
      <dgm:spPr>
        <a:solidFill>
          <a:schemeClr val="accent6">
            <a:lumMod val="75000"/>
          </a:schemeClr>
        </a:solidFill>
      </dgm:spPr>
      <dgm:t>
        <a:bodyPr lIns="0" rIns="0" anchor="t"/>
        <a:lstStyle/>
        <a:p>
          <a:r>
            <a:rPr lang="en-US" sz="1400" i="1">
              <a:solidFill>
                <a:schemeClr val="accent4"/>
              </a:solidFill>
            </a:rPr>
            <a:t>TECHNOLOGY TRAINING PART 2: Preparing </a:t>
          </a:r>
          <a:r>
            <a:rPr lang="en-US" sz="1400" i="1" err="1">
              <a:solidFill>
                <a:schemeClr val="accent4"/>
              </a:solidFill>
            </a:rPr>
            <a:t>Implementa-tion</a:t>
          </a:r>
          <a:r>
            <a:rPr lang="en-US" sz="1400" i="1">
              <a:solidFill>
                <a:schemeClr val="accent4"/>
              </a:solidFill>
            </a:rPr>
            <a:t> Reports</a:t>
          </a:r>
        </a:p>
      </dgm:t>
    </dgm:pt>
    <dgm:pt modelId="{CAB79F3C-EB84-4F7C-A9F7-2D2507D5DBE7}" type="parTrans" cxnId="{9697DD3F-1923-415C-B9D3-CEE56720C4CC}">
      <dgm:prSet/>
      <dgm:spPr/>
      <dgm:t>
        <a:bodyPr/>
        <a:lstStyle/>
        <a:p>
          <a:endParaRPr lang="en-US"/>
        </a:p>
      </dgm:t>
    </dgm:pt>
    <dgm:pt modelId="{23117442-D303-468D-9B1A-74E04914477C}" type="sibTrans" cxnId="{9697DD3F-1923-415C-B9D3-CEE56720C4CC}">
      <dgm:prSet/>
      <dgm:spPr/>
      <dgm:t>
        <a:bodyPr/>
        <a:lstStyle/>
        <a:p>
          <a:endParaRPr lang="en-US"/>
        </a:p>
      </dgm:t>
    </dgm:pt>
    <dgm:pt modelId="{5DE23A1F-B828-4AED-93AF-CB385BE40F90}">
      <dgm:prSet phldrT="[Text]" custT="1"/>
      <dgm:spPr>
        <a:solidFill>
          <a:schemeClr val="tx2">
            <a:lumMod val="75000"/>
          </a:schemeClr>
        </a:solidFill>
      </dgm:spPr>
      <dgm:t>
        <a:bodyPr anchor="t"/>
        <a:lstStyle/>
        <a:p>
          <a:r>
            <a:rPr lang="en-US" sz="1400" i="1">
              <a:solidFill>
                <a:schemeClr val="accent4"/>
              </a:solidFill>
            </a:rPr>
            <a:t>SUMMER SUPPORT</a:t>
          </a:r>
        </a:p>
      </dgm:t>
    </dgm:pt>
    <dgm:pt modelId="{AC415565-C001-469D-988D-42CCD55DFDCC}" type="parTrans" cxnId="{57F181F1-6B71-4EAF-824A-3C3569D63AC5}">
      <dgm:prSet/>
      <dgm:spPr/>
      <dgm:t>
        <a:bodyPr/>
        <a:lstStyle/>
        <a:p>
          <a:endParaRPr lang="en-US"/>
        </a:p>
      </dgm:t>
    </dgm:pt>
    <dgm:pt modelId="{4F72BF1C-5C6D-4106-A1C4-ECB77BA1216C}" type="sibTrans" cxnId="{57F181F1-6B71-4EAF-824A-3C3569D63AC5}">
      <dgm:prSet/>
      <dgm:spPr/>
      <dgm:t>
        <a:bodyPr/>
        <a:lstStyle/>
        <a:p>
          <a:endParaRPr lang="en-US"/>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Y="-14710"/>
      <dgm:spPr>
        <a:prstGeom prst="rightArrow">
          <a:avLst/>
        </a:prstGeom>
        <a:solidFill>
          <a:srgbClr val="8679EF"/>
        </a:solidFill>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8"/>
      <dgm:spPr/>
      <dgm:t>
        <a:bodyPr/>
        <a:lstStyle/>
        <a:p>
          <a:endParaRPr lang="en-US"/>
        </a:p>
      </dgm:t>
    </dgm:pt>
    <dgm:pt modelId="{80C6CD21-4D30-4F02-A5E3-108A4E386C2A}" type="pres">
      <dgm:prSet presAssocID="{82ED9815-0689-437F-AB55-8011A9589219}" presName="nodeTx" presStyleLbl="node1" presStyleIdx="0" presStyleCnt="8">
        <dgm:presLayoutVars>
          <dgm:bulletEnabled val="1"/>
        </dgm:presLayoutVars>
      </dgm:prSet>
      <dgm:spPr/>
      <dgm:t>
        <a:bodyPr/>
        <a:lstStyle/>
        <a:p>
          <a:endParaRPr lang="en-US"/>
        </a:p>
      </dgm:t>
    </dgm:pt>
    <dgm:pt modelId="{76216FFC-B42E-47B5-BEF6-E584E61758BE}" type="pres">
      <dgm:prSet presAssocID="{82ED9815-0689-437F-AB55-8011A9589219}" presName="invisiNode" presStyleLbl="node1" presStyleIdx="0" presStyleCnt="8"/>
      <dgm:spPr/>
    </dgm:pt>
    <dgm:pt modelId="{0304F202-A9F3-479D-BEB1-3ABB9CCAFAF9}" type="pres">
      <dgm:prSet presAssocID="{82ED9815-0689-437F-AB55-8011A9589219}" presName="imagNode" presStyleLbl="fgImgPlace1" presStyleIdx="0" presStyleCnt="8"/>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403F713-81E6-4AE7-B3A1-1A307AF769A8}" type="pres">
      <dgm:prSet presAssocID="{095AE3E2-7CB6-43CA-A532-FBE35E2C2239}" presName="sibTrans" presStyleLbl="sibTrans2D1" presStyleIdx="0" presStyleCnt="0"/>
      <dgm:spPr/>
      <dgm:t>
        <a:bodyPr/>
        <a:lstStyle/>
        <a:p>
          <a:endParaRPr lang="en-US"/>
        </a:p>
      </dgm:t>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8"/>
      <dgm:spPr/>
      <dgm:t>
        <a:bodyPr/>
        <a:lstStyle/>
        <a:p>
          <a:endParaRPr lang="en-US"/>
        </a:p>
      </dgm:t>
    </dgm:pt>
    <dgm:pt modelId="{4010F67F-62A0-45F8-9086-6325303267DE}" type="pres">
      <dgm:prSet presAssocID="{EDE82B6F-CA32-4C6B-8BFB-B30D12284093}" presName="nodeTx" presStyleLbl="node1" presStyleIdx="1" presStyleCnt="8">
        <dgm:presLayoutVars>
          <dgm:bulletEnabled val="1"/>
        </dgm:presLayoutVars>
      </dgm:prSet>
      <dgm:spPr/>
      <dgm:t>
        <a:bodyPr/>
        <a:lstStyle/>
        <a:p>
          <a:endParaRPr lang="en-US"/>
        </a:p>
      </dgm:t>
    </dgm:pt>
    <dgm:pt modelId="{BA70FC0A-0E40-43D4-9CED-0E9CD2687E95}" type="pres">
      <dgm:prSet presAssocID="{EDE82B6F-CA32-4C6B-8BFB-B30D12284093}" presName="invisiNode" presStyleLbl="node1" presStyleIdx="1" presStyleCnt="8"/>
      <dgm:spPr/>
    </dgm:pt>
    <dgm:pt modelId="{AF799562-D0FE-4304-8CBE-F6EBFAE4013A}" type="pres">
      <dgm:prSet presAssocID="{EDE82B6F-CA32-4C6B-8BFB-B30D12284093}" presName="imagNode" presStyleLbl="fgImgPlace1" presStyleIdx="1" presStyleCnt="8"/>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620E0897-60F4-4FE7-BB5B-EC1118AD18C4}" type="pres">
      <dgm:prSet presAssocID="{4B7087D8-60F7-45B3-90E8-83EEE7316E5B}" presName="sibTrans" presStyleLbl="sibTrans2D1" presStyleIdx="0" presStyleCnt="0"/>
      <dgm:spPr/>
      <dgm:t>
        <a:bodyPr/>
        <a:lstStyle/>
        <a:p>
          <a:endParaRPr lang="en-US"/>
        </a:p>
      </dgm:t>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8"/>
      <dgm:spPr/>
      <dgm:t>
        <a:bodyPr/>
        <a:lstStyle/>
        <a:p>
          <a:endParaRPr lang="en-US"/>
        </a:p>
      </dgm:t>
    </dgm:pt>
    <dgm:pt modelId="{9214762E-771B-4644-B4EF-48158964CAF7}" type="pres">
      <dgm:prSet presAssocID="{0C927F58-D0E1-4B01-A6B6-C603E890F398}" presName="nodeTx" presStyleLbl="node1" presStyleIdx="2" presStyleCnt="8">
        <dgm:presLayoutVars>
          <dgm:bulletEnabled val="1"/>
        </dgm:presLayoutVars>
      </dgm:prSet>
      <dgm:spPr/>
      <dgm:t>
        <a:bodyPr/>
        <a:lstStyle/>
        <a:p>
          <a:endParaRPr lang="en-US"/>
        </a:p>
      </dgm:t>
    </dgm:pt>
    <dgm:pt modelId="{FB25865C-F5C6-44CB-B4D2-3814AA594E66}" type="pres">
      <dgm:prSet presAssocID="{0C927F58-D0E1-4B01-A6B6-C603E890F398}" presName="invisiNode" presStyleLbl="node1" presStyleIdx="2" presStyleCnt="8"/>
      <dgm:spPr/>
    </dgm:pt>
    <dgm:pt modelId="{069CDC01-BE12-484D-9486-671E87A5E1A9}" type="pres">
      <dgm:prSet presAssocID="{0C927F58-D0E1-4B01-A6B6-C603E890F398}" presName="imagNode" presStyleLbl="fgImgPlace1" presStyleIdx="2" presStyleCnt="8"/>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1F0423FB-D68E-4585-AD64-427F976129F3}" type="pres">
      <dgm:prSet presAssocID="{91B44C06-EF03-4B80-B764-56D43105AB17}" presName="sibTrans" presStyleLbl="sibTrans2D1" presStyleIdx="0" presStyleCnt="0"/>
      <dgm:spPr/>
      <dgm:t>
        <a:bodyPr/>
        <a:lstStyle/>
        <a:p>
          <a:endParaRPr lang="en-US"/>
        </a:p>
      </dgm:t>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8"/>
      <dgm:spPr/>
      <dgm:t>
        <a:bodyPr/>
        <a:lstStyle/>
        <a:p>
          <a:endParaRPr lang="en-US"/>
        </a:p>
      </dgm:t>
    </dgm:pt>
    <dgm:pt modelId="{0B0F9D5E-01B5-4D70-8912-3735DC726156}" type="pres">
      <dgm:prSet presAssocID="{167BF358-8434-4987-B85A-37964861114E}" presName="nodeTx" presStyleLbl="node1" presStyleIdx="3" presStyleCnt="8">
        <dgm:presLayoutVars>
          <dgm:bulletEnabled val="1"/>
        </dgm:presLayoutVars>
      </dgm:prSet>
      <dgm:spPr/>
      <dgm:t>
        <a:bodyPr/>
        <a:lstStyle/>
        <a:p>
          <a:endParaRPr lang="en-US"/>
        </a:p>
      </dgm:t>
    </dgm:pt>
    <dgm:pt modelId="{FC7B3C5D-EC91-4467-AF60-0E5515B36ED2}" type="pres">
      <dgm:prSet presAssocID="{167BF358-8434-4987-B85A-37964861114E}" presName="invisiNode" presStyleLbl="node1" presStyleIdx="3" presStyleCnt="8"/>
      <dgm:spPr/>
    </dgm:pt>
    <dgm:pt modelId="{640B4EA2-5D13-4CA1-86A9-3221B0994580}" type="pres">
      <dgm:prSet presAssocID="{167BF358-8434-4987-B85A-37964861114E}" presName="imagNode" presStyleLbl="fgImgPlace1" presStyleIdx="3" presStyleCnt="8"/>
      <dgm:spPr>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92BB5058-E676-44FD-8396-B1C6E9350E2F}" type="pres">
      <dgm:prSet presAssocID="{23117442-D303-468D-9B1A-74E04914477C}" presName="sibTrans" presStyleLbl="sibTrans2D1" presStyleIdx="0" presStyleCnt="0"/>
      <dgm:spPr/>
      <dgm:t>
        <a:bodyPr/>
        <a:lstStyle/>
        <a:p>
          <a:endParaRPr lang="en-US"/>
        </a:p>
      </dgm:t>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8"/>
      <dgm:spPr/>
      <dgm:t>
        <a:bodyPr/>
        <a:lstStyle/>
        <a:p>
          <a:endParaRPr lang="en-US"/>
        </a:p>
      </dgm:t>
    </dgm:pt>
    <dgm:pt modelId="{8D07021B-273A-4B9A-9F4E-3DC526DA65BD}" type="pres">
      <dgm:prSet presAssocID="{4F7AD0EE-0E26-4017-9F94-86272D93EFC3}" presName="nodeTx" presStyleLbl="node1" presStyleIdx="4" presStyleCnt="8">
        <dgm:presLayoutVars>
          <dgm:bulletEnabled val="1"/>
        </dgm:presLayoutVars>
      </dgm:prSet>
      <dgm:spPr/>
      <dgm:t>
        <a:bodyPr/>
        <a:lstStyle/>
        <a:p>
          <a:endParaRPr lang="en-US"/>
        </a:p>
      </dgm:t>
    </dgm:pt>
    <dgm:pt modelId="{D5E502C2-DE8D-4346-877A-9C40A3864E73}" type="pres">
      <dgm:prSet presAssocID="{4F7AD0EE-0E26-4017-9F94-86272D93EFC3}" presName="invisiNode" presStyleLbl="node1" presStyleIdx="4" presStyleCnt="8"/>
      <dgm:spPr/>
    </dgm:pt>
    <dgm:pt modelId="{1722C8D5-9191-4617-9A5C-B2D813A9D915}" type="pres">
      <dgm:prSet presAssocID="{4F7AD0EE-0E26-4017-9F94-86272D93EFC3}" presName="imagNode" presStyleLbl="fgImgPlace1" presStyleIdx="4" presStyleCnt="8"/>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EBD88C52-2018-48D1-9314-C17CB78960E1}" type="pres">
      <dgm:prSet presAssocID="{51654D6A-95A4-4E7F-B6C4-FF063E7F512E}" presName="sibTrans" presStyleLbl="sibTrans2D1" presStyleIdx="0" presStyleCnt="0"/>
      <dgm:spPr/>
      <dgm:t>
        <a:bodyPr/>
        <a:lstStyle/>
        <a:p>
          <a:endParaRPr lang="en-US"/>
        </a:p>
      </dgm:t>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8"/>
      <dgm:spPr/>
      <dgm:t>
        <a:bodyPr/>
        <a:lstStyle/>
        <a:p>
          <a:endParaRPr lang="en-US"/>
        </a:p>
      </dgm:t>
    </dgm:pt>
    <dgm:pt modelId="{3A3CCAAA-9391-4727-92C0-D8017A0163A3}" type="pres">
      <dgm:prSet presAssocID="{DA761F70-B11F-4EA6-915D-15ADF7DDBA23}" presName="nodeTx" presStyleLbl="node1" presStyleIdx="5" presStyleCnt="8">
        <dgm:presLayoutVars>
          <dgm:bulletEnabled val="1"/>
        </dgm:presLayoutVars>
      </dgm:prSet>
      <dgm:spPr/>
      <dgm:t>
        <a:bodyPr/>
        <a:lstStyle/>
        <a:p>
          <a:endParaRPr lang="en-US"/>
        </a:p>
      </dgm:t>
    </dgm:pt>
    <dgm:pt modelId="{57AF0E7A-6E2A-4DFD-8782-FF6ACFBFE49A}" type="pres">
      <dgm:prSet presAssocID="{DA761F70-B11F-4EA6-915D-15ADF7DDBA23}" presName="invisiNode" presStyleLbl="node1" presStyleIdx="5" presStyleCnt="8"/>
      <dgm:spPr/>
    </dgm:pt>
    <dgm:pt modelId="{0ED1F304-354B-4320-B27C-70A3951670CA}" type="pres">
      <dgm:prSet presAssocID="{DA761F70-B11F-4EA6-915D-15ADF7DDBA23}" presName="imagNode" presStyleLbl="fgImgPlace1" presStyleIdx="5" presStyleCnt="8"/>
      <dgm:spPr>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 modelId="{1BFDB655-8D21-4995-B102-9474CBAFCA39}" type="pres">
      <dgm:prSet presAssocID="{8B7B9245-1212-4EA2-8DBA-AB21D24D994E}" presName="sibTrans" presStyleLbl="sibTrans2D1" presStyleIdx="0" presStyleCnt="0"/>
      <dgm:spPr/>
      <dgm:t>
        <a:bodyPr/>
        <a:lstStyle/>
        <a:p>
          <a:endParaRPr lang="en-US"/>
        </a:p>
      </dgm:t>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8"/>
      <dgm:spPr/>
      <dgm:t>
        <a:bodyPr/>
        <a:lstStyle/>
        <a:p>
          <a:endParaRPr lang="en-US"/>
        </a:p>
      </dgm:t>
    </dgm:pt>
    <dgm:pt modelId="{EFEA8269-3FA8-4E67-A41C-D7364A1F0F81}" type="pres">
      <dgm:prSet presAssocID="{87EBC7B2-62CC-4F4D-B8F1-6913234E01AB}" presName="nodeTx" presStyleLbl="node1" presStyleIdx="6" presStyleCnt="8">
        <dgm:presLayoutVars>
          <dgm:bulletEnabled val="1"/>
        </dgm:presLayoutVars>
      </dgm:prSet>
      <dgm:spPr/>
      <dgm:t>
        <a:bodyPr/>
        <a:lstStyle/>
        <a:p>
          <a:endParaRPr lang="en-US"/>
        </a:p>
      </dgm:t>
    </dgm:pt>
    <dgm:pt modelId="{0EA924EF-8D1F-47B0-BF16-25A8EDEA9546}" type="pres">
      <dgm:prSet presAssocID="{87EBC7B2-62CC-4F4D-B8F1-6913234E01AB}" presName="invisiNode" presStyleLbl="node1" presStyleIdx="6" presStyleCnt="8"/>
      <dgm:spPr/>
    </dgm:pt>
    <dgm:pt modelId="{92DE6F99-74F9-48AD-8F0A-3356A4758B7E}" type="pres">
      <dgm:prSet presAssocID="{87EBC7B2-62CC-4F4D-B8F1-6913234E01AB}" presName="imagNode" presStyleLbl="fgImgPlace1" presStyleIdx="6" presStyleCnt="8"/>
      <dgm:spPr>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dgm:spPr>
    </dgm:pt>
    <dgm:pt modelId="{A1BE973D-2666-428F-968A-6FB64469B94A}" type="pres">
      <dgm:prSet presAssocID="{B3C296FB-3485-4B9E-A81F-C9229475D8E6}" presName="sibTrans" presStyleLbl="sibTrans2D1" presStyleIdx="0" presStyleCnt="0"/>
      <dgm:spPr/>
      <dgm:t>
        <a:bodyPr/>
        <a:lstStyle/>
        <a:p>
          <a:endParaRPr lang="en-US"/>
        </a:p>
      </dgm:t>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8"/>
      <dgm:spPr/>
      <dgm:t>
        <a:bodyPr/>
        <a:lstStyle/>
        <a:p>
          <a:endParaRPr lang="en-US"/>
        </a:p>
      </dgm:t>
    </dgm:pt>
    <dgm:pt modelId="{597A3276-0637-471F-8C39-62B3791F94E7}" type="pres">
      <dgm:prSet presAssocID="{5DE23A1F-B828-4AED-93AF-CB385BE40F90}" presName="nodeTx" presStyleLbl="node1" presStyleIdx="7" presStyleCnt="8">
        <dgm:presLayoutVars>
          <dgm:bulletEnabled val="1"/>
        </dgm:presLayoutVars>
      </dgm:prSet>
      <dgm:spPr/>
      <dgm:t>
        <a:bodyPr/>
        <a:lstStyle/>
        <a:p>
          <a:endParaRPr lang="en-US"/>
        </a:p>
      </dgm:t>
    </dgm:pt>
    <dgm:pt modelId="{0206AF53-D451-4267-AC81-68C6CC03F37B}" type="pres">
      <dgm:prSet presAssocID="{5DE23A1F-B828-4AED-93AF-CB385BE40F90}" presName="invisiNode" presStyleLbl="node1" presStyleIdx="7" presStyleCnt="8"/>
      <dgm:spPr/>
    </dgm:pt>
    <dgm:pt modelId="{55472D87-4270-4864-9513-C4EF84F48593}" type="pres">
      <dgm:prSet presAssocID="{5DE23A1F-B828-4AED-93AF-CB385BE40F90}" presName="imagNode" presStyleLbl="fgImgPlace1" presStyleIdx="7" presStyleCnt="8"/>
      <dgm:spPr>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dgm:spPr>
    </dgm:pt>
  </dgm:ptLst>
  <dgm:cxnLst>
    <dgm:cxn modelId="{3A168159-F514-4D05-9D15-75431E275694}" type="presOf" srcId="{DA761F70-B11F-4EA6-915D-15ADF7DDBA23}" destId="{7DF9CCCA-3B9D-4598-9B0D-5726972F0780}"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05E35DFB-AF70-4C1D-96C7-B8BC87201543}" type="presOf" srcId="{4F7AD0EE-0E26-4017-9F94-86272D93EFC3}" destId="{8D07021B-273A-4B9A-9F4E-3DC526DA65B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8DB8FAB8-F8BE-4232-8E1A-61CBAFE1B3A6}" srcId="{76CDA518-BC6C-454C-8425-289DBEFA6303}" destId="{82ED9815-0689-437F-AB55-8011A9589219}" srcOrd="0" destOrd="0" parTransId="{CA69EC14-8F26-4324-9465-B228833C3D9E}" sibTransId="{095AE3E2-7CB6-43CA-A532-FBE35E2C2239}"/>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289F541-01BB-4432-B9FC-11E020530607}" type="presOf" srcId="{87EBC7B2-62CC-4F4D-B8F1-6913234E01AB}" destId="{1E2AF601-0E14-41E6-A130-E7A0A9003234}"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6EBF0958-14B8-46D6-946A-55D79E6E528B}" type="presOf" srcId="{095AE3E2-7CB6-43CA-A532-FBE35E2C2239}" destId="{B403F713-81E6-4AE7-B3A1-1A307AF769A8}" srcOrd="0" destOrd="0" presId="urn:microsoft.com/office/officeart/2005/8/layout/hList7"/>
    <dgm:cxn modelId="{1C523813-002F-4E06-BB09-C5D00C73709B}" type="presOf" srcId="{51654D6A-95A4-4E7F-B6C4-FF063E7F512E}" destId="{EBD88C52-2018-48D1-9314-C17CB78960E1}"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5EE004A5-3774-4BB1-B9EC-EDCC333FB895}" srcId="{76CDA518-BC6C-454C-8425-289DBEFA6303}" destId="{DA761F70-B11F-4EA6-915D-15ADF7DDBA23}" srcOrd="5" destOrd="0" parTransId="{205211D0-56BC-42B4-8B39-5E0986F07326}" sibTransId="{8B7B9245-1212-4EA2-8DBA-AB21D24D994E}"/>
    <dgm:cxn modelId="{3010D677-843A-41AF-B19F-380B234A9644}" type="presOf" srcId="{82ED9815-0689-437F-AB55-8011A9589219}" destId="{80C6CD21-4D30-4F02-A5E3-108A4E386C2A}"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EE6BF61A-B19F-4C39-8C06-B8706D9BA7BA}" srcId="{76CDA518-BC6C-454C-8425-289DBEFA6303}" destId="{4F7AD0EE-0E26-4017-9F94-86272D93EFC3}" srcOrd="4" destOrd="0" parTransId="{1B378C42-C627-4201-AE52-4BA974618512}" sibTransId="{51654D6A-95A4-4E7F-B6C4-FF063E7F512E}"/>
    <dgm:cxn modelId="{57F181F1-6B71-4EAF-824A-3C3569D63AC5}" srcId="{76CDA518-BC6C-454C-8425-289DBEFA6303}" destId="{5DE23A1F-B828-4AED-93AF-CB385BE40F90}" srcOrd="7" destOrd="0" parTransId="{AC415565-C001-469D-988D-42CCD55DFDCC}" sibTransId="{4F72BF1C-5C6D-4106-A1C4-ECB77BA1216C}"/>
    <dgm:cxn modelId="{248B32C3-2711-45FB-A7E4-F6788733167D}" type="presOf" srcId="{DA761F70-B11F-4EA6-915D-15ADF7DDBA23}" destId="{3A3CCAAA-9391-4727-92C0-D8017A0163A3}" srcOrd="1"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12110A1E-07E5-4867-8924-79D6630C17C6}" type="presOf" srcId="{EDE82B6F-CA32-4C6B-8BFB-B30D12284093}" destId="{FA06BBCE-464F-4266-B09B-D42E3ACE62C5}"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CB5E5B09-20CD-4245-A349-FF2971C82599}" srcId="{76CDA518-BC6C-454C-8425-289DBEFA6303}" destId="{0C927F58-D0E1-4B01-A6B6-C603E890F398}" srcOrd="2" destOrd="0" parTransId="{79673275-EAE9-4B21-BD17-BA2A2DC472F8}" sibTransId="{91B44C06-EF03-4B80-B764-56D43105AB17}"/>
    <dgm:cxn modelId="{9A3F4BAA-79D8-469B-B567-9488E3562F84}" type="presOf" srcId="{87EBC7B2-62CC-4F4D-B8F1-6913234E01AB}" destId="{EFEA8269-3FA8-4E67-A41C-D7364A1F0F81}" srcOrd="1"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5_2" csCatId="accent5"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JULY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4FFF0B-EB4D-416A-9E8D-951624760804}">
      <dgm:prSet phldrT="[Text]" custT="1"/>
      <dgm:spPr>
        <a:effectLst>
          <a:outerShdw blurRad="50800" dist="38100" dir="2700000" algn="tl" rotWithShape="0">
            <a:prstClr val="black">
              <a:alpha val="40000"/>
            </a:prstClr>
          </a:outerShdw>
        </a:effectLst>
      </dgm:spPr>
      <dgm:t>
        <a:bodyPr/>
        <a:lstStyle/>
        <a:p>
          <a:r>
            <a:rPr lang="en-US" sz="800" b="1"/>
            <a:t>AUGUST</a:t>
          </a:r>
        </a:p>
      </dgm:t>
    </dgm:pt>
    <dgm:pt modelId="{6683CB60-DFC2-4D53-B453-99663709E9FB}" type="parTrans" cxnId="{4BA7894C-F6E9-47A4-907E-362311488B69}">
      <dgm:prSet/>
      <dgm:spPr/>
      <dgm:t>
        <a:bodyPr/>
        <a:lstStyle/>
        <a:p>
          <a:endParaRPr lang="en-US" sz="800" b="1"/>
        </a:p>
      </dgm:t>
    </dgm:pt>
    <dgm:pt modelId="{D38A8102-6684-40D4-8994-56593726C7D9}" type="sibTrans" cxnId="{4BA7894C-F6E9-47A4-907E-362311488B69}">
      <dgm:prSet/>
      <dgm:spPr/>
      <dgm:t>
        <a:bodyPr/>
        <a:lstStyle/>
        <a:p>
          <a:endParaRPr lang="en-US" sz="800" b="1"/>
        </a:p>
      </dgm:t>
    </dgm:pt>
    <dgm:pt modelId="{B381C0A9-074E-4569-9018-7C9813439772}">
      <dgm:prSet phldrT="[Text]" custT="1"/>
      <dgm:spPr>
        <a:effectLst>
          <a:outerShdw blurRad="50800" dist="38100" dir="2700000" algn="tl" rotWithShape="0">
            <a:prstClr val="black">
              <a:alpha val="40000"/>
            </a:prstClr>
          </a:outerShdw>
        </a:effectLst>
      </dgm:spPr>
      <dgm:t>
        <a:bodyPr/>
        <a:lstStyle/>
        <a:p>
          <a:r>
            <a:rPr lang="en-US" sz="800" b="1"/>
            <a:t>SEPTEMBER</a:t>
          </a:r>
        </a:p>
      </dgm:t>
    </dgm:pt>
    <dgm:pt modelId="{F4D50B39-6A20-4F80-A2D2-483B40EC6F50}" type="parTrans" cxnId="{18775188-C713-484F-9499-107322E17660}">
      <dgm:prSet/>
      <dgm:spPr/>
      <dgm:t>
        <a:bodyPr/>
        <a:lstStyle/>
        <a:p>
          <a:endParaRPr lang="en-US" sz="800" b="1"/>
        </a:p>
      </dgm:t>
    </dgm:pt>
    <dgm:pt modelId="{86A152DD-75AE-4287-8E91-0347347EFBB6}" type="sibTrans" cxnId="{18775188-C713-484F-9499-107322E17660}">
      <dgm:prSet/>
      <dgm:spPr/>
      <dgm:t>
        <a:bodyPr/>
        <a:lstStyle/>
        <a:p>
          <a:endParaRPr lang="en-US" sz="800" b="1"/>
        </a:p>
      </dgm:t>
    </dgm:pt>
    <dgm:pt modelId="{03FEF778-99B1-4886-9242-7DEDFCF03EA4}">
      <dgm:prSet phldrT="[Text]" custT="1"/>
      <dgm:spPr>
        <a:effectLst>
          <a:outerShdw blurRad="50800" dist="38100" dir="2700000" algn="tl" rotWithShape="0">
            <a:prstClr val="black">
              <a:alpha val="40000"/>
            </a:prstClr>
          </a:outerShdw>
        </a:effectLst>
      </dgm:spPr>
      <dgm:t>
        <a:bodyPr/>
        <a:lstStyle/>
        <a:p>
          <a:r>
            <a:rPr lang="en-US" sz="800" b="1"/>
            <a:t>OCTOBER</a:t>
          </a:r>
        </a:p>
      </dgm:t>
    </dgm:pt>
    <dgm:pt modelId="{7F477203-E960-4419-9923-828FA78FBB5C}" type="parTrans" cxnId="{3929DF5D-832F-4D2F-A0E0-B03DAF4E4140}">
      <dgm:prSet/>
      <dgm:spPr/>
      <dgm:t>
        <a:bodyPr/>
        <a:lstStyle/>
        <a:p>
          <a:endParaRPr lang="en-US" sz="800" b="1"/>
        </a:p>
      </dgm:t>
    </dgm:pt>
    <dgm:pt modelId="{3DCC19D3-CE4D-4D55-8708-17E10D45E8C9}" type="sibTrans" cxnId="{3929DF5D-832F-4D2F-A0E0-B03DAF4E4140}">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t>
        <a:bodyPr/>
        <a:lstStyle/>
        <a:p>
          <a:endParaRPr lang="en-US"/>
        </a:p>
      </dgm:t>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4" custLinFactNeighborY="-1952"/>
      <dgm:spPr/>
      <dgm:t>
        <a:bodyPr/>
        <a:lstStyle/>
        <a:p>
          <a:endParaRPr lang="en-US"/>
        </a:p>
      </dgm:t>
    </dgm:pt>
    <dgm:pt modelId="{8DBA6631-669F-405E-9DE8-0FA381224CCB}" type="pres">
      <dgm:prSet presAssocID="{52AC4D52-AC6B-43A5-83D3-92B328BC6853}" presName="parentNode" presStyleLbl="node1" presStyleIdx="0" presStyleCnt="4">
        <dgm:presLayoutVars>
          <dgm:chMax val="0"/>
          <dgm:bulletEnabled val="1"/>
        </dgm:presLayoutVars>
      </dgm:prSet>
      <dgm:spPr/>
      <dgm:t>
        <a:bodyPr/>
        <a:lstStyle/>
        <a:p>
          <a:endParaRPr lang="en-US"/>
        </a:p>
      </dgm:t>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3"/>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B45ABC24-C39B-49D3-A2B7-250FD584F431}" type="pres">
      <dgm:prSet presAssocID="{554FFF0B-EB4D-416A-9E8D-951624760804}" presName="compositeNode" presStyleCnt="0">
        <dgm:presLayoutVars>
          <dgm:bulletEnabled val="1"/>
        </dgm:presLayoutVars>
      </dgm:prSet>
      <dgm:spPr/>
    </dgm:pt>
    <dgm:pt modelId="{016B7851-ED07-41AA-91EF-5A835E3DD507}" type="pres">
      <dgm:prSet presAssocID="{554FFF0B-EB4D-416A-9E8D-951624760804}" presName="bgRect" presStyleLbl="node1" presStyleIdx="1" presStyleCnt="4" custLinFactNeighborY="-1952"/>
      <dgm:spPr/>
      <dgm:t>
        <a:bodyPr/>
        <a:lstStyle/>
        <a:p>
          <a:endParaRPr lang="en-US"/>
        </a:p>
      </dgm:t>
    </dgm:pt>
    <dgm:pt modelId="{3C991234-4C45-4AB5-B968-D7D02D36FF07}" type="pres">
      <dgm:prSet presAssocID="{554FFF0B-EB4D-416A-9E8D-951624760804}" presName="parentNode" presStyleLbl="node1" presStyleIdx="1" presStyleCnt="4">
        <dgm:presLayoutVars>
          <dgm:chMax val="0"/>
          <dgm:bulletEnabled val="1"/>
        </dgm:presLayoutVars>
      </dgm:prSet>
      <dgm:spPr/>
      <dgm:t>
        <a:bodyPr/>
        <a:lstStyle/>
        <a:p>
          <a:endParaRPr lang="en-US"/>
        </a:p>
      </dgm:t>
    </dgm:pt>
    <dgm:pt modelId="{0D6CEDD9-FE6B-4289-A4E9-FAD5E608FC70}" type="pres">
      <dgm:prSet presAssocID="{D38A8102-6684-40D4-8994-56593726C7D9}" presName="hSp" presStyleCnt="0"/>
      <dgm:spPr/>
    </dgm:pt>
    <dgm:pt modelId="{3CFF5772-D6F9-4CB6-9AC5-B581493FA7EB}" type="pres">
      <dgm:prSet presAssocID="{D38A8102-6684-40D4-8994-56593726C7D9}" presName="vProcSp" presStyleCnt="0"/>
      <dgm:spPr/>
    </dgm:pt>
    <dgm:pt modelId="{E9B83AE6-5384-47B7-AAAB-433BDA8921D8}" type="pres">
      <dgm:prSet presAssocID="{D38A8102-6684-40D4-8994-56593726C7D9}" presName="vSp1" presStyleCnt="0"/>
      <dgm:spPr/>
    </dgm:pt>
    <dgm:pt modelId="{D91F4DFA-AF61-4DA7-B416-261203779B99}" type="pres">
      <dgm:prSet presAssocID="{D38A8102-6684-40D4-8994-56593726C7D9}" presName="simulatedConn" presStyleLbl="solidFgAcc1" presStyleIdx="1" presStyleCnt="3"/>
      <dgm:spPr/>
    </dgm:pt>
    <dgm:pt modelId="{372FA5E4-2668-4906-BA19-38B7056279DA}" type="pres">
      <dgm:prSet presAssocID="{D38A8102-6684-40D4-8994-56593726C7D9}" presName="vSp2" presStyleCnt="0"/>
      <dgm:spPr/>
    </dgm:pt>
    <dgm:pt modelId="{ABB0A569-9C34-4D4E-84EF-865AE0B32515}" type="pres">
      <dgm:prSet presAssocID="{D38A8102-6684-40D4-8994-56593726C7D9}" presName="sibTrans" presStyleCnt="0"/>
      <dgm:spPr/>
    </dgm:pt>
    <dgm:pt modelId="{CB997035-ADEC-42DA-A965-560512AF96AB}" type="pres">
      <dgm:prSet presAssocID="{B381C0A9-074E-4569-9018-7C9813439772}" presName="compositeNode" presStyleCnt="0">
        <dgm:presLayoutVars>
          <dgm:bulletEnabled val="1"/>
        </dgm:presLayoutVars>
      </dgm:prSet>
      <dgm:spPr/>
    </dgm:pt>
    <dgm:pt modelId="{07C15E4C-134F-4BF2-8D38-276CD15FB5CB}" type="pres">
      <dgm:prSet presAssocID="{B381C0A9-074E-4569-9018-7C9813439772}" presName="bgRect" presStyleLbl="node1" presStyleIdx="2" presStyleCnt="4" custLinFactNeighborY="-1952"/>
      <dgm:spPr/>
      <dgm:t>
        <a:bodyPr/>
        <a:lstStyle/>
        <a:p>
          <a:endParaRPr lang="en-US"/>
        </a:p>
      </dgm:t>
    </dgm:pt>
    <dgm:pt modelId="{52C6F37B-210A-4D9B-B8BC-E25B0F0E80DC}" type="pres">
      <dgm:prSet presAssocID="{B381C0A9-074E-4569-9018-7C9813439772}" presName="parentNode" presStyleLbl="node1" presStyleIdx="2" presStyleCnt="4">
        <dgm:presLayoutVars>
          <dgm:chMax val="0"/>
          <dgm:bulletEnabled val="1"/>
        </dgm:presLayoutVars>
      </dgm:prSet>
      <dgm:spPr/>
      <dgm:t>
        <a:bodyPr/>
        <a:lstStyle/>
        <a:p>
          <a:endParaRPr lang="en-US"/>
        </a:p>
      </dgm:t>
    </dgm:pt>
    <dgm:pt modelId="{948589CC-9AF1-4529-868F-F721667C0997}" type="pres">
      <dgm:prSet presAssocID="{86A152DD-75AE-4287-8E91-0347347EFBB6}" presName="hSp" presStyleCnt="0"/>
      <dgm:spPr/>
    </dgm:pt>
    <dgm:pt modelId="{23FBD563-97D6-439A-BF43-01FA53FEE2BA}" type="pres">
      <dgm:prSet presAssocID="{86A152DD-75AE-4287-8E91-0347347EFBB6}" presName="vProcSp" presStyleCnt="0"/>
      <dgm:spPr/>
    </dgm:pt>
    <dgm:pt modelId="{B9A470A8-08B0-44A3-B7B5-A4331B042B8A}" type="pres">
      <dgm:prSet presAssocID="{86A152DD-75AE-4287-8E91-0347347EFBB6}" presName="vSp1" presStyleCnt="0"/>
      <dgm:spPr/>
    </dgm:pt>
    <dgm:pt modelId="{D79CC247-1F61-4E90-9866-DAA70D747B32}" type="pres">
      <dgm:prSet presAssocID="{86A152DD-75AE-4287-8E91-0347347EFBB6}" presName="simulatedConn" presStyleLbl="solidFgAcc1" presStyleIdx="2" presStyleCnt="3"/>
      <dgm:spPr/>
    </dgm:pt>
    <dgm:pt modelId="{45DD9CF7-DECB-49AC-9BD4-9B3930A3B294}" type="pres">
      <dgm:prSet presAssocID="{86A152DD-75AE-4287-8E91-0347347EFBB6}" presName="vSp2" presStyleCnt="0"/>
      <dgm:spPr/>
    </dgm:pt>
    <dgm:pt modelId="{73EAF9D3-6EC6-4107-8357-4A60A231DF80}" type="pres">
      <dgm:prSet presAssocID="{86A152DD-75AE-4287-8E91-0347347EFBB6}" presName="sibTrans" presStyleCnt="0"/>
      <dgm:spPr/>
    </dgm:pt>
    <dgm:pt modelId="{6ABCD757-8B53-407F-9CA6-88EDA2B905BC}" type="pres">
      <dgm:prSet presAssocID="{03FEF778-99B1-4886-9242-7DEDFCF03EA4}" presName="compositeNode" presStyleCnt="0">
        <dgm:presLayoutVars>
          <dgm:bulletEnabled val="1"/>
        </dgm:presLayoutVars>
      </dgm:prSet>
      <dgm:spPr/>
    </dgm:pt>
    <dgm:pt modelId="{880FBCA3-1096-4E7C-874F-8D7904239F28}" type="pres">
      <dgm:prSet presAssocID="{03FEF778-99B1-4886-9242-7DEDFCF03EA4}" presName="bgRect" presStyleLbl="node1" presStyleIdx="3" presStyleCnt="4" custLinFactNeighborY="-1952"/>
      <dgm:spPr/>
      <dgm:t>
        <a:bodyPr/>
        <a:lstStyle/>
        <a:p>
          <a:endParaRPr lang="en-US"/>
        </a:p>
      </dgm:t>
    </dgm:pt>
    <dgm:pt modelId="{E0AEE7EF-2D1A-4BD5-90B6-3883A7DF297D}" type="pres">
      <dgm:prSet presAssocID="{03FEF778-99B1-4886-9242-7DEDFCF03EA4}" presName="parentNode" presStyleLbl="node1" presStyleIdx="3" presStyleCnt="4">
        <dgm:presLayoutVars>
          <dgm:chMax val="0"/>
          <dgm:bulletEnabled val="1"/>
        </dgm:presLayoutVars>
      </dgm:prSet>
      <dgm:spPr/>
      <dgm:t>
        <a:bodyPr/>
        <a:lstStyle/>
        <a:p>
          <a:endParaRPr lang="en-US"/>
        </a:p>
      </dgm:t>
    </dgm:pt>
  </dgm:ptLst>
  <dgm:cxnLst>
    <dgm:cxn modelId="{FC2BB10C-A217-482F-83E6-84814AC8DDEE}" type="presOf" srcId="{52AC4D52-AC6B-43A5-83D3-92B328BC6853}" destId="{8DBA6631-669F-405E-9DE8-0FA381224CCB}"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38B1BD21-B579-4D68-A821-3C8DAE39F534}" type="presOf" srcId="{554FFF0B-EB4D-416A-9E8D-951624760804}" destId="{3C991234-4C45-4AB5-B968-D7D02D36FF07}"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4BA7894C-F6E9-47A4-907E-362311488B69}" srcId="{F3CC4D8D-51D0-4CAB-A7E0-F3C82C757EE3}" destId="{554FFF0B-EB4D-416A-9E8D-951624760804}" srcOrd="1" destOrd="0" parTransId="{6683CB60-DFC2-4D53-B453-99663709E9FB}" sibTransId="{D38A8102-6684-40D4-8994-56593726C7D9}"/>
    <dgm:cxn modelId="{FCE28AAA-2816-49F6-B284-B2E317603930}" type="presOf" srcId="{52AC4D52-AC6B-43A5-83D3-92B328BC6853}" destId="{4F4D0479-E343-4435-B0DE-6E8EA1D63082}" srcOrd="0" destOrd="0" presId="urn:microsoft.com/office/officeart/2005/8/layout/hProcess7"/>
    <dgm:cxn modelId="{461102A5-9DDA-4EAA-9F13-7ACBA40A7C74}" type="presOf" srcId="{03FEF778-99B1-4886-9242-7DEDFCF03EA4}" destId="{880FBCA3-1096-4E7C-874F-8D7904239F28}" srcOrd="0" destOrd="0" presId="urn:microsoft.com/office/officeart/2005/8/layout/hProcess7"/>
    <dgm:cxn modelId="{64BD1A94-364D-4485-9BF6-01286B224229}" type="presOf" srcId="{B381C0A9-074E-4569-9018-7C9813439772}" destId="{07C15E4C-134F-4BF2-8D38-276CD15FB5CB}" srcOrd="0" destOrd="0" presId="urn:microsoft.com/office/officeart/2005/8/layout/hProcess7"/>
    <dgm:cxn modelId="{18775188-C713-484F-9499-107322E17660}" srcId="{F3CC4D8D-51D0-4CAB-A7E0-F3C82C757EE3}" destId="{B381C0A9-074E-4569-9018-7C9813439772}" srcOrd="2" destOrd="0" parTransId="{F4D50B39-6A20-4F80-A2D2-483B40EC6F50}" sibTransId="{86A152DD-75AE-4287-8E91-0347347EFBB6}"/>
    <dgm:cxn modelId="{3929DF5D-832F-4D2F-A0E0-B03DAF4E4140}" srcId="{F3CC4D8D-51D0-4CAB-A7E0-F3C82C757EE3}" destId="{03FEF778-99B1-4886-9242-7DEDFCF03EA4}" srcOrd="3" destOrd="0" parTransId="{7F477203-E960-4419-9923-828FA78FBB5C}" sibTransId="{3DCC19D3-CE4D-4D55-8708-17E10D45E8C9}"/>
    <dgm:cxn modelId="{0BABC599-B461-4DAE-8E28-D13C23C17396}" type="presOf" srcId="{554FFF0B-EB4D-416A-9E8D-951624760804}" destId="{016B7851-ED07-41AA-91EF-5A835E3DD507}" srcOrd="0" destOrd="0" presId="urn:microsoft.com/office/officeart/2005/8/layout/hProcess7"/>
    <dgm:cxn modelId="{C662A923-B024-4CED-AC8A-7F5DF72D4C08}" type="presOf" srcId="{B381C0A9-074E-4569-9018-7C9813439772}" destId="{52C6F37B-210A-4D9B-B8BC-E25B0F0E80DC}" srcOrd="1" destOrd="0" presId="urn:microsoft.com/office/officeart/2005/8/layout/hProcess7"/>
    <dgm:cxn modelId="{FA66FD4A-F9A1-4E82-9016-A696EA36D040}" type="presOf" srcId="{03FEF778-99B1-4886-9242-7DEDFCF03EA4}" destId="{E0AEE7EF-2D1A-4BD5-90B6-3883A7DF297D}"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0D0323C0-4703-4B16-A160-0DBEE462A16B}" type="presParOf" srcId="{2358811D-AD16-4485-B83D-7E120D5A3EBA}" destId="{FEF3A57A-DA77-4CFC-ACAF-52A56EB8CC18}" srcOrd="1" destOrd="0" presId="urn:microsoft.com/office/officeart/2005/8/layout/hProcess7"/>
    <dgm:cxn modelId="{79B8E80B-9B9A-4C12-80F2-977B8D7A63BE}" type="presParOf" srcId="{2358811D-AD16-4485-B83D-7E120D5A3EBA}" destId="{3E288028-4220-4E47-BBEB-1D5D19141B31}" srcOrd="2" destOrd="0" presId="urn:microsoft.com/office/officeart/2005/8/layout/hProcess7"/>
    <dgm:cxn modelId="{FC03C264-8D5F-4D8C-B401-30D3FDC8AE71}" type="presParOf" srcId="{3E288028-4220-4E47-BBEB-1D5D19141B31}" destId="{3AB04FDB-C8A5-4B67-B663-AEC9684C0F1B}" srcOrd="0" destOrd="0" presId="urn:microsoft.com/office/officeart/2005/8/layout/hProcess7"/>
    <dgm:cxn modelId="{B7418DD3-6C5F-41B5-B8F1-7AE7A4684498}" type="presParOf" srcId="{3E288028-4220-4E47-BBEB-1D5D19141B31}" destId="{427FC1E3-0593-4C6D-B81C-9EA4B510122F}" srcOrd="1" destOrd="0" presId="urn:microsoft.com/office/officeart/2005/8/layout/hProcess7"/>
    <dgm:cxn modelId="{1438EAD4-F4B3-4DA4-9D20-433455E741AB}" type="presParOf" srcId="{3E288028-4220-4E47-BBEB-1D5D19141B31}" destId="{C139935C-F600-418F-A856-64BDD8CDFB88}" srcOrd="2" destOrd="0" presId="urn:microsoft.com/office/officeart/2005/8/layout/hProcess7"/>
    <dgm:cxn modelId="{1F97E04D-7A59-4BE8-8CEC-B78AD2A348FA}" type="presParOf" srcId="{2358811D-AD16-4485-B83D-7E120D5A3EBA}" destId="{CF0066F2-CC70-4EA8-8000-C53F5C1F24B1}" srcOrd="3" destOrd="0" presId="urn:microsoft.com/office/officeart/2005/8/layout/hProcess7"/>
    <dgm:cxn modelId="{DAD4EE1F-3037-4221-9C4F-7E726D4B3144}" type="presParOf" srcId="{2358811D-AD16-4485-B83D-7E120D5A3EBA}" destId="{B45ABC24-C39B-49D3-A2B7-250FD584F431}" srcOrd="4" destOrd="0" presId="urn:microsoft.com/office/officeart/2005/8/layout/hProcess7"/>
    <dgm:cxn modelId="{0F2E3E06-426E-4094-B04D-2B5668BF5F3A}" type="presParOf" srcId="{B45ABC24-C39B-49D3-A2B7-250FD584F431}" destId="{016B7851-ED07-41AA-91EF-5A835E3DD507}" srcOrd="0" destOrd="0" presId="urn:microsoft.com/office/officeart/2005/8/layout/hProcess7"/>
    <dgm:cxn modelId="{621DC790-A712-46AB-87A7-B1F34FB3AB2D}" type="presParOf" srcId="{B45ABC24-C39B-49D3-A2B7-250FD584F431}" destId="{3C991234-4C45-4AB5-B968-D7D02D36FF07}" srcOrd="1" destOrd="0" presId="urn:microsoft.com/office/officeart/2005/8/layout/hProcess7"/>
    <dgm:cxn modelId="{D0FFA00A-027B-4565-A360-88C336749A25}" type="presParOf" srcId="{2358811D-AD16-4485-B83D-7E120D5A3EBA}" destId="{0D6CEDD9-FE6B-4289-A4E9-FAD5E608FC70}" srcOrd="5" destOrd="0" presId="urn:microsoft.com/office/officeart/2005/8/layout/hProcess7"/>
    <dgm:cxn modelId="{AF78D372-299A-40B5-8FCE-8C166D939BF5}" type="presParOf" srcId="{2358811D-AD16-4485-B83D-7E120D5A3EBA}" destId="{3CFF5772-D6F9-4CB6-9AC5-B581493FA7EB}" srcOrd="6" destOrd="0" presId="urn:microsoft.com/office/officeart/2005/8/layout/hProcess7"/>
    <dgm:cxn modelId="{2E1561F0-7604-4D79-B186-261BEE576AE0}" type="presParOf" srcId="{3CFF5772-D6F9-4CB6-9AC5-B581493FA7EB}" destId="{E9B83AE6-5384-47B7-AAAB-433BDA8921D8}" srcOrd="0" destOrd="0" presId="urn:microsoft.com/office/officeart/2005/8/layout/hProcess7"/>
    <dgm:cxn modelId="{5987655B-1864-4659-8A4D-65418305CE60}" type="presParOf" srcId="{3CFF5772-D6F9-4CB6-9AC5-B581493FA7EB}" destId="{D91F4DFA-AF61-4DA7-B416-261203779B99}" srcOrd="1" destOrd="0" presId="urn:microsoft.com/office/officeart/2005/8/layout/hProcess7"/>
    <dgm:cxn modelId="{2967A5E4-0586-4265-90BA-B9DE9B9E623D}" type="presParOf" srcId="{3CFF5772-D6F9-4CB6-9AC5-B581493FA7EB}" destId="{372FA5E4-2668-4906-BA19-38B7056279DA}" srcOrd="2" destOrd="0" presId="urn:microsoft.com/office/officeart/2005/8/layout/hProcess7"/>
    <dgm:cxn modelId="{F8CFD819-889D-4C1B-883E-388389948EC5}" type="presParOf" srcId="{2358811D-AD16-4485-B83D-7E120D5A3EBA}" destId="{ABB0A569-9C34-4D4E-84EF-865AE0B32515}" srcOrd="7" destOrd="0" presId="urn:microsoft.com/office/officeart/2005/8/layout/hProcess7"/>
    <dgm:cxn modelId="{1BCC4B25-FA64-4315-A576-08D32658E560}" type="presParOf" srcId="{2358811D-AD16-4485-B83D-7E120D5A3EBA}" destId="{CB997035-ADEC-42DA-A965-560512AF96AB}" srcOrd="8" destOrd="0" presId="urn:microsoft.com/office/officeart/2005/8/layout/hProcess7"/>
    <dgm:cxn modelId="{B09A0891-C825-486D-9E7B-73126E752F28}" type="presParOf" srcId="{CB997035-ADEC-42DA-A965-560512AF96AB}" destId="{07C15E4C-134F-4BF2-8D38-276CD15FB5CB}" srcOrd="0" destOrd="0" presId="urn:microsoft.com/office/officeart/2005/8/layout/hProcess7"/>
    <dgm:cxn modelId="{83348A1D-42B8-451C-B361-2E4C4ADBF3F6}" type="presParOf" srcId="{CB997035-ADEC-42DA-A965-560512AF96AB}" destId="{52C6F37B-210A-4D9B-B8BC-E25B0F0E80DC}" srcOrd="1" destOrd="0" presId="urn:microsoft.com/office/officeart/2005/8/layout/hProcess7"/>
    <dgm:cxn modelId="{0DD9B9F3-6C5F-4EF9-9FC5-8C597DA2C186}" type="presParOf" srcId="{2358811D-AD16-4485-B83D-7E120D5A3EBA}" destId="{948589CC-9AF1-4529-868F-F721667C0997}" srcOrd="9" destOrd="0" presId="urn:microsoft.com/office/officeart/2005/8/layout/hProcess7"/>
    <dgm:cxn modelId="{284D6991-587B-4022-86C3-229CC9D1B0A7}" type="presParOf" srcId="{2358811D-AD16-4485-B83D-7E120D5A3EBA}" destId="{23FBD563-97D6-439A-BF43-01FA53FEE2BA}" srcOrd="10" destOrd="0" presId="urn:microsoft.com/office/officeart/2005/8/layout/hProcess7"/>
    <dgm:cxn modelId="{5E4CFF1A-8CA6-481C-9BCA-AEF48D010C25}" type="presParOf" srcId="{23FBD563-97D6-439A-BF43-01FA53FEE2BA}" destId="{B9A470A8-08B0-44A3-B7B5-A4331B042B8A}" srcOrd="0" destOrd="0" presId="urn:microsoft.com/office/officeart/2005/8/layout/hProcess7"/>
    <dgm:cxn modelId="{3223D08D-349B-4DEC-A2CF-6D2A032F9C89}" type="presParOf" srcId="{23FBD563-97D6-439A-BF43-01FA53FEE2BA}" destId="{D79CC247-1F61-4E90-9866-DAA70D747B32}" srcOrd="1" destOrd="0" presId="urn:microsoft.com/office/officeart/2005/8/layout/hProcess7"/>
    <dgm:cxn modelId="{65D5E233-7E54-4B0B-86EF-0DAF6C4B5826}" type="presParOf" srcId="{23FBD563-97D6-439A-BF43-01FA53FEE2BA}" destId="{45DD9CF7-DECB-49AC-9BD4-9B3930A3B294}" srcOrd="2" destOrd="0" presId="urn:microsoft.com/office/officeart/2005/8/layout/hProcess7"/>
    <dgm:cxn modelId="{93034C6D-282B-478D-B547-22ABE89CD0C3}" type="presParOf" srcId="{2358811D-AD16-4485-B83D-7E120D5A3EBA}" destId="{73EAF9D3-6EC6-4107-8357-4A60A231DF80}" srcOrd="11" destOrd="0" presId="urn:microsoft.com/office/officeart/2005/8/layout/hProcess7"/>
    <dgm:cxn modelId="{BCDBA993-B9D3-43EA-A901-0D3A587D0D32}" type="presParOf" srcId="{2358811D-AD16-4485-B83D-7E120D5A3EBA}" destId="{6ABCD757-8B53-407F-9CA6-88EDA2B905BC}" srcOrd="12" destOrd="0" presId="urn:microsoft.com/office/officeart/2005/8/layout/hProcess7"/>
    <dgm:cxn modelId="{ACBF964C-83F6-4CFA-B15C-3656B03740FF}" type="presParOf" srcId="{6ABCD757-8B53-407F-9CA6-88EDA2B905BC}" destId="{880FBCA3-1096-4E7C-874F-8D7904239F28}" srcOrd="0" destOrd="0" presId="urn:microsoft.com/office/officeart/2005/8/layout/hProcess7"/>
    <dgm:cxn modelId="{AFEDA3C4-43FA-492E-96D2-5EAC47F3CE7D}" type="presParOf" srcId="{6ABCD757-8B53-407F-9CA6-88EDA2B905BC}" destId="{E0AEE7EF-2D1A-4BD5-90B6-3883A7DF297D}" srcOrd="1" destOrd="0" presId="urn:microsoft.com/office/officeart/2005/8/layout/hProcess7"/>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6_2" csCatId="accent6"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NOVEMBER</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EBB1B637-C7A6-4FB0-A677-16961CC89DBF}">
      <dgm:prSet phldrT="[Text]" custT="1"/>
      <dgm:spPr>
        <a:effectLst>
          <a:outerShdw blurRad="50800" dist="38100" dir="2700000" algn="tl" rotWithShape="0">
            <a:prstClr val="black">
              <a:alpha val="40000"/>
            </a:prstClr>
          </a:outerShdw>
        </a:effectLst>
      </dgm:spPr>
      <dgm:t>
        <a:bodyPr/>
        <a:lstStyle/>
        <a:p>
          <a:r>
            <a:rPr lang="en-US" sz="800" b="1"/>
            <a:t>DECEMBER</a:t>
          </a:r>
        </a:p>
      </dgm:t>
    </dgm:pt>
    <dgm:pt modelId="{9152080C-04A0-4A9C-8236-DAB33AFEFD46}" type="parTrans" cxnId="{FC74EC21-45C6-4431-A8D0-9AB10D7F5D1E}">
      <dgm:prSet/>
      <dgm:spPr/>
      <dgm:t>
        <a:bodyPr/>
        <a:lstStyle/>
        <a:p>
          <a:endParaRPr lang="en-US" sz="800" b="1"/>
        </a:p>
      </dgm:t>
    </dgm:pt>
    <dgm:pt modelId="{5F4F1DFB-B445-486F-80FC-689DC44D05C5}" type="sibTrans" cxnId="{FC74EC21-45C6-4431-A8D0-9AB10D7F5D1E}">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t>
        <a:bodyPr/>
        <a:lstStyle/>
        <a:p>
          <a:endParaRPr lang="en-US"/>
        </a:p>
      </dgm:t>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LinFactNeighborX="-11385"/>
      <dgm:spPr/>
      <dgm:t>
        <a:bodyPr/>
        <a:lstStyle/>
        <a:p>
          <a:endParaRPr lang="en-US"/>
        </a:p>
      </dgm:t>
    </dgm:pt>
    <dgm:pt modelId="{8DBA6631-669F-405E-9DE8-0FA381224CCB}" type="pres">
      <dgm:prSet presAssocID="{52AC4D52-AC6B-43A5-83D3-92B328BC6853}" presName="parentNode" presStyleLbl="node1" presStyleIdx="0" presStyleCnt="2">
        <dgm:presLayoutVars>
          <dgm:chMax val="0"/>
          <dgm:bulletEnabled val="1"/>
        </dgm:presLayoutVars>
      </dgm:prSet>
      <dgm:spPr/>
      <dgm:t>
        <a:bodyPr/>
        <a:lstStyle/>
        <a:p>
          <a:endParaRPr lang="en-US"/>
        </a:p>
      </dgm:t>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7E54EF28-F8B3-4243-A076-5C3E61512D4F}" type="pres">
      <dgm:prSet presAssocID="{EBB1B637-C7A6-4FB0-A677-16961CC89DBF}" presName="compositeNode" presStyleCnt="0">
        <dgm:presLayoutVars>
          <dgm:bulletEnabled val="1"/>
        </dgm:presLayoutVars>
      </dgm:prSet>
      <dgm:spPr/>
    </dgm:pt>
    <dgm:pt modelId="{64520AE6-CA28-44A4-BD01-EAAB20F3659C}" type="pres">
      <dgm:prSet presAssocID="{EBB1B637-C7A6-4FB0-A677-16961CC89DBF}" presName="bgRect" presStyleLbl="node1" presStyleIdx="1" presStyleCnt="2"/>
      <dgm:spPr/>
      <dgm:t>
        <a:bodyPr/>
        <a:lstStyle/>
        <a:p>
          <a:endParaRPr lang="en-US"/>
        </a:p>
      </dgm:t>
    </dgm:pt>
    <dgm:pt modelId="{28A1B819-FD77-4B28-83B2-66168443303B}" type="pres">
      <dgm:prSet presAssocID="{EBB1B637-C7A6-4FB0-A677-16961CC89DBF}" presName="parentNode" presStyleLbl="node1" presStyleIdx="1" presStyleCnt="2">
        <dgm:presLayoutVars>
          <dgm:chMax val="0"/>
          <dgm:bulletEnabled val="1"/>
        </dgm:presLayoutVars>
      </dgm:prSet>
      <dgm:spPr/>
      <dgm:t>
        <a:bodyPr/>
        <a:lstStyle/>
        <a:p>
          <a:endParaRPr lang="en-US"/>
        </a:p>
      </dgm:t>
    </dgm:pt>
  </dgm:ptLst>
  <dgm:cxnLst>
    <dgm:cxn modelId="{47004640-D7CE-4240-81A4-C3B91D89B896}" type="presOf" srcId="{F3CC4D8D-51D0-4CAB-A7E0-F3C82C757EE3}" destId="{2358811D-AD16-4485-B83D-7E120D5A3EBA}" srcOrd="0" destOrd="0" presId="urn:microsoft.com/office/officeart/2005/8/layout/hProcess7"/>
    <dgm:cxn modelId="{FC2BB10C-A217-482F-83E6-84814AC8DDEE}" type="presOf" srcId="{52AC4D52-AC6B-43A5-83D3-92B328BC6853}" destId="{8DBA6631-669F-405E-9DE8-0FA381224CCB}" srcOrd="1"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FC74EC21-45C6-4431-A8D0-9AB10D7F5D1E}" srcId="{F3CC4D8D-51D0-4CAB-A7E0-F3C82C757EE3}" destId="{EBB1B637-C7A6-4FB0-A677-16961CC89DBF}" srcOrd="1" destOrd="0" parTransId="{9152080C-04A0-4A9C-8236-DAB33AFEFD46}" sibTransId="{5F4F1DFB-B445-486F-80FC-689DC44D05C5}"/>
    <dgm:cxn modelId="{8A2045A0-E317-45C6-944C-E0E4192C535C}" srcId="{F3CC4D8D-51D0-4CAB-A7E0-F3C82C757EE3}" destId="{52AC4D52-AC6B-43A5-83D3-92B328BC6853}" srcOrd="0" destOrd="0" parTransId="{581199FB-FCCF-4315-B0DB-6D33F0196465}" sibTransId="{1254B334-7EDA-4AF8-88C3-3EB9B35C40A4}"/>
    <dgm:cxn modelId="{67D2F0F4-21D5-4AC7-A53E-30A6AA0B0CC8}" type="presOf" srcId="{EBB1B637-C7A6-4FB0-A677-16961CC89DBF}" destId="{28A1B819-FD77-4B28-83B2-66168443303B}" srcOrd="1" destOrd="0" presId="urn:microsoft.com/office/officeart/2005/8/layout/hProcess7"/>
    <dgm:cxn modelId="{3E47702F-5B6D-4297-BD8A-20753A23DC42}" type="presOf" srcId="{EBB1B637-C7A6-4FB0-A677-16961CC89DBF}" destId="{64520AE6-CA28-44A4-BD01-EAAB20F3659C}"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DD468344-B610-47A4-BE5A-7BA394CAE2B7}" type="presParOf" srcId="{2358811D-AD16-4485-B83D-7E120D5A3EBA}" destId="{FEF3A57A-DA77-4CFC-ACAF-52A56EB8CC18}" srcOrd="1" destOrd="0" presId="urn:microsoft.com/office/officeart/2005/8/layout/hProcess7"/>
    <dgm:cxn modelId="{4005ACEA-8AF0-4E3D-8928-D74104F26A44}" type="presParOf" srcId="{2358811D-AD16-4485-B83D-7E120D5A3EBA}" destId="{3E288028-4220-4E47-BBEB-1D5D19141B31}" srcOrd="2" destOrd="0" presId="urn:microsoft.com/office/officeart/2005/8/layout/hProcess7"/>
    <dgm:cxn modelId="{56B25509-35F8-40FA-B868-F422A2BD787F}" type="presParOf" srcId="{3E288028-4220-4E47-BBEB-1D5D19141B31}" destId="{3AB04FDB-C8A5-4B67-B663-AEC9684C0F1B}" srcOrd="0" destOrd="0" presId="urn:microsoft.com/office/officeart/2005/8/layout/hProcess7"/>
    <dgm:cxn modelId="{7937DBBC-139E-4FB5-B7F0-49A24738E6D9}" type="presParOf" srcId="{3E288028-4220-4E47-BBEB-1D5D19141B31}" destId="{427FC1E3-0593-4C6D-B81C-9EA4B510122F}" srcOrd="1" destOrd="0" presId="urn:microsoft.com/office/officeart/2005/8/layout/hProcess7"/>
    <dgm:cxn modelId="{C7DDC9DE-3F63-4B35-94C9-1B2A668E062E}" type="presParOf" srcId="{3E288028-4220-4E47-BBEB-1D5D19141B31}" destId="{C139935C-F600-418F-A856-64BDD8CDFB88}" srcOrd="2" destOrd="0" presId="urn:microsoft.com/office/officeart/2005/8/layout/hProcess7"/>
    <dgm:cxn modelId="{C6B81CD1-23CA-4C10-BA09-E6855FAFE057}" type="presParOf" srcId="{2358811D-AD16-4485-B83D-7E120D5A3EBA}" destId="{CF0066F2-CC70-4EA8-8000-C53F5C1F24B1}" srcOrd="3" destOrd="0" presId="urn:microsoft.com/office/officeart/2005/8/layout/hProcess7"/>
    <dgm:cxn modelId="{15361BC1-18F3-4A5B-AF33-E423BBA3D62D}" type="presParOf" srcId="{2358811D-AD16-4485-B83D-7E120D5A3EBA}" destId="{7E54EF28-F8B3-4243-A076-5C3E61512D4F}" srcOrd="4" destOrd="0" presId="urn:microsoft.com/office/officeart/2005/8/layout/hProcess7"/>
    <dgm:cxn modelId="{9052410A-F99C-4C13-B78F-A96E8B57FDF9}" type="presParOf" srcId="{7E54EF28-F8B3-4243-A076-5C3E61512D4F}" destId="{64520AE6-CA28-44A4-BD01-EAAB20F3659C}" srcOrd="0" destOrd="0" presId="urn:microsoft.com/office/officeart/2005/8/layout/hProcess7"/>
    <dgm:cxn modelId="{016878EA-90AE-4DCA-80B4-625FBAC10CD8}" type="presParOf" srcId="{7E54EF28-F8B3-4243-A076-5C3E61512D4F}" destId="{28A1B819-FD77-4B28-83B2-66168443303B}" srcOrd="1" destOrd="0" presId="urn:microsoft.com/office/officeart/2005/8/layout/hProcess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4_2" csCatId="accent4"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JANUARY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5B6739-710A-4B4D-9EBD-6F3E0D5E4D89}">
      <dgm:prSet phldrT="[Text]" custT="1"/>
      <dgm:spPr>
        <a:effectLst>
          <a:outerShdw blurRad="50800" dist="38100" dir="2700000" algn="tl" rotWithShape="0">
            <a:prstClr val="black">
              <a:alpha val="40000"/>
            </a:prstClr>
          </a:outerShdw>
        </a:effectLst>
      </dgm:spPr>
      <dgm:t>
        <a:bodyPr/>
        <a:lstStyle/>
        <a:p>
          <a:r>
            <a:rPr lang="en-US" sz="800" b="1"/>
            <a:t>FEBRUARY</a:t>
          </a:r>
        </a:p>
      </dgm:t>
    </dgm:pt>
    <dgm:pt modelId="{BE4071A8-D943-469B-971A-C9DD1E11C579}" type="parTrans" cxnId="{44149030-9C13-4EEE-BD15-1C774FB8E2DB}">
      <dgm:prSet/>
      <dgm:spPr/>
      <dgm:t>
        <a:bodyPr/>
        <a:lstStyle/>
        <a:p>
          <a:endParaRPr lang="en-US" sz="800" b="1"/>
        </a:p>
      </dgm:t>
    </dgm:pt>
    <dgm:pt modelId="{C8630810-E520-4CBC-B08B-16CFA55F1689}" type="sibTrans" cxnId="{44149030-9C13-4EEE-BD15-1C774FB8E2DB}">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t>
        <a:bodyPr/>
        <a:lstStyle/>
        <a:p>
          <a:endParaRPr lang="en-US"/>
        </a:p>
      </dgm:t>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ScaleY="103219"/>
      <dgm:spPr/>
      <dgm:t>
        <a:bodyPr/>
        <a:lstStyle/>
        <a:p>
          <a:endParaRPr lang="en-US"/>
        </a:p>
      </dgm:t>
    </dgm:pt>
    <dgm:pt modelId="{8DBA6631-669F-405E-9DE8-0FA381224CCB}" type="pres">
      <dgm:prSet presAssocID="{52AC4D52-AC6B-43A5-83D3-92B328BC6853}" presName="parentNode" presStyleLbl="node1" presStyleIdx="0" presStyleCnt="2">
        <dgm:presLayoutVars>
          <dgm:chMax val="0"/>
          <dgm:bulletEnabled val="1"/>
        </dgm:presLayoutVars>
      </dgm:prSet>
      <dgm:spPr/>
      <dgm:t>
        <a:bodyPr/>
        <a:lstStyle/>
        <a:p>
          <a:endParaRPr lang="en-US"/>
        </a:p>
      </dgm:t>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541A5A60-12CA-4B2E-A81F-DB448263A5D1}" type="pres">
      <dgm:prSet presAssocID="{555B6739-710A-4B4D-9EBD-6F3E0D5E4D89}" presName="compositeNode" presStyleCnt="0">
        <dgm:presLayoutVars>
          <dgm:bulletEnabled val="1"/>
        </dgm:presLayoutVars>
      </dgm:prSet>
      <dgm:spPr/>
    </dgm:pt>
    <dgm:pt modelId="{E0A01FB4-1D39-44C8-BE71-7169CCA8ECD3}" type="pres">
      <dgm:prSet presAssocID="{555B6739-710A-4B4D-9EBD-6F3E0D5E4D89}" presName="bgRect" presStyleLbl="node1" presStyleIdx="1" presStyleCnt="2" custScaleY="103219"/>
      <dgm:spPr/>
      <dgm:t>
        <a:bodyPr/>
        <a:lstStyle/>
        <a:p>
          <a:endParaRPr lang="en-US"/>
        </a:p>
      </dgm:t>
    </dgm:pt>
    <dgm:pt modelId="{2B04F61E-F09D-4572-A85C-17147C8ACF18}" type="pres">
      <dgm:prSet presAssocID="{555B6739-710A-4B4D-9EBD-6F3E0D5E4D89}" presName="parentNode" presStyleLbl="node1" presStyleIdx="1" presStyleCnt="2">
        <dgm:presLayoutVars>
          <dgm:chMax val="0"/>
          <dgm:bulletEnabled val="1"/>
        </dgm:presLayoutVars>
      </dgm:prSet>
      <dgm:spPr/>
      <dgm:t>
        <a:bodyPr/>
        <a:lstStyle/>
        <a:p>
          <a:endParaRPr lang="en-US"/>
        </a:p>
      </dgm:t>
    </dgm:pt>
  </dgm:ptLst>
  <dgm:cxnLst>
    <dgm:cxn modelId="{47004640-D7CE-4240-81A4-C3B91D89B896}" type="presOf" srcId="{F3CC4D8D-51D0-4CAB-A7E0-F3C82C757EE3}" destId="{2358811D-AD16-4485-B83D-7E120D5A3EBA}" srcOrd="0" destOrd="0" presId="urn:microsoft.com/office/officeart/2005/8/layout/hProcess7"/>
    <dgm:cxn modelId="{C7995B50-B2EC-4B7A-8EDC-193948AFE33D}" type="presOf" srcId="{555B6739-710A-4B4D-9EBD-6F3E0D5E4D89}" destId="{E0A01FB4-1D39-44C8-BE71-7169CCA8ECD3}" srcOrd="0" destOrd="0" presId="urn:microsoft.com/office/officeart/2005/8/layout/hProcess7"/>
    <dgm:cxn modelId="{A391BEF9-A702-4414-B0C5-F7070ABBB233}" type="presOf" srcId="{555B6739-710A-4B4D-9EBD-6F3E0D5E4D89}" destId="{2B04F61E-F09D-4572-A85C-17147C8ACF18}"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FC2BB10C-A217-482F-83E6-84814AC8DDEE}" type="presOf" srcId="{52AC4D52-AC6B-43A5-83D3-92B328BC6853}" destId="{8DBA6631-669F-405E-9DE8-0FA381224CCB}" srcOrd="1" destOrd="0" presId="urn:microsoft.com/office/officeart/2005/8/layout/hProcess7"/>
    <dgm:cxn modelId="{44149030-9C13-4EEE-BD15-1C774FB8E2DB}" srcId="{F3CC4D8D-51D0-4CAB-A7E0-F3C82C757EE3}" destId="{555B6739-710A-4B4D-9EBD-6F3E0D5E4D89}" srcOrd="1" destOrd="0" parTransId="{BE4071A8-D943-469B-971A-C9DD1E11C579}" sibTransId="{C8630810-E520-4CBC-B08B-16CFA55F1689}"/>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8C9189C4-A90F-40C6-9AF8-A3575EFE71C6}" type="presParOf" srcId="{2358811D-AD16-4485-B83D-7E120D5A3EBA}" destId="{FEF3A57A-DA77-4CFC-ACAF-52A56EB8CC18}" srcOrd="1" destOrd="0" presId="urn:microsoft.com/office/officeart/2005/8/layout/hProcess7"/>
    <dgm:cxn modelId="{26E50F10-DEB5-46CF-BC69-36075799C1E6}" type="presParOf" srcId="{2358811D-AD16-4485-B83D-7E120D5A3EBA}" destId="{3E288028-4220-4E47-BBEB-1D5D19141B31}" srcOrd="2" destOrd="0" presId="urn:microsoft.com/office/officeart/2005/8/layout/hProcess7"/>
    <dgm:cxn modelId="{E402CA12-CBB4-4281-9724-FB7252E31CAC}" type="presParOf" srcId="{3E288028-4220-4E47-BBEB-1D5D19141B31}" destId="{3AB04FDB-C8A5-4B67-B663-AEC9684C0F1B}" srcOrd="0" destOrd="0" presId="urn:microsoft.com/office/officeart/2005/8/layout/hProcess7"/>
    <dgm:cxn modelId="{955438AF-5128-44A4-B1BC-80FD6FB8D9F4}" type="presParOf" srcId="{3E288028-4220-4E47-BBEB-1D5D19141B31}" destId="{427FC1E3-0593-4C6D-B81C-9EA4B510122F}" srcOrd="1" destOrd="0" presId="urn:microsoft.com/office/officeart/2005/8/layout/hProcess7"/>
    <dgm:cxn modelId="{7053B697-A9C2-45D5-B19F-9D9DC843CB8C}" type="presParOf" srcId="{3E288028-4220-4E47-BBEB-1D5D19141B31}" destId="{C139935C-F600-418F-A856-64BDD8CDFB88}" srcOrd="2" destOrd="0" presId="urn:microsoft.com/office/officeart/2005/8/layout/hProcess7"/>
    <dgm:cxn modelId="{3AD4FAD1-92BA-4383-BE1C-BBC707BC0668}" type="presParOf" srcId="{2358811D-AD16-4485-B83D-7E120D5A3EBA}" destId="{CF0066F2-CC70-4EA8-8000-C53F5C1F24B1}" srcOrd="3" destOrd="0" presId="urn:microsoft.com/office/officeart/2005/8/layout/hProcess7"/>
    <dgm:cxn modelId="{4E038536-0307-4C83-922A-61B0CBAD6397}" type="presParOf" srcId="{2358811D-AD16-4485-B83D-7E120D5A3EBA}" destId="{541A5A60-12CA-4B2E-A81F-DB448263A5D1}" srcOrd="4" destOrd="0" presId="urn:microsoft.com/office/officeart/2005/8/layout/hProcess7"/>
    <dgm:cxn modelId="{E3514386-801C-4413-B9E7-2533C44414EA}" type="presParOf" srcId="{541A5A60-12CA-4B2E-A81F-DB448263A5D1}" destId="{E0A01FB4-1D39-44C8-BE71-7169CCA8ECD3}" srcOrd="0" destOrd="0" presId="urn:microsoft.com/office/officeart/2005/8/layout/hProcess7"/>
    <dgm:cxn modelId="{3FFD1008-D2A8-4573-A616-B53A9B85C44C}" type="presParOf" srcId="{541A5A60-12CA-4B2E-A81F-DB448263A5D1}" destId="{2B04F61E-F09D-4572-A85C-17147C8ACF18}" srcOrd="1" destOrd="0" presId="urn:microsoft.com/office/officeart/2005/8/layout/hProcess7"/>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US"/>
        </a:p>
      </dgm:t>
    </dgm:pt>
    <dgm:pt modelId="{52AC4D52-AC6B-43A5-83D3-92B328BC6853}">
      <dgm:prSet phldrT="[Text]" custT="1"/>
      <dgm:spPr>
        <a:solidFill>
          <a:schemeClr val="accent2"/>
        </a:solidFill>
        <a:effectLst>
          <a:outerShdw blurRad="50800" dist="38100" dir="2700000" algn="tl" rotWithShape="0">
            <a:prstClr val="black">
              <a:alpha val="40000"/>
            </a:prstClr>
          </a:outerShdw>
        </a:effectLst>
      </dgm:spPr>
      <dgm:t>
        <a:bodyPr/>
        <a:lstStyle/>
        <a:p>
          <a:r>
            <a:rPr lang="en-US" sz="800" b="1"/>
            <a:t>MARCH</a:t>
          </a:r>
        </a:p>
      </dgm:t>
    </dgm:pt>
    <dgm:pt modelId="{581199FB-FCCF-4315-B0DB-6D33F0196465}" type="parTrans" cxnId="{8A2045A0-E317-45C6-944C-E0E4192C535C}">
      <dgm:prSet/>
      <dgm:spPr/>
      <dgm:t>
        <a:bodyPr/>
        <a:lstStyle/>
        <a:p>
          <a:endParaRPr lang="en-US" b="1"/>
        </a:p>
      </dgm:t>
    </dgm:pt>
    <dgm:pt modelId="{1254B334-7EDA-4AF8-88C3-3EB9B35C40A4}" type="sibTrans" cxnId="{8A2045A0-E317-45C6-944C-E0E4192C535C}">
      <dgm:prSet/>
      <dgm:spPr/>
      <dgm:t>
        <a:bodyPr/>
        <a:lstStyle/>
        <a:p>
          <a:endParaRPr lang="en-US" b="1"/>
        </a:p>
      </dgm:t>
    </dgm:pt>
    <dgm:pt modelId="{2358811D-AD16-4485-B83D-7E120D5A3EBA}" type="pres">
      <dgm:prSet presAssocID="{F3CC4D8D-51D0-4CAB-A7E0-F3C82C757EE3}" presName="Name0" presStyleCnt="0">
        <dgm:presLayoutVars>
          <dgm:dir/>
          <dgm:animLvl val="lvl"/>
          <dgm:resizeHandles val="exact"/>
        </dgm:presLayoutVars>
      </dgm:prSet>
      <dgm:spPr/>
      <dgm:t>
        <a:bodyPr/>
        <a:lstStyle/>
        <a:p>
          <a:endParaRPr lang="en-US"/>
        </a:p>
      </dgm:t>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1" custLinFactNeighborX="-31734" custLinFactNeighborY="5074"/>
      <dgm:spPr/>
      <dgm:t>
        <a:bodyPr/>
        <a:lstStyle/>
        <a:p>
          <a:endParaRPr lang="en-US"/>
        </a:p>
      </dgm:t>
    </dgm:pt>
    <dgm:pt modelId="{8DBA6631-669F-405E-9DE8-0FA381224CCB}" type="pres">
      <dgm:prSet presAssocID="{52AC4D52-AC6B-43A5-83D3-92B328BC6853}" presName="parentNode" presStyleLbl="node1" presStyleIdx="0" presStyleCnt="1">
        <dgm:presLayoutVars>
          <dgm:chMax val="0"/>
          <dgm:bulletEnabled val="1"/>
        </dgm:presLayoutVars>
      </dgm:prSet>
      <dgm:spPr/>
      <dgm:t>
        <a:bodyPr/>
        <a:lstStyle/>
        <a:p>
          <a:endParaRPr lang="en-US"/>
        </a:p>
      </dgm:t>
    </dgm:pt>
  </dgm:ptLst>
  <dgm:cxnLst>
    <dgm:cxn modelId="{FC2BB10C-A217-482F-83E6-84814AC8DDEE}" type="presOf" srcId="{52AC4D52-AC6B-43A5-83D3-92B328BC6853}" destId="{8DBA6631-669F-405E-9DE8-0FA381224CCB}"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47004640-D7CE-4240-81A4-C3B91D89B896}" type="presOf" srcId="{F3CC4D8D-51D0-4CAB-A7E0-F3C82C757EE3}" destId="{2358811D-AD16-4485-B83D-7E120D5A3EBA}" srcOrd="0"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2_2" csCatId="accent2" phldr="1"/>
      <dgm:spPr/>
      <dgm:t>
        <a:bodyPr/>
        <a:lstStyle/>
        <a:p>
          <a:endParaRPr lang="en-US"/>
        </a:p>
      </dgm:t>
    </dgm:pt>
    <dgm:pt modelId="{52AC4D52-AC6B-43A5-83D3-92B328BC6853}">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APRIL</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4F64E705-69E2-475F-99FF-BEC892AAB192}">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MAY</a:t>
          </a:r>
        </a:p>
      </dgm:t>
    </dgm:pt>
    <dgm:pt modelId="{D5DEE5B9-A91E-4C8C-B744-55E0C1493245}" type="parTrans" cxnId="{ABD8A239-8EFE-43AB-9CA7-50FD1D7DA839}">
      <dgm:prSet/>
      <dgm:spPr/>
      <dgm:t>
        <a:bodyPr/>
        <a:lstStyle/>
        <a:p>
          <a:endParaRPr lang="en-US" sz="800" b="1"/>
        </a:p>
      </dgm:t>
    </dgm:pt>
    <dgm:pt modelId="{41FE7F1B-7513-4CEB-9C8A-912B5A5F81B1}" type="sibTrans" cxnId="{ABD8A239-8EFE-43AB-9CA7-50FD1D7DA839}">
      <dgm:prSet/>
      <dgm:spPr/>
      <dgm:t>
        <a:bodyPr/>
        <a:lstStyle/>
        <a:p>
          <a:endParaRPr lang="en-US" sz="800" b="1"/>
        </a:p>
      </dgm:t>
    </dgm:pt>
    <dgm:pt modelId="{941D8FAD-1923-4504-9E1C-EE474DAC5009}">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JUNE</a:t>
          </a:r>
        </a:p>
      </dgm:t>
    </dgm:pt>
    <dgm:pt modelId="{F325BDD1-915E-4022-8C27-2910FF4D4120}" type="parTrans" cxnId="{2BCA0057-8692-4F6E-B881-23DCD90A896F}">
      <dgm:prSet/>
      <dgm:spPr/>
      <dgm:t>
        <a:bodyPr/>
        <a:lstStyle/>
        <a:p>
          <a:endParaRPr lang="en-US" sz="800" b="1"/>
        </a:p>
      </dgm:t>
    </dgm:pt>
    <dgm:pt modelId="{8700EE5E-F7E0-465B-8D24-1F8A31DE3286}" type="sibTrans" cxnId="{2BCA0057-8692-4F6E-B881-23DCD90A896F}">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t>
        <a:bodyPr/>
        <a:lstStyle/>
        <a:p>
          <a:endParaRPr lang="en-US"/>
        </a:p>
      </dgm:t>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3"/>
      <dgm:spPr/>
      <dgm:t>
        <a:bodyPr/>
        <a:lstStyle/>
        <a:p>
          <a:endParaRPr lang="en-US"/>
        </a:p>
      </dgm:t>
    </dgm:pt>
    <dgm:pt modelId="{8DBA6631-669F-405E-9DE8-0FA381224CCB}" type="pres">
      <dgm:prSet presAssocID="{52AC4D52-AC6B-43A5-83D3-92B328BC6853}" presName="parentNode" presStyleLbl="node1" presStyleIdx="0" presStyleCnt="3">
        <dgm:presLayoutVars>
          <dgm:chMax val="0"/>
          <dgm:bulletEnabled val="1"/>
        </dgm:presLayoutVars>
      </dgm:prSet>
      <dgm:spPr/>
      <dgm:t>
        <a:bodyPr/>
        <a:lstStyle/>
        <a:p>
          <a:endParaRPr lang="en-US"/>
        </a:p>
      </dgm:t>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2"/>
      <dgm:spPr>
        <a:ln>
          <a:solidFill>
            <a:schemeClr val="tx2"/>
          </a:solidFill>
        </a:ln>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8DF83716-D5F9-463A-8AF3-4F280F01A457}" type="pres">
      <dgm:prSet presAssocID="{4F64E705-69E2-475F-99FF-BEC892AAB192}" presName="compositeNode" presStyleCnt="0">
        <dgm:presLayoutVars>
          <dgm:bulletEnabled val="1"/>
        </dgm:presLayoutVars>
      </dgm:prSet>
      <dgm:spPr/>
    </dgm:pt>
    <dgm:pt modelId="{168CDFC9-90CE-424B-A4E8-278ACC8BE182}" type="pres">
      <dgm:prSet presAssocID="{4F64E705-69E2-475F-99FF-BEC892AAB192}" presName="bgRect" presStyleLbl="node1" presStyleIdx="1" presStyleCnt="3"/>
      <dgm:spPr/>
      <dgm:t>
        <a:bodyPr/>
        <a:lstStyle/>
        <a:p>
          <a:endParaRPr lang="en-US"/>
        </a:p>
      </dgm:t>
    </dgm:pt>
    <dgm:pt modelId="{0A64D82D-49F7-4CC1-8D0C-96DB8D3D2055}" type="pres">
      <dgm:prSet presAssocID="{4F64E705-69E2-475F-99FF-BEC892AAB192}" presName="parentNode" presStyleLbl="node1" presStyleIdx="1" presStyleCnt="3">
        <dgm:presLayoutVars>
          <dgm:chMax val="0"/>
          <dgm:bulletEnabled val="1"/>
        </dgm:presLayoutVars>
      </dgm:prSet>
      <dgm:spPr/>
      <dgm:t>
        <a:bodyPr/>
        <a:lstStyle/>
        <a:p>
          <a:endParaRPr lang="en-US"/>
        </a:p>
      </dgm:t>
    </dgm:pt>
    <dgm:pt modelId="{7A97E7EF-DFC5-4F2B-BF3D-1ADC4F8FBF71}" type="pres">
      <dgm:prSet presAssocID="{41FE7F1B-7513-4CEB-9C8A-912B5A5F81B1}" presName="hSp" presStyleCnt="0"/>
      <dgm:spPr/>
    </dgm:pt>
    <dgm:pt modelId="{95AA93D9-143A-4179-94D5-A324117C7B13}" type="pres">
      <dgm:prSet presAssocID="{41FE7F1B-7513-4CEB-9C8A-912B5A5F81B1}" presName="vProcSp" presStyleCnt="0"/>
      <dgm:spPr/>
    </dgm:pt>
    <dgm:pt modelId="{4A6FDF96-32D7-482F-B970-27A45A97B9C6}" type="pres">
      <dgm:prSet presAssocID="{41FE7F1B-7513-4CEB-9C8A-912B5A5F81B1}" presName="vSp1" presStyleCnt="0"/>
      <dgm:spPr/>
    </dgm:pt>
    <dgm:pt modelId="{FE0A7E94-0825-4074-865F-1ACA6778AEB4}" type="pres">
      <dgm:prSet presAssocID="{41FE7F1B-7513-4CEB-9C8A-912B5A5F81B1}" presName="simulatedConn" presStyleLbl="solidFgAcc1" presStyleIdx="1" presStyleCnt="2"/>
      <dgm:spPr>
        <a:ln>
          <a:solidFill>
            <a:schemeClr val="tx2"/>
          </a:solidFill>
        </a:ln>
      </dgm:spPr>
    </dgm:pt>
    <dgm:pt modelId="{54FFFE83-7910-47CC-B537-4925EB1249C5}" type="pres">
      <dgm:prSet presAssocID="{41FE7F1B-7513-4CEB-9C8A-912B5A5F81B1}" presName="vSp2" presStyleCnt="0"/>
      <dgm:spPr/>
    </dgm:pt>
    <dgm:pt modelId="{014C3815-FB34-466B-AB2D-073A7779C233}" type="pres">
      <dgm:prSet presAssocID="{41FE7F1B-7513-4CEB-9C8A-912B5A5F81B1}" presName="sibTrans" presStyleCnt="0"/>
      <dgm:spPr/>
    </dgm:pt>
    <dgm:pt modelId="{04CE0C97-649D-40F9-8D53-611012A258F1}" type="pres">
      <dgm:prSet presAssocID="{941D8FAD-1923-4504-9E1C-EE474DAC5009}" presName="compositeNode" presStyleCnt="0">
        <dgm:presLayoutVars>
          <dgm:bulletEnabled val="1"/>
        </dgm:presLayoutVars>
      </dgm:prSet>
      <dgm:spPr/>
    </dgm:pt>
    <dgm:pt modelId="{430438FA-20BF-47B3-A949-A405D0DB09CD}" type="pres">
      <dgm:prSet presAssocID="{941D8FAD-1923-4504-9E1C-EE474DAC5009}" presName="bgRect" presStyleLbl="node1" presStyleIdx="2" presStyleCnt="3"/>
      <dgm:spPr/>
      <dgm:t>
        <a:bodyPr/>
        <a:lstStyle/>
        <a:p>
          <a:endParaRPr lang="en-US"/>
        </a:p>
      </dgm:t>
    </dgm:pt>
    <dgm:pt modelId="{529C4210-6100-40EB-89AC-75DE350AA14D}" type="pres">
      <dgm:prSet presAssocID="{941D8FAD-1923-4504-9E1C-EE474DAC5009}" presName="parentNode" presStyleLbl="node1" presStyleIdx="2" presStyleCnt="3">
        <dgm:presLayoutVars>
          <dgm:chMax val="0"/>
          <dgm:bulletEnabled val="1"/>
        </dgm:presLayoutVars>
      </dgm:prSet>
      <dgm:spPr/>
      <dgm:t>
        <a:bodyPr/>
        <a:lstStyle/>
        <a:p>
          <a:endParaRPr lang="en-US"/>
        </a:p>
      </dgm:t>
    </dgm:pt>
  </dgm:ptLst>
  <dgm:cxnLst>
    <dgm:cxn modelId="{47004640-D7CE-4240-81A4-C3B91D89B896}" type="presOf" srcId="{F3CC4D8D-51D0-4CAB-A7E0-F3C82C757EE3}" destId="{2358811D-AD16-4485-B83D-7E120D5A3EBA}" srcOrd="0" destOrd="0" presId="urn:microsoft.com/office/officeart/2005/8/layout/hProcess7"/>
    <dgm:cxn modelId="{ABD8A239-8EFE-43AB-9CA7-50FD1D7DA839}" srcId="{F3CC4D8D-51D0-4CAB-A7E0-F3C82C757EE3}" destId="{4F64E705-69E2-475F-99FF-BEC892AAB192}" srcOrd="1" destOrd="0" parTransId="{D5DEE5B9-A91E-4C8C-B744-55E0C1493245}" sibTransId="{41FE7F1B-7513-4CEB-9C8A-912B5A5F81B1}"/>
    <dgm:cxn modelId="{FC2BB10C-A217-482F-83E6-84814AC8DDEE}" type="presOf" srcId="{52AC4D52-AC6B-43A5-83D3-92B328BC6853}" destId="{8DBA6631-669F-405E-9DE8-0FA381224CCB}" srcOrd="1" destOrd="0" presId="urn:microsoft.com/office/officeart/2005/8/layout/hProcess7"/>
    <dgm:cxn modelId="{1F2B7008-3410-4426-ACFA-102E44041719}" type="presOf" srcId="{941D8FAD-1923-4504-9E1C-EE474DAC5009}" destId="{430438FA-20BF-47B3-A949-A405D0DB09CD}" srcOrd="0" destOrd="0" presId="urn:microsoft.com/office/officeart/2005/8/layout/hProcess7"/>
    <dgm:cxn modelId="{8FD70635-769F-4576-9704-224DCE82311E}" type="presOf" srcId="{4F64E705-69E2-475F-99FF-BEC892AAB192}" destId="{168CDFC9-90CE-424B-A4E8-278ACC8BE182}" srcOrd="0" destOrd="0" presId="urn:microsoft.com/office/officeart/2005/8/layout/hProcess7"/>
    <dgm:cxn modelId="{B2EEA894-5F21-4F31-B4AE-7A170A80A4AB}" type="presOf" srcId="{941D8FAD-1923-4504-9E1C-EE474DAC5009}" destId="{529C4210-6100-40EB-89AC-75DE350AA14D}" srcOrd="1"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E533C116-35AB-4BCC-916E-558A82A8DCB4}" type="presOf" srcId="{4F64E705-69E2-475F-99FF-BEC892AAB192}" destId="{0A64D82D-49F7-4CC1-8D0C-96DB8D3D2055}"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2BCA0057-8692-4F6E-B881-23DCD90A896F}" srcId="{F3CC4D8D-51D0-4CAB-A7E0-F3C82C757EE3}" destId="{941D8FAD-1923-4504-9E1C-EE474DAC5009}" srcOrd="2" destOrd="0" parTransId="{F325BDD1-915E-4022-8C27-2910FF4D4120}" sibTransId="{8700EE5E-F7E0-465B-8D24-1F8A31DE3286}"/>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7A5CC103-99AC-45E2-8071-6D5FC564999D}" type="presParOf" srcId="{2358811D-AD16-4485-B83D-7E120D5A3EBA}" destId="{FEF3A57A-DA77-4CFC-ACAF-52A56EB8CC18}" srcOrd="1" destOrd="0" presId="urn:microsoft.com/office/officeart/2005/8/layout/hProcess7"/>
    <dgm:cxn modelId="{59831372-D8DC-46A2-AD10-05D59FBD82D2}" type="presParOf" srcId="{2358811D-AD16-4485-B83D-7E120D5A3EBA}" destId="{3E288028-4220-4E47-BBEB-1D5D19141B31}" srcOrd="2" destOrd="0" presId="urn:microsoft.com/office/officeart/2005/8/layout/hProcess7"/>
    <dgm:cxn modelId="{C61A96E3-4440-47BE-90A5-741B170E1890}" type="presParOf" srcId="{3E288028-4220-4E47-BBEB-1D5D19141B31}" destId="{3AB04FDB-C8A5-4B67-B663-AEC9684C0F1B}" srcOrd="0" destOrd="0" presId="urn:microsoft.com/office/officeart/2005/8/layout/hProcess7"/>
    <dgm:cxn modelId="{3FC5A30C-63CC-4AB1-8B4B-2EB013E28C19}" type="presParOf" srcId="{3E288028-4220-4E47-BBEB-1D5D19141B31}" destId="{427FC1E3-0593-4C6D-B81C-9EA4B510122F}" srcOrd="1" destOrd="0" presId="urn:microsoft.com/office/officeart/2005/8/layout/hProcess7"/>
    <dgm:cxn modelId="{40728E14-3455-4D8C-AEFA-19CA105070D1}" type="presParOf" srcId="{3E288028-4220-4E47-BBEB-1D5D19141B31}" destId="{C139935C-F600-418F-A856-64BDD8CDFB88}" srcOrd="2" destOrd="0" presId="urn:microsoft.com/office/officeart/2005/8/layout/hProcess7"/>
    <dgm:cxn modelId="{4912032B-EAA5-4E85-BA0D-BB2A5E905DC1}" type="presParOf" srcId="{2358811D-AD16-4485-B83D-7E120D5A3EBA}" destId="{CF0066F2-CC70-4EA8-8000-C53F5C1F24B1}" srcOrd="3" destOrd="0" presId="urn:microsoft.com/office/officeart/2005/8/layout/hProcess7"/>
    <dgm:cxn modelId="{32447CE3-3FE3-415E-B033-8B6DFFCB6BD0}" type="presParOf" srcId="{2358811D-AD16-4485-B83D-7E120D5A3EBA}" destId="{8DF83716-D5F9-463A-8AF3-4F280F01A457}" srcOrd="4" destOrd="0" presId="urn:microsoft.com/office/officeart/2005/8/layout/hProcess7"/>
    <dgm:cxn modelId="{B265CF01-F0F4-4FD1-95DA-2AA92F046175}" type="presParOf" srcId="{8DF83716-D5F9-463A-8AF3-4F280F01A457}" destId="{168CDFC9-90CE-424B-A4E8-278ACC8BE182}" srcOrd="0" destOrd="0" presId="urn:microsoft.com/office/officeart/2005/8/layout/hProcess7"/>
    <dgm:cxn modelId="{682EF37E-E4B0-489D-B2BC-82C5978C1828}" type="presParOf" srcId="{8DF83716-D5F9-463A-8AF3-4F280F01A457}" destId="{0A64D82D-49F7-4CC1-8D0C-96DB8D3D2055}" srcOrd="1" destOrd="0" presId="urn:microsoft.com/office/officeart/2005/8/layout/hProcess7"/>
    <dgm:cxn modelId="{2EB30C55-66FE-4975-8F23-4A5A0EFB0721}" type="presParOf" srcId="{2358811D-AD16-4485-B83D-7E120D5A3EBA}" destId="{7A97E7EF-DFC5-4F2B-BF3D-1ADC4F8FBF71}" srcOrd="5" destOrd="0" presId="urn:microsoft.com/office/officeart/2005/8/layout/hProcess7"/>
    <dgm:cxn modelId="{2CC0B553-2585-4AE6-876D-7A1DAA7BF85D}" type="presParOf" srcId="{2358811D-AD16-4485-B83D-7E120D5A3EBA}" destId="{95AA93D9-143A-4179-94D5-A324117C7B13}" srcOrd="6" destOrd="0" presId="urn:microsoft.com/office/officeart/2005/8/layout/hProcess7"/>
    <dgm:cxn modelId="{C720F0FD-75B8-4A04-AF30-CB9F91520CAA}" type="presParOf" srcId="{95AA93D9-143A-4179-94D5-A324117C7B13}" destId="{4A6FDF96-32D7-482F-B970-27A45A97B9C6}" srcOrd="0" destOrd="0" presId="urn:microsoft.com/office/officeart/2005/8/layout/hProcess7"/>
    <dgm:cxn modelId="{E6419EEF-B068-4A01-BAB0-ADA288C0485E}" type="presParOf" srcId="{95AA93D9-143A-4179-94D5-A324117C7B13}" destId="{FE0A7E94-0825-4074-865F-1ACA6778AEB4}" srcOrd="1" destOrd="0" presId="urn:microsoft.com/office/officeart/2005/8/layout/hProcess7"/>
    <dgm:cxn modelId="{EB031F11-75D0-4608-9F87-983494A109BC}" type="presParOf" srcId="{95AA93D9-143A-4179-94D5-A324117C7B13}" destId="{54FFFE83-7910-47CC-B537-4925EB1249C5}" srcOrd="2" destOrd="0" presId="urn:microsoft.com/office/officeart/2005/8/layout/hProcess7"/>
    <dgm:cxn modelId="{614A8EF1-0F05-4C27-A431-C040A9A2C322}" type="presParOf" srcId="{2358811D-AD16-4485-B83D-7E120D5A3EBA}" destId="{014C3815-FB34-466B-AB2D-073A7779C233}" srcOrd="7" destOrd="0" presId="urn:microsoft.com/office/officeart/2005/8/layout/hProcess7"/>
    <dgm:cxn modelId="{345D2892-B988-4146-9BF6-08F30DD8B6A4}" type="presParOf" srcId="{2358811D-AD16-4485-B83D-7E120D5A3EBA}" destId="{04CE0C97-649D-40F9-8D53-611012A258F1}" srcOrd="8" destOrd="0" presId="urn:microsoft.com/office/officeart/2005/8/layout/hProcess7"/>
    <dgm:cxn modelId="{1EF82391-D5B9-4771-8112-4C886A816E2C}" type="presParOf" srcId="{04CE0C97-649D-40F9-8D53-611012A258F1}" destId="{430438FA-20BF-47B3-A949-A405D0DB09CD}" srcOrd="0" destOrd="0" presId="urn:microsoft.com/office/officeart/2005/8/layout/hProcess7"/>
    <dgm:cxn modelId="{91927034-A8CE-4D0C-AF77-DEAE01D8BB91}" type="presParOf" srcId="{04CE0C97-649D-40F9-8D53-611012A258F1}" destId="{529C4210-6100-40EB-89AC-75DE350AA14D}" srcOrd="1" destOrd="0" presId="urn:microsoft.com/office/officeart/2005/8/layout/hProcess7"/>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dirty="0">
              <a:solidFill>
                <a:sysClr val="windowText" lastClr="000000">
                  <a:hueOff val="0"/>
                  <a:satOff val="0"/>
                  <a:lumOff val="0"/>
                  <a:alphaOff val="0"/>
                </a:sysClr>
              </a:solidFill>
              <a:latin typeface="Century Gothic" panose="020B0502020202020204"/>
              <a:ea typeface="+mn-ea"/>
              <a:cs typeface="+mn-cs"/>
            </a:rPr>
            <a:t> </a:t>
          </a:r>
          <a:r>
            <a:rPr lang="en-US" dirty="0">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t>
        <a:bodyPr/>
        <a:lstStyle/>
        <a:p>
          <a:endParaRPr lang="en-US"/>
        </a:p>
      </dgm:t>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t>
        <a:bodyPr/>
        <a:lstStyle/>
        <a:p>
          <a:endParaRPr lang="en-US"/>
        </a:p>
      </dgm:t>
    </dgm:pt>
    <dgm:pt modelId="{FBE84A21-20EA-014D-A097-E1B58FE98081}" type="pres">
      <dgm:prSet presAssocID="{1FCEF624-ECEA-BA4F-8177-BEAE020E598D}" presName="parentNode" presStyleLbl="node1" presStyleIdx="0" presStyleCnt="5">
        <dgm:presLayoutVars>
          <dgm:chMax val="0"/>
          <dgm:bulletEnabled val="1"/>
        </dgm:presLayoutVars>
      </dgm:prSet>
      <dgm:spPr/>
      <dgm:t>
        <a:bodyPr/>
        <a:lstStyle/>
        <a:p>
          <a:endParaRPr lang="en-US"/>
        </a:p>
      </dgm:t>
    </dgm:pt>
    <dgm:pt modelId="{971673C2-F47C-2B46-A180-42AE3DADCE7D}" type="pres">
      <dgm:prSet presAssocID="{1FCEF624-ECEA-BA4F-8177-BEAE020E598D}" presName="childNode" presStyleLbl="node1" presStyleIdx="0" presStyleCnt="5">
        <dgm:presLayoutVars>
          <dgm:bulletEnabled val="1"/>
        </dgm:presLayoutVars>
      </dgm:prSet>
      <dgm:spPr/>
      <dgm:t>
        <a:bodyPr/>
        <a:lstStyle/>
        <a:p>
          <a:endParaRPr lang="en-US"/>
        </a:p>
      </dgm:t>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t>
        <a:bodyPr/>
        <a:lstStyle/>
        <a:p>
          <a:endParaRPr lang="en-US"/>
        </a:p>
      </dgm:t>
    </dgm:pt>
    <dgm:pt modelId="{F0878577-1D48-5242-AB01-AFA1E654B5C2}" type="pres">
      <dgm:prSet presAssocID="{2651876E-082C-F043-B305-E19C2F6575A5}" presName="parentNode" presStyleLbl="node1" presStyleIdx="1" presStyleCnt="5">
        <dgm:presLayoutVars>
          <dgm:chMax val="0"/>
          <dgm:bulletEnabled val="1"/>
        </dgm:presLayoutVars>
      </dgm:prSet>
      <dgm:spPr/>
      <dgm:t>
        <a:bodyPr/>
        <a:lstStyle/>
        <a:p>
          <a:endParaRPr lang="en-US"/>
        </a:p>
      </dgm:t>
    </dgm:pt>
    <dgm:pt modelId="{E2514576-F97D-7E46-B8AC-CB40BA3575E4}" type="pres">
      <dgm:prSet presAssocID="{2651876E-082C-F043-B305-E19C2F6575A5}" presName="childNode" presStyleLbl="node1" presStyleIdx="1" presStyleCnt="5">
        <dgm:presLayoutVars>
          <dgm:bulletEnabled val="1"/>
        </dgm:presLayoutVars>
      </dgm:prSet>
      <dgm:spPr/>
      <dgm:t>
        <a:bodyPr/>
        <a:lstStyle/>
        <a:p>
          <a:endParaRPr lang="en-US"/>
        </a:p>
      </dgm:t>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t>
        <a:bodyPr/>
        <a:lstStyle/>
        <a:p>
          <a:endParaRPr lang="en-US"/>
        </a:p>
      </dgm:t>
    </dgm:pt>
    <dgm:pt modelId="{660CC7A8-21A8-DF42-B8A5-79C1B4098D37}" type="pres">
      <dgm:prSet presAssocID="{82CF15C8-1F13-4248-B09D-A5D1942BB934}" presName="parentNode" presStyleLbl="node1" presStyleIdx="2" presStyleCnt="5">
        <dgm:presLayoutVars>
          <dgm:chMax val="0"/>
          <dgm:bulletEnabled val="1"/>
        </dgm:presLayoutVars>
      </dgm:prSet>
      <dgm:spPr/>
      <dgm:t>
        <a:bodyPr/>
        <a:lstStyle/>
        <a:p>
          <a:endParaRPr lang="en-US"/>
        </a:p>
      </dgm:t>
    </dgm:pt>
    <dgm:pt modelId="{C61469CC-CAB0-ED4F-B401-77F6D7D542D3}" type="pres">
      <dgm:prSet presAssocID="{82CF15C8-1F13-4248-B09D-A5D1942BB934}" presName="childNode" presStyleLbl="node1" presStyleIdx="2" presStyleCnt="5">
        <dgm:presLayoutVars>
          <dgm:bulletEnabled val="1"/>
        </dgm:presLayoutVars>
      </dgm:prSet>
      <dgm:spPr/>
      <dgm:t>
        <a:bodyPr/>
        <a:lstStyle/>
        <a:p>
          <a:endParaRPr lang="en-US"/>
        </a:p>
      </dgm:t>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t>
        <a:bodyPr/>
        <a:lstStyle/>
        <a:p>
          <a:endParaRPr lang="en-US"/>
        </a:p>
      </dgm:t>
    </dgm:pt>
    <dgm:pt modelId="{D602AE19-97A5-B845-80B9-3F4C0D39087B}" type="pres">
      <dgm:prSet presAssocID="{FD09AFD2-3DC0-D04C-BD73-46AAC344FAB8}" presName="parentNode" presStyleLbl="node1" presStyleIdx="3" presStyleCnt="5">
        <dgm:presLayoutVars>
          <dgm:chMax val="0"/>
          <dgm:bulletEnabled val="1"/>
        </dgm:presLayoutVars>
      </dgm:prSet>
      <dgm:spPr/>
      <dgm:t>
        <a:bodyPr/>
        <a:lstStyle/>
        <a:p>
          <a:endParaRPr lang="en-US"/>
        </a:p>
      </dgm:t>
    </dgm:pt>
    <dgm:pt modelId="{D0F39E11-AB5B-1549-BA3D-ED6BD5BF53EE}" type="pres">
      <dgm:prSet presAssocID="{FD09AFD2-3DC0-D04C-BD73-46AAC344FAB8}" presName="childNode" presStyleLbl="node1" presStyleIdx="3" presStyleCnt="5">
        <dgm:presLayoutVars>
          <dgm:bulletEnabled val="1"/>
        </dgm:presLayoutVars>
      </dgm:prSet>
      <dgm:spPr/>
      <dgm:t>
        <a:bodyPr/>
        <a:lstStyle/>
        <a:p>
          <a:endParaRPr lang="en-US"/>
        </a:p>
      </dgm:t>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t>
        <a:bodyPr/>
        <a:lstStyle/>
        <a:p>
          <a:endParaRPr lang="en-US"/>
        </a:p>
      </dgm:t>
    </dgm:pt>
    <dgm:pt modelId="{5DCDA0CA-B8D9-C343-8288-40B5DB67A9AC}" type="pres">
      <dgm:prSet presAssocID="{6994FBDB-C954-C042-A548-42251D69188B}" presName="parentNode" presStyleLbl="node1" presStyleIdx="4" presStyleCnt="5">
        <dgm:presLayoutVars>
          <dgm:chMax val="0"/>
          <dgm:bulletEnabled val="1"/>
        </dgm:presLayoutVars>
      </dgm:prSet>
      <dgm:spPr/>
      <dgm:t>
        <a:bodyPr/>
        <a:lstStyle/>
        <a:p>
          <a:endParaRPr lang="en-US"/>
        </a:p>
      </dgm:t>
    </dgm:pt>
    <dgm:pt modelId="{90A3C866-AB9C-F64F-8587-DBAFAD305CB9}" type="pres">
      <dgm:prSet presAssocID="{6994FBDB-C954-C042-A548-42251D69188B}" presName="childNode" presStyleLbl="node1" presStyleIdx="4" presStyleCnt="5">
        <dgm:presLayoutVars>
          <dgm:bulletEnabled val="1"/>
        </dgm:presLayoutVars>
      </dgm:prSet>
      <dgm:spPr/>
      <dgm:t>
        <a:bodyPr/>
        <a:lstStyle/>
        <a:p>
          <a:endParaRPr lang="en-US"/>
        </a:p>
      </dgm:t>
    </dgm:pt>
  </dgm:ptLst>
  <dgm:cxnLst>
    <dgm:cxn modelId="{4083EEAF-88E5-5A4D-BA51-B27A54820268}" srcId="{D33D995F-DBE8-3C4B-A35A-252121C39764}" destId="{FD09AFD2-3DC0-D04C-BD73-46AAC344FAB8}" srcOrd="3" destOrd="0" parTransId="{E3A348C5-AE99-A440-BB9A-B611C8B4A3F5}" sibTransId="{A6502A1C-390A-2B47-8EBD-B0DCFEF1ECBF}"/>
    <dgm:cxn modelId="{B4DE64C9-F958-884D-BD98-A5A302F33EB0}" type="presOf" srcId="{1FCEF624-ECEA-BA4F-8177-BEAE020E598D}" destId="{FB3BF803-45EF-AA42-BDD2-E75CD6532912}" srcOrd="0"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C78C211F-75B4-BF43-BE5B-3C0994DDF500}" type="presOf" srcId="{6994FBDB-C954-C042-A548-42251D69188B}" destId="{5DCDA0CA-B8D9-C343-8288-40B5DB67A9AC}" srcOrd="1" destOrd="0" presId="urn:microsoft.com/office/officeart/2005/8/layout/hProcess7"/>
    <dgm:cxn modelId="{BF63E9D8-53BF-9041-A0B0-DF305FA6846C}" srcId="{D33D995F-DBE8-3C4B-A35A-252121C39764}" destId="{6994FBDB-C954-C042-A548-42251D69188B}" srcOrd="4" destOrd="0" parTransId="{42877146-CF37-E44D-BB3B-5391797FC3A8}" sibTransId="{7816673D-AC3D-5644-ADBF-D80B2FE9D5F6}"/>
    <dgm:cxn modelId="{8BF306A7-EE24-A240-9BC2-736BF4E9CEEE}" srcId="{FD09AFD2-3DC0-D04C-BD73-46AAC344FAB8}" destId="{BE212C3B-20EC-9442-80C0-4233E624D91F}" srcOrd="0" destOrd="0" parTransId="{FE10F86D-697C-B84E-B869-DEDB8FBE8C02}" sibTransId="{F0A08EA7-BE68-8746-9C00-18B158754C6D}"/>
    <dgm:cxn modelId="{5EF5CE41-F2DB-664F-B7AC-91A74015A950}" type="presOf" srcId="{FFA21F49-57C9-4E4B-968F-1154585DA40A}" destId="{971673C2-F47C-2B46-A180-42AE3DADCE7D}" srcOrd="0"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BE718D68-1234-714A-AA26-87F0C0A1A1B7}" type="presOf" srcId="{6994FBDB-C954-C042-A548-42251D69188B}" destId="{EC5ED897-6DF7-4D46-A862-C4F539649D5E}" srcOrd="0" destOrd="0" presId="urn:microsoft.com/office/officeart/2005/8/layout/hProcess7"/>
    <dgm:cxn modelId="{BBE04BE8-25CD-6B40-8B23-3802764AD2B1}" type="presOf" srcId="{4275CB51-229E-024E-86CC-290E709AC992}" destId="{E2514576-F97D-7E46-B8AC-CB40BA3575E4}" srcOrd="0" destOrd="0" presId="urn:microsoft.com/office/officeart/2005/8/layout/hProcess7"/>
    <dgm:cxn modelId="{1BD8C20F-C1AF-5742-9FA8-8D573FA37E14}" type="presOf" srcId="{6D0FE90A-9531-9644-89C8-1701AEAFCA4A}" destId="{C61469CC-CAB0-ED4F-B401-77F6D7D542D3}" srcOrd="0"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C985ABF0-2F33-0243-AA39-BDDE7BFEFA91}" type="presOf" srcId="{FD09AFD2-3DC0-D04C-BD73-46AAC344FAB8}" destId="{D602AE19-97A5-B845-80B9-3F4C0D39087B}" srcOrd="1"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E12414C1-FDC5-234D-B422-BAD730EBD31A}" type="presOf" srcId="{D33D995F-DBE8-3C4B-A35A-252121C39764}" destId="{04D8227A-59B3-AA46-946F-27BF0CF90D1B}"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73E58AD5-965F-8F4B-8778-FDD473A96689}" srcId="{1FCEF624-ECEA-BA4F-8177-BEAE020E598D}" destId="{FFA21F49-57C9-4E4B-968F-1154585DA40A}" srcOrd="0" destOrd="0" parTransId="{D0FB94BF-C99E-8C40-A9C2-B18B4339FE1C}" sibTransId="{E0E0F92E-B97A-C945-BE59-6ECAFCF88DE6}"/>
    <dgm:cxn modelId="{DB721151-6AEE-5645-92C2-E35220D96B69}" type="presOf" srcId="{BE212C3B-20EC-9442-80C0-4233E624D91F}" destId="{D0F39E11-AB5B-1549-BA3D-ED6BD5BF53EE}"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dirty="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dirty="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2</a:t>
          </a:r>
          <a:endParaRPr lang="en-US" sz="1800" dirty="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3</a:t>
          </a:r>
          <a:endParaRPr lang="en-US" sz="1800" i="1" dirty="0">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dirty="0">
              <a:solidFill>
                <a:prstClr val="white"/>
              </a:solidFill>
              <a:latin typeface="Calibri" panose="020F0502020204030204"/>
              <a:ea typeface="+mn-ea"/>
              <a:cs typeface="+mn-cs"/>
            </a:rPr>
            <a:t>SESSION</a:t>
          </a:r>
          <a:br>
            <a:rPr lang="en-US" sz="1800" kern="1200" dirty="0">
              <a:solidFill>
                <a:prstClr val="white"/>
              </a:solidFill>
              <a:latin typeface="Calibri" panose="020F0502020204030204"/>
              <a:ea typeface="+mn-ea"/>
              <a:cs typeface="+mn-cs"/>
            </a:rPr>
          </a:br>
          <a:r>
            <a:rPr lang="en-US" sz="1800" kern="1200" dirty="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dirty="0">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dirty="0">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t>
        <a:bodyPr/>
        <a:lstStyle/>
        <a:p>
          <a:endParaRPr lang="en-US"/>
        </a:p>
      </dgm:t>
    </dgm:pt>
    <dgm:pt modelId="{80C6CD21-4D30-4F02-A5E3-108A4E386C2A}" type="pres">
      <dgm:prSet presAssocID="{82ED9815-0689-437F-AB55-8011A9589219}" presName="nodeTx" presStyleLbl="node1" presStyleIdx="0" presStyleCnt="10">
        <dgm:presLayoutVars>
          <dgm:bulletEnabled val="1"/>
        </dgm:presLayoutVars>
      </dgm:prSet>
      <dgm:spPr/>
      <dgm:t>
        <a:bodyPr/>
        <a:lstStyle/>
        <a:p>
          <a:endParaRPr lang="en-US"/>
        </a:p>
      </dgm:t>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t>
        <a:bodyPr/>
        <a:lstStyle/>
        <a:p>
          <a:endParaRPr lang="en-US"/>
        </a:p>
      </dgm:t>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t>
        <a:bodyPr/>
        <a:lstStyle/>
        <a:p>
          <a:endParaRPr lang="en-US"/>
        </a:p>
      </dgm:t>
    </dgm:pt>
    <dgm:pt modelId="{4010F67F-62A0-45F8-9086-6325303267DE}" type="pres">
      <dgm:prSet presAssocID="{EDE82B6F-CA32-4C6B-8BFB-B30D12284093}" presName="nodeTx" presStyleLbl="node1" presStyleIdx="1" presStyleCnt="10">
        <dgm:presLayoutVars>
          <dgm:bulletEnabled val="1"/>
        </dgm:presLayoutVars>
      </dgm:prSet>
      <dgm:spPr/>
      <dgm:t>
        <a:bodyPr/>
        <a:lstStyle/>
        <a:p>
          <a:endParaRPr lang="en-US"/>
        </a:p>
      </dgm:t>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t>
        <a:bodyPr/>
        <a:lstStyle/>
        <a:p>
          <a:endParaRPr lang="en-US"/>
        </a:p>
      </dgm:t>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t>
        <a:bodyPr/>
        <a:lstStyle/>
        <a:p>
          <a:endParaRPr lang="en-US"/>
        </a:p>
      </dgm:t>
    </dgm:pt>
    <dgm:pt modelId="{9214762E-771B-4644-B4EF-48158964CAF7}" type="pres">
      <dgm:prSet presAssocID="{0C927F58-D0E1-4B01-A6B6-C603E890F398}" presName="nodeTx" presStyleLbl="node1" presStyleIdx="2" presStyleCnt="10">
        <dgm:presLayoutVars>
          <dgm:bulletEnabled val="1"/>
        </dgm:presLayoutVars>
      </dgm:prSet>
      <dgm:spPr/>
      <dgm:t>
        <a:bodyPr/>
        <a:lstStyle/>
        <a:p>
          <a:endParaRPr lang="en-US"/>
        </a:p>
      </dgm:t>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t>
        <a:bodyPr/>
        <a:lstStyle/>
        <a:p>
          <a:endParaRPr lang="en-US"/>
        </a:p>
      </dgm:t>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t>
        <a:bodyPr/>
        <a:lstStyle/>
        <a:p>
          <a:endParaRPr lang="en-US"/>
        </a:p>
      </dgm:t>
    </dgm:pt>
    <dgm:pt modelId="{0B0F9D5E-01B5-4D70-8912-3735DC726156}" type="pres">
      <dgm:prSet presAssocID="{167BF358-8434-4987-B85A-37964861114E}" presName="nodeTx" presStyleLbl="node1" presStyleIdx="3" presStyleCnt="10">
        <dgm:presLayoutVars>
          <dgm:bulletEnabled val="1"/>
        </dgm:presLayoutVars>
      </dgm:prSet>
      <dgm:spPr/>
      <dgm:t>
        <a:bodyPr/>
        <a:lstStyle/>
        <a:p>
          <a:endParaRPr lang="en-US"/>
        </a:p>
      </dgm:t>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t>
        <a:bodyPr/>
        <a:lstStyle/>
        <a:p>
          <a:endParaRPr lang="en-US"/>
        </a:p>
      </dgm:t>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t>
        <a:bodyPr/>
        <a:lstStyle/>
        <a:p>
          <a:endParaRPr lang="en-US"/>
        </a:p>
      </dgm:t>
    </dgm:pt>
    <dgm:pt modelId="{8D07021B-273A-4B9A-9F4E-3DC526DA65BD}" type="pres">
      <dgm:prSet presAssocID="{4F7AD0EE-0E26-4017-9F94-86272D93EFC3}" presName="nodeTx" presStyleLbl="node1" presStyleIdx="4" presStyleCnt="10">
        <dgm:presLayoutVars>
          <dgm:bulletEnabled val="1"/>
        </dgm:presLayoutVars>
      </dgm:prSet>
      <dgm:spPr/>
      <dgm:t>
        <a:bodyPr/>
        <a:lstStyle/>
        <a:p>
          <a:endParaRPr lang="en-US"/>
        </a:p>
      </dgm:t>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t>
        <a:bodyPr/>
        <a:lstStyle/>
        <a:p>
          <a:endParaRPr lang="en-US"/>
        </a:p>
      </dgm:t>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t>
        <a:bodyPr/>
        <a:lstStyle/>
        <a:p>
          <a:endParaRPr lang="en-US"/>
        </a:p>
      </dgm:t>
    </dgm:pt>
    <dgm:pt modelId="{3A3CCAAA-9391-4727-92C0-D8017A0163A3}" type="pres">
      <dgm:prSet presAssocID="{DA761F70-B11F-4EA6-915D-15ADF7DDBA23}" presName="nodeTx" presStyleLbl="node1" presStyleIdx="5" presStyleCnt="10">
        <dgm:presLayoutVars>
          <dgm:bulletEnabled val="1"/>
        </dgm:presLayoutVars>
      </dgm:prSet>
      <dgm:spPr/>
      <dgm:t>
        <a:bodyPr/>
        <a:lstStyle/>
        <a:p>
          <a:endParaRPr lang="en-US"/>
        </a:p>
      </dgm:t>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t>
        <a:bodyPr/>
        <a:lstStyle/>
        <a:p>
          <a:endParaRPr lang="en-US"/>
        </a:p>
      </dgm:t>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t>
        <a:bodyPr/>
        <a:lstStyle/>
        <a:p>
          <a:endParaRPr lang="en-US"/>
        </a:p>
      </dgm:t>
    </dgm:pt>
    <dgm:pt modelId="{EFEA8269-3FA8-4E67-A41C-D7364A1F0F81}" type="pres">
      <dgm:prSet presAssocID="{87EBC7B2-62CC-4F4D-B8F1-6913234E01AB}" presName="nodeTx" presStyleLbl="node1" presStyleIdx="6" presStyleCnt="10">
        <dgm:presLayoutVars>
          <dgm:bulletEnabled val="1"/>
        </dgm:presLayoutVars>
      </dgm:prSet>
      <dgm:spPr/>
      <dgm:t>
        <a:bodyPr/>
        <a:lstStyle/>
        <a:p>
          <a:endParaRPr lang="en-US"/>
        </a:p>
      </dgm:t>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t>
        <a:bodyPr/>
        <a:lstStyle/>
        <a:p>
          <a:endParaRPr lang="en-US"/>
        </a:p>
      </dgm:t>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t>
        <a:bodyPr/>
        <a:lstStyle/>
        <a:p>
          <a:endParaRPr lang="en-US"/>
        </a:p>
      </dgm:t>
    </dgm:pt>
    <dgm:pt modelId="{597A3276-0637-471F-8C39-62B3791F94E7}" type="pres">
      <dgm:prSet presAssocID="{5DE23A1F-B828-4AED-93AF-CB385BE40F90}" presName="nodeTx" presStyleLbl="node1" presStyleIdx="7" presStyleCnt="10">
        <dgm:presLayoutVars>
          <dgm:bulletEnabled val="1"/>
        </dgm:presLayoutVars>
      </dgm:prSet>
      <dgm:spPr/>
      <dgm:t>
        <a:bodyPr/>
        <a:lstStyle/>
        <a:p>
          <a:endParaRPr lang="en-US"/>
        </a:p>
      </dgm:t>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t>
        <a:bodyPr/>
        <a:lstStyle/>
        <a:p>
          <a:endParaRPr lang="en-US"/>
        </a:p>
      </dgm:t>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t>
        <a:bodyPr/>
        <a:lstStyle/>
        <a:p>
          <a:endParaRPr lang="en-US"/>
        </a:p>
      </dgm:t>
    </dgm:pt>
    <dgm:pt modelId="{7A28B743-5308-49B7-A36D-077D307978EA}" type="pres">
      <dgm:prSet presAssocID="{15FAF609-EF06-4219-A9A5-579532B2B0F5}" presName="nodeTx" presStyleLbl="node1" presStyleIdx="8" presStyleCnt="10">
        <dgm:presLayoutVars>
          <dgm:bulletEnabled val="1"/>
        </dgm:presLayoutVars>
      </dgm:prSet>
      <dgm:spPr/>
      <dgm:t>
        <a:bodyPr/>
        <a:lstStyle/>
        <a:p>
          <a:endParaRPr lang="en-US"/>
        </a:p>
      </dgm:t>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t>
        <a:bodyPr/>
        <a:lstStyle/>
        <a:p>
          <a:endParaRPr lang="en-US"/>
        </a:p>
      </dgm:t>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t>
        <a:bodyPr/>
        <a:lstStyle/>
        <a:p>
          <a:endParaRPr lang="en-US"/>
        </a:p>
      </dgm:t>
    </dgm:pt>
    <dgm:pt modelId="{D27D4B50-EAD1-4E28-BB95-5202D94609AD}" type="pres">
      <dgm:prSet presAssocID="{312AC8EC-3989-4E6B-A34C-4A44971F8422}" presName="nodeTx" presStyleLbl="node1" presStyleIdx="9" presStyleCnt="10">
        <dgm:presLayoutVars>
          <dgm:bulletEnabled val="1"/>
        </dgm:presLayoutVars>
      </dgm:prSet>
      <dgm:spPr/>
      <dgm:t>
        <a:bodyPr/>
        <a:lstStyle/>
        <a:p>
          <a:endParaRPr lang="en-US"/>
        </a:p>
      </dgm:t>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4A8A7912-19DD-4170-BE92-5B4CEA10F0F4}" srcId="{76CDA518-BC6C-454C-8425-289DBEFA6303}" destId="{312AC8EC-3989-4E6B-A34C-4A44971F8422}" srcOrd="9" destOrd="0" parTransId="{4C6EC9C3-231F-4CE7-B7C6-B9BD23DC1532}" sibTransId="{9CD2B463-8A90-4055-A6A7-74FFBC8F1CA8}"/>
    <dgm:cxn modelId="{FAA028D7-1DE7-4442-9490-EEB6E1171220}" type="presOf" srcId="{23117442-D303-468D-9B1A-74E04914477C}" destId="{92BB5058-E676-44FD-8396-B1C6E9350E2F}"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1C523813-002F-4E06-BB09-C5D00C73709B}" type="presOf" srcId="{51654D6A-95A4-4E7F-B6C4-FF063E7F512E}" destId="{EBD88C52-2018-48D1-9314-C17CB78960E1}"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C49DCCFE-1215-498E-A1C6-A1A823895249}" type="presOf" srcId="{8B7B9245-1212-4EA2-8DBA-AB21D24D994E}" destId="{1BFDB655-8D21-4995-B102-9474CBAFCA39}"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9A3F4BAA-79D8-469B-B567-9488E3562F84}" type="presOf" srcId="{87EBC7B2-62CC-4F4D-B8F1-6913234E01AB}" destId="{EFEA8269-3FA8-4E67-A41C-D7364A1F0F81}"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05E35DFB-AF70-4C1D-96C7-B8BC87201543}" type="presOf" srcId="{4F7AD0EE-0E26-4017-9F94-86272D93EFC3}" destId="{8D07021B-273A-4B9A-9F4E-3DC526DA65BD}" srcOrd="1"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12110A1E-07E5-4867-8924-79D6630C17C6}" type="presOf" srcId="{EDE82B6F-CA32-4C6B-8BFB-B30D12284093}" destId="{FA06BBCE-464F-4266-B09B-D42E3ACE62C5}"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4E5399E9-945F-4B4C-8FE5-B460E55BC7AD}" type="presOf" srcId="{B3C296FB-3485-4B9E-A81F-C9229475D8E6}" destId="{A1BE973D-2666-428F-968A-6FB64469B94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5EE004A5-3774-4BB1-B9EC-EDCC333FB895}" srcId="{76CDA518-BC6C-454C-8425-289DBEFA6303}" destId="{DA761F70-B11F-4EA6-915D-15ADF7DDBA23}" srcOrd="5" destOrd="0" parTransId="{205211D0-56BC-42B4-8B39-5E0986F07326}" sibTransId="{8B7B9245-1212-4EA2-8DBA-AB21D24D994E}"/>
    <dgm:cxn modelId="{8DB8FAB8-F8BE-4232-8E1A-61CBAFE1B3A6}" srcId="{76CDA518-BC6C-454C-8425-289DBEFA6303}" destId="{82ED9815-0689-437F-AB55-8011A9589219}" srcOrd="0" destOrd="0" parTransId="{CA69EC14-8F26-4324-9465-B228833C3D9E}" sibTransId="{095AE3E2-7CB6-43CA-A532-FBE35E2C2239}"/>
    <dgm:cxn modelId="{EE1F8730-E41D-4888-8091-8ADFA9BE2D54}" type="presOf" srcId="{4F72BF1C-5C6D-4106-A1C4-ECB77BA1216C}" destId="{180CC420-22A6-4967-BD0A-16B1BE5DD723}"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EE6BF61A-B19F-4C39-8C06-B8706D9BA7BA}" srcId="{76CDA518-BC6C-454C-8425-289DBEFA6303}" destId="{4F7AD0EE-0E26-4017-9F94-86272D93EFC3}" srcOrd="4" destOrd="0" parTransId="{1B378C42-C627-4201-AE52-4BA974618512}" sibTransId="{51654D6A-95A4-4E7F-B6C4-FF063E7F512E}"/>
    <dgm:cxn modelId="{9289F541-01BB-4432-B9FC-11E020530607}" type="presOf" srcId="{87EBC7B2-62CC-4F4D-B8F1-6913234E01AB}" destId="{1E2AF601-0E14-41E6-A130-E7A0A9003234}"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E22D085-E0E9-4B1C-8A6A-C57206DF8895}" type="presOf" srcId="{5DE23A1F-B828-4AED-93AF-CB385BE40F90}" destId="{620747C8-B56B-4616-9A1D-BDC76FE2232C}"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9E31DBA0-E939-49A6-A6BC-57FBA271E74D}" srcId="{76CDA518-BC6C-454C-8425-289DBEFA6303}" destId="{EDE82B6F-CA32-4C6B-8BFB-B30D12284093}" srcOrd="1" destOrd="0" parTransId="{9B21EF5D-1347-4E9C-B71F-5BDA8B9DA602}" sibTransId="{4B7087D8-60F7-45B3-90E8-83EEE7316E5B}"/>
    <dgm:cxn modelId="{A2D6653A-6BB0-4F5E-B478-B413DEF1F37D}" type="presOf" srcId="{4F7AD0EE-0E26-4017-9F94-86272D93EFC3}" destId="{0F17CE07-4E74-4F15-86EB-6C6567CBA919}"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CB5E5B09-20CD-4245-A349-FF2971C82599}" srcId="{76CDA518-BC6C-454C-8425-289DBEFA6303}" destId="{0C927F58-D0E1-4B01-A6B6-C603E890F398}" srcOrd="2" destOrd="0" parTransId="{79673275-EAE9-4B21-BD17-BA2A2DC472F8}" sibTransId="{91B44C06-EF03-4B80-B764-56D43105AB17}"/>
    <dgm:cxn modelId="{248B32C3-2711-45FB-A7E4-F6788733167D}" type="presOf" srcId="{DA761F70-B11F-4EA6-915D-15ADF7DDBA23}" destId="{3A3CCAAA-9391-4727-92C0-D8017A0163A3}" srcOrd="1"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dirty="0">
              <a:solidFill>
                <a:sysClr val="windowText" lastClr="000000">
                  <a:hueOff val="0"/>
                  <a:satOff val="0"/>
                  <a:lumOff val="0"/>
                  <a:alphaOff val="0"/>
                </a:sysClr>
              </a:solidFill>
              <a:latin typeface="Century Gothic" panose="020B0502020202020204"/>
              <a:ea typeface="+mn-ea"/>
              <a:cs typeface="+mn-cs"/>
            </a:rPr>
            <a:t> </a:t>
          </a:r>
          <a:r>
            <a:rPr lang="en-US" sz="1300" kern="1200" dirty="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dirty="0">
              <a:solidFill>
                <a:sysClr val="windowText" lastClr="000000">
                  <a:hueOff val="0"/>
                  <a:satOff val="0"/>
                  <a:lumOff val="0"/>
                  <a:alphaOff val="0"/>
                </a:sysClr>
              </a:solidFill>
              <a:latin typeface="Century Gothic" panose="020B0502020202020204"/>
              <a:ea typeface="+mn-ea"/>
              <a:cs typeface="+mn-cs"/>
            </a:rPr>
            <a:t> </a:t>
          </a:r>
          <a:r>
            <a:rPr lang="en-US" sz="1300" kern="1200" dirty="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467995" y="429970"/>
          <a:ext cx="1546622" cy="1546622"/>
        </a:xfrm>
        <a:prstGeom prst="ellipse">
          <a:avLst/>
        </a:prstGeom>
        <a:solidFill>
          <a:srgbClr val="7030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1003153" y="948501"/>
          <a:ext cx="515540" cy="515540"/>
        </a:xfrm>
        <a:prstGeom prst="ellipse">
          <a:avLst/>
        </a:prstGeom>
        <a:solidFill>
          <a:srgbClr val="FFFF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979137" y="37657"/>
          <a:ext cx="1637277" cy="41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a:lnSpc>
              <a:spcPct val="90000"/>
            </a:lnSpc>
            <a:spcBef>
              <a:spcPct val="0"/>
            </a:spcBef>
            <a:spcAft>
              <a:spcPct val="35000"/>
            </a:spcAft>
          </a:pPr>
          <a:r>
            <a:rPr lang="en-US" sz="2400" kern="1200"/>
            <a:t>ED &lt;1%</a:t>
          </a:r>
        </a:p>
      </dsp:txBody>
      <dsp:txXfrm>
        <a:off x="1979137" y="37657"/>
        <a:ext cx="1637277" cy="418451"/>
      </dsp:txXfrm>
    </dsp:sp>
    <dsp:sp modelId="{F85020AF-8515-406B-B6E1-03CC05B4F8F1}">
      <dsp:nvSpPr>
        <dsp:cNvPr id="0" name=""/>
        <dsp:cNvSpPr/>
      </dsp:nvSpPr>
      <dsp:spPr>
        <a:xfrm>
          <a:off x="1921564" y="327623"/>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1133686" y="448209"/>
          <a:ext cx="908535" cy="671629"/>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2116980" y="509209"/>
          <a:ext cx="1896986" cy="64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a:lnSpc>
              <a:spcPct val="90000"/>
            </a:lnSpc>
            <a:spcBef>
              <a:spcPct val="0"/>
            </a:spcBef>
            <a:spcAft>
              <a:spcPct val="35000"/>
            </a:spcAft>
          </a:pPr>
          <a:r>
            <a:rPr lang="en-US" sz="2400" kern="1200"/>
            <a:t>EBD 12-20%</a:t>
          </a:r>
        </a:p>
      </dsp:txBody>
      <dsp:txXfrm>
        <a:off x="2116980" y="509209"/>
        <a:ext cx="1896986" cy="644425"/>
      </dsp:txXfrm>
    </dsp:sp>
    <dsp:sp modelId="{1E4DC311-4D49-4A44-8224-A248A07C0CCA}">
      <dsp:nvSpPr>
        <dsp:cNvPr id="0" name=""/>
        <dsp:cNvSpPr/>
      </dsp:nvSpPr>
      <dsp:spPr>
        <a:xfrm>
          <a:off x="2060594" y="910145"/>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487519" y="1015650"/>
          <a:ext cx="677008" cy="467853"/>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rgbClr val="4472C4">
            <a:shade val="5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buNone/>
          </a:pPr>
          <a:r>
            <a:rPr lang="en-US" sz="3600" b="1" kern="1200" dirty="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buNone/>
          </a:pPr>
          <a:r>
            <a:rPr lang="en-US" sz="3600" b="1" kern="1200" dirty="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buNone/>
          </a:pPr>
          <a:r>
            <a:rPr lang="en-US" sz="3600" b="1" kern="1200" dirty="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buNone/>
          </a:pP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buNone/>
          </a:pP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F2B25-CDA2-492F-BAE1-6A1579CE9F2F}">
      <dsp:nvSpPr>
        <dsp:cNvPr id="0" name=""/>
        <dsp:cNvSpPr/>
      </dsp:nvSpPr>
      <dsp:spPr>
        <a:xfrm>
          <a:off x="0" y="319083"/>
          <a:ext cx="8244916" cy="957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We think we know what we need so we are planning to move forward (evidence-based)</a:t>
          </a:r>
        </a:p>
      </dsp:txBody>
      <dsp:txXfrm>
        <a:off x="0" y="319083"/>
        <a:ext cx="8244916" cy="957600"/>
      </dsp:txXfrm>
    </dsp:sp>
    <dsp:sp modelId="{1C83B8A7-E55A-4A95-9C9B-A2BC7606356D}">
      <dsp:nvSpPr>
        <dsp:cNvPr id="0" name=""/>
        <dsp:cNvSpPr/>
      </dsp:nvSpPr>
      <dsp:spPr>
        <a:xfrm>
          <a:off x="412245" y="82923"/>
          <a:ext cx="4145337" cy="472320"/>
        </a:xfrm>
        <a:prstGeom prst="roundRect">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a:scene3d>
          <a:camera prst="orthographicFront">
            <a:rot lat="0" lon="0" rev="0"/>
          </a:camera>
          <a:lightRig rig="contrasting" dir="t">
            <a:rot lat="0" lon="0" rev="1200000"/>
          </a:lightRig>
        </a:scene3d>
        <a:sp3d/>
      </dsp:spPr>
      <dsp:style>
        <a:lnRef idx="1">
          <a:schemeClr val="accent3"/>
        </a:lnRef>
        <a:fillRef idx="3">
          <a:schemeClr val="accent3"/>
        </a:fillRef>
        <a:effectRef idx="2">
          <a:schemeClr val="accent3"/>
        </a:effectRef>
        <a:fontRef idx="minor">
          <a:schemeClr val="lt1"/>
        </a:fontRef>
      </dsp:style>
      <dsp:txBody>
        <a:bodyPr spcFirstLastPara="0" vert="horz" wrap="square" lIns="218147" tIns="0" rIns="218147" bIns="0" numCol="1" spcCol="1270" anchor="ctr" anchorCtr="0">
          <a:noAutofit/>
        </a:bodyPr>
        <a:lstStyle/>
        <a:p>
          <a:pPr lvl="0" algn="l" defTabSz="889000">
            <a:lnSpc>
              <a:spcPct val="90000"/>
            </a:lnSpc>
            <a:spcBef>
              <a:spcPct val="0"/>
            </a:spcBef>
            <a:spcAft>
              <a:spcPct val="35000"/>
            </a:spcAft>
          </a:pPr>
          <a:r>
            <a:rPr lang="en-US" sz="2000" b="0" kern="1200" dirty="0">
              <a:latin typeface="+mj-lt"/>
            </a:rPr>
            <a:t>Exploration &amp; Adoption</a:t>
          </a:r>
        </a:p>
      </dsp:txBody>
      <dsp:txXfrm>
        <a:off x="435302" y="105980"/>
        <a:ext cx="4099223" cy="426206"/>
      </dsp:txXfrm>
    </dsp:sp>
    <dsp:sp modelId="{C3D4A2DB-AD52-4904-A56F-39717FFF0012}">
      <dsp:nvSpPr>
        <dsp:cNvPr id="0" name=""/>
        <dsp:cNvSpPr/>
      </dsp:nvSpPr>
      <dsp:spPr>
        <a:xfrm>
          <a:off x="0" y="1599243"/>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Let’s make sure we’re ready to implement (capacity infrastructure)</a:t>
          </a:r>
        </a:p>
      </dsp:txBody>
      <dsp:txXfrm>
        <a:off x="0" y="1599243"/>
        <a:ext cx="8244916" cy="705600"/>
      </dsp:txXfrm>
    </dsp:sp>
    <dsp:sp modelId="{63DF7D70-FA28-4CB5-87C3-68C2218D59D9}">
      <dsp:nvSpPr>
        <dsp:cNvPr id="0" name=""/>
        <dsp:cNvSpPr/>
      </dsp:nvSpPr>
      <dsp:spPr>
        <a:xfrm>
          <a:off x="412245" y="1363083"/>
          <a:ext cx="4449896" cy="472320"/>
        </a:xfrm>
        <a:prstGeom prst="round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olidFill>
          <a:prstDash val="solid"/>
          <a:miter lim="800000"/>
        </a:ln>
        <a:effectLst/>
        <a:scene3d>
          <a:camera prst="orthographicFront">
            <a:rot lat="0" lon="0" rev="0"/>
          </a:camera>
          <a:lightRig rig="contrasting" dir="t">
            <a:rot lat="0" lon="0" rev="1200000"/>
          </a:lightRig>
        </a:scene3d>
        <a:sp3d/>
      </dsp:spPr>
      <dsp:style>
        <a:lnRef idx="1">
          <a:schemeClr val="accent5"/>
        </a:lnRef>
        <a:fillRef idx="3">
          <a:schemeClr val="accent5"/>
        </a:fillRef>
        <a:effectRef idx="2">
          <a:schemeClr val="accent5"/>
        </a:effectRef>
        <a:fontRef idx="minor">
          <a:schemeClr val="lt1"/>
        </a:fontRef>
      </dsp:style>
      <dsp:txBody>
        <a:bodyPr spcFirstLastPara="0" vert="horz" wrap="square" lIns="218147" tIns="0" rIns="218147" bIns="0" numCol="1" spcCol="1270" anchor="ctr" anchorCtr="0">
          <a:noAutofit/>
        </a:bodyPr>
        <a:lstStyle/>
        <a:p>
          <a:pPr lvl="0" algn="l" defTabSz="889000">
            <a:lnSpc>
              <a:spcPct val="90000"/>
            </a:lnSpc>
            <a:spcBef>
              <a:spcPct val="0"/>
            </a:spcBef>
            <a:spcAft>
              <a:spcPct val="35000"/>
            </a:spcAft>
          </a:pPr>
          <a:r>
            <a:rPr lang="en-US" sz="2000" b="0" kern="1200" dirty="0">
              <a:latin typeface="+mj-lt"/>
            </a:rPr>
            <a:t>Installation</a:t>
          </a:r>
        </a:p>
      </dsp:txBody>
      <dsp:txXfrm>
        <a:off x="435302" y="1386140"/>
        <a:ext cx="4403782" cy="426206"/>
      </dsp:txXfrm>
    </dsp:sp>
    <dsp:sp modelId="{34868D5B-AE8B-4E00-8715-EF98D4DDE889}">
      <dsp:nvSpPr>
        <dsp:cNvPr id="0" name=""/>
        <dsp:cNvSpPr/>
      </dsp:nvSpPr>
      <dsp:spPr>
        <a:xfrm>
          <a:off x="0" y="2627403"/>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Let’s give it a try &amp; evaluate (demonstration)</a:t>
          </a:r>
        </a:p>
      </dsp:txBody>
      <dsp:txXfrm>
        <a:off x="0" y="2627403"/>
        <a:ext cx="8244916" cy="705600"/>
      </dsp:txXfrm>
    </dsp:sp>
    <dsp:sp modelId="{223DD7FC-BB63-4487-83F2-E54C0643849F}">
      <dsp:nvSpPr>
        <dsp:cNvPr id="0" name=""/>
        <dsp:cNvSpPr/>
      </dsp:nvSpPr>
      <dsp:spPr>
        <a:xfrm>
          <a:off x="412245" y="2391243"/>
          <a:ext cx="4907341" cy="472320"/>
        </a:xfrm>
        <a:prstGeom prst="round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a:scene3d>
          <a:camera prst="orthographicFront">
            <a:rot lat="0" lon="0" rev="0"/>
          </a:camera>
          <a:lightRig rig="contrasting" dir="t">
            <a:rot lat="0" lon="0" rev="1200000"/>
          </a:lightRig>
        </a:scene3d>
        <a:sp3d/>
      </dsp:spPr>
      <dsp:style>
        <a:lnRef idx="1">
          <a:schemeClr val="accent6"/>
        </a:lnRef>
        <a:fillRef idx="3">
          <a:schemeClr val="accent6"/>
        </a:fillRef>
        <a:effectRef idx="2">
          <a:schemeClr val="accent6"/>
        </a:effectRef>
        <a:fontRef idx="minor">
          <a:schemeClr val="lt1"/>
        </a:fontRef>
      </dsp:style>
      <dsp:txBody>
        <a:bodyPr spcFirstLastPara="0" vert="horz" wrap="square" lIns="218147" tIns="0" rIns="218147" bIns="0" numCol="1" spcCol="1270" anchor="ctr" anchorCtr="0">
          <a:noAutofit/>
        </a:bodyPr>
        <a:lstStyle/>
        <a:p>
          <a:pPr lvl="0" algn="l" defTabSz="889000">
            <a:lnSpc>
              <a:spcPct val="90000"/>
            </a:lnSpc>
            <a:spcBef>
              <a:spcPct val="0"/>
            </a:spcBef>
            <a:spcAft>
              <a:spcPct val="35000"/>
            </a:spcAft>
          </a:pPr>
          <a:r>
            <a:rPr lang="en-US" sz="2000" b="0" kern="1200" dirty="0">
              <a:latin typeface="+mj-lt"/>
            </a:rPr>
            <a:t>Initial Implementation</a:t>
          </a:r>
        </a:p>
      </dsp:txBody>
      <dsp:txXfrm>
        <a:off x="435302" y="2414300"/>
        <a:ext cx="4861227" cy="426206"/>
      </dsp:txXfrm>
    </dsp:sp>
    <dsp:sp modelId="{DDF6E055-97DD-47A5-B52B-4D4E9E2EADD0}">
      <dsp:nvSpPr>
        <dsp:cNvPr id="0" name=""/>
        <dsp:cNvSpPr/>
      </dsp:nvSpPr>
      <dsp:spPr>
        <a:xfrm>
          <a:off x="0" y="3655564"/>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That worked, let’s do it for real (investment)</a:t>
          </a:r>
        </a:p>
      </dsp:txBody>
      <dsp:txXfrm>
        <a:off x="0" y="3655564"/>
        <a:ext cx="8244916" cy="705600"/>
      </dsp:txXfrm>
    </dsp:sp>
    <dsp:sp modelId="{6D914A54-B7F6-4A24-9F6E-4AB6A8A63DE4}">
      <dsp:nvSpPr>
        <dsp:cNvPr id="0" name=""/>
        <dsp:cNvSpPr/>
      </dsp:nvSpPr>
      <dsp:spPr>
        <a:xfrm>
          <a:off x="396015" y="3413995"/>
          <a:ext cx="5516632"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lvl="0" algn="l" defTabSz="889000">
            <a:lnSpc>
              <a:spcPct val="90000"/>
            </a:lnSpc>
            <a:spcBef>
              <a:spcPct val="0"/>
            </a:spcBef>
            <a:spcAft>
              <a:spcPct val="35000"/>
            </a:spcAft>
          </a:pPr>
          <a:r>
            <a:rPr lang="en-US" sz="2000" b="0" kern="1200" dirty="0">
              <a:solidFill>
                <a:schemeClr val="tx1"/>
              </a:solidFill>
              <a:latin typeface="+mj-lt"/>
            </a:rPr>
            <a:t>Full Implementation</a:t>
          </a:r>
        </a:p>
      </dsp:txBody>
      <dsp:txXfrm>
        <a:off x="419072" y="3437052"/>
        <a:ext cx="5470518" cy="426206"/>
      </dsp:txXfrm>
    </dsp:sp>
    <dsp:sp modelId="{200C7944-57E3-44A0-ACC4-32F750BA3DB6}">
      <dsp:nvSpPr>
        <dsp:cNvPr id="0" name=""/>
        <dsp:cNvSpPr/>
      </dsp:nvSpPr>
      <dsp:spPr>
        <a:xfrm>
          <a:off x="0" y="4683724"/>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Let’s make it our way of doing business (institutionalized use)</a:t>
          </a:r>
        </a:p>
      </dsp:txBody>
      <dsp:txXfrm>
        <a:off x="0" y="4683724"/>
        <a:ext cx="8244916" cy="705600"/>
      </dsp:txXfrm>
    </dsp:sp>
    <dsp:sp modelId="{37644250-2239-41EF-88FE-BDEC6CDC8369}">
      <dsp:nvSpPr>
        <dsp:cNvPr id="0" name=""/>
        <dsp:cNvSpPr/>
      </dsp:nvSpPr>
      <dsp:spPr>
        <a:xfrm>
          <a:off x="412245" y="4447564"/>
          <a:ext cx="5974134"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lvl="0" algn="l" defTabSz="889000">
            <a:lnSpc>
              <a:spcPct val="90000"/>
            </a:lnSpc>
            <a:spcBef>
              <a:spcPct val="0"/>
            </a:spcBef>
            <a:spcAft>
              <a:spcPct val="35000"/>
            </a:spcAft>
          </a:pPr>
          <a:r>
            <a:rPr lang="en-US" sz="2000" b="0" kern="1200" dirty="0">
              <a:solidFill>
                <a:schemeClr val="tx1"/>
              </a:solidFill>
              <a:latin typeface="+mj-lt"/>
            </a:rPr>
            <a:t>Sustainability &amp; Continuous Regeneration</a:t>
          </a:r>
        </a:p>
      </dsp:txBody>
      <dsp:txXfrm>
        <a:off x="435302" y="4470621"/>
        <a:ext cx="5928020" cy="42620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3C7E6-76FE-47F3-85DE-F8C6D8EB1B1A}">
      <dsp:nvSpPr>
        <dsp:cNvPr id="0" name=""/>
        <dsp:cNvSpPr/>
      </dsp:nvSpPr>
      <dsp:spPr>
        <a:xfrm rot="16200000">
          <a:off x="609599" y="-609599"/>
          <a:ext cx="2743200" cy="3962400"/>
        </a:xfrm>
        <a:prstGeom prst="round1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n-US" sz="6500" kern="1200" dirty="0"/>
        </a:p>
      </dsp:txBody>
      <dsp:txXfrm rot="5400000">
        <a:off x="-1" y="1"/>
        <a:ext cx="3962400" cy="2057400"/>
      </dsp:txXfrm>
    </dsp:sp>
    <dsp:sp modelId="{4C16EEA0-B299-4328-95F8-FC95E9AC12F9}">
      <dsp:nvSpPr>
        <dsp:cNvPr id="0" name=""/>
        <dsp:cNvSpPr/>
      </dsp:nvSpPr>
      <dsp:spPr>
        <a:xfrm>
          <a:off x="3962400" y="0"/>
          <a:ext cx="3962400" cy="2743200"/>
        </a:xfrm>
        <a:prstGeom prst="round1Rect">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n-US" sz="6500" kern="1200" dirty="0"/>
        </a:p>
      </dsp:txBody>
      <dsp:txXfrm>
        <a:off x="3962400" y="0"/>
        <a:ext cx="3962400" cy="2057400"/>
      </dsp:txXfrm>
    </dsp:sp>
    <dsp:sp modelId="{99ADC70F-A86D-45C7-8E69-C52B6C277311}">
      <dsp:nvSpPr>
        <dsp:cNvPr id="0" name=""/>
        <dsp:cNvSpPr/>
      </dsp:nvSpPr>
      <dsp:spPr>
        <a:xfrm rot="10800000">
          <a:off x="0" y="2743200"/>
          <a:ext cx="3962400" cy="2743200"/>
        </a:xfrm>
        <a:prstGeom prst="round1Rect">
          <a:avLst/>
        </a:prstGeom>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n-US" sz="6500" kern="1200" dirty="0"/>
        </a:p>
      </dsp:txBody>
      <dsp:txXfrm rot="10800000">
        <a:off x="0" y="3429000"/>
        <a:ext cx="3962400" cy="2057400"/>
      </dsp:txXfrm>
    </dsp:sp>
    <dsp:sp modelId="{6669D36B-AA4B-4DAD-BA5D-F1DEBA91CCAC}">
      <dsp:nvSpPr>
        <dsp:cNvPr id="0" name=""/>
        <dsp:cNvSpPr/>
      </dsp:nvSpPr>
      <dsp:spPr>
        <a:xfrm rot="5400000">
          <a:off x="4572000" y="2133600"/>
          <a:ext cx="2743200" cy="3962400"/>
        </a:xfrm>
        <a:prstGeom prst="round1Rect">
          <a:avLst/>
        </a:prstGeom>
        <a:blipFill rotWithShape="0">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n-US" sz="6500" kern="1200" dirty="0"/>
        </a:p>
      </dsp:txBody>
      <dsp:txXfrm rot="-5400000">
        <a:off x="3962399" y="3429000"/>
        <a:ext cx="3962400" cy="2057400"/>
      </dsp:txXfrm>
    </dsp:sp>
    <dsp:sp modelId="{C30794A9-395F-4D1A-B0EE-7DEC986E900C}">
      <dsp:nvSpPr>
        <dsp:cNvPr id="0" name=""/>
        <dsp:cNvSpPr/>
      </dsp:nvSpPr>
      <dsp:spPr>
        <a:xfrm>
          <a:off x="2773679" y="2057400"/>
          <a:ext cx="2377440" cy="1371600"/>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4790" tIns="224790" rIns="224790" bIns="224790" numCol="1" spcCol="1270" anchor="ctr" anchorCtr="0">
          <a:noAutofit/>
        </a:bodyPr>
        <a:lstStyle/>
        <a:p>
          <a:pPr lvl="0" algn="ctr" defTabSz="2622550">
            <a:lnSpc>
              <a:spcPct val="90000"/>
            </a:lnSpc>
            <a:spcBef>
              <a:spcPct val="0"/>
            </a:spcBef>
            <a:spcAft>
              <a:spcPct val="35000"/>
            </a:spcAft>
          </a:pPr>
          <a:endParaRPr lang="en-US" sz="5900" kern="1200" dirty="0"/>
        </a:p>
      </dsp:txBody>
      <dsp:txXfrm>
        <a:off x="2840635" y="2124356"/>
        <a:ext cx="2243528" cy="123768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71B27-75AC-4129-B5BB-DA351481B1E2}">
      <dsp:nvSpPr>
        <dsp:cNvPr id="0" name=""/>
        <dsp:cNvSpPr/>
      </dsp:nvSpPr>
      <dsp:spPr>
        <a:xfrm>
          <a:off x="989944" y="103488"/>
          <a:ext cx="2325624"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Opportunities to Respond</a:t>
          </a:r>
        </a:p>
      </dsp:txBody>
      <dsp:txXfrm>
        <a:off x="1020766" y="134310"/>
        <a:ext cx="2263980" cy="569751"/>
      </dsp:txXfrm>
    </dsp:sp>
    <dsp:sp modelId="{56EA9667-E871-4288-8F4B-014EDE7B9C5A}">
      <dsp:nvSpPr>
        <dsp:cNvPr id="0" name=""/>
        <dsp:cNvSpPr/>
      </dsp:nvSpPr>
      <dsp:spPr>
        <a:xfrm>
          <a:off x="989944" y="724402"/>
          <a:ext cx="2325624"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Behavior Specific Praise</a:t>
          </a:r>
        </a:p>
      </dsp:txBody>
      <dsp:txXfrm>
        <a:off x="1020766" y="755224"/>
        <a:ext cx="2263980" cy="569751"/>
      </dsp:txXfrm>
    </dsp:sp>
    <dsp:sp modelId="{762B536A-87C4-4D69-B2F0-1832EBB0EB7F}">
      <dsp:nvSpPr>
        <dsp:cNvPr id="0" name=""/>
        <dsp:cNvSpPr/>
      </dsp:nvSpPr>
      <dsp:spPr>
        <a:xfrm>
          <a:off x="1001733" y="1319447"/>
          <a:ext cx="2372080"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Active Supervision</a:t>
          </a:r>
        </a:p>
      </dsp:txBody>
      <dsp:txXfrm>
        <a:off x="1032555" y="1350269"/>
        <a:ext cx="2310436" cy="569751"/>
      </dsp:txXfrm>
    </dsp:sp>
    <dsp:sp modelId="{88030163-1A97-4855-9793-1A9D116F0034}">
      <dsp:nvSpPr>
        <dsp:cNvPr id="0" name=""/>
        <dsp:cNvSpPr/>
      </dsp:nvSpPr>
      <dsp:spPr>
        <a:xfrm>
          <a:off x="985659" y="1989288"/>
          <a:ext cx="2362198"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Instructional Feedback</a:t>
          </a:r>
        </a:p>
      </dsp:txBody>
      <dsp:txXfrm>
        <a:off x="1016481" y="2020110"/>
        <a:ext cx="2300554" cy="569751"/>
      </dsp:txXfrm>
    </dsp:sp>
    <dsp:sp modelId="{34DA06A9-F990-4119-8C56-60C2A50109B7}">
      <dsp:nvSpPr>
        <dsp:cNvPr id="0" name=""/>
        <dsp:cNvSpPr/>
      </dsp:nvSpPr>
      <dsp:spPr>
        <a:xfrm>
          <a:off x="985659" y="2652253"/>
          <a:ext cx="2362213"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High </a:t>
          </a:r>
          <a:r>
            <a:rPr lang="en-US" sz="1800" i="1" kern="1200" dirty="0">
              <a:latin typeface="Arial" panose="020B0604020202020204" pitchFamily="34" charset="0"/>
              <a:cs typeface="Arial" panose="020B0604020202020204" pitchFamily="34" charset="0"/>
            </a:rPr>
            <a:t>p</a:t>
          </a:r>
          <a:r>
            <a:rPr lang="en-US" sz="1800" kern="1200" dirty="0">
              <a:latin typeface="Arial" panose="020B0604020202020204" pitchFamily="34" charset="0"/>
              <a:cs typeface="Arial" panose="020B0604020202020204" pitchFamily="34" charset="0"/>
            </a:rPr>
            <a:t> Requests</a:t>
          </a:r>
        </a:p>
      </dsp:txBody>
      <dsp:txXfrm>
        <a:off x="1016481" y="2683075"/>
        <a:ext cx="2300569" cy="569751"/>
      </dsp:txXfrm>
    </dsp:sp>
    <dsp:sp modelId="{C99B2676-3A44-4F02-A869-1B1DF990413D}">
      <dsp:nvSpPr>
        <dsp:cNvPr id="0" name=""/>
        <dsp:cNvSpPr/>
      </dsp:nvSpPr>
      <dsp:spPr>
        <a:xfrm>
          <a:off x="995229" y="3328288"/>
          <a:ext cx="2372080"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kern="1200" dirty="0" err="1">
              <a:latin typeface="Arial" panose="020B0604020202020204" pitchFamily="34" charset="0"/>
              <a:cs typeface="Arial" panose="020B0604020202020204" pitchFamily="34" charset="0"/>
            </a:rPr>
            <a:t>Precorrection</a:t>
          </a:r>
          <a:endParaRPr lang="en-US" sz="1800" kern="1200" dirty="0">
            <a:latin typeface="Arial" panose="020B0604020202020204" pitchFamily="34" charset="0"/>
            <a:cs typeface="Arial" panose="020B0604020202020204" pitchFamily="34" charset="0"/>
          </a:endParaRPr>
        </a:p>
      </dsp:txBody>
      <dsp:txXfrm>
        <a:off x="1026051" y="3359110"/>
        <a:ext cx="2310436" cy="569751"/>
      </dsp:txXfrm>
    </dsp:sp>
    <dsp:sp modelId="{3D8C4CD1-9262-4F70-A5E0-2A21FAFA4975}">
      <dsp:nvSpPr>
        <dsp:cNvPr id="0" name=""/>
        <dsp:cNvSpPr/>
      </dsp:nvSpPr>
      <dsp:spPr>
        <a:xfrm>
          <a:off x="985659" y="3978182"/>
          <a:ext cx="2362198"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Incorporating Choice</a:t>
          </a:r>
        </a:p>
      </dsp:txBody>
      <dsp:txXfrm>
        <a:off x="1016481" y="4009004"/>
        <a:ext cx="2300554" cy="5697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861"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a:t>SESSION 1: Setting up for Success</a:t>
          </a:r>
        </a:p>
      </dsp:txBody>
      <dsp:txXfrm>
        <a:off x="4861" y="1353819"/>
        <a:ext cx="1461995" cy="1353819"/>
      </dsp:txXfrm>
    </dsp:sp>
    <dsp:sp modelId="{0304F202-A9F3-479D-BEB1-3ABB9CCAFAF9}">
      <dsp:nvSpPr>
        <dsp:cNvPr id="0" name=""/>
        <dsp:cNvSpPr/>
      </dsp:nvSpPr>
      <dsp:spPr>
        <a:xfrm>
          <a:off x="172331" y="203072"/>
          <a:ext cx="1127054"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510716"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lvl="0" algn="ctr" defTabSz="622300">
            <a:lnSpc>
              <a:spcPct val="90000"/>
            </a:lnSpc>
            <a:spcBef>
              <a:spcPct val="0"/>
            </a:spcBef>
            <a:spcAft>
              <a:spcPct val="35000"/>
            </a:spcAft>
          </a:pPr>
          <a:r>
            <a:rPr lang="en-US" sz="1400" i="1" kern="1200">
              <a:solidFill>
                <a:schemeClr val="accent4"/>
              </a:solidFill>
            </a:rPr>
            <a:t>TECHNOLOGY TRAINING PART 1: Preparing</a:t>
          </a:r>
          <a:br>
            <a:rPr lang="en-US" sz="1400" i="1" kern="1200">
              <a:solidFill>
                <a:schemeClr val="accent4"/>
              </a:solidFill>
            </a:rPr>
          </a:br>
          <a:r>
            <a:rPr lang="en-US" sz="1400" i="1" kern="1200">
              <a:solidFill>
                <a:schemeClr val="accent4"/>
              </a:solidFill>
            </a:rPr>
            <a:t>Your Data Structures</a:t>
          </a:r>
          <a:endParaRPr lang="en-US" sz="1400" kern="1200">
            <a:solidFill>
              <a:schemeClr val="accent4"/>
            </a:solidFill>
          </a:endParaRPr>
        </a:p>
      </dsp:txBody>
      <dsp:txXfrm>
        <a:off x="1510716" y="1353819"/>
        <a:ext cx="1461995" cy="1353819"/>
      </dsp:txXfrm>
    </dsp:sp>
    <dsp:sp modelId="{AF799562-D0FE-4304-8CBE-F6EBFAE4013A}">
      <dsp:nvSpPr>
        <dsp:cNvPr id="0" name=""/>
        <dsp:cNvSpPr/>
      </dsp:nvSpPr>
      <dsp:spPr>
        <a:xfrm>
          <a:off x="1678186" y="203072"/>
          <a:ext cx="1127054"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3016571"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a:t>SESSION 2: Monitoring and </a:t>
          </a:r>
          <a:r>
            <a:rPr lang="en-US" sz="1400" kern="1200" err="1"/>
            <a:t>Communi-cating</a:t>
          </a:r>
          <a:r>
            <a:rPr lang="en-US" sz="1400" kern="1200"/>
            <a:t> for Success</a:t>
          </a:r>
        </a:p>
      </dsp:txBody>
      <dsp:txXfrm>
        <a:off x="3016571" y="1353819"/>
        <a:ext cx="1461995" cy="1353819"/>
      </dsp:txXfrm>
    </dsp:sp>
    <dsp:sp modelId="{069CDC01-BE12-484D-9486-671E87A5E1A9}">
      <dsp:nvSpPr>
        <dsp:cNvPr id="0" name=""/>
        <dsp:cNvSpPr/>
      </dsp:nvSpPr>
      <dsp:spPr>
        <a:xfrm>
          <a:off x="3184042" y="203072"/>
          <a:ext cx="1127054"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4522427"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lvl="0" algn="ctr" defTabSz="622300">
            <a:lnSpc>
              <a:spcPct val="90000"/>
            </a:lnSpc>
            <a:spcBef>
              <a:spcPct val="0"/>
            </a:spcBef>
            <a:spcAft>
              <a:spcPct val="35000"/>
            </a:spcAft>
          </a:pPr>
          <a:r>
            <a:rPr lang="en-US" sz="1400" i="1" kern="1200">
              <a:solidFill>
                <a:schemeClr val="accent4"/>
              </a:solidFill>
            </a:rPr>
            <a:t>TECHNOLOGY TRAINING PART 2: Preparing </a:t>
          </a:r>
          <a:r>
            <a:rPr lang="en-US" sz="1400" i="1" kern="1200" err="1">
              <a:solidFill>
                <a:schemeClr val="accent4"/>
              </a:solidFill>
            </a:rPr>
            <a:t>Implementa-tion</a:t>
          </a:r>
          <a:r>
            <a:rPr lang="en-US" sz="1400" i="1" kern="1200">
              <a:solidFill>
                <a:schemeClr val="accent4"/>
              </a:solidFill>
            </a:rPr>
            <a:t> Reports</a:t>
          </a:r>
        </a:p>
      </dsp:txBody>
      <dsp:txXfrm>
        <a:off x="4522427" y="1353819"/>
        <a:ext cx="1461995" cy="1353819"/>
      </dsp:txXfrm>
    </dsp:sp>
    <dsp:sp modelId="{640B4EA2-5D13-4CA1-86A9-3221B0994580}">
      <dsp:nvSpPr>
        <dsp:cNvPr id="0" name=""/>
        <dsp:cNvSpPr/>
      </dsp:nvSpPr>
      <dsp:spPr>
        <a:xfrm>
          <a:off x="4689897" y="203072"/>
          <a:ext cx="1127054"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28282" y="0"/>
          <a:ext cx="1461995" cy="3384549"/>
        </a:xfrm>
        <a:prstGeom prst="roundRect">
          <a:avLst>
            <a:gd name="adj" fmla="val 10000"/>
          </a:avLst>
        </a:prstGeom>
        <a:solidFill>
          <a:srgbClr val="EAB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a:t>SESSION 3: Using Your Data to Inform Instruction</a:t>
          </a:r>
        </a:p>
      </dsp:txBody>
      <dsp:txXfrm>
        <a:off x="6028282" y="1353819"/>
        <a:ext cx="1461995" cy="1353819"/>
      </dsp:txXfrm>
    </dsp:sp>
    <dsp:sp modelId="{1722C8D5-9191-4617-9A5C-B2D813A9D915}">
      <dsp:nvSpPr>
        <dsp:cNvPr id="0" name=""/>
        <dsp:cNvSpPr/>
      </dsp:nvSpPr>
      <dsp:spPr>
        <a:xfrm>
          <a:off x="6195752" y="203072"/>
          <a:ext cx="1127054"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534137" y="0"/>
          <a:ext cx="1461995" cy="3384549"/>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a:t>SESSION 4: </a:t>
          </a:r>
          <a:br>
            <a:rPr lang="en-US" sz="1400" kern="1200"/>
          </a:br>
          <a:r>
            <a:rPr lang="en-US" sz="1400" kern="1200"/>
            <a:t>True Integration</a:t>
          </a:r>
        </a:p>
      </dsp:txBody>
      <dsp:txXfrm>
        <a:off x="7534137" y="1353819"/>
        <a:ext cx="1461995" cy="1353819"/>
      </dsp:txXfrm>
    </dsp:sp>
    <dsp:sp modelId="{0ED1F304-354B-4320-B27C-70A3951670CA}">
      <dsp:nvSpPr>
        <dsp:cNvPr id="0" name=""/>
        <dsp:cNvSpPr/>
      </dsp:nvSpPr>
      <dsp:spPr>
        <a:xfrm>
          <a:off x="7701608" y="203072"/>
          <a:ext cx="1127054"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9039993"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kern="1200"/>
            <a:t>SESSION 5: Planning for the Year Ahead</a:t>
          </a:r>
        </a:p>
      </dsp:txBody>
      <dsp:txXfrm>
        <a:off x="9039993" y="1353819"/>
        <a:ext cx="1461995" cy="1353819"/>
      </dsp:txXfrm>
    </dsp:sp>
    <dsp:sp modelId="{92DE6F99-74F9-48AD-8F0A-3356A4758B7E}">
      <dsp:nvSpPr>
        <dsp:cNvPr id="0" name=""/>
        <dsp:cNvSpPr/>
      </dsp:nvSpPr>
      <dsp:spPr>
        <a:xfrm>
          <a:off x="9207463" y="203072"/>
          <a:ext cx="1127054"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10545848"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i="1" kern="1200">
              <a:solidFill>
                <a:schemeClr val="accent4"/>
              </a:solidFill>
            </a:rPr>
            <a:t>SUMMER SUPPORT</a:t>
          </a:r>
        </a:p>
      </dsp:txBody>
      <dsp:txXfrm>
        <a:off x="10545848" y="1353819"/>
        <a:ext cx="1461995" cy="1353819"/>
      </dsp:txXfrm>
    </dsp:sp>
    <dsp:sp modelId="{55472D87-4270-4864-9513-C4EF84F48593}">
      <dsp:nvSpPr>
        <dsp:cNvPr id="0" name=""/>
        <dsp:cNvSpPr/>
      </dsp:nvSpPr>
      <dsp:spPr>
        <a:xfrm>
          <a:off x="10713318" y="203072"/>
          <a:ext cx="1127054"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80508" y="2703864"/>
          <a:ext cx="11051688" cy="365871"/>
        </a:xfrm>
        <a:prstGeom prst="rightArrow">
          <a:avLst/>
        </a:prstGeom>
        <a:solidFill>
          <a:srgbClr val="8679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23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JULY</a:t>
          </a:r>
        </a:p>
      </dsp:txBody>
      <dsp:txXfrm rot="16200000">
        <a:off x="-197867" y="199098"/>
        <a:ext cx="546351" cy="148153"/>
      </dsp:txXfrm>
    </dsp:sp>
    <dsp:sp modelId="{016B7851-ED07-41AA-91EF-5A835E3DD507}">
      <dsp:nvSpPr>
        <dsp:cNvPr id="0" name=""/>
        <dsp:cNvSpPr/>
      </dsp:nvSpPr>
      <dsp:spPr>
        <a:xfrm>
          <a:off x="767924"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AUGUST</a:t>
          </a:r>
        </a:p>
      </dsp:txBody>
      <dsp:txXfrm rot="16200000">
        <a:off x="568825" y="199098"/>
        <a:ext cx="546351" cy="148153"/>
      </dsp:txXfrm>
    </dsp:sp>
    <dsp:sp modelId="{427FC1E3-0593-4C6D-B81C-9EA4B510122F}">
      <dsp:nvSpPr>
        <dsp:cNvPr id="0" name=""/>
        <dsp:cNvSpPr/>
      </dsp:nvSpPr>
      <dsp:spPr>
        <a:xfrm rot="5400000">
          <a:off x="722646"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15E4C-134F-4BF2-8D38-276CD15FB5CB}">
      <dsp:nvSpPr>
        <dsp:cNvPr id="0" name=""/>
        <dsp:cNvSpPr/>
      </dsp:nvSpPr>
      <dsp:spPr>
        <a:xfrm>
          <a:off x="1534617"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SEPTEMBER</a:t>
          </a:r>
        </a:p>
      </dsp:txBody>
      <dsp:txXfrm rot="16200000">
        <a:off x="1335518" y="199098"/>
        <a:ext cx="546351" cy="148153"/>
      </dsp:txXfrm>
    </dsp:sp>
    <dsp:sp modelId="{D91F4DFA-AF61-4DA7-B416-261203779B99}">
      <dsp:nvSpPr>
        <dsp:cNvPr id="0" name=""/>
        <dsp:cNvSpPr/>
      </dsp:nvSpPr>
      <dsp:spPr>
        <a:xfrm rot="5400000">
          <a:off x="1489339"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FBCA3-1096-4E7C-874F-8D7904239F28}">
      <dsp:nvSpPr>
        <dsp:cNvPr id="0" name=""/>
        <dsp:cNvSpPr/>
      </dsp:nvSpPr>
      <dsp:spPr>
        <a:xfrm>
          <a:off x="230131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OCTOBER</a:t>
          </a:r>
        </a:p>
      </dsp:txBody>
      <dsp:txXfrm rot="16200000">
        <a:off x="2102212" y="199098"/>
        <a:ext cx="546351" cy="148153"/>
      </dsp:txXfrm>
    </dsp:sp>
    <dsp:sp modelId="{D79CC247-1F61-4E90-9866-DAA70D747B32}">
      <dsp:nvSpPr>
        <dsp:cNvPr id="0" name=""/>
        <dsp:cNvSpPr/>
      </dsp:nvSpPr>
      <dsp:spPr>
        <a:xfrm rot="5400000">
          <a:off x="2256032"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NOVEMBER</a:t>
          </a:r>
        </a:p>
      </dsp:txBody>
      <dsp:txXfrm rot="16200000">
        <a:off x="-197049" y="197049"/>
        <a:ext cx="546352" cy="152252"/>
      </dsp:txXfrm>
    </dsp:sp>
    <dsp:sp modelId="{64520AE6-CA28-44A4-BD01-EAAB20F3659C}">
      <dsp:nvSpPr>
        <dsp:cNvPr id="0" name=""/>
        <dsp:cNvSpPr/>
      </dsp:nvSpPr>
      <dsp:spPr>
        <a:xfrm>
          <a:off x="788204"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DECEMBER</a:t>
          </a:r>
        </a:p>
      </dsp:txBody>
      <dsp:txXfrm rot="16200000">
        <a:off x="591154" y="197049"/>
        <a:ext cx="546352" cy="152252"/>
      </dsp:txXfrm>
    </dsp:sp>
    <dsp:sp modelId="{427FC1E3-0593-4C6D-B81C-9EA4B510122F}">
      <dsp:nvSpPr>
        <dsp:cNvPr id="0" name=""/>
        <dsp:cNvSpPr/>
      </dsp:nvSpPr>
      <dsp:spPr>
        <a:xfrm rot="5400000">
          <a:off x="743032" y="514324"/>
          <a:ext cx="97957" cy="114189"/>
        </a:xfrm>
        <a:prstGeom prst="flowChartExtra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281"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JANUARY</a:t>
          </a:r>
        </a:p>
      </dsp:txBody>
      <dsp:txXfrm rot="16200000">
        <a:off x="-209965" y="199522"/>
        <a:ext cx="563939" cy="143445"/>
      </dsp:txXfrm>
    </dsp:sp>
    <dsp:sp modelId="{E0A01FB4-1D39-44C8-BE71-7169CCA8ECD3}">
      <dsp:nvSpPr>
        <dsp:cNvPr id="0" name=""/>
        <dsp:cNvSpPr/>
      </dsp:nvSpPr>
      <dsp:spPr>
        <a:xfrm>
          <a:off x="742614"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FEBRUARY</a:t>
          </a:r>
        </a:p>
      </dsp:txBody>
      <dsp:txXfrm rot="16200000">
        <a:off x="532367" y="199522"/>
        <a:ext cx="563939" cy="143445"/>
      </dsp:txXfrm>
    </dsp:sp>
    <dsp:sp modelId="{427FC1E3-0593-4C6D-B81C-9EA4B510122F}">
      <dsp:nvSpPr>
        <dsp:cNvPr id="0" name=""/>
        <dsp:cNvSpPr/>
      </dsp:nvSpPr>
      <dsp:spPr>
        <a:xfrm rot="5400000">
          <a:off x="697220" y="506914"/>
          <a:ext cx="97959" cy="107584"/>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815659" cy="666283"/>
        </a:xfrm>
        <a:prstGeom prst="roundRect">
          <a:avLst>
            <a:gd name="adj" fmla="val 5000"/>
          </a:avLst>
        </a:prstGeom>
        <a:solidFill>
          <a:schemeClr val="accent2"/>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MARCH</a:t>
          </a:r>
        </a:p>
      </dsp:txBody>
      <dsp:txXfrm rot="16200000">
        <a:off x="-191610" y="191610"/>
        <a:ext cx="546352" cy="1631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73"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APRIL</a:t>
          </a:r>
        </a:p>
      </dsp:txBody>
      <dsp:txXfrm rot="16200000">
        <a:off x="-198286" y="198460"/>
        <a:ext cx="546352" cy="149432"/>
      </dsp:txXfrm>
    </dsp:sp>
    <dsp:sp modelId="{168CDFC9-90CE-424B-A4E8-278ACC8BE182}">
      <dsp:nvSpPr>
        <dsp:cNvPr id="0" name=""/>
        <dsp:cNvSpPr/>
      </dsp:nvSpPr>
      <dsp:spPr>
        <a:xfrm>
          <a:off x="773484"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MAY</a:t>
          </a:r>
        </a:p>
      </dsp:txBody>
      <dsp:txXfrm rot="16200000">
        <a:off x="575024" y="198460"/>
        <a:ext cx="546352" cy="149432"/>
      </dsp:txXfrm>
    </dsp:sp>
    <dsp:sp modelId="{427FC1E3-0593-4C6D-B81C-9EA4B510122F}">
      <dsp:nvSpPr>
        <dsp:cNvPr id="0" name=""/>
        <dsp:cNvSpPr/>
      </dsp:nvSpPr>
      <dsp:spPr>
        <a:xfrm rot="5400000">
          <a:off x="728240"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430438FA-20BF-47B3-A949-A405D0DB09CD}">
      <dsp:nvSpPr>
        <dsp:cNvPr id="0" name=""/>
        <dsp:cNvSpPr/>
      </dsp:nvSpPr>
      <dsp:spPr>
        <a:xfrm>
          <a:off x="1546795"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lvl="0" algn="r" defTabSz="355600">
            <a:lnSpc>
              <a:spcPct val="90000"/>
            </a:lnSpc>
            <a:spcBef>
              <a:spcPct val="0"/>
            </a:spcBef>
            <a:spcAft>
              <a:spcPct val="35000"/>
            </a:spcAft>
          </a:pPr>
          <a:r>
            <a:rPr lang="en-US" sz="800" b="1" kern="1200"/>
            <a:t>JUNE</a:t>
          </a:r>
        </a:p>
      </dsp:txBody>
      <dsp:txXfrm rot="16200000">
        <a:off x="1348335" y="198460"/>
        <a:ext cx="546352" cy="149432"/>
      </dsp:txXfrm>
    </dsp:sp>
    <dsp:sp modelId="{FE0A7E94-0825-4074-865F-1ACA6778AEB4}">
      <dsp:nvSpPr>
        <dsp:cNvPr id="0" name=""/>
        <dsp:cNvSpPr/>
      </dsp:nvSpPr>
      <dsp:spPr>
        <a:xfrm rot="5400000">
          <a:off x="1501551"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dirty="0">
              <a:solidFill>
                <a:sysClr val="windowText" lastClr="000000">
                  <a:hueOff val="0"/>
                  <a:satOff val="0"/>
                  <a:lumOff val="0"/>
                  <a:alphaOff val="0"/>
                </a:sysClr>
              </a:solidFill>
              <a:latin typeface="Century Gothic" panose="020B0502020202020204"/>
              <a:ea typeface="+mn-ea"/>
              <a:cs typeface="+mn-cs"/>
            </a:rPr>
            <a:t> </a:t>
          </a:r>
          <a:r>
            <a:rPr lang="en-US" sz="1300" kern="1200" dirty="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lvl="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lvl="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2</a:t>
          </a:r>
          <a:endParaRPr lang="en-US" sz="1800" kern="1200" dirty="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buNone/>
          </a:pPr>
          <a:endParaRPr lang="en-US" sz="1800" kern="1200" dirty="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lvl="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3</a:t>
          </a:r>
          <a:endParaRPr lang="en-US" sz="1800" i="1" kern="1200" dirty="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dirty="0">
              <a:solidFill>
                <a:prstClr val="white"/>
              </a:solidFill>
              <a:latin typeface="Calibri" panose="020F0502020204030204"/>
              <a:ea typeface="+mn-ea"/>
              <a:cs typeface="+mn-cs"/>
            </a:rPr>
            <a:t>SESSION</a:t>
          </a:r>
          <a:br>
            <a:rPr lang="en-US" sz="1800" kern="1200" dirty="0">
              <a:solidFill>
                <a:prstClr val="white"/>
              </a:solidFill>
              <a:latin typeface="Calibri" panose="020F0502020204030204"/>
              <a:ea typeface="+mn-ea"/>
              <a:cs typeface="+mn-cs"/>
            </a:rPr>
          </a:br>
          <a:r>
            <a:rPr lang="en-US" sz="1800" kern="1200" dirty="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buNone/>
          </a:pPr>
          <a:endParaRPr lang="en-US" sz="1800" i="1" kern="1200" dirty="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buNone/>
          </a:pPr>
          <a:r>
            <a:rPr lang="en-US" sz="1800" i="1" kern="1200" dirty="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0.42661</cdr:x>
      <cdr:y>0.07555</cdr:y>
    </cdr:from>
    <cdr:to>
      <cdr:x>0.50367</cdr:x>
      <cdr:y>0.1301</cdr:y>
    </cdr:to>
    <cdr:sp macro="" textlink="">
      <cdr:nvSpPr>
        <cdr:cNvPr id="2" name="Rectangle 1"/>
        <cdr:cNvSpPr/>
      </cdr:nvSpPr>
      <cdr:spPr>
        <a:xfrm xmlns:a="http://schemas.openxmlformats.org/drawingml/2006/main">
          <a:off x="3543324" y="379956"/>
          <a:ext cx="640080" cy="274320"/>
        </a:xfrm>
        <a:prstGeom xmlns:a="http://schemas.openxmlformats.org/drawingml/2006/main" prst="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sz="1800" dirty="0"/>
            <a:t>N = 19</a:t>
          </a:r>
        </a:p>
      </cdr:txBody>
    </cdr:sp>
  </cdr:relSizeAnchor>
  <cdr:relSizeAnchor xmlns:cdr="http://schemas.openxmlformats.org/drawingml/2006/chartDrawing">
    <cdr:from>
      <cdr:x>0.90578</cdr:x>
      <cdr:y>0.2082</cdr:y>
    </cdr:from>
    <cdr:to>
      <cdr:x>0.99385</cdr:x>
      <cdr:y>0.26275</cdr:y>
    </cdr:to>
    <cdr:sp macro="" textlink="">
      <cdr:nvSpPr>
        <cdr:cNvPr id="3" name="Rectangle 2">
          <a:extLst xmlns:a="http://schemas.openxmlformats.org/drawingml/2006/main">
            <a:ext uri="{FF2B5EF4-FFF2-40B4-BE49-F238E27FC236}">
              <a16:creationId xmlns:a16="http://schemas.microsoft.com/office/drawing/2014/main" id="{CB0BFFC7-81EE-4660-B1EF-D09882B020CB}"/>
            </a:ext>
          </a:extLst>
        </cdr:cNvPr>
        <cdr:cNvSpPr/>
      </cdr:nvSpPr>
      <cdr:spPr>
        <a:xfrm xmlns:a="http://schemas.openxmlformats.org/drawingml/2006/main">
          <a:off x="7523228" y="1047079"/>
          <a:ext cx="731520" cy="274320"/>
        </a:xfrm>
        <a:prstGeom xmlns:a="http://schemas.openxmlformats.org/drawingml/2006/main" prst="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sz="1800" dirty="0">
              <a:solidFill>
                <a:schemeClr val="tx1"/>
              </a:solidFill>
            </a:rPr>
            <a:t>N = 45</a:t>
          </a:r>
        </a:p>
      </cdr:txBody>
    </cdr:sp>
  </cdr:relSizeAnchor>
  <cdr:relSizeAnchor xmlns:cdr="http://schemas.openxmlformats.org/drawingml/2006/chartDrawing">
    <cdr:from>
      <cdr:x>0.90991</cdr:x>
      <cdr:y>0.34107</cdr:y>
    </cdr:from>
    <cdr:to>
      <cdr:x>0.99798</cdr:x>
      <cdr:y>0.39562</cdr:y>
    </cdr:to>
    <cdr:sp macro="" textlink="">
      <cdr:nvSpPr>
        <cdr:cNvPr id="4" name="Rectangle 3">
          <a:extLst xmlns:a="http://schemas.openxmlformats.org/drawingml/2006/main">
            <a:ext uri="{FF2B5EF4-FFF2-40B4-BE49-F238E27FC236}">
              <a16:creationId xmlns:a16="http://schemas.microsoft.com/office/drawing/2014/main" id="{E70FCF9E-0BB8-4DF3-AB96-930218DCABBB}"/>
            </a:ext>
          </a:extLst>
        </cdr:cNvPr>
        <cdr:cNvSpPr/>
      </cdr:nvSpPr>
      <cdr:spPr>
        <a:xfrm xmlns:a="http://schemas.openxmlformats.org/drawingml/2006/main">
          <a:off x="7557530" y="1715309"/>
          <a:ext cx="731520" cy="274320"/>
        </a:xfrm>
        <a:prstGeom xmlns:a="http://schemas.openxmlformats.org/drawingml/2006/main" prst="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sz="1800" dirty="0"/>
            <a:t>N = 248</a:t>
          </a:r>
        </a:p>
      </cdr:txBody>
    </cdr:sp>
  </cdr:relSizeAnchor>
  <cdr:relSizeAnchor xmlns:cdr="http://schemas.openxmlformats.org/drawingml/2006/chartDrawing">
    <cdr:from>
      <cdr:x>0.90578</cdr:x>
      <cdr:y>0.07534</cdr:y>
    </cdr:from>
    <cdr:to>
      <cdr:x>0.99385</cdr:x>
      <cdr:y>0.12989</cdr:y>
    </cdr:to>
    <cdr:sp macro="" textlink="">
      <cdr:nvSpPr>
        <cdr:cNvPr id="5" name="Rectangle 4">
          <a:extLst xmlns:a="http://schemas.openxmlformats.org/drawingml/2006/main">
            <a:ext uri="{FF2B5EF4-FFF2-40B4-BE49-F238E27FC236}">
              <a16:creationId xmlns:a16="http://schemas.microsoft.com/office/drawing/2014/main" id="{33472A85-5FC8-4E26-A2CB-7CA5C942F2E9}"/>
            </a:ext>
          </a:extLst>
        </cdr:cNvPr>
        <cdr:cNvSpPr/>
      </cdr:nvSpPr>
      <cdr:spPr>
        <a:xfrm xmlns:a="http://schemas.openxmlformats.org/drawingml/2006/main">
          <a:off x="7523228" y="378900"/>
          <a:ext cx="731520" cy="274320"/>
        </a:xfrm>
        <a:prstGeom xmlns:a="http://schemas.openxmlformats.org/drawingml/2006/main" prst="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sz="1800" dirty="0"/>
            <a:t>N = 24</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8861464-57F4-4576-833D-8BA605256F90}" type="datetimeFigureOut">
              <a:rPr lang="en-US" smtClean="0"/>
              <a:t>10/4/2020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74DD091-6A5B-4612-8B6E-A15F24914407}" type="slidenum">
              <a:rPr lang="en-US" smtClean="0"/>
              <a:t>‹#›</a:t>
            </a:fld>
            <a:endParaRPr lang="en-US"/>
          </a:p>
        </p:txBody>
      </p:sp>
    </p:spTree>
    <p:extLst>
      <p:ext uri="{BB962C8B-B14F-4D97-AF65-F5344CB8AC3E}">
        <p14:creationId xmlns:p14="http://schemas.microsoft.com/office/powerpoint/2010/main" val="441741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B99CD55-64BA-4F8F-A977-5D4929BCA744}" type="datetimeFigureOut">
              <a:rPr lang="en-US" smtClean="0"/>
              <a:t>10/4/2020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CE9D5D3-2E19-48D7-A2AA-A8BA04DCF754}" type="slidenum">
              <a:rPr lang="en-US" smtClean="0"/>
              <a:t>‹#›</a:t>
            </a:fld>
            <a:endParaRPr lang="en-US"/>
          </a:p>
        </p:txBody>
      </p:sp>
    </p:spTree>
    <p:extLst>
      <p:ext uri="{BB962C8B-B14F-4D97-AF65-F5344CB8AC3E}">
        <p14:creationId xmlns:p14="http://schemas.microsoft.com/office/powerpoint/2010/main" val="3884691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91469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B252C-4602-4093-A354-B7A8448DCE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97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p:spPr>
        <p:txBody>
          <a:bodyPr/>
          <a:lstStyle/>
          <a:p>
            <a:pPr defTabSz="984893">
              <a:defRPr/>
            </a:pPr>
            <a:endParaRPr lang="en-US" altLang="en-US" baseline="0" dirty="0"/>
          </a:p>
        </p:txBody>
      </p:sp>
      <p:sp>
        <p:nvSpPr>
          <p:cNvPr id="12292"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BD5FC-3AD5-4568-BE77-620F009B968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963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53782">
              <a:defRPr>
                <a:solidFill>
                  <a:schemeClr val="tx1"/>
                </a:solidFill>
                <a:latin typeface="Calibri" pitchFamily="34" charset="0"/>
              </a:defRPr>
            </a:lvl1pPr>
            <a:lvl2pPr marL="776296" indent="-298575" defTabSz="953782">
              <a:defRPr>
                <a:solidFill>
                  <a:schemeClr val="tx1"/>
                </a:solidFill>
                <a:latin typeface="Calibri" pitchFamily="34" charset="0"/>
              </a:defRPr>
            </a:lvl2pPr>
            <a:lvl3pPr marL="1194301" indent="-238860" defTabSz="953782">
              <a:defRPr>
                <a:solidFill>
                  <a:schemeClr val="tx1"/>
                </a:solidFill>
                <a:latin typeface="Calibri" pitchFamily="34" charset="0"/>
              </a:defRPr>
            </a:lvl3pPr>
            <a:lvl4pPr marL="1672021" indent="-238860" defTabSz="953782">
              <a:defRPr>
                <a:solidFill>
                  <a:schemeClr val="tx1"/>
                </a:solidFill>
                <a:latin typeface="Calibri" pitchFamily="34" charset="0"/>
              </a:defRPr>
            </a:lvl4pPr>
            <a:lvl5pPr marL="2149742" indent="-238860" defTabSz="953782">
              <a:defRPr>
                <a:solidFill>
                  <a:schemeClr val="tx1"/>
                </a:solidFill>
                <a:latin typeface="Calibri" pitchFamily="34" charset="0"/>
              </a:defRPr>
            </a:lvl5pPr>
            <a:lvl6pPr marL="2627462" indent="-238860" defTabSz="953782" fontAlgn="base">
              <a:spcBef>
                <a:spcPct val="0"/>
              </a:spcBef>
              <a:spcAft>
                <a:spcPct val="0"/>
              </a:spcAft>
              <a:defRPr>
                <a:solidFill>
                  <a:schemeClr val="tx1"/>
                </a:solidFill>
                <a:latin typeface="Calibri" pitchFamily="34" charset="0"/>
              </a:defRPr>
            </a:lvl6pPr>
            <a:lvl7pPr marL="3105182" indent="-238860" defTabSz="953782" fontAlgn="base">
              <a:spcBef>
                <a:spcPct val="0"/>
              </a:spcBef>
              <a:spcAft>
                <a:spcPct val="0"/>
              </a:spcAft>
              <a:defRPr>
                <a:solidFill>
                  <a:schemeClr val="tx1"/>
                </a:solidFill>
                <a:latin typeface="Calibri" pitchFamily="34" charset="0"/>
              </a:defRPr>
            </a:lvl7pPr>
            <a:lvl8pPr marL="3582903" indent="-238860" defTabSz="953782" fontAlgn="base">
              <a:spcBef>
                <a:spcPct val="0"/>
              </a:spcBef>
              <a:spcAft>
                <a:spcPct val="0"/>
              </a:spcAft>
              <a:defRPr>
                <a:solidFill>
                  <a:schemeClr val="tx1"/>
                </a:solidFill>
                <a:latin typeface="Calibri" pitchFamily="34" charset="0"/>
              </a:defRPr>
            </a:lvl8pPr>
            <a:lvl9pPr marL="4060622" indent="-238860" defTabSz="953782" fontAlgn="base">
              <a:spcBef>
                <a:spcPct val="0"/>
              </a:spcBef>
              <a:spcAft>
                <a:spcPct val="0"/>
              </a:spcAft>
              <a:defRPr>
                <a:solidFill>
                  <a:schemeClr val="tx1"/>
                </a:solidFill>
                <a:latin typeface="Calibri" pitchFamily="34" charset="0"/>
              </a:defRPr>
            </a:lvl9pPr>
          </a:lstStyle>
          <a:p>
            <a:pPr marL="0" marR="0" lvl="0" indent="0" algn="r" defTabSz="953782" rtl="0" eaLnBrk="1" fontAlgn="auto" latinLnBrk="0" hangingPunct="1">
              <a:lnSpc>
                <a:spcPct val="100000"/>
              </a:lnSpc>
              <a:spcBef>
                <a:spcPts val="0"/>
              </a:spcBef>
              <a:spcAft>
                <a:spcPts val="0"/>
              </a:spcAft>
              <a:buClrTx/>
              <a:buSzTx/>
              <a:buFontTx/>
              <a:buNone/>
              <a:tabLst/>
              <a:defRPr/>
            </a:pPr>
            <a:fld id="{E9974735-75EA-4173-8D41-68936E24EC5A}"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53782"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551824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security – teamwork to create, populate,</a:t>
            </a:r>
            <a:r>
              <a:rPr lang="en-US" baseline="0" dirty="0"/>
              <a:t> collect and synthesize data – planning ahead to calendar screening as all other data collection – SHARE the information with faculty and staff</a:t>
            </a:r>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C3BB1121-769A-41ED-928C-53AB9EACD28C}" type="slidenum">
              <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41</a:t>
            </a:fld>
            <a:endPar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3139249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078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dirty="0"/>
              <a:t>Lane, K. L., Oakes, W. P., Ennis, R. P., &amp; Hirsch, S. E. (2014). Identifying students for secondary and tertiary prevention efforts: How do we determine which students have Tier 2 and Tier 3 needs? </a:t>
            </a:r>
            <a:r>
              <a:rPr lang="en-US" i="1" dirty="0"/>
              <a:t>Preventing School Failure, 58, </a:t>
            </a:r>
            <a:r>
              <a:rPr lang="en-US" dirty="0"/>
              <a:t>171-182, DOI: 10.1080/1045988X.2014.895573</a:t>
            </a:r>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DFDAB86F-69B3-40D1-ADA3-E7244A873187}" type="slidenum">
              <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787037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ln/>
        </p:spPr>
      </p:sp>
      <p:sp>
        <p:nvSpPr>
          <p:cNvPr id="245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54421"/>
            <a:r>
              <a:rPr lang="en-US" altLang="en-US"/>
              <a:t>Lane, K. L., Oakes, W. P., Ennis, R. P., &amp; Hirsch, S. E. (2014). Identifying students for secondary and tertiary prevention efforts: How do we determine which students have Tier 2 and Tier 3 needs? </a:t>
            </a:r>
            <a:r>
              <a:rPr lang="en-US" altLang="en-US" i="1"/>
              <a:t>Preventing School Failure, 58, </a:t>
            </a:r>
            <a:r>
              <a:rPr lang="en-US" altLang="en-US"/>
              <a:t>171-182, DOI: 10.1080/1045988X.2014.895573</a:t>
            </a:r>
          </a:p>
          <a:p>
            <a:pPr defTabSz="954421"/>
            <a:endParaRPr lang="en-US" altLang="en-US"/>
          </a:p>
        </p:txBody>
      </p:sp>
      <p:sp>
        <p:nvSpPr>
          <p:cNvPr id="245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57066" indent="-291179">
              <a:defRPr>
                <a:solidFill>
                  <a:schemeClr val="tx1"/>
                </a:solidFill>
                <a:latin typeface="Verdana" panose="020B0604030504040204" pitchFamily="34" charset="0"/>
                <a:ea typeface="MS PGothic" panose="020B0600070205080204" pitchFamily="34" charset="-128"/>
              </a:defRPr>
            </a:lvl2pPr>
            <a:lvl3pPr marL="1164717" indent="-232943">
              <a:defRPr>
                <a:solidFill>
                  <a:schemeClr val="tx1"/>
                </a:solidFill>
                <a:latin typeface="Verdana" panose="020B0604030504040204" pitchFamily="34" charset="0"/>
                <a:ea typeface="MS PGothic" panose="020B0600070205080204" pitchFamily="34" charset="-128"/>
              </a:defRPr>
            </a:lvl3pPr>
            <a:lvl4pPr marL="1630604" indent="-232943">
              <a:defRPr>
                <a:solidFill>
                  <a:schemeClr val="tx1"/>
                </a:solidFill>
                <a:latin typeface="Verdana" panose="020B0604030504040204" pitchFamily="34" charset="0"/>
                <a:ea typeface="MS PGothic" panose="020B0600070205080204" pitchFamily="34" charset="-128"/>
              </a:defRPr>
            </a:lvl4pPr>
            <a:lvl5pPr marL="2096491" indent="-232943">
              <a:defRPr>
                <a:solidFill>
                  <a:schemeClr val="tx1"/>
                </a:solidFill>
                <a:latin typeface="Verdana" panose="020B060403050404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808C39-BD76-49CB-9B14-2F328FC56483}" type="slidenum">
              <a:rPr kumimoji="0" lang="en-US" altLang="en-US" sz="1200" b="0" i="0" u="none" strike="noStrike" kern="1200" cap="none" spc="0" normalizeH="0" baseline="0" noProof="0" smtClean="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3370652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Ci3T.org: On-demand Professional Learning Resources</a:t>
            </a:r>
          </a:p>
        </p:txBody>
      </p:sp>
    </p:spTree>
    <p:extLst>
      <p:ext uri="{BB962C8B-B14F-4D97-AF65-F5344CB8AC3E}">
        <p14:creationId xmlns:p14="http://schemas.microsoft.com/office/powerpoint/2010/main" val="1182140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501650" y="739775"/>
            <a:ext cx="6480175" cy="3644900"/>
          </a:xfrm>
          <a:ln/>
        </p:spPr>
      </p:sp>
      <p:sp>
        <p:nvSpPr>
          <p:cNvPr id="124931" name="Notes Placeholder 2"/>
          <p:cNvSpPr>
            <a:spLocks noGrp="1"/>
          </p:cNvSpPr>
          <p:nvPr>
            <p:ph type="body" idx="1"/>
          </p:nvPr>
        </p:nvSpPr>
        <p:spPr>
          <a:xfrm>
            <a:off x="995306" y="4638275"/>
            <a:ext cx="5487153" cy="4390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96" tIns="48679" rIns="99096" bIns="48679"/>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2047759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F933700-60D0-4A4D-9DC1-0097DB73EC8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ooter Placeholder 1"/>
          <p:cNvSpPr>
            <a:spLocks noGrp="1"/>
          </p:cNvSpPr>
          <p:nvPr>
            <p:ph type="ftr" sz="quarter" idx="10"/>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2632048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A97D0D-5178-4F57-BFD7-EC7A657727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041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F933700-60D0-4A4D-9DC1-0097DB73EC8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ooter Placeholder 1"/>
          <p:cNvSpPr>
            <a:spLocks noGrp="1"/>
          </p:cNvSpPr>
          <p:nvPr>
            <p:ph type="ftr" sz="quarter" idx="10"/>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679664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5887">
              <a:defRPr/>
            </a:pPr>
            <a:fld id="{D5F421B6-B46F-4440-B41D-82D0FEFAF04D}" type="slidenum">
              <a:rPr lang="en-US" sz="1300">
                <a:solidFill>
                  <a:prstClr val="black"/>
                </a:solidFill>
                <a:latin typeface="Calibri" panose="020F0502020204030204"/>
              </a:rPr>
              <a:pPr defTabSz="465887">
                <a:defRPr/>
              </a:pPr>
              <a:t>63</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885876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a:t>In the accordions below we will be uploading a series of brief practice guides that we hope you will find useful. Feel free to share these materials with fellow educators and families. We are sending positive thoughts to all our partners, colleagues, and the students you so tirelessly support.</a:t>
            </a:r>
          </a:p>
          <a:p>
            <a:pPr defTabSz="931774">
              <a:defRPr/>
            </a:pPr>
            <a:endParaRPr lang="en-US"/>
          </a:p>
          <a:p>
            <a:r>
              <a:rPr lang="en-US"/>
              <a:t>Materials to support educators and families as we transition to continuous learning </a:t>
            </a:r>
          </a:p>
          <a:p>
            <a:r>
              <a:rPr lang="en-US"/>
              <a:t>Using your Ci3T structures to facilitate positive, productive environments for students, families, educators, and administrators</a:t>
            </a:r>
          </a:p>
          <a:p>
            <a:pPr defTabSz="931774">
              <a:defRPr/>
            </a:pPr>
            <a:endParaRPr lang="en-US"/>
          </a:p>
          <a:p>
            <a:endParaRPr lang="en-US"/>
          </a:p>
        </p:txBody>
      </p:sp>
      <p:sp>
        <p:nvSpPr>
          <p:cNvPr id="4" name="Slide Number Placeholder 3"/>
          <p:cNvSpPr>
            <a:spLocks noGrp="1"/>
          </p:cNvSpPr>
          <p:nvPr>
            <p:ph type="sldNum" sz="quarter" idx="10"/>
          </p:nvPr>
        </p:nvSpPr>
        <p:spPr/>
        <p:txBody>
          <a:bodyPr/>
          <a:lstStyle/>
          <a:p>
            <a:pPr defTabSz="465887">
              <a:defRPr/>
            </a:pPr>
            <a:fld id="{D5F421B6-B46F-4440-B41D-82D0FEFAF04D}" type="slidenum">
              <a:rPr lang="en-US" sz="1300">
                <a:solidFill>
                  <a:prstClr val="black"/>
                </a:solidFill>
                <a:latin typeface="Calibri" panose="020F0502020204030204"/>
              </a:rPr>
              <a:pPr defTabSz="465887">
                <a:defRPr/>
              </a:pPr>
              <a:t>64</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2285833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30104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5887">
              <a:defRPr/>
            </a:pPr>
            <a:fld id="{D5F421B6-B46F-4440-B41D-82D0FEFAF04D}" type="slidenum">
              <a:rPr lang="en-US" sz="1300">
                <a:solidFill>
                  <a:prstClr val="black"/>
                </a:solidFill>
                <a:latin typeface="Calibri" panose="020F0502020204030204"/>
              </a:rPr>
              <a:pPr defTabSz="465887">
                <a:defRPr/>
              </a:pPr>
              <a:t>68</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1796912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F127-1D0D-6247-80F8-8470AD18E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047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9D5D3-2E19-48D7-A2AA-A8BA04DC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1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308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Calibri" charset="0"/>
              <a:ea typeface="MS PGothic" charset="-128"/>
            </a:endParaRPr>
          </a:p>
        </p:txBody>
      </p:sp>
    </p:spTree>
    <p:extLst>
      <p:ext uri="{BB962C8B-B14F-4D97-AF65-F5344CB8AC3E}">
        <p14:creationId xmlns:p14="http://schemas.microsoft.com/office/powerpoint/2010/main" val="2300740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A9203853-BF44-432B-840E-26104550DF5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1" dirty="0"/>
              <a:t>10 min Using this PowerPoint break timer</a:t>
            </a:r>
          </a:p>
          <a:p>
            <a:pPr marL="235454" indent="-235454">
              <a:lnSpc>
                <a:spcPct val="80000"/>
              </a:lnSpc>
            </a:pPr>
            <a:endParaRPr lang="en-US" sz="1000" b="1" dirty="0"/>
          </a:p>
          <a:p>
            <a:pPr marL="235454" indent="-235454">
              <a:lnSpc>
                <a:spcPct val="80000"/>
              </a:lnSpc>
            </a:pPr>
            <a:r>
              <a:rPr lang="en-US" sz="1000" b="1" dirty="0"/>
              <a:t>**Is timer set to correct time. Do we want 25 or 10? Same question for above slide. </a:t>
            </a:r>
          </a:p>
          <a:p>
            <a:pPr marL="235454" indent="-235454">
              <a:lnSpc>
                <a:spcPct val="80000"/>
              </a:lnSpc>
            </a:pPr>
            <a:r>
              <a:rPr lang="en-US" sz="1000" dirty="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35454" indent="-235454">
              <a:lnSpc>
                <a:spcPct val="80000"/>
              </a:lnSpc>
            </a:pPr>
            <a:endParaRPr lang="en-US" sz="1000" dirty="0"/>
          </a:p>
          <a:p>
            <a:pPr marL="235454" indent="-235454">
              <a:lnSpc>
                <a:spcPct val="80000"/>
              </a:lnSpc>
            </a:pPr>
            <a:r>
              <a:rPr lang="en-US" sz="1000" b="1" dirty="0"/>
              <a:t>To insert this slide into your presentation </a:t>
            </a:r>
          </a:p>
          <a:p>
            <a:pPr marL="235454" indent="-235454">
              <a:lnSpc>
                <a:spcPct val="80000"/>
              </a:lnSpc>
            </a:pPr>
            <a:endParaRPr lang="en-US" sz="1000" b="1" dirty="0"/>
          </a:p>
          <a:p>
            <a:pPr marL="235454" indent="-235454">
              <a:buFontTx/>
              <a:buAutoNum type="arabicPeriod"/>
            </a:pPr>
            <a:r>
              <a:rPr lang="en-US" dirty="0"/>
              <a:t>Save this template as a presentation (.</a:t>
            </a:r>
            <a:r>
              <a:rPr lang="en-US" dirty="0" err="1"/>
              <a:t>ppt</a:t>
            </a:r>
            <a:r>
              <a:rPr lang="en-US" dirty="0"/>
              <a:t> file) on your computer. </a:t>
            </a:r>
          </a:p>
          <a:p>
            <a:pPr marL="235454" indent="-235454">
              <a:buFontTx/>
              <a:buAutoNum type="arabicPeriod"/>
            </a:pPr>
            <a:r>
              <a:rPr lang="en-US" dirty="0"/>
              <a:t>Open the presentation that will contain the timer. </a:t>
            </a:r>
          </a:p>
          <a:p>
            <a:pPr marL="235454" indent="-235454">
              <a:buFontTx/>
              <a:buAutoNum type="arabicPeriod"/>
            </a:pPr>
            <a:r>
              <a:rPr lang="en-US" dirty="0"/>
              <a:t>On the </a:t>
            </a:r>
            <a:r>
              <a:rPr lang="en-US" b="1" dirty="0"/>
              <a:t>Slides</a:t>
            </a:r>
            <a:r>
              <a:rPr lang="en-US" dirty="0"/>
              <a:t> tab, place your insertion point after the slide that will precede the timer. (Make sure you don't select a slide. Your insertion point should be between the slides.) </a:t>
            </a:r>
          </a:p>
          <a:p>
            <a:pPr marL="235454" indent="-235454">
              <a:buFontTx/>
              <a:buAutoNum type="arabicPeriod"/>
            </a:pPr>
            <a:r>
              <a:rPr lang="en-US" dirty="0"/>
              <a:t>On the </a:t>
            </a:r>
            <a:r>
              <a:rPr lang="en-US" b="1" dirty="0"/>
              <a:t>Insert</a:t>
            </a:r>
            <a:r>
              <a:rPr lang="en-US" dirty="0"/>
              <a:t> menu, click </a:t>
            </a:r>
            <a:r>
              <a:rPr lang="en-US" b="1" dirty="0"/>
              <a:t>Slides from Files</a:t>
            </a:r>
            <a:r>
              <a:rPr lang="en-US" dirty="0"/>
              <a:t>. </a:t>
            </a:r>
          </a:p>
          <a:p>
            <a:pPr marL="235454" indent="-235454">
              <a:buFontTx/>
              <a:buAutoNum type="arabicPeriod"/>
            </a:pPr>
            <a:r>
              <a:rPr lang="en-US" dirty="0"/>
              <a:t>In the </a:t>
            </a:r>
            <a:r>
              <a:rPr lang="en-US" b="1" dirty="0"/>
              <a:t>Slide Finder</a:t>
            </a:r>
            <a:r>
              <a:rPr lang="en-US" dirty="0"/>
              <a:t> dialog box, click the </a:t>
            </a:r>
            <a:r>
              <a:rPr lang="en-US" b="1" dirty="0"/>
              <a:t>Find Presentation</a:t>
            </a:r>
            <a:r>
              <a:rPr lang="en-US" dirty="0"/>
              <a:t> tab. </a:t>
            </a:r>
          </a:p>
          <a:p>
            <a:pPr marL="235454" indent="-235454">
              <a:buFontTx/>
              <a:buAutoNum type="arabicPeriod"/>
            </a:pPr>
            <a:r>
              <a:rPr lang="en-US" dirty="0"/>
              <a:t>Click </a:t>
            </a:r>
            <a:r>
              <a:rPr lang="en-US" b="1" dirty="0"/>
              <a:t>Browse</a:t>
            </a:r>
            <a:r>
              <a:rPr lang="en-US" dirty="0"/>
              <a:t>, locate and select the timer presentation, and then click </a:t>
            </a:r>
            <a:r>
              <a:rPr lang="en-US" b="1" dirty="0"/>
              <a:t>Open</a:t>
            </a:r>
            <a:r>
              <a:rPr lang="en-US" dirty="0"/>
              <a:t>. </a:t>
            </a:r>
          </a:p>
          <a:p>
            <a:pPr marL="235454" indent="-235454">
              <a:buFontTx/>
              <a:buAutoNum type="arabicPeriod"/>
            </a:pPr>
            <a:r>
              <a:rPr lang="en-US" dirty="0"/>
              <a:t>In the </a:t>
            </a:r>
            <a:r>
              <a:rPr lang="en-US" b="1" dirty="0"/>
              <a:t>Slides from Files</a:t>
            </a:r>
            <a:r>
              <a:rPr lang="en-US" dirty="0"/>
              <a:t> dialog box, select the timer slide. </a:t>
            </a:r>
          </a:p>
          <a:p>
            <a:pPr marL="235454" indent="-235454">
              <a:buFontTx/>
              <a:buAutoNum type="arabicPeriod"/>
            </a:pPr>
            <a:r>
              <a:rPr lang="en-US" dirty="0"/>
              <a:t>Select the </a:t>
            </a:r>
            <a:r>
              <a:rPr lang="en-US" b="1" dirty="0"/>
              <a:t>Keep source formatting</a:t>
            </a:r>
            <a:r>
              <a:rPr lang="en-US" dirty="0"/>
              <a:t> check box. If you do not select this check box, the copied slide will inherit the design of the slide that precedes it in the presentation. </a:t>
            </a:r>
          </a:p>
          <a:p>
            <a:pPr marL="235454" indent="-235454">
              <a:buFontTx/>
              <a:buAutoNum type="arabicPeriod"/>
            </a:pPr>
            <a:r>
              <a:rPr lang="en-US" dirty="0"/>
              <a:t>Click </a:t>
            </a:r>
            <a:r>
              <a:rPr lang="en-US" b="1" dirty="0"/>
              <a:t>Insert</a:t>
            </a:r>
            <a:r>
              <a:rPr lang="en-US" dirty="0"/>
              <a:t>. </a:t>
            </a:r>
          </a:p>
          <a:p>
            <a:pPr marL="235454" indent="-235454">
              <a:buFontTx/>
              <a:buAutoNum type="arabicPeriod"/>
            </a:pPr>
            <a:r>
              <a:rPr lang="en-US" dirty="0"/>
              <a:t>Click </a:t>
            </a:r>
            <a:r>
              <a:rPr lang="en-US" b="1" dirty="0"/>
              <a:t>Close</a:t>
            </a:r>
            <a:r>
              <a:rPr lang="en-US" dirty="0"/>
              <a:t>.</a:t>
            </a:r>
            <a:endParaRPr lang="en-US" sz="1000" dirty="0"/>
          </a:p>
        </p:txBody>
      </p:sp>
    </p:spTree>
    <p:extLst>
      <p:ext uri="{BB962C8B-B14F-4D97-AF65-F5344CB8AC3E}">
        <p14:creationId xmlns:p14="http://schemas.microsoft.com/office/powerpoint/2010/main" val="1409820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88988" indent="-302497">
              <a:defRPr>
                <a:solidFill>
                  <a:schemeClr val="tx1"/>
                </a:solidFill>
                <a:latin typeface="Verdana" panose="020B0604030504040204" pitchFamily="34" charset="0"/>
                <a:ea typeface="MS PGothic" panose="020B0600070205080204" pitchFamily="34" charset="-128"/>
              </a:defRPr>
            </a:lvl2pPr>
            <a:lvl3pPr marL="1216226" indent="-241686">
              <a:defRPr>
                <a:solidFill>
                  <a:schemeClr val="tx1"/>
                </a:solidFill>
                <a:latin typeface="Verdana" panose="020B0604030504040204" pitchFamily="34" charset="0"/>
                <a:ea typeface="MS PGothic" panose="020B0600070205080204" pitchFamily="34" charset="-128"/>
              </a:defRPr>
            </a:lvl3pPr>
            <a:lvl4pPr marL="1701158" indent="-241686">
              <a:defRPr>
                <a:solidFill>
                  <a:schemeClr val="tx1"/>
                </a:solidFill>
                <a:latin typeface="Verdana" panose="020B0604030504040204" pitchFamily="34" charset="0"/>
                <a:ea typeface="MS PGothic" panose="020B0600070205080204" pitchFamily="34" charset="-128"/>
              </a:defRPr>
            </a:lvl4pPr>
            <a:lvl5pPr marL="2189208" indent="-241686">
              <a:defRPr>
                <a:solidFill>
                  <a:schemeClr val="tx1"/>
                </a:solidFill>
                <a:latin typeface="Verdana" panose="020B0604030504040204" pitchFamily="34" charset="0"/>
                <a:ea typeface="MS PGothic" panose="020B0600070205080204" pitchFamily="34" charset="-128"/>
              </a:defRPr>
            </a:lvl5pPr>
            <a:lvl6pPr marL="2638277"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3087345"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536413"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985481"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31774" rtl="0" eaLnBrk="0" fontAlgn="base" latinLnBrk="0" hangingPunct="0">
              <a:lnSpc>
                <a:spcPct val="100000"/>
              </a:lnSpc>
              <a:spcBef>
                <a:spcPct val="0"/>
              </a:spcBef>
              <a:spcAft>
                <a:spcPct val="0"/>
              </a:spcAft>
              <a:buClrTx/>
              <a:buSzTx/>
              <a:buFontTx/>
              <a:buNone/>
              <a:tabLst/>
              <a:defRPr/>
            </a:pPr>
            <a:fld id="{F49A5D4A-B2C1-46C5-85BB-8AE60451357C}" type="slidenum">
              <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34</a:t>
            </a:fld>
            <a:endPar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4090147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B252C-4602-4093-A354-B7A8448DCE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142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Master" Target="../slideMasters/slideMaster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Layouts/_rels/slideLayout5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Master" Target="../slideMasters/slideMaster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26" Type="http://schemas.microsoft.com/office/2007/relationships/diagramDrawing" Target="../diagrams/drawing6.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5" Type="http://schemas.openxmlformats.org/officeDocument/2006/relationships/diagramColors" Target="../diagrams/colors6.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29" Type="http://schemas.openxmlformats.org/officeDocument/2006/relationships/diagramQuickStyle" Target="../diagrams/quickStyle7.xml"/><Relationship Id="rId1" Type="http://schemas.openxmlformats.org/officeDocument/2006/relationships/slideMaster" Target="../slideMasters/slideMaster1.xml"/><Relationship Id="rId6" Type="http://schemas.microsoft.com/office/2007/relationships/diagramDrawing" Target="../diagrams/drawing2.xml"/><Relationship Id="rId11" Type="http://schemas.microsoft.com/office/2007/relationships/diagramDrawing" Target="../diagrams/drawing3.xml"/><Relationship Id="rId24" Type="http://schemas.openxmlformats.org/officeDocument/2006/relationships/diagramQuickStyle" Target="../diagrams/quickStyle6.xml"/><Relationship Id="rId5" Type="http://schemas.openxmlformats.org/officeDocument/2006/relationships/diagramColors" Target="../diagrams/colors2.xml"/><Relationship Id="rId15" Type="http://schemas.openxmlformats.org/officeDocument/2006/relationships/diagramColors" Target="../diagrams/colors4.xml"/><Relationship Id="rId23" Type="http://schemas.openxmlformats.org/officeDocument/2006/relationships/diagramLayout" Target="../diagrams/layout6.xml"/><Relationship Id="rId28" Type="http://schemas.openxmlformats.org/officeDocument/2006/relationships/diagramLayout" Target="../diagrams/layout7.xml"/><Relationship Id="rId10" Type="http://schemas.openxmlformats.org/officeDocument/2006/relationships/diagramColors" Target="../diagrams/colors3.xml"/><Relationship Id="rId19" Type="http://schemas.openxmlformats.org/officeDocument/2006/relationships/diagramQuickStyle" Target="../diagrams/quickStyle5.xml"/><Relationship Id="rId31" Type="http://schemas.microsoft.com/office/2007/relationships/diagramDrawing" Target="../diagrams/drawing7.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 Id="rId22" Type="http://schemas.openxmlformats.org/officeDocument/2006/relationships/diagramData" Target="../diagrams/data6.xml"/><Relationship Id="rId27" Type="http://schemas.openxmlformats.org/officeDocument/2006/relationships/diagramData" Target="../diagrams/data7.xml"/><Relationship Id="rId30" Type="http://schemas.openxmlformats.org/officeDocument/2006/relationships/diagramColors" Target="../diagrams/colors7.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3.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Master" Target="../slideMasters/slideMaster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dirty="0">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dirty="0">
                <a:solidFill>
                  <a:prstClr val="black">
                    <a:lumMod val="85000"/>
                    <a:lumOff val="15000"/>
                  </a:prstClr>
                </a:solidFill>
                <a:cs typeface="Arial" charset="0"/>
              </a:rPr>
              <a:t>	Validated Curricula	PBIS Framework	Validated Curricula</a:t>
            </a:r>
          </a:p>
        </p:txBody>
      </p:sp>
      <p:sp>
        <p:nvSpPr>
          <p:cNvPr id="26"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dirty="0">
                <a:solidFill>
                  <a:srgbClr val="E7E6E6"/>
                </a:solidFill>
              </a:rPr>
              <a:t>Goal: Reduce Harm</a:t>
            </a:r>
          </a:p>
          <a:p>
            <a:pPr defTabSz="457200" fontAlgn="base">
              <a:spcBef>
                <a:spcPct val="0"/>
              </a:spcBef>
              <a:spcAft>
                <a:spcPct val="0"/>
              </a:spcAft>
            </a:pPr>
            <a:r>
              <a:rPr lang="en-US" sz="1800" b="1" dirty="0">
                <a:solidFill>
                  <a:prstClr val="white"/>
                </a:solidFill>
              </a:rPr>
              <a:t>Specialized individual systems</a:t>
            </a:r>
            <a:br>
              <a:rPr lang="en-US" sz="1800" b="1" dirty="0">
                <a:solidFill>
                  <a:prstClr val="white"/>
                </a:solidFill>
              </a:rPr>
            </a:br>
            <a:r>
              <a:rPr lang="en-US" sz="1800" b="1" dirty="0">
                <a:solidFill>
                  <a:prstClr val="white"/>
                </a:solidFill>
              </a:rPr>
              <a:t>       for students with high risk</a:t>
            </a:r>
          </a:p>
        </p:txBody>
      </p:sp>
      <p:sp>
        <p:nvSpPr>
          <p:cNvPr id="27"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defTabSz="457200" fontAlgn="base">
              <a:spcBef>
                <a:spcPct val="0"/>
              </a:spcBef>
              <a:spcAft>
                <a:spcPct val="0"/>
              </a:spcAft>
            </a:pPr>
            <a:r>
              <a:rPr lang="en-US" sz="1800" b="1" u="sng" dirty="0">
                <a:solidFill>
                  <a:srgbClr val="E7E6E6"/>
                </a:solidFill>
                <a:cs typeface="Arial" charset="0"/>
              </a:rPr>
              <a:t>Goal: Reverse Harm</a:t>
            </a:r>
          </a:p>
          <a:p>
            <a:pPr defTabSz="457200" fontAlgn="base">
              <a:spcBef>
                <a:spcPct val="0"/>
              </a:spcBef>
              <a:spcAft>
                <a:spcPct val="0"/>
              </a:spcAft>
            </a:pPr>
            <a:r>
              <a:rPr lang="en-US" sz="1800" b="1" dirty="0">
                <a:solidFill>
                  <a:prstClr val="white"/>
                </a:solidFill>
                <a:cs typeface="Arial" charset="0"/>
              </a:rPr>
              <a:t>Specialized group systems </a:t>
            </a:r>
          </a:p>
          <a:p>
            <a:pPr defTabSz="457200" fontAlgn="base">
              <a:spcBef>
                <a:spcPct val="0"/>
              </a:spcBef>
              <a:spcAft>
                <a:spcPct val="0"/>
              </a:spcAft>
            </a:pPr>
            <a:r>
              <a:rPr lang="en-US" sz="1800" b="1" dirty="0">
                <a:solidFill>
                  <a:prstClr val="white"/>
                </a:solidFill>
                <a:cs typeface="Arial" charset="0"/>
              </a:rPr>
              <a:t>for students at risk</a:t>
            </a:r>
            <a:endParaRPr lang="en-US" sz="1800" dirty="0">
              <a:solidFill>
                <a:prstClr val="white"/>
              </a:solidFill>
            </a:endParaRPr>
          </a:p>
        </p:txBody>
      </p:sp>
      <p:sp>
        <p:nvSpPr>
          <p:cNvPr id="28"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dirty="0">
                <a:solidFill>
                  <a:srgbClr val="E7E6E6"/>
                </a:solidFill>
              </a:rPr>
              <a:t>Goal: Prevent Harm</a:t>
            </a:r>
          </a:p>
          <a:p>
            <a:pPr defTabSz="457200" fontAlgn="base">
              <a:spcBef>
                <a:spcPct val="0"/>
              </a:spcBef>
              <a:spcAft>
                <a:spcPct val="0"/>
              </a:spcAft>
            </a:pPr>
            <a:r>
              <a:rPr lang="en-US" sz="1800" b="1" dirty="0">
                <a:solidFill>
                  <a:prstClr val="white"/>
                </a:solidFill>
              </a:rPr>
              <a:t>School/classroom-wide systems for all students, staff, &amp; settings</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dirty="0">
                <a:solidFill>
                  <a:prstClr val="black"/>
                </a:solidFill>
              </a:rPr>
              <a:t>Comprehensive, Integrated, Three-Tiered Model of Prevention</a:t>
            </a:r>
            <a:endParaRPr lang="en-US" sz="2800" b="1" dirty="0">
              <a:solidFill>
                <a:prstClr val="black"/>
              </a:solidFill>
            </a:endParaRPr>
          </a:p>
        </p:txBody>
      </p:sp>
      <p:sp>
        <p:nvSpPr>
          <p:cNvPr id="34"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179789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Tree>
    <p:extLst>
      <p:ext uri="{BB962C8B-B14F-4D97-AF65-F5344CB8AC3E}">
        <p14:creationId xmlns:p14="http://schemas.microsoft.com/office/powerpoint/2010/main" val="1975630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400301" y="115263"/>
            <a:ext cx="739140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100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solidFill>
                  <a:prstClr val="black">
                    <a:tint val="75000"/>
                  </a:prstClr>
                </a:solidFill>
              </a:rPr>
              <a:pPr>
                <a:defRPr/>
              </a:pPr>
              <a:t>10/4/2020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a:defRPr/>
            </a:lvl1pPr>
          </a:lstStyle>
          <a:p>
            <a:pPr defTabSz="457200">
              <a:defRPr/>
            </a:pPr>
            <a:fld id="{76EFAB2F-35EA-4F8C-B42B-FF5D22637C50}"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709392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9DADE5A-1D86-420F-A66F-6CFF3355E7A3}" type="datetimeFigureOut">
              <a:rPr lang="en-US">
                <a:solidFill>
                  <a:prstClr val="black">
                    <a:tint val="75000"/>
                  </a:prstClr>
                </a:solidFill>
              </a:rPr>
              <a:pPr>
                <a:defRPr/>
              </a:pPr>
              <a:t>10/4/2020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Tree>
    <p:extLst>
      <p:ext uri="{BB962C8B-B14F-4D97-AF65-F5344CB8AC3E}">
        <p14:creationId xmlns:p14="http://schemas.microsoft.com/office/powerpoint/2010/main" val="1413059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solidFill>
                  <a:prstClr val="black">
                    <a:tint val="75000"/>
                  </a:prstClr>
                </a:solidFill>
              </a:rPr>
              <a:pPr>
                <a:defRPr/>
              </a:pPr>
              <a:t>10/4/2020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0BA9F0-3B0B-4C5A-AD18-E67566C9138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788818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solidFill>
                  <a:prstClr val="black">
                    <a:tint val="75000"/>
                  </a:prstClr>
                </a:solidFill>
              </a:rPr>
              <a:pPr>
                <a:defRPr/>
              </a:pPr>
              <a:t>10/4/2020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563BC0-641B-43F8-B14B-D23E4CEB3E55}"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498038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solidFill>
                  <a:prstClr val="black">
                    <a:tint val="75000"/>
                  </a:prstClr>
                </a:solidFill>
              </a:rPr>
              <a:pPr>
                <a:defRPr/>
              </a:pPr>
              <a:t>10/4/2020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6E3FF7D-38BA-4DA8-BCB9-B5601CDD633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90157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solidFill>
                  <a:prstClr val="black">
                    <a:tint val="75000"/>
                  </a:prstClr>
                </a:solidFill>
              </a:rPr>
              <a:pPr>
                <a:defRPr/>
              </a:pPr>
              <a:t>10/4/2020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4103823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solidFill>
                  <a:prstClr val="black">
                    <a:tint val="75000"/>
                  </a:prstClr>
                </a:solidFill>
              </a:rPr>
              <a:pPr>
                <a:defRPr/>
              </a:pPr>
              <a:t>10/4/2020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61B9844B-D3D3-4252-86F7-9021D260A6A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947523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solidFill>
                  <a:prstClr val="black">
                    <a:tint val="75000"/>
                  </a:prstClr>
                </a:solidFill>
              </a:rPr>
              <a:pPr>
                <a:defRPr/>
              </a:pPr>
              <a:t>10/4/2020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2BCCCAB8-5A69-4CD5-8E4C-3F71B7606B24}"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941620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dirty="0">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dirty="0">
                <a:solidFill>
                  <a:prstClr val="black">
                    <a:lumMod val="85000"/>
                    <a:lumOff val="15000"/>
                  </a:prstClr>
                </a:solidFill>
                <a:cs typeface="Arial" charset="0"/>
              </a:rPr>
              <a:t>	Validated Curricula	PBIS Framework	Validated Curricula</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dirty="0">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dirty="0">
                <a:solidFill>
                  <a:prstClr val="black"/>
                </a:solidFill>
              </a:rPr>
              <a:t>Comprehensive, Integrated, Three-Tiered Model of Prevention</a:t>
            </a:r>
            <a:endParaRPr lang="en-US" sz="2800" b="1" dirty="0">
              <a:solidFill>
                <a:prstClr val="black"/>
              </a:solidFill>
            </a:endParaRPr>
          </a:p>
        </p:txBody>
      </p:sp>
      <p:sp>
        <p:nvSpPr>
          <p:cNvPr id="34" name="Border"/>
          <p:cNvSpPr/>
          <p:nvPr userDrawn="1"/>
        </p:nvSpPr>
        <p:spPr>
          <a:xfrm>
            <a:off x="0" y="0"/>
            <a:ext cx="12192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339246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solidFill>
                  <a:prstClr val="black">
                    <a:tint val="75000"/>
                  </a:prstClr>
                </a:solidFill>
              </a:rPr>
              <a:pPr>
                <a:defRPr/>
              </a:pPr>
              <a:t>10/4/2020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B03DB66C-668F-490C-82E3-4884C0DCC62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292564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solidFill>
                  <a:prstClr val="black">
                    <a:tint val="75000"/>
                  </a:prstClr>
                </a:solidFill>
              </a:rPr>
              <a:pPr>
                <a:defRPr/>
              </a:pPr>
              <a:t>10/4/2020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1FFB2DD-393A-4507-9CEC-B876E1DA852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758118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solidFill>
                  <a:prstClr val="black">
                    <a:tint val="75000"/>
                  </a:prstClr>
                </a:solidFill>
              </a:rPr>
              <a:pPr>
                <a:defRPr/>
              </a:pPr>
              <a:t>10/4/2020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147579E6-9DBD-46C0-B015-0392FD081D8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405337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defTabSz="457200"/>
            <a:fld id="{28D3D292-A03D-4825-81E6-9C12ABB858DF}" type="slidenum">
              <a:rPr lang="en-US" altLang="en-US" smtClean="0">
                <a:solidFill>
                  <a:prstClr val="black"/>
                </a:solidFill>
              </a:rPr>
              <a:pPr defTabSz="457200"/>
              <a:t>‹#›</a:t>
            </a:fld>
            <a:endParaRPr lang="en-US" altLang="en-US">
              <a:solidFill>
                <a:prstClr val="black"/>
              </a:solidFill>
            </a:endParaRPr>
          </a:p>
        </p:txBody>
      </p:sp>
    </p:spTree>
    <p:extLst>
      <p:ext uri="{BB962C8B-B14F-4D97-AF65-F5344CB8AC3E}">
        <p14:creationId xmlns:p14="http://schemas.microsoft.com/office/powerpoint/2010/main" val="3211835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1431984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t>10/4/2020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1034534839"/>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t>10/4/2020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207456939"/>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t>10/4/2020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16212411"/>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t>10/4/2020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76137574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t>10/4/2020</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407583593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ig Triangle">
    <p:spTree>
      <p:nvGrpSpPr>
        <p:cNvPr id="1" name=""/>
        <p:cNvGrpSpPr/>
        <p:nvPr/>
      </p:nvGrpSpPr>
      <p:grpSpPr>
        <a:xfrm>
          <a:off x="0" y="0"/>
          <a:ext cx="0" cy="0"/>
          <a:chOff x="0" y="0"/>
          <a:chExt cx="0" cy="0"/>
        </a:xfrm>
      </p:grpSpPr>
      <p:pic>
        <p:nvPicPr>
          <p:cNvPr id="7" name="Picture 6"/>
          <p:cNvPicPr/>
          <p:nvPr userDrawn="1"/>
        </p:nvPicPr>
        <p:blipFill rotWithShape="1">
          <a:blip r:embed="rId2" cstate="screen">
            <a:extLst>
              <a:ext uri="{28A0092B-C50C-407E-A947-70E740481C1C}">
                <a14:useLocalDpi xmlns:a14="http://schemas.microsoft.com/office/drawing/2010/main"/>
              </a:ext>
            </a:extLst>
          </a:blip>
          <a:stretch/>
        </p:blipFill>
        <p:spPr>
          <a:xfrm>
            <a:off x="-58058" y="-21772"/>
            <a:ext cx="6743700" cy="6896100"/>
          </a:xfrm>
          <a:prstGeom prst="rect">
            <a:avLst/>
          </a:prstGeom>
        </p:spPr>
      </p:pic>
      <p:sp>
        <p:nvSpPr>
          <p:cNvPr id="2" name="Title 1"/>
          <p:cNvSpPr>
            <a:spLocks noGrp="1"/>
          </p:cNvSpPr>
          <p:nvPr>
            <p:ph type="title"/>
          </p:nvPr>
        </p:nvSpPr>
        <p:spPr>
          <a:xfrm>
            <a:off x="831851" y="1709740"/>
            <a:ext cx="10515600" cy="2852737"/>
          </a:xfrm>
          <a:solidFill>
            <a:srgbClr val="ADB9CA">
              <a:alpha val="80000"/>
            </a:srgbClr>
          </a:solidFill>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0494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t>10/4/2020</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71850378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t>10/4/2020</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313581228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t>10/4/2020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214712330"/>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t>10/4/2020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886719804"/>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t>10/4/2020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2114271114"/>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t>10/4/2020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3791577147"/>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t>10/4/2020</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860707490"/>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t>10/4/2020</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2517583121"/>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t>10/4/2020</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108582084"/>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dirty="0"/>
          </a:p>
        </p:txBody>
      </p:sp>
    </p:spTree>
    <p:extLst>
      <p:ext uri="{BB962C8B-B14F-4D97-AF65-F5344CB8AC3E}">
        <p14:creationId xmlns:p14="http://schemas.microsoft.com/office/powerpoint/2010/main" val="364790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Chalkboard 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lum bright="70000" contrast="-70000"/>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pPr>
                <a:defRPr/>
              </a:pPr>
              <a:t>10/4/2020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a:defRPr/>
            </a:pPr>
            <a:fld id="{470BA9F0-3B0B-4C5A-AD18-E67566C9138B}" type="slidenum">
              <a:rPr lang="en-US"/>
              <a:pPr>
                <a:defRPr/>
              </a:pPr>
              <a:t>‹#›</a:t>
            </a:fld>
            <a:endParaRPr lang="en-US"/>
          </a:p>
        </p:txBody>
      </p:sp>
    </p:spTree>
    <p:extLst>
      <p:ext uri="{BB962C8B-B14F-4D97-AF65-F5344CB8AC3E}">
        <p14:creationId xmlns:p14="http://schemas.microsoft.com/office/powerpoint/2010/main" val="2440485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869568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10/4/2020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890397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28522796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485725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1294819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B2DC11-DD4D-3344-9EAB-425775B559C7}" type="datetimeFigureOut">
              <a:rPr lang="en-US" smtClean="0"/>
              <a:t>10/4/2020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064340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B2DC11-DD4D-3344-9EAB-425775B559C7}" type="datetimeFigureOut">
              <a:rPr lang="en-US" smtClean="0"/>
              <a:t>10/4/2020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5931251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B2DC11-DD4D-3344-9EAB-425775B559C7}" type="datetimeFigureOut">
              <a:rPr lang="en-US" smtClean="0"/>
              <a:t>10/4/2020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7598747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6244075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754170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AC6CD5D-D920-374E-8CBA-3ACBF93CD43C}"/>
              </a:ext>
            </a:extLst>
          </p:cNvPr>
          <p:cNvGrpSpPr/>
          <p:nvPr userDrawn="1"/>
        </p:nvGrpSpPr>
        <p:grpSpPr>
          <a:xfrm>
            <a:off x="2175020" y="980151"/>
            <a:ext cx="8870360" cy="4064000"/>
            <a:chOff x="112165" y="751543"/>
            <a:chExt cx="8870360" cy="4064000"/>
          </a:xfrm>
        </p:grpSpPr>
        <p:sp>
          <p:nvSpPr>
            <p:cNvPr id="17" name="Freeform 16">
              <a:extLst>
                <a:ext uri="{FF2B5EF4-FFF2-40B4-BE49-F238E27FC236}">
                  <a16:creationId xmlns:a16="http://schemas.microsoft.com/office/drawing/2014/main" id="{4FC77FDF-330D-9143-B471-98F55D697265}"/>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Ci3T model overview</a:t>
              </a:r>
            </a:p>
          </p:txBody>
        </p:sp>
        <p:sp>
          <p:nvSpPr>
            <p:cNvPr id="18" name="Freeform 17">
              <a:extLst>
                <a:ext uri="{FF2B5EF4-FFF2-40B4-BE49-F238E27FC236}">
                  <a16:creationId xmlns:a16="http://schemas.microsoft.com/office/drawing/2014/main" id="{82CCA512-082F-EC46-AFCA-81421176C2AA}"/>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the primary prevention plan</a:t>
              </a:r>
            </a:p>
          </p:txBody>
        </p:sp>
        <p:sp>
          <p:nvSpPr>
            <p:cNvPr id="19" name="Freeform 18">
              <a:extLst>
                <a:ext uri="{FF2B5EF4-FFF2-40B4-BE49-F238E27FC236}">
                  <a16:creationId xmlns:a16="http://schemas.microsoft.com/office/drawing/2014/main" id="{4B237D16-51EF-D84F-B623-E4E1DBAA1E08}"/>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0" name="Freeform 19">
              <a:extLst>
                <a:ext uri="{FF2B5EF4-FFF2-40B4-BE49-F238E27FC236}">
                  <a16:creationId xmlns:a16="http://schemas.microsoft.com/office/drawing/2014/main" id="{59385A53-4D67-3B47-B380-1D613C89699A}"/>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2 supports</a:t>
              </a:r>
            </a:p>
          </p:txBody>
        </p:sp>
        <p:sp>
          <p:nvSpPr>
            <p:cNvPr id="21" name="Freeform 20">
              <a:extLst>
                <a:ext uri="{FF2B5EF4-FFF2-40B4-BE49-F238E27FC236}">
                  <a16:creationId xmlns:a16="http://schemas.microsoft.com/office/drawing/2014/main" id="{4DF303E0-7544-914F-946D-9BFC04700074}"/>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2" name="Freeform 21">
              <a:extLst>
                <a:ext uri="{FF2B5EF4-FFF2-40B4-BE49-F238E27FC236}">
                  <a16:creationId xmlns:a16="http://schemas.microsoft.com/office/drawing/2014/main" id="{F33E59FD-B14E-544C-B4D8-90254D407C54}"/>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Preparing to implement</a:t>
              </a:r>
            </a:p>
          </p:txBody>
        </p:sp>
        <p:sp>
          <p:nvSpPr>
            <p:cNvPr id="23" name="Right Arrow 22">
              <a:extLst>
                <a:ext uri="{FF2B5EF4-FFF2-40B4-BE49-F238E27FC236}">
                  <a16:creationId xmlns:a16="http://schemas.microsoft.com/office/drawing/2014/main" id="{10CEFA26-D6A7-8244-A822-F617DCEC53E7}"/>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4" name="Title 1">
            <a:extLst>
              <a:ext uri="{FF2B5EF4-FFF2-40B4-BE49-F238E27FC236}">
                <a16:creationId xmlns:a16="http://schemas.microsoft.com/office/drawing/2014/main" id="{EE7CC116-7A27-4445-BE23-50AD6116D086}"/>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endParaRPr kumimoji="0" lang="en-US" sz="3600" b="0" i="0" u="none" strike="noStrike" kern="1200" cap="none" spc="0" normalizeH="0" baseline="0" noProof="0" dirty="0">
              <a:ln>
                <a:noFill/>
              </a:ln>
              <a:solidFill>
                <a:sysClr val="windowText" lastClr="000000"/>
              </a:solidFill>
              <a:effectLst/>
              <a:uLnTx/>
              <a:uFillTx/>
              <a:latin typeface="Calibri" charset="0"/>
              <a:ea typeface="Calibri" charset="0"/>
              <a:cs typeface="Calibri" charset="0"/>
            </a:endParaRPr>
          </a:p>
        </p:txBody>
      </p:sp>
      <p:graphicFrame>
        <p:nvGraphicFramePr>
          <p:cNvPr id="25" name="Diagram 24">
            <a:extLst>
              <a:ext uri="{FF2B5EF4-FFF2-40B4-BE49-F238E27FC236}">
                <a16:creationId xmlns:a16="http://schemas.microsoft.com/office/drawing/2014/main" id="{24655B9B-FDB7-614F-BBE6-2915B5F51365}"/>
              </a:ext>
            </a:extLst>
          </p:cNvPr>
          <p:cNvGraphicFramePr/>
          <p:nvPr userDrawn="1">
            <p:extLst>
              <p:ext uri="{D42A27DB-BD31-4B8C-83A1-F6EECF244321}">
                <p14:modId xmlns:p14="http://schemas.microsoft.com/office/powerpoint/2010/main" val="3892953369"/>
              </p:ext>
            </p:extLst>
          </p:nvPr>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Freeform 25">
            <a:extLst>
              <a:ext uri="{FF2B5EF4-FFF2-40B4-BE49-F238E27FC236}">
                <a16:creationId xmlns:a16="http://schemas.microsoft.com/office/drawing/2014/main" id="{A72FE399-113B-E14E-B00E-EADAB37B848F}"/>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Implementation</a:t>
            </a:r>
          </a:p>
        </p:txBody>
      </p:sp>
      <p:sp>
        <p:nvSpPr>
          <p:cNvPr id="27" name="Freeform 26">
            <a:extLst>
              <a:ext uri="{FF2B5EF4-FFF2-40B4-BE49-F238E27FC236}">
                <a16:creationId xmlns:a16="http://schemas.microsoft.com/office/drawing/2014/main" id="{CE47BED0-B097-5F46-A220-9F0F2589356F}"/>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277378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a:cs typeface="Arial" charset="0"/>
              </a:rPr>
              <a:t>	Academic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Behavioral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dirty="0">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dirty="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dirty="0">
                <a:ln>
                  <a:noFill/>
                </a:ln>
                <a:solidFill>
                  <a:prstClr val="white"/>
                </a:solidFill>
                <a:effectLst/>
                <a:uLnTx/>
                <a:uFillTx/>
                <a:latin typeface="Calibri"/>
                <a:ea typeface="+mn-ea"/>
                <a:cs typeface="+mn-cs"/>
              </a:rPr>
            </a:br>
            <a:r>
              <a:rPr kumimoji="0" lang="en-US" sz="1800" b="1" i="0" u="none" strike="noStrike" kern="0" cap="none" spc="0" normalizeH="0" baseline="0" noProof="0" dirty="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dirty="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dirty="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dirty="0">
                <a:solidFill>
                  <a:prstClr val="black"/>
                </a:solidFill>
                <a:latin typeface="Calibri"/>
              </a:rPr>
              <a:t>(Lane, </a:t>
            </a:r>
            <a:r>
              <a:rPr lang="en-US" sz="2000" dirty="0" err="1">
                <a:solidFill>
                  <a:prstClr val="black"/>
                </a:solidFill>
                <a:latin typeface="Calibri"/>
              </a:rPr>
              <a:t>Kalberg</a:t>
            </a:r>
            <a:r>
              <a:rPr lang="en-US" sz="2000" dirty="0">
                <a:solidFill>
                  <a:prstClr val="black"/>
                </a:solidFill>
                <a:latin typeface="Calibri"/>
              </a:rPr>
              <a:t>, &amp; </a:t>
            </a:r>
            <a:r>
              <a:rPr lang="en-US" sz="2000" dirty="0" err="1">
                <a:solidFill>
                  <a:prstClr val="black"/>
                </a:solidFill>
                <a:latin typeface="Calibri"/>
              </a:rPr>
              <a:t>Menzies</a:t>
            </a:r>
            <a:r>
              <a:rPr lang="en-US" sz="2000" dirty="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9350071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a:cs typeface="Arial" charset="0"/>
              </a:rPr>
              <a:t>	Academic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Behavioral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dirty="0">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dirty="0">
                <a:solidFill>
                  <a:prstClr val="black"/>
                </a:solidFill>
                <a:latin typeface="Calibri"/>
              </a:rPr>
              <a:t>(Lane, </a:t>
            </a:r>
            <a:r>
              <a:rPr lang="en-US" sz="2000" dirty="0" err="1">
                <a:solidFill>
                  <a:prstClr val="black"/>
                </a:solidFill>
                <a:latin typeface="Calibri"/>
              </a:rPr>
              <a:t>Kalberg</a:t>
            </a:r>
            <a:r>
              <a:rPr lang="en-US" sz="2000" dirty="0">
                <a:solidFill>
                  <a:prstClr val="black"/>
                </a:solidFill>
                <a:latin typeface="Calibri"/>
              </a:rPr>
              <a:t>, &amp; </a:t>
            </a:r>
            <a:r>
              <a:rPr lang="en-US" sz="2000" dirty="0" err="1">
                <a:solidFill>
                  <a:prstClr val="black"/>
                </a:solidFill>
                <a:latin typeface="Calibri"/>
              </a:rPr>
              <a:t>Menzies</a:t>
            </a:r>
            <a:r>
              <a:rPr lang="en-US" sz="2000" dirty="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9936674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endParaRPr kumimoji="0" lang="en-US" sz="3600" b="0" i="0" u="none" strike="noStrike" kern="1200" cap="none" spc="0" normalizeH="0" baseline="0" noProof="0" dirty="0">
              <a:ln>
                <a:noFill/>
              </a:ln>
              <a:solidFill>
                <a:sysClr val="windowText" lastClr="000000"/>
              </a:solidFill>
              <a:effectLst/>
              <a:uLnTx/>
              <a:uFillTx/>
              <a:latin typeface="Calibri" charset="0"/>
              <a:ea typeface="Calibri" charset="0"/>
              <a:cs typeface="Calibri" charset="0"/>
            </a:endParaRP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7099972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4</a:t>
            </a:r>
            <a:r>
              <a:rPr kumimoji="0" lang="en-US" sz="1200" b="0" i="0" u="none" strike="noStrike" kern="0" cap="none" spc="0" normalizeH="0" baseline="30000" noProof="0" dirty="0">
                <a:ln>
                  <a:noFill/>
                </a:ln>
                <a:solidFill>
                  <a:prstClr val="black"/>
                </a:solidFill>
                <a:effectLst/>
                <a:uLnTx/>
                <a:uFillTx/>
                <a:latin typeface="Calibri" panose="020F0502020204030204"/>
              </a:rPr>
              <a:t>th</a:t>
            </a:r>
            <a:r>
              <a:rPr kumimoji="0" lang="en-US" sz="1200" b="0" i="0" u="none" strike="noStrike" kern="0" cap="none" spc="0" normalizeH="0" baseline="0" noProof="0" dirty="0">
                <a:ln>
                  <a:noFill/>
                </a:ln>
                <a:solidFill>
                  <a:prstClr val="black"/>
                </a:solidFill>
                <a:effectLst/>
                <a:uLnTx/>
                <a:uFillTx/>
                <a:latin typeface="Calibri" panose="020F0502020204030204"/>
              </a:rPr>
              <a:t> Monday – 3</a:t>
            </a:r>
            <a:r>
              <a:rPr kumimoji="0" lang="en-US" sz="1200" b="0" i="0" u="none" strike="noStrike" kern="0" cap="none" spc="0" normalizeH="0" baseline="30000" noProof="0" dirty="0">
                <a:ln>
                  <a:noFill/>
                </a:ln>
                <a:solidFill>
                  <a:prstClr val="black"/>
                </a:solidFill>
                <a:effectLst/>
                <a:uLnTx/>
                <a:uFillTx/>
                <a:latin typeface="Calibri" panose="020F0502020204030204"/>
              </a:rPr>
              <a:t>rd</a:t>
            </a:r>
            <a:r>
              <a:rPr kumimoji="0" lang="en-US" sz="1200" b="0" i="0" u="none" strike="noStrike" kern="0" cap="none" spc="0" normalizeH="0" baseline="0" noProof="0" dirty="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2</a:t>
            </a:r>
            <a:r>
              <a:rPr kumimoji="0" lang="en-US" sz="1200" b="0" i="0" u="none" strike="noStrike" kern="0" cap="none" spc="0" normalizeH="0" baseline="30000" noProof="0" dirty="0">
                <a:ln>
                  <a:noFill/>
                </a:ln>
                <a:solidFill>
                  <a:prstClr val="black"/>
                </a:solidFill>
                <a:effectLst/>
                <a:uLnTx/>
                <a:uFillTx/>
                <a:latin typeface="Calibri" panose="020F0502020204030204"/>
              </a:rPr>
              <a:t>nd</a:t>
            </a:r>
            <a:r>
              <a:rPr kumimoji="0" lang="en-US" sz="1200" b="0" i="0" u="none" strike="noStrike" kern="0" cap="none" spc="0" normalizeH="0" baseline="0" noProof="0" dirty="0">
                <a:ln>
                  <a:noFill/>
                </a:ln>
                <a:solidFill>
                  <a:prstClr val="black"/>
                </a:solidFill>
                <a:effectLst/>
                <a:uLnTx/>
                <a:uFillTx/>
                <a:latin typeface="Calibri" panose="020F0502020204030204"/>
              </a:rPr>
              <a:t> Monday – 2</a:t>
            </a:r>
            <a:r>
              <a:rPr kumimoji="0" lang="en-US" sz="1200" b="0" i="0" u="none" strike="noStrike" kern="0" cap="none" spc="0" normalizeH="0" baseline="30000" noProof="0" dirty="0">
                <a:ln>
                  <a:noFill/>
                </a:ln>
                <a:solidFill>
                  <a:prstClr val="black"/>
                </a:solidFill>
                <a:effectLst/>
                <a:uLnTx/>
                <a:uFillTx/>
                <a:latin typeface="Calibri" panose="020F0502020204030204"/>
              </a:rPr>
              <a:t>nd</a:t>
            </a:r>
            <a:r>
              <a:rPr kumimoji="0" lang="en-US" sz="1200" b="0" i="0" u="none" strike="noStrike" kern="0" cap="none" spc="0" normalizeH="0" baseline="0" noProof="0" dirty="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dirty="0">
                <a:solidFill>
                  <a:prstClr val="black"/>
                </a:solidFill>
                <a:latin typeface="Calibri" panose="020F0502020204030204"/>
              </a:rPr>
              <a:t>Ci3T </a:t>
            </a:r>
            <a:r>
              <a:rPr lang="en-US" sz="4800" b="1" cap="small" dirty="0">
                <a:ln w="3175">
                  <a:solidFill>
                    <a:prstClr val="black"/>
                  </a:solidFill>
                </a:ln>
                <a:solidFill>
                  <a:srgbClr val="4472C4"/>
                </a:solidFill>
                <a:latin typeface="Calibri" panose="020F0502020204030204"/>
              </a:rPr>
              <a:t>IMPLEMENTATION</a:t>
            </a:r>
            <a:r>
              <a:rPr lang="en-US" sz="4800" dirty="0">
                <a:solidFill>
                  <a:prstClr val="black"/>
                </a:solidFill>
                <a:latin typeface="Calibri" panose="020F0502020204030204"/>
              </a:rPr>
              <a:t/>
            </a:r>
            <a:br>
              <a:rPr lang="en-US" sz="4800" dirty="0">
                <a:solidFill>
                  <a:prstClr val="black"/>
                </a:solidFill>
                <a:latin typeface="Calibri" panose="020F0502020204030204"/>
              </a:rPr>
            </a:br>
            <a:r>
              <a:rPr lang="en-US" sz="4800" dirty="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2595056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189127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987645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135942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716775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1779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dirty="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6345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i3T_IMP_Series">
    <p:spTree>
      <p:nvGrpSpPr>
        <p:cNvPr id="1" name=""/>
        <p:cNvGrpSpPr/>
        <p:nvPr/>
      </p:nvGrpSpPr>
      <p:grpSpPr>
        <a:xfrm>
          <a:off x="0" y="0"/>
          <a:ext cx="0" cy="0"/>
          <a:chOff x="0" y="0"/>
          <a:chExt cx="0" cy="0"/>
        </a:xfrm>
      </p:grpSpPr>
      <p:graphicFrame>
        <p:nvGraphicFramePr>
          <p:cNvPr id="25" name="Diagram 24"/>
          <p:cNvGraphicFramePr/>
          <p:nvPr userDrawn="1">
            <p:extLst>
              <p:ext uri="{D42A27DB-BD31-4B8C-83A1-F6EECF244321}">
                <p14:modId xmlns:p14="http://schemas.microsoft.com/office/powerpoint/2010/main" val="72312721"/>
              </p:ext>
            </p:extLst>
          </p:nvPr>
        </p:nvGraphicFramePr>
        <p:xfrm>
          <a:off x="84597" y="1697431"/>
          <a:ext cx="12012705" cy="338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Diagram 25"/>
          <p:cNvGraphicFramePr/>
          <p:nvPr userDrawn="1">
            <p:extLst>
              <p:ext uri="{D42A27DB-BD31-4B8C-83A1-F6EECF244321}">
                <p14:modId xmlns:p14="http://schemas.microsoft.com/office/powerpoint/2010/main" val="3198662784"/>
              </p:ext>
            </p:extLst>
          </p:nvPr>
        </p:nvGraphicFramePr>
        <p:xfrm>
          <a:off x="59195" y="4870281"/>
          <a:ext cx="3043309" cy="6662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7" name="Diagram 26"/>
          <p:cNvGraphicFramePr/>
          <p:nvPr userDrawn="1">
            <p:extLst>
              <p:ext uri="{D42A27DB-BD31-4B8C-83A1-F6EECF244321}">
                <p14:modId xmlns:p14="http://schemas.microsoft.com/office/powerpoint/2010/main" val="789154102"/>
              </p:ext>
            </p:extLst>
          </p:nvPr>
        </p:nvGraphicFramePr>
        <p:xfrm>
          <a:off x="3823627" y="4870282"/>
          <a:ext cx="1549765" cy="6662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8" name="Diagram 27"/>
          <p:cNvGraphicFramePr/>
          <p:nvPr userDrawn="1">
            <p:extLst>
              <p:ext uri="{D42A27DB-BD31-4B8C-83A1-F6EECF244321}">
                <p14:modId xmlns:p14="http://schemas.microsoft.com/office/powerpoint/2010/main" val="1263441679"/>
              </p:ext>
            </p:extLst>
          </p:nvPr>
        </p:nvGraphicFramePr>
        <p:xfrm>
          <a:off x="6110002" y="4870282"/>
          <a:ext cx="1460125" cy="6662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9" name="Diagram 28"/>
          <p:cNvGraphicFramePr/>
          <p:nvPr userDrawn="1">
            <p:extLst>
              <p:ext uri="{D42A27DB-BD31-4B8C-83A1-F6EECF244321}">
                <p14:modId xmlns:p14="http://schemas.microsoft.com/office/powerpoint/2010/main" val="2131775979"/>
              </p:ext>
            </p:extLst>
          </p:nvPr>
        </p:nvGraphicFramePr>
        <p:xfrm>
          <a:off x="7971032" y="4870282"/>
          <a:ext cx="815659" cy="66628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30" name="Diagram 29"/>
          <p:cNvGraphicFramePr/>
          <p:nvPr userDrawn="1">
            <p:extLst>
              <p:ext uri="{D42A27DB-BD31-4B8C-83A1-F6EECF244321}">
                <p14:modId xmlns:p14="http://schemas.microsoft.com/office/powerpoint/2010/main" val="2938467148"/>
              </p:ext>
            </p:extLst>
          </p:nvPr>
        </p:nvGraphicFramePr>
        <p:xfrm>
          <a:off x="9479698" y="4870282"/>
          <a:ext cx="2294129" cy="66628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31" name="TextBox 30"/>
          <p:cNvSpPr txBox="1"/>
          <p:nvPr userDrawn="1"/>
        </p:nvSpPr>
        <p:spPr>
          <a:xfrm>
            <a:off x="2358847" y="5484973"/>
            <a:ext cx="2267712" cy="574863"/>
          </a:xfrm>
          <a:prstGeom prst="round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dirty="0"/>
              <a:t>Fall T.I. Window (4 </a:t>
            </a:r>
            <a:r>
              <a:rPr lang="en-US" sz="1200" u="sng" dirty="0" err="1"/>
              <a:t>wks</a:t>
            </a:r>
            <a:r>
              <a:rPr lang="en-US" sz="1200" u="sng" dirty="0"/>
              <a:t>)</a:t>
            </a:r>
          </a:p>
          <a:p>
            <a:pPr>
              <a:lnSpc>
                <a:spcPct val="80000"/>
              </a:lnSpc>
              <a:tabLst>
                <a:tab pos="458788" algn="ctr"/>
                <a:tab pos="1257300" algn="ctr"/>
              </a:tabLst>
            </a:pPr>
            <a:r>
              <a:rPr lang="en-US" sz="1200" dirty="0"/>
              <a:t>	October	November</a:t>
            </a:r>
          </a:p>
          <a:p>
            <a:pPr algn="ctr">
              <a:lnSpc>
                <a:spcPct val="80000"/>
              </a:lnSpc>
            </a:pPr>
            <a:r>
              <a:rPr lang="en-US" sz="1200" dirty="0"/>
              <a:t>4</a:t>
            </a:r>
            <a:r>
              <a:rPr lang="en-US" sz="1200" baseline="30000" dirty="0"/>
              <a:t>th</a:t>
            </a:r>
            <a:r>
              <a:rPr lang="en-US" sz="1200" dirty="0"/>
              <a:t> Monday – 3</a:t>
            </a:r>
            <a:r>
              <a:rPr lang="en-US" sz="1200" baseline="30000" dirty="0"/>
              <a:t>rd</a:t>
            </a:r>
            <a:r>
              <a:rPr lang="en-US" sz="1200" dirty="0"/>
              <a:t> Friday</a:t>
            </a:r>
          </a:p>
        </p:txBody>
      </p:sp>
      <p:sp>
        <p:nvSpPr>
          <p:cNvPr id="32" name="TextBox 31"/>
          <p:cNvSpPr txBox="1"/>
          <p:nvPr userDrawn="1"/>
        </p:nvSpPr>
        <p:spPr>
          <a:xfrm>
            <a:off x="550753" y="418744"/>
            <a:ext cx="11390572" cy="369332"/>
          </a:xfrm>
          <a:prstGeom prst="rect">
            <a:avLst/>
          </a:prstGeom>
          <a:noFill/>
        </p:spPr>
        <p:txBody>
          <a:bodyPr wrap="square" rtlCol="0">
            <a:spAutoFit/>
          </a:bodyPr>
          <a:lstStyle/>
          <a:p>
            <a:endParaRPr lang="en-US" sz="1800"/>
          </a:p>
        </p:txBody>
      </p:sp>
      <p:sp>
        <p:nvSpPr>
          <p:cNvPr id="33" name="TextBox 32"/>
          <p:cNvSpPr txBox="1"/>
          <p:nvPr userDrawn="1"/>
        </p:nvSpPr>
        <p:spPr>
          <a:xfrm>
            <a:off x="1" y="162367"/>
            <a:ext cx="11772900" cy="1569660"/>
          </a:xfrm>
          <a:prstGeom prst="rect">
            <a:avLst/>
          </a:prstGeom>
          <a:noFill/>
        </p:spPr>
        <p:txBody>
          <a:bodyPr wrap="square" rtlCol="0">
            <a:spAutoFit/>
          </a:bodyPr>
          <a:lstStyle/>
          <a:p>
            <a:r>
              <a:rPr lang="en-US" sz="4800">
                <a:latin typeface="+mn-lt"/>
              </a:rPr>
              <a:t>Ci3T </a:t>
            </a:r>
            <a:r>
              <a:rPr lang="en-US" sz="4800" b="1" cap="small">
                <a:ln w="3175">
                  <a:solidFill>
                    <a:schemeClr val="tx1"/>
                  </a:solidFill>
                </a:ln>
                <a:solidFill>
                  <a:schemeClr val="accent5"/>
                </a:solidFill>
                <a:latin typeface="+mn-lt"/>
              </a:rPr>
              <a:t>IMPLEMENTATION</a:t>
            </a:r>
            <a:r>
              <a:rPr lang="en-US" sz="4800">
                <a:latin typeface="+mn-lt"/>
              </a:rPr>
              <a:t/>
            </a:r>
            <a:br>
              <a:rPr lang="en-US" sz="4800">
                <a:latin typeface="+mn-lt"/>
              </a:rPr>
            </a:br>
            <a:r>
              <a:rPr lang="en-US" sz="4800">
                <a:latin typeface="+mn-lt"/>
              </a:rPr>
              <a:t>Professional Learning Series</a:t>
            </a:r>
            <a:endParaRPr lang="en-US" sz="4800"/>
          </a:p>
        </p:txBody>
      </p:sp>
      <p:sp>
        <p:nvSpPr>
          <p:cNvPr id="34" name="TextBox 33"/>
          <p:cNvSpPr txBox="1"/>
          <p:nvPr userDrawn="1"/>
        </p:nvSpPr>
        <p:spPr>
          <a:xfrm>
            <a:off x="6840065" y="5484974"/>
            <a:ext cx="2262468" cy="574863"/>
          </a:xfrm>
          <a:prstGeom prst="round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dirty="0"/>
              <a:t>Spring T.I. Window (4 </a:t>
            </a:r>
            <a:r>
              <a:rPr lang="en-US" sz="1200" u="sng" dirty="0" err="1"/>
              <a:t>wks</a:t>
            </a:r>
            <a:r>
              <a:rPr lang="en-US" sz="1200" u="sng" dirty="0"/>
              <a:t>)</a:t>
            </a:r>
          </a:p>
          <a:p>
            <a:pPr>
              <a:lnSpc>
                <a:spcPct val="80000"/>
              </a:lnSpc>
              <a:tabLst>
                <a:tab pos="458788" algn="ctr"/>
                <a:tab pos="1257300" algn="ctr"/>
              </a:tabLst>
            </a:pPr>
            <a:r>
              <a:rPr lang="en-US" sz="1200" dirty="0"/>
              <a:t>	February	March</a:t>
            </a:r>
          </a:p>
          <a:p>
            <a:pPr algn="ctr">
              <a:lnSpc>
                <a:spcPct val="80000"/>
              </a:lnSpc>
            </a:pPr>
            <a:r>
              <a:rPr lang="en-US" sz="1200" dirty="0"/>
              <a:t>2</a:t>
            </a:r>
            <a:r>
              <a:rPr lang="en-US" sz="1200" baseline="30000" dirty="0"/>
              <a:t>nd</a:t>
            </a:r>
            <a:r>
              <a:rPr lang="en-US" sz="1200" dirty="0"/>
              <a:t> Monday – 2</a:t>
            </a:r>
            <a:r>
              <a:rPr lang="en-US" sz="1200" baseline="30000" dirty="0"/>
              <a:t>nd</a:t>
            </a:r>
            <a:r>
              <a:rPr lang="en-US" sz="1200" dirty="0"/>
              <a:t> Friday</a:t>
            </a:r>
          </a:p>
        </p:txBody>
      </p:sp>
    </p:spTree>
    <p:extLst>
      <p:ext uri="{BB962C8B-B14F-4D97-AF65-F5344CB8AC3E}">
        <p14:creationId xmlns:p14="http://schemas.microsoft.com/office/powerpoint/2010/main" val="3835156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168356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2716704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10/4/2020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2576508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10/4/2020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068783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dirty="0"/>
              <a:t>Photos, illustrations, videos, music, and more </a:t>
            </a:r>
            <a:r>
              <a:rPr lang="en-US" sz="1600" dirty="0">
                <a:hlinkClick r:id="rId2"/>
              </a:rPr>
              <a:t>https://pixabay.com</a:t>
            </a:r>
            <a:r>
              <a:rPr lang="en-US" sz="1600" dirty="0"/>
              <a:t> </a:t>
            </a:r>
          </a:p>
          <a:p>
            <a:pPr marL="285750" lvl="0" indent="-285750">
              <a:buFont typeface="Arial" panose="020B0604020202020204" pitchFamily="34" charset="0"/>
              <a:buChar char="•"/>
            </a:pPr>
            <a:r>
              <a:rPr lang="en-US" sz="1600" dirty="0"/>
              <a:t>Photos </a:t>
            </a:r>
            <a:r>
              <a:rPr lang="en-US" sz="1600" dirty="0">
                <a:hlinkClick r:id="rId3"/>
              </a:rPr>
              <a:t>https://unsplash.com</a:t>
            </a:r>
            <a:r>
              <a:rPr lang="en-US" sz="1600" dirty="0"/>
              <a:t> </a:t>
            </a:r>
          </a:p>
          <a:p>
            <a:pPr marL="285750" lvl="0" indent="-285750">
              <a:buFont typeface="Arial" panose="020B0604020202020204" pitchFamily="34" charset="0"/>
              <a:buChar char="•"/>
            </a:pPr>
            <a:r>
              <a:rPr lang="en-US" sz="1600" dirty="0"/>
              <a:t>Illustrations </a:t>
            </a:r>
            <a:r>
              <a:rPr lang="en-US" sz="1600" dirty="0">
                <a:hlinkClick r:id="rId4"/>
              </a:rPr>
              <a:t>https://lukaszadam.com/illustrations</a:t>
            </a:r>
            <a:r>
              <a:rPr lang="en-US" sz="1600" dirty="0"/>
              <a:t> </a:t>
            </a:r>
          </a:p>
          <a:p>
            <a:pPr marL="285750" lvl="0" indent="-285750">
              <a:buFont typeface="Arial" panose="020B0604020202020204" pitchFamily="34" charset="0"/>
              <a:buChar char="•"/>
            </a:pPr>
            <a:r>
              <a:rPr lang="en-US" sz="1600" dirty="0"/>
              <a:t>Black Illustrations </a:t>
            </a:r>
            <a:r>
              <a:rPr lang="en-US" sz="1600" dirty="0">
                <a:hlinkClick r:id="rId5"/>
              </a:rPr>
              <a:t>https://www.blackillustrations.com</a:t>
            </a:r>
            <a:r>
              <a:rPr lang="en-US" sz="1600" dirty="0"/>
              <a:t> </a:t>
            </a:r>
          </a:p>
          <a:p>
            <a:pPr marL="285750" lvl="0" indent="-285750">
              <a:buFont typeface="Arial" panose="020B0604020202020204" pitchFamily="34" charset="0"/>
              <a:buChar char="•"/>
            </a:pPr>
            <a:r>
              <a:rPr lang="en-US" sz="1600" dirty="0" err="1"/>
              <a:t>Humaaans</a:t>
            </a:r>
            <a:r>
              <a:rPr lang="en-US" sz="1600" dirty="0"/>
              <a:t> </a:t>
            </a:r>
            <a:r>
              <a:rPr lang="en-US" sz="1600" dirty="0">
                <a:hlinkClick r:id="rId6"/>
              </a:rPr>
              <a:t>https://www.humaaans.com/</a:t>
            </a:r>
            <a:r>
              <a:rPr lang="en-US" sz="1600" dirty="0"/>
              <a:t> </a:t>
            </a:r>
          </a:p>
          <a:p>
            <a:pPr marL="285750" lvl="0" indent="-285750">
              <a:buFont typeface="Arial" panose="020B0604020202020204" pitchFamily="34" charset="0"/>
              <a:buChar char="•"/>
            </a:pPr>
            <a:r>
              <a:rPr lang="en-US" sz="1600" dirty="0" err="1"/>
              <a:t>Drawkit</a:t>
            </a:r>
            <a:r>
              <a:rPr lang="en-US" sz="1600" dirty="0"/>
              <a:t> illustrations and icons </a:t>
            </a:r>
            <a:r>
              <a:rPr lang="en-US" sz="1600" dirty="0">
                <a:hlinkClick r:id="rId7"/>
              </a:rPr>
              <a:t>https://www.drawkit.io/</a:t>
            </a:r>
            <a:r>
              <a:rPr lang="en-US" sz="1600" dirty="0"/>
              <a:t> </a:t>
            </a:r>
          </a:p>
          <a:p>
            <a:pPr marL="285750" lvl="0" indent="-285750">
              <a:buFont typeface="Arial" panose="020B0604020202020204" pitchFamily="34" charset="0"/>
              <a:buChar char="•"/>
            </a:pPr>
            <a:r>
              <a:rPr lang="en-US" sz="1600" dirty="0"/>
              <a:t>Open Doodles sketched illustrations </a:t>
            </a:r>
            <a:r>
              <a:rPr lang="en-US" sz="1600" dirty="0">
                <a:hlinkClick r:id="rId8"/>
              </a:rPr>
              <a:t>https://opendoodles.com</a:t>
            </a:r>
            <a:r>
              <a:rPr lang="en-US" sz="1600" dirty="0"/>
              <a:t> </a:t>
            </a:r>
          </a:p>
          <a:p>
            <a:pPr marL="285750" lvl="0" indent="-285750">
              <a:buFont typeface="Arial" panose="020B0604020202020204" pitchFamily="34" charset="0"/>
              <a:buChar char="•"/>
            </a:pPr>
            <a:r>
              <a:rPr lang="en-US" sz="1600" dirty="0"/>
              <a:t>Absurd Design (attribution link required) </a:t>
            </a:r>
            <a:r>
              <a:rPr lang="en-US" sz="1600" dirty="0">
                <a:hlinkClick r:id="rId9"/>
              </a:rPr>
              <a:t>https://absurd.design</a:t>
            </a:r>
            <a:r>
              <a:rPr lang="en-US" sz="1600" dirty="0"/>
              <a:t> </a:t>
            </a:r>
          </a:p>
          <a:p>
            <a:pPr marL="285750" lvl="0" indent="-285750">
              <a:buFont typeface="Arial" panose="020B0604020202020204" pitchFamily="34" charset="0"/>
              <a:buChar char="•"/>
            </a:pPr>
            <a:r>
              <a:rPr lang="en-US" sz="1600" dirty="0" err="1"/>
              <a:t>freepik</a:t>
            </a:r>
            <a:r>
              <a:rPr lang="en-US" sz="1600" dirty="0"/>
              <a:t> and icons (attribution link required) </a:t>
            </a:r>
            <a:r>
              <a:rPr lang="en-US" sz="1600" dirty="0">
                <a:hlinkClick r:id="rId10"/>
              </a:rPr>
              <a:t>https://freepik.com</a:t>
            </a:r>
            <a:r>
              <a:rPr lang="en-US" sz="1600" dirty="0"/>
              <a:t> </a:t>
            </a:r>
          </a:p>
          <a:p>
            <a:pPr marL="285750" lvl="0" indent="-285750">
              <a:buFont typeface="Arial" panose="020B0604020202020204" pitchFamily="34" charset="0"/>
              <a:buChar char="•"/>
            </a:pPr>
            <a:r>
              <a:rPr lang="en-US" sz="1600" dirty="0"/>
              <a:t>Icons (free account and attribution link required) </a:t>
            </a:r>
            <a:r>
              <a:rPr lang="en-US" sz="1600" dirty="0">
                <a:hlinkClick r:id="rId11"/>
              </a:rPr>
              <a:t>https://www.flaticon.com</a:t>
            </a:r>
            <a:r>
              <a:rPr lang="en-US" sz="1600" dirty="0"/>
              <a:t> </a:t>
            </a:r>
          </a:p>
          <a:p>
            <a:pPr marL="285750" lvl="0" indent="-285750">
              <a:buFont typeface="Arial" panose="020B0604020202020204" pitchFamily="34" charset="0"/>
              <a:buChar char="•"/>
            </a:pPr>
            <a:r>
              <a:rPr lang="en-US" sz="1600" dirty="0"/>
              <a:t>Icons (free account and attribution link required) </a:t>
            </a:r>
            <a:r>
              <a:rPr lang="en-US" sz="1600" dirty="0">
                <a:hlinkClick r:id="rId12"/>
              </a:rPr>
              <a:t>https://thenounproject.com</a:t>
            </a:r>
            <a:r>
              <a:rPr lang="en-US" sz="1600" dirty="0"/>
              <a:t> </a:t>
            </a:r>
          </a:p>
          <a:p>
            <a:pPr marL="742950" lvl="1" indent="-285750">
              <a:buFont typeface="Courier New" panose="02070309020205020404" pitchFamily="49" charset="0"/>
              <a:buChar char="o"/>
            </a:pPr>
            <a:r>
              <a:rPr lang="en-US" sz="1600" i="1" dirty="0"/>
              <a:t>…or use Mark Buckman’s paid account with no attribution required</a:t>
            </a:r>
          </a:p>
          <a:p>
            <a:pPr marL="285750" lvl="0" indent="-285750">
              <a:buFont typeface="Arial" panose="020B0604020202020204" pitchFamily="34" charset="0"/>
              <a:buChar char="•"/>
            </a:pPr>
            <a:r>
              <a:rPr lang="en-US" sz="1600" dirty="0"/>
              <a:t>Icons (attribution link required) </a:t>
            </a:r>
            <a:r>
              <a:rPr lang="en-US" sz="1600" dirty="0">
                <a:hlinkClick r:id="rId13"/>
              </a:rPr>
              <a:t>https://www.iconfinder.com/free_icons</a:t>
            </a: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Stock photos </a:t>
            </a:r>
            <a:r>
              <a:rPr lang="en-US" sz="1600" dirty="0">
                <a:hlinkClick r:id="rId14"/>
              </a:rPr>
              <a:t>https://www.pexels.com/</a:t>
            </a:r>
            <a:endParaRPr lang="en-US" sz="1600" dirty="0"/>
          </a:p>
          <a:p>
            <a:pPr marL="285750" lvl="0" indent="-285750">
              <a:buFont typeface="Arial" panose="020B0604020202020204" pitchFamily="34" charset="0"/>
              <a:buChar char="•"/>
            </a:pPr>
            <a:r>
              <a:rPr lang="en-US" sz="1600" dirty="0"/>
              <a:t>21 free stock photo sites </a:t>
            </a:r>
            <a:r>
              <a:rPr lang="en-US" sz="1600" dirty="0">
                <a:hlinkClick r:id="rId15"/>
              </a:rPr>
              <a:t>https://blog.snappa.com/free-stock-photos/</a:t>
            </a:r>
            <a:r>
              <a:rPr lang="en-US" sz="1600" dirty="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dirty="0"/>
              <a:t>Infographic maker:</a:t>
            </a:r>
          </a:p>
          <a:p>
            <a:pPr marL="285750" indent="-285750">
              <a:buFont typeface="Arial" panose="020B0604020202020204" pitchFamily="34" charset="0"/>
              <a:buChar char="•"/>
            </a:pPr>
            <a:r>
              <a:rPr lang="en-US" sz="1600" dirty="0">
                <a:hlinkClick r:id="rId16"/>
              </a:rPr>
              <a:t>https://www.canva.com</a:t>
            </a:r>
            <a:r>
              <a:rPr lang="en-US" sz="1600" dirty="0"/>
              <a:t> </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Creative Commons Licenses</a:t>
            </a:r>
          </a:p>
          <a:p>
            <a:pPr marL="285750" indent="-285750">
              <a:buFont typeface="Arial" panose="020B0604020202020204" pitchFamily="34" charset="0"/>
              <a:buChar char="•"/>
            </a:pPr>
            <a:r>
              <a:rPr lang="en-US" sz="1600" dirty="0">
                <a:hlinkClick r:id="rId17"/>
              </a:rPr>
              <a:t>https://creativecommons.org/licenses/</a:t>
            </a:r>
            <a:r>
              <a:rPr lang="en-US" sz="1600" dirty="0"/>
              <a:t> </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Impressive/inspirational PowerPoint Examples</a:t>
            </a:r>
          </a:p>
          <a:p>
            <a:pPr marL="285750" indent="-285750">
              <a:buFont typeface="Arial" panose="020B0604020202020204" pitchFamily="34" charset="0"/>
              <a:buChar char="•"/>
            </a:pPr>
            <a:r>
              <a:rPr lang="en-US" sz="1600" dirty="0">
                <a:hlinkClick r:id="rId18"/>
              </a:rPr>
              <a:t>https://24slides.com/presentation-examples</a:t>
            </a:r>
            <a:r>
              <a:rPr lang="en-US" sz="1600" dirty="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dirty="0">
                <a:solidFill>
                  <a:schemeClr val="tx2"/>
                </a:solidFill>
                <a:latin typeface="+mj-lt"/>
              </a:rPr>
              <a:t>Resources (free for commercial use)</a:t>
            </a:r>
          </a:p>
        </p:txBody>
      </p:sp>
    </p:spTree>
    <p:extLst>
      <p:ext uri="{BB962C8B-B14F-4D97-AF65-F5344CB8AC3E}">
        <p14:creationId xmlns:p14="http://schemas.microsoft.com/office/powerpoint/2010/main" val="9117634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0933004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i3T_PL_Serie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AC6CD5D-D920-374E-8CBA-3ACBF93CD43C}"/>
              </a:ext>
            </a:extLst>
          </p:cNvPr>
          <p:cNvGrpSpPr/>
          <p:nvPr userDrawn="1"/>
        </p:nvGrpSpPr>
        <p:grpSpPr>
          <a:xfrm>
            <a:off x="2175020" y="980151"/>
            <a:ext cx="8870360" cy="4064000"/>
            <a:chOff x="112165" y="751543"/>
            <a:chExt cx="8870360" cy="4064000"/>
          </a:xfrm>
        </p:grpSpPr>
        <p:sp>
          <p:nvSpPr>
            <p:cNvPr id="17" name="Freeform 16">
              <a:extLst>
                <a:ext uri="{FF2B5EF4-FFF2-40B4-BE49-F238E27FC236}">
                  <a16:creationId xmlns:a16="http://schemas.microsoft.com/office/drawing/2014/main" id="{4FC77FDF-330D-9143-B471-98F55D697265}"/>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Ci3T model overview</a:t>
              </a:r>
            </a:p>
          </p:txBody>
        </p:sp>
        <p:sp>
          <p:nvSpPr>
            <p:cNvPr id="18" name="Freeform 17">
              <a:extLst>
                <a:ext uri="{FF2B5EF4-FFF2-40B4-BE49-F238E27FC236}">
                  <a16:creationId xmlns:a16="http://schemas.microsoft.com/office/drawing/2014/main" id="{82CCA512-082F-EC46-AFCA-81421176C2AA}"/>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the primary prevention plan</a:t>
              </a:r>
            </a:p>
          </p:txBody>
        </p:sp>
        <p:sp>
          <p:nvSpPr>
            <p:cNvPr id="19" name="Freeform 18">
              <a:extLst>
                <a:ext uri="{FF2B5EF4-FFF2-40B4-BE49-F238E27FC236}">
                  <a16:creationId xmlns:a16="http://schemas.microsoft.com/office/drawing/2014/main" id="{4B237D16-51EF-D84F-B623-E4E1DBAA1E08}"/>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0" name="Freeform 19">
              <a:extLst>
                <a:ext uri="{FF2B5EF4-FFF2-40B4-BE49-F238E27FC236}">
                  <a16:creationId xmlns:a16="http://schemas.microsoft.com/office/drawing/2014/main" id="{59385A53-4D67-3B47-B380-1D613C89699A}"/>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2 supports</a:t>
              </a:r>
            </a:p>
          </p:txBody>
        </p:sp>
        <p:sp>
          <p:nvSpPr>
            <p:cNvPr id="21" name="Freeform 20">
              <a:extLst>
                <a:ext uri="{FF2B5EF4-FFF2-40B4-BE49-F238E27FC236}">
                  <a16:creationId xmlns:a16="http://schemas.microsoft.com/office/drawing/2014/main" id="{4DF303E0-7544-914F-946D-9BFC04700074}"/>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2" name="Freeform 21">
              <a:extLst>
                <a:ext uri="{FF2B5EF4-FFF2-40B4-BE49-F238E27FC236}">
                  <a16:creationId xmlns:a16="http://schemas.microsoft.com/office/drawing/2014/main" id="{F33E59FD-B14E-544C-B4D8-90254D407C54}"/>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Preparing to implement</a:t>
              </a:r>
            </a:p>
          </p:txBody>
        </p:sp>
        <p:sp>
          <p:nvSpPr>
            <p:cNvPr id="23" name="Right Arrow 22">
              <a:extLst>
                <a:ext uri="{FF2B5EF4-FFF2-40B4-BE49-F238E27FC236}">
                  <a16:creationId xmlns:a16="http://schemas.microsoft.com/office/drawing/2014/main" id="{10CEFA26-D6A7-8244-A822-F617DCEC53E7}"/>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4" name="Title 1">
            <a:extLst>
              <a:ext uri="{FF2B5EF4-FFF2-40B4-BE49-F238E27FC236}">
                <a16:creationId xmlns:a16="http://schemas.microsoft.com/office/drawing/2014/main" id="{EE7CC116-7A27-4445-BE23-50AD6116D086}"/>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endParaRPr kumimoji="0" lang="en-US" sz="3600" b="0" i="0" u="none" strike="noStrike" kern="1200" cap="none" spc="0" normalizeH="0" baseline="0" noProof="0" dirty="0">
              <a:ln>
                <a:noFill/>
              </a:ln>
              <a:solidFill>
                <a:sysClr val="windowText" lastClr="000000"/>
              </a:solidFill>
              <a:effectLst/>
              <a:uLnTx/>
              <a:uFillTx/>
              <a:latin typeface="Calibri" charset="0"/>
              <a:ea typeface="Calibri" charset="0"/>
              <a:cs typeface="Calibri" charset="0"/>
            </a:endParaRPr>
          </a:p>
        </p:txBody>
      </p:sp>
      <p:graphicFrame>
        <p:nvGraphicFramePr>
          <p:cNvPr id="25" name="Diagram 24">
            <a:extLst>
              <a:ext uri="{FF2B5EF4-FFF2-40B4-BE49-F238E27FC236}">
                <a16:creationId xmlns:a16="http://schemas.microsoft.com/office/drawing/2014/main" id="{24655B9B-FDB7-614F-BBE6-2915B5F51365}"/>
              </a:ext>
            </a:extLst>
          </p:cNvPr>
          <p:cNvGraphicFramePr/>
          <p:nvPr userDrawn="1">
            <p:extLst/>
          </p:nvPr>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Freeform 25">
            <a:extLst>
              <a:ext uri="{FF2B5EF4-FFF2-40B4-BE49-F238E27FC236}">
                <a16:creationId xmlns:a16="http://schemas.microsoft.com/office/drawing/2014/main" id="{A72FE399-113B-E14E-B00E-EADAB37B848F}"/>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Implementation</a:t>
            </a:r>
          </a:p>
        </p:txBody>
      </p:sp>
      <p:sp>
        <p:nvSpPr>
          <p:cNvPr id="27" name="Freeform 26">
            <a:extLst>
              <a:ext uri="{FF2B5EF4-FFF2-40B4-BE49-F238E27FC236}">
                <a16:creationId xmlns:a16="http://schemas.microsoft.com/office/drawing/2014/main" id="{CE47BED0-B097-5F46-A220-9F0F2589356F}"/>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653435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dirty="0"/>
          </a:p>
        </p:txBody>
      </p:sp>
    </p:spTree>
    <p:extLst>
      <p:ext uri="{BB962C8B-B14F-4D97-AF65-F5344CB8AC3E}">
        <p14:creationId xmlns:p14="http://schemas.microsoft.com/office/powerpoint/2010/main" val="36764193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cSld name="4_Blank">
    <p:spTree>
      <p:nvGrpSpPr>
        <p:cNvPr id="1" name=""/>
        <p:cNvGrpSpPr/>
        <p:nvPr/>
      </p:nvGrpSpPr>
      <p:grpSpPr>
        <a:xfrm>
          <a:off x="0" y="0"/>
          <a:ext cx="0" cy="0"/>
          <a:chOff x="0" y="0"/>
          <a:chExt cx="0" cy="0"/>
        </a:xfrm>
      </p:grpSpPr>
      <p:cxnSp>
        <p:nvCxnSpPr>
          <p:cNvPr id="3" name="Straight Connector 2"/>
          <p:cNvCxnSpPr/>
          <p:nvPr userDrawn="1"/>
        </p:nvCxnSpPr>
        <p:spPr>
          <a:xfrm>
            <a:off x="609600" y="639445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4" name="Group 6"/>
          <p:cNvGrpSpPr>
            <a:grpSpLocks/>
          </p:cNvGrpSpPr>
          <p:nvPr userDrawn="1"/>
        </p:nvGrpSpPr>
        <p:grpSpPr bwMode="auto">
          <a:xfrm>
            <a:off x="5588000" y="5953126"/>
            <a:ext cx="1016000" cy="809625"/>
            <a:chOff x="4191000" y="5953478"/>
            <a:chExt cx="762000" cy="808962"/>
          </a:xfrm>
        </p:grpSpPr>
        <p:sp>
          <p:nvSpPr>
            <p:cNvPr id="5" name="Rectangle 4"/>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6" name="Picture 8" descr="CI3T_icon_color.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93420" y="5953478"/>
              <a:ext cx="561420" cy="80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2"/>
          <p:cNvSpPr>
            <a:spLocks noGrp="1"/>
          </p:cNvSpPr>
          <p:nvPr>
            <p:ph type="title"/>
          </p:nvPr>
        </p:nvSpPr>
        <p:spPr/>
        <p:txBody>
          <a:bodyPr/>
          <a:lstStyle/>
          <a:p>
            <a:r>
              <a:rPr lang="en-US"/>
              <a:t>Click to edit Master title style</a:t>
            </a:r>
            <a:endParaRPr/>
          </a:p>
        </p:txBody>
      </p:sp>
      <p:sp>
        <p:nvSpPr>
          <p:cNvPr id="7" name="Date Placeholder 6"/>
          <p:cNvSpPr>
            <a:spLocks noGrp="1"/>
          </p:cNvSpPr>
          <p:nvPr>
            <p:ph type="dt" sz="half" idx="10"/>
          </p:nvPr>
        </p:nvSpPr>
        <p:spPr>
          <a:xfrm>
            <a:off x="9347200" y="76200"/>
            <a:ext cx="1828800" cy="228600"/>
          </a:xfrm>
        </p:spPr>
        <p:txBody>
          <a:bodyPr/>
          <a:lstStyle>
            <a:lvl1pPr algn="r" eaLnBrk="1" fontAlgn="auto" hangingPunct="1">
              <a:spcBef>
                <a:spcPts val="0"/>
              </a:spcBef>
              <a:spcAft>
                <a:spcPts val="0"/>
              </a:spcAft>
              <a:defRPr>
                <a:solidFill>
                  <a:prstClr val="black"/>
                </a:solidFill>
                <a:latin typeface="+mn-lt"/>
                <a:ea typeface="+mn-ea"/>
              </a:defRPr>
            </a:lvl1pPr>
            <a:extLst/>
          </a:lstStyle>
          <a:p>
            <a:pPr>
              <a:defRPr/>
            </a:pPr>
            <a:endParaRPr lang="en-US"/>
          </a:p>
        </p:txBody>
      </p:sp>
    </p:spTree>
    <p:extLst>
      <p:ext uri="{BB962C8B-B14F-4D97-AF65-F5344CB8AC3E}">
        <p14:creationId xmlns:p14="http://schemas.microsoft.com/office/powerpoint/2010/main" val="21429294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t>10/4/2020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45568083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8049126"/>
          </a:xfrm>
          <a:prstGeom prst="rect">
            <a:avLst/>
          </a:prstGeom>
        </p:spPr>
      </p:pic>
    </p:spTree>
    <p:extLst>
      <p:ext uri="{BB962C8B-B14F-4D97-AF65-F5344CB8AC3E}">
        <p14:creationId xmlns:p14="http://schemas.microsoft.com/office/powerpoint/2010/main" val="185906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t>10/4/2020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686750676"/>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t>10/4/2020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1344986718"/>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t>10/4/2020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3742693182"/>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t>10/4/2020</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1138102097"/>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t>10/4/2020</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3357767216"/>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t>10/4/2020</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2869511515"/>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t>10/4/2020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2613345655"/>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t>10/4/2020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2884152584"/>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t>10/4/2020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2368359173"/>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t>10/4/2020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90491157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952" cy="8073189"/>
          </a:xfrm>
          <a:prstGeom prst="rect">
            <a:avLst/>
          </a:prstGeom>
        </p:spPr>
      </p:pic>
    </p:spTree>
    <p:extLst>
      <p:ext uri="{BB962C8B-B14F-4D97-AF65-F5344CB8AC3E}">
        <p14:creationId xmlns:p14="http://schemas.microsoft.com/office/powerpoint/2010/main" val="4155176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t>10/4/2020</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608895772"/>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t>10/4/2020</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3241878607"/>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t>10/4/2020</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54400901"/>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dirty="0"/>
          </a:p>
        </p:txBody>
      </p:sp>
    </p:spTree>
    <p:extLst>
      <p:ext uri="{BB962C8B-B14F-4D97-AF65-F5344CB8AC3E}">
        <p14:creationId xmlns:p14="http://schemas.microsoft.com/office/powerpoint/2010/main" val="3331398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Tree>
    <p:extLst>
      <p:ext uri="{BB962C8B-B14F-4D97-AF65-F5344CB8AC3E}">
        <p14:creationId xmlns:p14="http://schemas.microsoft.com/office/powerpoint/2010/main" val="3302516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17.png"/><Relationship Id="rId2"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image" Target="../media/image17.png"/><Relationship Id="rId2" Type="http://schemas.openxmlformats.org/officeDocument/2006/relationships/slideLayout" Target="../slideLayouts/slideLayout70.xml"/><Relationship Id="rId16" Type="http://schemas.openxmlformats.org/officeDocument/2006/relationships/theme" Target="../theme/theme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6">
            <a:clrChange>
              <a:clrFrom>
                <a:srgbClr val="1F1F20">
                  <a:alpha val="31373"/>
                </a:srgbClr>
              </a:clrFrom>
              <a:clrTo>
                <a:srgbClr val="1F1F20">
                  <a:alpha val="0"/>
                </a:srgbClr>
              </a:clrTo>
            </a:clrChange>
            <a:lum bright="70000" contrast="-70000"/>
            <a:extLst>
              <a:ext uri="{28A0092B-C50C-407E-A947-70E740481C1C}">
                <a14:useLocalDpi xmlns:a14="http://schemas.microsoft.com/office/drawing/2010/main"/>
              </a:ext>
            </a:extLst>
          </a:blip>
          <a:stretch>
            <a:fillRect/>
          </a:stretch>
        </p:blipFill>
        <p:spPr>
          <a:xfrm rot="16200000">
            <a:off x="8965190" y="3697864"/>
            <a:ext cx="4283075" cy="1764146"/>
          </a:xfrm>
          <a:prstGeom prst="rect">
            <a:avLst/>
          </a:prstGeom>
        </p:spPr>
      </p:pic>
      <p:sp>
        <p:nvSpPr>
          <p:cNvPr id="2" name="Title Placeholder 1"/>
          <p:cNvSpPr>
            <a:spLocks noGrp="1"/>
          </p:cNvSpPr>
          <p:nvPr>
            <p:ph type="title"/>
          </p:nvPr>
        </p:nvSpPr>
        <p:spPr>
          <a:xfrm>
            <a:off x="838200" y="365126"/>
            <a:ext cx="105156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p:cNvSpPr>
          <p:nvPr>
            <p:ph type="body" idx="1"/>
          </p:nvPr>
        </p:nvSpPr>
        <p:spPr bwMode="auto">
          <a:xfrm>
            <a:off x="838200" y="1740509"/>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defTabSz="457200">
              <a:defRPr/>
            </a:pPr>
            <a:fld id="{D9DADE5A-1D86-420F-A66F-6CFF3355E7A3}" type="datetimeFigureOut">
              <a:rPr lang="en-US" smtClean="0">
                <a:solidFill>
                  <a:prstClr val="black">
                    <a:tint val="75000"/>
                  </a:prstClr>
                </a:solidFill>
              </a:rPr>
              <a:pPr defTabSz="457200">
                <a:defRPr/>
              </a:pPr>
              <a:t>10/4/2020</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defTabSz="457200">
              <a:defRPr/>
            </a:pPr>
            <a:endParaRPr lang="en-US">
              <a:solidFill>
                <a:prstClr val="black">
                  <a:tint val="75000"/>
                </a:prstClr>
              </a:solidFill>
            </a:endParaRPr>
          </a:p>
        </p:txBody>
      </p:sp>
    </p:spTree>
    <p:extLst>
      <p:ext uri="{BB962C8B-B14F-4D97-AF65-F5344CB8AC3E}">
        <p14:creationId xmlns:p14="http://schemas.microsoft.com/office/powerpoint/2010/main" val="2389636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7">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10229850" y="2438401"/>
            <a:ext cx="175895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t>10/4/2020</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9" name="Slide Number Placeholder 5"/>
          <p:cNvSpPr txBox="1">
            <a:spLocks/>
          </p:cNvSpPr>
          <p:nvPr userDrawn="1"/>
        </p:nvSpPr>
        <p:spPr>
          <a:xfrm>
            <a:off x="6908800" y="6400801"/>
            <a:ext cx="508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defTabSz="457200" eaLnBrk="1" fontAlgn="auto" hangingPunct="1">
              <a:spcBef>
                <a:spcPts val="0"/>
              </a:spcBef>
              <a:spcAft>
                <a:spcPts val="0"/>
              </a:spcAft>
              <a:defRPr/>
            </a:pPr>
            <a:fld id="{D1E50A1B-389A-3F4B-9557-C94090ECA57A}" type="slidenum">
              <a:rPr lang="en-US" altLang="en-US" sz="1000" smtClean="0">
                <a:solidFill>
                  <a:srgbClr val="898989"/>
                </a:solidFill>
                <a:ea typeface="Verdana" panose="020B0604030504040204" pitchFamily="34" charset="0"/>
                <a:cs typeface="Verdana" panose="020B0604030504040204" pitchFamily="34" charset="0"/>
              </a:rPr>
              <a:pPr algn="r" defTabSz="457200" eaLnBrk="1" fontAlgn="auto" hangingPunct="1">
                <a:spcBef>
                  <a:spcPts val="0"/>
                </a:spcBef>
                <a:spcAft>
                  <a:spcPts val="0"/>
                </a:spcAft>
                <a:defRPr/>
              </a:pPr>
              <a:t>‹#›</a:t>
            </a:fld>
            <a:endParaRPr lang="en-US" altLang="en-US" sz="1000" dirty="0">
              <a:solidFill>
                <a:srgbClr val="898989"/>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1562428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10/4/2020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410333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 id="2147483845" r:id="rId23"/>
    <p:sldLayoutId id="2147483846" r:id="rId24"/>
    <p:sldLayoutId id="2147483847" r:id="rId25"/>
    <p:sldLayoutId id="2147483848" r:id="rId26"/>
    <p:sldLayoutId id="2147483878" r:id="rId27"/>
    <p:sldLayoutId id="2147483879" r:id="rId28"/>
    <p:sldLayoutId id="2147483880" r:id="rId29"/>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7">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10229850" y="2438401"/>
            <a:ext cx="175895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t>10/4/2020</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9" name="Slide Number Placeholder 5"/>
          <p:cNvSpPr txBox="1">
            <a:spLocks/>
          </p:cNvSpPr>
          <p:nvPr userDrawn="1"/>
        </p:nvSpPr>
        <p:spPr>
          <a:xfrm>
            <a:off x="6908800" y="6400801"/>
            <a:ext cx="508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defTabSz="457200" eaLnBrk="1" fontAlgn="auto" hangingPunct="1">
              <a:spcBef>
                <a:spcPts val="0"/>
              </a:spcBef>
              <a:spcAft>
                <a:spcPts val="0"/>
              </a:spcAft>
              <a:defRPr/>
            </a:pPr>
            <a:fld id="{D1E50A1B-389A-3F4B-9557-C94090ECA57A}" type="slidenum">
              <a:rPr lang="en-US" altLang="en-US" sz="1000" smtClean="0">
                <a:solidFill>
                  <a:srgbClr val="898989"/>
                </a:solidFill>
                <a:ea typeface="Verdana" panose="020B0604030504040204" pitchFamily="34" charset="0"/>
                <a:cs typeface="Verdana" panose="020B0604030504040204" pitchFamily="34" charset="0"/>
              </a:rPr>
              <a:pPr algn="r" defTabSz="457200" eaLnBrk="1" fontAlgn="auto" hangingPunct="1">
                <a:spcBef>
                  <a:spcPts val="0"/>
                </a:spcBef>
                <a:spcAft>
                  <a:spcPts val="0"/>
                </a:spcAft>
                <a:defRPr/>
              </a:pPr>
              <a:t>‹#›</a:t>
            </a:fld>
            <a:endParaRPr lang="en-US" altLang="en-US" sz="1000" dirty="0">
              <a:solidFill>
                <a:srgbClr val="898989"/>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57744293"/>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4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8.xm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8.xml"/><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47.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2" Type="http://schemas.openxmlformats.org/officeDocument/2006/relationships/hyperlink" Target="https://www.pbisvermont.org/training-resources/vtpbis-annual-forum/" TargetMode="Externa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1.xml"/><Relationship Id="rId5" Type="http://schemas.microsoft.com/office/2007/relationships/hdphoto" Target="../media/hdphoto3.wdp"/><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4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s://nam10.safelinks.protection.outlook.com/?url=https%3A%2F%2Fwww.loom.com%2Fshare%2F43fbc52da3574ab5b909be112b107e3a&amp;data=02%7C01%7Ck923l138%40ku.edu%7C401b969e6afe4704827e08d7f44d3923%7C3c176536afe643f5b96636feabbe3c1a%7C0%7C0%7C637246484818641093&amp;sdata=MLYWnPe9OXhrLRVrc2Bm73J0B0eJQJ89ZjiAQtmrkdk%3D&amp;reserved=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8.xml"/><Relationship Id="rId5" Type="http://schemas.openxmlformats.org/officeDocument/2006/relationships/image" Target="../media/image79.pn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diagramLayout" Target="../diagrams/layout12.xml"/><Relationship Id="rId7" Type="http://schemas.openxmlformats.org/officeDocument/2006/relationships/image" Target="../media/image81.png"/><Relationship Id="rId2" Type="http://schemas.openxmlformats.org/officeDocument/2006/relationships/diagramData" Target="../diagrams/data12.xml"/><Relationship Id="rId1" Type="http://schemas.openxmlformats.org/officeDocument/2006/relationships/slideLayout" Target="../slideLayouts/slideLayout4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 Id="rId9" Type="http://schemas.openxmlformats.org/officeDocument/2006/relationships/image" Target="../media/image83.png"/></Relationships>
</file>

<file path=ppt/slides/_rels/slide2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s>
</file>

<file path=ppt/slides/_rels/slide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3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3.xml"/><Relationship Id="rId1" Type="http://schemas.openxmlformats.org/officeDocument/2006/relationships/slideLayout" Target="../slideLayouts/slideLayout68.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41.xml"/><Relationship Id="rId5" Type="http://schemas.openxmlformats.org/officeDocument/2006/relationships/image" Target="../media/image108.png"/><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image" Target="../media/image110.png"/><Relationship Id="rId7" Type="http://schemas.openxmlformats.org/officeDocument/2006/relationships/diagramData" Target="../diagrams/data15.xml"/><Relationship Id="rId12" Type="http://schemas.openxmlformats.org/officeDocument/2006/relationships/image" Target="../media/image114.jpeg"/><Relationship Id="rId2" Type="http://schemas.openxmlformats.org/officeDocument/2006/relationships/notesSlide" Target="../notesSlides/notesSlide16.xml"/><Relationship Id="rId1" Type="http://schemas.openxmlformats.org/officeDocument/2006/relationships/slideLayout" Target="../slideLayouts/slideLayout41.xml"/><Relationship Id="rId6" Type="http://schemas.openxmlformats.org/officeDocument/2006/relationships/image" Target="../media/image113.jpeg"/><Relationship Id="rId11" Type="http://schemas.microsoft.com/office/2007/relationships/diagramDrawing" Target="../diagrams/drawing15.xml"/><Relationship Id="rId5" Type="http://schemas.openxmlformats.org/officeDocument/2006/relationships/image" Target="../media/image112.png"/><Relationship Id="rId10" Type="http://schemas.openxmlformats.org/officeDocument/2006/relationships/diagramColors" Target="../diagrams/colors15.xml"/><Relationship Id="rId4" Type="http://schemas.openxmlformats.org/officeDocument/2006/relationships/image" Target="../media/image111.png"/><Relationship Id="rId9" Type="http://schemas.openxmlformats.org/officeDocument/2006/relationships/diagramQuickStyle" Target="../diagrams/quickStyle15.xml"/></Relationships>
</file>

<file path=ppt/slides/_rels/slide4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7.xml"/><Relationship Id="rId1" Type="http://schemas.openxmlformats.org/officeDocument/2006/relationships/slideLayout" Target="../slideLayouts/slideLayout41.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41.xml"/><Relationship Id="rId5" Type="http://schemas.openxmlformats.org/officeDocument/2006/relationships/image" Target="../media/image122.png"/><Relationship Id="rId4" Type="http://schemas.openxmlformats.org/officeDocument/2006/relationships/image" Target="../media/image12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42.xml"/><Relationship Id="rId5" Type="http://schemas.openxmlformats.org/officeDocument/2006/relationships/image" Target="../media/image128.png"/><Relationship Id="rId4" Type="http://schemas.openxmlformats.org/officeDocument/2006/relationships/image" Target="../media/image12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42.png"/><Relationship Id="rId1" Type="http://schemas.openxmlformats.org/officeDocument/2006/relationships/slideLayout" Target="../slideLayouts/slideLayout4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31.png"/><Relationship Id="rId1" Type="http://schemas.openxmlformats.org/officeDocument/2006/relationships/slideLayout" Target="../slideLayouts/slideLayout41.xml"/><Relationship Id="rId4" Type="http://schemas.openxmlformats.org/officeDocument/2006/relationships/image" Target="../media/image13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41.xml"/><Relationship Id="rId5" Type="http://schemas.openxmlformats.org/officeDocument/2006/relationships/image" Target="../media/image71.png"/><Relationship Id="rId4" Type="http://schemas.openxmlformats.org/officeDocument/2006/relationships/hyperlink" Target="http://www.ci3t.org/covid"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48.xml"/></Relationships>
</file>

<file path=ppt/slides/_rels/slide6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48.xml"/></Relationships>
</file>

<file path=ppt/slides/_rels/slide6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3.xml"/><Relationship Id="rId1" Type="http://schemas.openxmlformats.org/officeDocument/2006/relationships/slideLayout" Target="../slideLayouts/slideLayout47.xml"/><Relationship Id="rId4" Type="http://schemas.openxmlformats.org/officeDocument/2006/relationships/image" Target="../media/image140.png"/></Relationships>
</file>

<file path=ppt/slides/_rels/slide6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4.xml"/><Relationship Id="rId1" Type="http://schemas.openxmlformats.org/officeDocument/2006/relationships/slideLayout" Target="../slideLayouts/slideLayout48.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17.png"/></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86AA8-A4C0-488A-BEC6-99D8473BEC58}"/>
              </a:ext>
            </a:extLst>
          </p:cNvPr>
          <p:cNvSpPr>
            <a:spLocks noGrp="1"/>
          </p:cNvSpPr>
          <p:nvPr>
            <p:ph type="ctrTitle"/>
          </p:nvPr>
        </p:nvSpPr>
        <p:spPr>
          <a:xfrm>
            <a:off x="443346" y="971337"/>
            <a:ext cx="10782502" cy="2387600"/>
          </a:xfrm>
        </p:spPr>
        <p:txBody>
          <a:bodyPr>
            <a:noAutofit/>
          </a:bodyPr>
          <a:lstStyle/>
          <a:p>
            <a:r>
              <a:rPr lang="en-US" sz="4400" dirty="0"/>
              <a:t>Considerations for Systematic Screening </a:t>
            </a:r>
            <a:r>
              <a:rPr lang="en-US" sz="4400" dirty="0" smtClean="0"/>
              <a:t>PK-12 in the COVID-19 Era: </a:t>
            </a:r>
            <a:r>
              <a:rPr lang="en-US" sz="4400" dirty="0"/>
              <a:t>Universal Screening for Internalizing and </a:t>
            </a:r>
            <a:r>
              <a:rPr lang="en-US" sz="4400"/>
              <a:t>Externalizing </a:t>
            </a:r>
            <a:r>
              <a:rPr lang="en-US" sz="4400" smtClean="0"/>
              <a:t>Behaviors</a:t>
            </a:r>
            <a:r>
              <a:rPr lang="en-US" sz="4400" dirty="0"/>
              <a:t/>
            </a:r>
            <a:br>
              <a:rPr lang="en-US" sz="4400" dirty="0"/>
            </a:br>
            <a:r>
              <a:rPr lang="en-US" sz="2400" dirty="0" smtClean="0"/>
              <a:t>VTPBIS Annual Forum</a:t>
            </a:r>
            <a:r>
              <a:rPr lang="en-US" sz="2400" dirty="0"/>
              <a:t/>
            </a:r>
            <a:br>
              <a:rPr lang="en-US" sz="2400" dirty="0"/>
            </a:br>
            <a:r>
              <a:rPr lang="en-US" sz="2400" dirty="0" smtClean="0"/>
              <a:t>October 7, </a:t>
            </a:r>
            <a:r>
              <a:rPr lang="en-US" sz="2400" dirty="0" smtClean="0"/>
              <a:t>2020</a:t>
            </a:r>
            <a:endParaRPr lang="en-US" sz="2400" dirty="0"/>
          </a:p>
        </p:txBody>
      </p:sp>
      <p:sp>
        <p:nvSpPr>
          <p:cNvPr id="3" name="Text Placeholder 2">
            <a:extLst>
              <a:ext uri="{FF2B5EF4-FFF2-40B4-BE49-F238E27FC236}">
                <a16:creationId xmlns:a16="http://schemas.microsoft.com/office/drawing/2014/main" id="{0D337FBC-930C-4853-81B1-AFB3B68953A6}"/>
              </a:ext>
            </a:extLst>
          </p:cNvPr>
          <p:cNvSpPr>
            <a:spLocks noGrp="1"/>
          </p:cNvSpPr>
          <p:nvPr>
            <p:ph type="subTitle" idx="1"/>
          </p:nvPr>
        </p:nvSpPr>
        <p:spPr>
          <a:xfrm>
            <a:off x="856672" y="3740727"/>
            <a:ext cx="10515600" cy="2172855"/>
          </a:xfrm>
        </p:spPr>
        <p:txBody>
          <a:bodyPr>
            <a:normAutofit fontScale="77500" lnSpcReduction="20000"/>
          </a:bodyPr>
          <a:lstStyle/>
          <a:p>
            <a:r>
              <a:rPr lang="en-US" sz="3600" dirty="0"/>
              <a:t>Kathleen Lynne Lane, Ph.D., BCBA-D, CF-L1</a:t>
            </a:r>
          </a:p>
          <a:p>
            <a:r>
              <a:rPr lang="en-US" sz="3600" dirty="0"/>
              <a:t>University of Kansas</a:t>
            </a:r>
          </a:p>
          <a:p>
            <a:pPr algn="l"/>
            <a:endParaRPr lang="en-US" sz="1600" dirty="0" smtClean="0"/>
          </a:p>
          <a:p>
            <a:pPr algn="l"/>
            <a:endParaRPr lang="en-US" sz="1600" dirty="0"/>
          </a:p>
          <a:p>
            <a:pPr algn="l"/>
            <a:r>
              <a:rPr lang="en-US" sz="2600" dirty="0" smtClean="0"/>
              <a:t>Source</a:t>
            </a:r>
            <a:r>
              <a:rPr lang="en-US" sz="2600" dirty="0"/>
              <a:t>: Lane, K. L., Oakes, W. P., &amp; Menzies, H. M. (2020). Considerations for systematic screening PK-12: Universal screening for internalizing and externalizing behaviors in the COVID-19 era. </a:t>
            </a:r>
            <a:r>
              <a:rPr lang="en-US" sz="2600" i="1" dirty="0"/>
              <a:t>Manuscript in review</a:t>
            </a:r>
            <a:r>
              <a:rPr lang="en-US" sz="2600" dirty="0"/>
              <a:t> </a:t>
            </a:r>
            <a:endParaRPr lang="en-US" sz="3800" dirty="0"/>
          </a:p>
          <a:p>
            <a:endParaRPr lang="en-US" dirty="0"/>
          </a:p>
        </p:txBody>
      </p:sp>
    </p:spTree>
    <p:extLst>
      <p:ext uri="{BB962C8B-B14F-4D97-AF65-F5344CB8AC3E}">
        <p14:creationId xmlns:p14="http://schemas.microsoft.com/office/powerpoint/2010/main" val="1245211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dirty="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dirty="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sp>
        <p:nvSpPr>
          <p:cNvPr id="20" name="Trapezoid 19"/>
          <p:cNvSpPr/>
          <p:nvPr/>
        </p:nvSpPr>
        <p:spPr>
          <a:xfrm>
            <a:off x="1905001" y="3141345"/>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rot="5400000">
            <a:off x="4077258" y="1948609"/>
            <a:ext cx="3858734" cy="6209434"/>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08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944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8626" y="272928"/>
            <a:ext cx="2246883" cy="3122592"/>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E387C9D5-6DB6-4149-BCDA-CA81A0332B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7574" y="121114"/>
            <a:ext cx="2621827" cy="3418011"/>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7935" y="3214190"/>
            <a:ext cx="2621501" cy="3401584"/>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8689" y="52319"/>
            <a:ext cx="2439849" cy="3180251"/>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38689" y="2774212"/>
            <a:ext cx="3020916" cy="3981724"/>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BD779D0-9951-4732-A841-4AFA034ABE6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97903" y="3539125"/>
            <a:ext cx="2246883" cy="3068439"/>
          </a:xfrm>
          <a:prstGeom prst="rect">
            <a:avLst/>
          </a:prstGeom>
          <a:ln>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pic>
        <p:nvPicPr>
          <p:cNvPr id="15" name="Picture 14">
            <a:extLst>
              <a:ext uri="{FF2B5EF4-FFF2-40B4-BE49-F238E27FC236}">
                <a16:creationId xmlns:a16="http://schemas.microsoft.com/office/drawing/2014/main" id="{06B9A76F-679B-47A9-8637-5A92C227BF5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98725" y="3294903"/>
            <a:ext cx="2708271" cy="3441985"/>
          </a:xfrm>
          <a:prstGeom prst="rect">
            <a:avLst/>
          </a:prstGeom>
          <a:solidFill>
            <a:schemeClr val="bg1"/>
          </a:solidFill>
          <a:ln w="3175">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pic>
        <p:nvPicPr>
          <p:cNvPr id="16" name="Picture 15">
            <a:extLst>
              <a:ext uri="{FF2B5EF4-FFF2-40B4-BE49-F238E27FC236}">
                <a16:creationId xmlns:a16="http://schemas.microsoft.com/office/drawing/2014/main" id="{57A7A458-0AEA-4398-852B-1F329812B4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85445" y="48125"/>
            <a:ext cx="2364475" cy="3165992"/>
          </a:xfrm>
          <a:prstGeom prst="rect">
            <a:avLst/>
          </a:prstGeom>
          <a:ln>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spTree>
    <p:extLst>
      <p:ext uri="{BB962C8B-B14F-4D97-AF65-F5344CB8AC3E}">
        <p14:creationId xmlns:p14="http://schemas.microsoft.com/office/powerpoint/2010/main" val="83504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p:tgtEl>
                                          <p:spTgt spid="15"/>
                                        </p:tgtEl>
                                        <p:attrNameLst>
                                          <p:attrName>ppt_y</p:attrName>
                                        </p:attrNameLst>
                                      </p:cBhvr>
                                      <p:tavLst>
                                        <p:tav tm="0">
                                          <p:val>
                                            <p:strVal val="#ppt_y+#ppt_h*1.125000"/>
                                          </p:val>
                                        </p:tav>
                                        <p:tav tm="100000">
                                          <p:val>
                                            <p:strVal val="#ppt_y"/>
                                          </p:val>
                                        </p:tav>
                                      </p:tavLst>
                                    </p:anim>
                                    <p:animEffect transition="in" filter="wipe(up)">
                                      <p:cBhvr>
                                        <p:cTn id="17" dur="1000"/>
                                        <p:tgtEl>
                                          <p:spTgt spid="15"/>
                                        </p:tgtEl>
                                      </p:cBhvr>
                                    </p:animEffect>
                                  </p:childTnLst>
                                </p:cTn>
                              </p:par>
                            </p:childTnLst>
                          </p:cTn>
                        </p:par>
                        <p:par>
                          <p:cTn id="18" fill="hold">
                            <p:stCondLst>
                              <p:cond delay="2000"/>
                            </p:stCondLst>
                            <p:childTnLst>
                              <p:par>
                                <p:cTn id="19" presetID="14" presetClass="entr" presetSubtype="1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36E2B-88A9-4D76-95F3-BF7EB6AE18B9}"/>
              </a:ext>
            </a:extLst>
          </p:cNvPr>
          <p:cNvPicPr>
            <a:picLocks noChangeAspect="1"/>
          </p:cNvPicPr>
          <p:nvPr/>
        </p:nvPicPr>
        <p:blipFill>
          <a:blip r:embed="rId2"/>
          <a:stretch>
            <a:fillRect/>
          </a:stretch>
        </p:blipFill>
        <p:spPr>
          <a:xfrm>
            <a:off x="9678580" y="101600"/>
            <a:ext cx="2387431" cy="3108940"/>
          </a:xfrm>
          <a:prstGeom prst="rect">
            <a:avLst/>
          </a:prstGeom>
        </p:spPr>
      </p:pic>
      <p:pic>
        <p:nvPicPr>
          <p:cNvPr id="5" name="Picture 4">
            <a:extLst>
              <a:ext uri="{FF2B5EF4-FFF2-40B4-BE49-F238E27FC236}">
                <a16:creationId xmlns:a16="http://schemas.microsoft.com/office/drawing/2014/main" id="{4258D932-923F-41C8-8C86-887CBD0EB3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600" y="579480"/>
            <a:ext cx="9050322" cy="6176920"/>
          </a:xfrm>
          <a:prstGeom prst="rect">
            <a:avLst/>
          </a:prstGeom>
        </p:spPr>
      </p:pic>
      <p:pic>
        <p:nvPicPr>
          <p:cNvPr id="7" name="Picture 6">
            <a:extLst>
              <a:ext uri="{FF2B5EF4-FFF2-40B4-BE49-F238E27FC236}">
                <a16:creationId xmlns:a16="http://schemas.microsoft.com/office/drawing/2014/main" id="{76D02193-8060-4645-9051-11CEB53B4686}"/>
              </a:ext>
            </a:extLst>
          </p:cNvPr>
          <p:cNvPicPr>
            <a:picLocks noChangeAspect="1"/>
          </p:cNvPicPr>
          <p:nvPr/>
        </p:nvPicPr>
        <p:blipFill>
          <a:blip r:embed="rId4"/>
          <a:stretch>
            <a:fillRect/>
          </a:stretch>
        </p:blipFill>
        <p:spPr>
          <a:xfrm>
            <a:off x="10119531" y="3429000"/>
            <a:ext cx="1505527" cy="1872962"/>
          </a:xfrm>
          <a:prstGeom prst="rect">
            <a:avLst/>
          </a:prstGeom>
        </p:spPr>
      </p:pic>
    </p:spTree>
    <p:extLst>
      <p:ext uri="{BB962C8B-B14F-4D97-AF65-F5344CB8AC3E}">
        <p14:creationId xmlns:p14="http://schemas.microsoft.com/office/powerpoint/2010/main" val="31746137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1D70E20-C327-414E-B656-BFB8383483D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81377" y="120123"/>
            <a:ext cx="2929685" cy="3791477"/>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701658B7-5D75-41E3-9A11-D020BAD9CCB3}"/>
              </a:ext>
            </a:extLst>
          </p:cNvPr>
          <p:cNvPicPr>
            <a:picLocks noChangeAspect="1"/>
          </p:cNvPicPr>
          <p:nvPr/>
        </p:nvPicPr>
        <p:blipFill rotWithShape="1">
          <a:blip r:embed="rId3">
            <a:extLst>
              <a:ext uri="{28A0092B-C50C-407E-A947-70E740481C1C}">
                <a14:useLocalDpi xmlns:a14="http://schemas.microsoft.com/office/drawing/2010/main" val="0"/>
              </a:ext>
            </a:extLst>
          </a:blip>
          <a:srcRect l="4050" t="7433" r="4114" b="9889"/>
          <a:stretch/>
        </p:blipFill>
        <p:spPr>
          <a:xfrm>
            <a:off x="331271" y="768216"/>
            <a:ext cx="8660329" cy="6024855"/>
          </a:xfrm>
          <a:prstGeom prst="rect">
            <a:avLst/>
          </a:prstGeom>
        </p:spPr>
      </p:pic>
      <p:sp>
        <p:nvSpPr>
          <p:cNvPr id="7" name="TextBox 6">
            <a:extLst>
              <a:ext uri="{FF2B5EF4-FFF2-40B4-BE49-F238E27FC236}">
                <a16:creationId xmlns:a16="http://schemas.microsoft.com/office/drawing/2014/main" id="{C0CE11AD-96AC-4F38-BB8B-EE488BEF10D5}"/>
              </a:ext>
            </a:extLst>
          </p:cNvPr>
          <p:cNvSpPr txBox="1"/>
          <p:nvPr/>
        </p:nvSpPr>
        <p:spPr>
          <a:xfrm>
            <a:off x="9159280" y="3911600"/>
            <a:ext cx="27738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Ci3T.org/COVID</a:t>
            </a:r>
          </a:p>
        </p:txBody>
      </p:sp>
    </p:spTree>
    <p:extLst>
      <p:ext uri="{BB962C8B-B14F-4D97-AF65-F5344CB8AC3E}">
        <p14:creationId xmlns:p14="http://schemas.microsoft.com/office/powerpoint/2010/main" val="29394568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462349" y="589035"/>
          <a:ext cx="4925384" cy="28346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dirty="0">
                          <a:solidFill>
                            <a:schemeClr val="tx1"/>
                          </a:solidFill>
                          <a:latin typeface="Arial" panose="020B0604020202020204" pitchFamily="34" charset="0"/>
                          <a:cs typeface="Arial" panose="020B0604020202020204" pitchFamily="34" charset="0"/>
                        </a:rPr>
                        <a:t>Area II: Academics</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accent3">
                              <a:lumMod val="50000"/>
                            </a:schemeClr>
                          </a:solidFill>
                          <a:effectLst/>
                          <a:latin typeface="Arial" panose="020B0604020202020204" pitchFamily="34" charset="0"/>
                          <a:ea typeface="+mn-ea"/>
                          <a:cs typeface="Arial" panose="020B0604020202020204" pitchFamily="34" charset="0"/>
                        </a:rPr>
                        <a:t>Use proactive evidence-based strategies to support students’ active engagement</a:t>
                      </a:r>
                      <a:endParaRPr lang="en-US" sz="2000" b="0" i="1" kern="1200" dirty="0">
                        <a:solidFill>
                          <a:schemeClr val="accent3">
                            <a:lumMod val="50000"/>
                          </a:schemeClr>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461763" y="3423675"/>
          <a:ext cx="4923037" cy="2834640"/>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419775">
                <a:tc>
                  <a:txBody>
                    <a:bodyPr/>
                    <a:lstStyle/>
                    <a:p>
                      <a:pPr algn="ctr"/>
                      <a:r>
                        <a:rPr lang="en-US" sz="20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accent3">
                              <a:lumMod val="50000"/>
                            </a:schemeClr>
                          </a:solidFill>
                          <a:effectLst/>
                          <a:latin typeface="Arial" panose="020B0604020202020204" pitchFamily="34" charset="0"/>
                          <a:ea typeface="+mn-ea"/>
                          <a:cs typeface="Arial" panose="020B0604020202020204" pitchFamily="34" charset="0"/>
                        </a:rPr>
                        <a:t>Use proactive evidence-based strategies to support students’ active engagement.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Maintain online classroom platforms with learning activities connected to the weekly learning outcomes.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Communicate at least weekly with families and students.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grpSp>
        <p:nvGrpSpPr>
          <p:cNvPr id="7" name="Group 6" hidden="1">
            <a:extLst>
              <a:ext uri="{FF2B5EF4-FFF2-40B4-BE49-F238E27FC236}">
                <a16:creationId xmlns:a16="http://schemas.microsoft.com/office/drawing/2014/main" id="{6C00392C-36C1-4C83-9F66-EABBE4CDD48F}"/>
              </a:ext>
            </a:extLst>
          </p:cNvPr>
          <p:cNvGrpSpPr/>
          <p:nvPr/>
        </p:nvGrpSpPr>
        <p:grpSpPr>
          <a:xfrm>
            <a:off x="7781026" y="170454"/>
            <a:ext cx="4129177" cy="3906965"/>
            <a:chOff x="5740400" y="636604"/>
            <a:chExt cx="5592497" cy="5400376"/>
          </a:xfrm>
        </p:grpSpPr>
        <p:pic>
          <p:nvPicPr>
            <p:cNvPr id="33" name="Content Placeholder 5" title="Book cover: Supporting behavior for school success">
              <a:extLst>
                <a:ext uri="{FF2B5EF4-FFF2-40B4-BE49-F238E27FC236}">
                  <a16:creationId xmlns:a16="http://schemas.microsoft.com/office/drawing/2014/main" id="{7FA03278-6052-472D-965F-88699BFB32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497" r="-2172"/>
            <a:stretch/>
          </p:blipFill>
          <p:spPr>
            <a:xfrm>
              <a:off x="9260721" y="636604"/>
              <a:ext cx="2072176" cy="2793077"/>
            </a:xfrm>
            <a:prstGeom prst="rect">
              <a:avLst/>
            </a:prstGeom>
            <a:ln>
              <a:noFill/>
            </a:ln>
            <a:effectLst>
              <a:outerShdw blurRad="292100" dist="139700" dir="2700000" algn="tl" rotWithShape="0">
                <a:srgbClr val="333333">
                  <a:alpha val="65000"/>
                </a:srgbClr>
              </a:outerShdw>
            </a:effectLst>
          </p:spPr>
        </p:pic>
        <p:grpSp>
          <p:nvGrpSpPr>
            <p:cNvPr id="6" name="Group 5">
              <a:extLst>
                <a:ext uri="{FF2B5EF4-FFF2-40B4-BE49-F238E27FC236}">
                  <a16:creationId xmlns:a16="http://schemas.microsoft.com/office/drawing/2014/main" id="{9B5511F8-3999-4A8A-845F-8CC2839F22D8}"/>
                </a:ext>
              </a:extLst>
            </p:cNvPr>
            <p:cNvGrpSpPr/>
            <p:nvPr/>
          </p:nvGrpSpPr>
          <p:grpSpPr>
            <a:xfrm>
              <a:off x="5740400" y="810369"/>
              <a:ext cx="2972541" cy="5226611"/>
              <a:chOff x="5253684" y="810369"/>
              <a:chExt cx="3459257" cy="5226611"/>
            </a:xfrm>
          </p:grpSpPr>
          <p:sp>
            <p:nvSpPr>
              <p:cNvPr id="30" name="Freeform 20">
                <a:extLst>
                  <a:ext uri="{FF2B5EF4-FFF2-40B4-BE49-F238E27FC236}">
                    <a16:creationId xmlns:a16="http://schemas.microsoft.com/office/drawing/2014/main" id="{B4FD2A26-F3EE-4787-B4EE-72BC7CA7DF1E}"/>
                  </a:ext>
                </a:extLst>
              </p:cNvPr>
              <p:cNvSpPr/>
              <p:nvPr/>
            </p:nvSpPr>
            <p:spPr>
              <a:xfrm>
                <a:off x="5253684" y="3829836"/>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High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Requests</a:t>
                </a:r>
              </a:p>
            </p:txBody>
          </p:sp>
          <p:sp>
            <p:nvSpPr>
              <p:cNvPr id="31" name="Freeform 21">
                <a:extLst>
                  <a:ext uri="{FF2B5EF4-FFF2-40B4-BE49-F238E27FC236}">
                    <a16:creationId xmlns:a16="http://schemas.microsoft.com/office/drawing/2014/main" id="{C35AC622-C34A-424C-9462-C301E3AAB311}"/>
                  </a:ext>
                </a:extLst>
              </p:cNvPr>
              <p:cNvSpPr/>
              <p:nvPr/>
            </p:nvSpPr>
            <p:spPr>
              <a:xfrm>
                <a:off x="5253684" y="4587482"/>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Precorrection</a:t>
                </a:r>
              </a:p>
            </p:txBody>
          </p:sp>
          <p:sp>
            <p:nvSpPr>
              <p:cNvPr id="32" name="Freeform 22">
                <a:extLst>
                  <a:ext uri="{FF2B5EF4-FFF2-40B4-BE49-F238E27FC236}">
                    <a16:creationId xmlns:a16="http://schemas.microsoft.com/office/drawing/2014/main" id="{DA840144-3663-480C-B871-8B7964669D40}"/>
                  </a:ext>
                </a:extLst>
              </p:cNvPr>
              <p:cNvSpPr/>
              <p:nvPr/>
            </p:nvSpPr>
            <p:spPr>
              <a:xfrm>
                <a:off x="5253684" y="5345129"/>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a:reflection blurRad="6350" stA="50000" endA="300" endPos="38500" dist="508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sp>
            <p:nvSpPr>
              <p:cNvPr id="34" name="Freeform 12">
                <a:extLst>
                  <a:ext uri="{FF2B5EF4-FFF2-40B4-BE49-F238E27FC236}">
                    <a16:creationId xmlns:a16="http://schemas.microsoft.com/office/drawing/2014/main" id="{A7FBC678-6425-4C17-9D5A-A4FE5B8A4411}"/>
                  </a:ext>
                </a:extLst>
              </p:cNvPr>
              <p:cNvSpPr/>
              <p:nvPr/>
            </p:nvSpPr>
            <p:spPr>
              <a:xfrm>
                <a:off x="5253684" y="810369"/>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sp>
            <p:nvSpPr>
              <p:cNvPr id="35" name="Freeform 13">
                <a:extLst>
                  <a:ext uri="{FF2B5EF4-FFF2-40B4-BE49-F238E27FC236}">
                    <a16:creationId xmlns:a16="http://schemas.microsoft.com/office/drawing/2014/main" id="{810D7BB5-2B0A-448C-92C5-67E9FEAD3AD1}"/>
                  </a:ext>
                </a:extLst>
              </p:cNvPr>
              <p:cNvSpPr/>
              <p:nvPr/>
            </p:nvSpPr>
            <p:spPr>
              <a:xfrm>
                <a:off x="5253684" y="1568463"/>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Behavior-Specific Praise</a:t>
                </a:r>
              </a:p>
            </p:txBody>
          </p:sp>
          <p:sp>
            <p:nvSpPr>
              <p:cNvPr id="36" name="Freeform 14">
                <a:extLst>
                  <a:ext uri="{FF2B5EF4-FFF2-40B4-BE49-F238E27FC236}">
                    <a16:creationId xmlns:a16="http://schemas.microsoft.com/office/drawing/2014/main" id="{3CAA8DE4-9569-43F6-A20D-9405ACBDA3B1}"/>
                  </a:ext>
                </a:extLst>
              </p:cNvPr>
              <p:cNvSpPr/>
              <p:nvPr/>
            </p:nvSpPr>
            <p:spPr>
              <a:xfrm>
                <a:off x="5253684" y="2318250"/>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sp>
            <p:nvSpPr>
              <p:cNvPr id="37" name="Freeform 15">
                <a:extLst>
                  <a:ext uri="{FF2B5EF4-FFF2-40B4-BE49-F238E27FC236}">
                    <a16:creationId xmlns:a16="http://schemas.microsoft.com/office/drawing/2014/main" id="{C1EECB26-7ADD-4048-A249-FB579903C97C}"/>
                  </a:ext>
                </a:extLst>
              </p:cNvPr>
              <p:cNvSpPr/>
              <p:nvPr/>
            </p:nvSpPr>
            <p:spPr>
              <a:xfrm>
                <a:off x="5253684" y="3083755"/>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grpSp>
      </p:grpSp>
      <p:pic>
        <p:nvPicPr>
          <p:cNvPr id="3" name="Picture 2"/>
          <p:cNvPicPr>
            <a:picLocks noChangeAspect="1"/>
          </p:cNvPicPr>
          <p:nvPr/>
        </p:nvPicPr>
        <p:blipFill>
          <a:blip r:embed="rId3"/>
          <a:stretch>
            <a:fillRect/>
          </a:stretch>
        </p:blipFill>
        <p:spPr>
          <a:xfrm>
            <a:off x="5509136" y="221759"/>
            <a:ext cx="5331394" cy="2716248"/>
          </a:xfrm>
          <a:prstGeom prst="rect">
            <a:avLst/>
          </a:prstGeom>
        </p:spPr>
      </p:pic>
      <p:pic>
        <p:nvPicPr>
          <p:cNvPr id="5" name="Content Placeholder 5">
            <a:extLst>
              <a:ext uri="{FF2B5EF4-FFF2-40B4-BE49-F238E27FC236}">
                <a16:creationId xmlns:a16="http://schemas.microsoft.com/office/drawing/2014/main" id="{BE5981C9-308F-4271-A593-075778477AAA}"/>
              </a:ext>
            </a:extLst>
          </p:cNvPr>
          <p:cNvPicPr>
            <a:picLocks noChangeAspect="1"/>
          </p:cNvPicPr>
          <p:nvPr/>
        </p:nvPicPr>
        <p:blipFill rotWithShape="1">
          <a:blip r:embed="rId2"/>
          <a:srcRect l="-3497" r="-2172"/>
          <a:stretch/>
        </p:blipFill>
        <p:spPr>
          <a:xfrm>
            <a:off x="7175124" y="3350325"/>
            <a:ext cx="2286000" cy="308129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sp>
        <p:nvSpPr>
          <p:cNvPr id="8" name="Freeform 15">
            <a:extLst>
              <a:ext uri="{FF2B5EF4-FFF2-40B4-BE49-F238E27FC236}">
                <a16:creationId xmlns:a16="http://schemas.microsoft.com/office/drawing/2014/main" id="{035CE525-91F3-4500-BC80-F138449DFF85}"/>
              </a:ext>
            </a:extLst>
          </p:cNvPr>
          <p:cNvSpPr/>
          <p:nvPr/>
        </p:nvSpPr>
        <p:spPr>
          <a:xfrm>
            <a:off x="9166999" y="1745495"/>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sp>
        <p:nvSpPr>
          <p:cNvPr id="9" name="Freeform 16">
            <a:extLst>
              <a:ext uri="{FF2B5EF4-FFF2-40B4-BE49-F238E27FC236}">
                <a16:creationId xmlns:a16="http://schemas.microsoft.com/office/drawing/2014/main" id="{E6E92730-7D16-446D-8023-A27E3F302A28}"/>
              </a:ext>
            </a:extLst>
          </p:cNvPr>
          <p:cNvSpPr/>
          <p:nvPr/>
        </p:nvSpPr>
        <p:spPr>
          <a:xfrm>
            <a:off x="9166999" y="244140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Behavior-Specific Praise</a:t>
            </a:r>
          </a:p>
        </p:txBody>
      </p:sp>
      <p:sp>
        <p:nvSpPr>
          <p:cNvPr id="10" name="Freeform 17">
            <a:extLst>
              <a:ext uri="{FF2B5EF4-FFF2-40B4-BE49-F238E27FC236}">
                <a16:creationId xmlns:a16="http://schemas.microsoft.com/office/drawing/2014/main" id="{FEFA444C-EDC8-4572-BC76-96BF7978451B}"/>
              </a:ext>
            </a:extLst>
          </p:cNvPr>
          <p:cNvSpPr/>
          <p:nvPr/>
        </p:nvSpPr>
        <p:spPr>
          <a:xfrm>
            <a:off x="9166999" y="3137309"/>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sp>
        <p:nvSpPr>
          <p:cNvPr id="11" name="Freeform 18">
            <a:extLst>
              <a:ext uri="{FF2B5EF4-FFF2-40B4-BE49-F238E27FC236}">
                <a16:creationId xmlns:a16="http://schemas.microsoft.com/office/drawing/2014/main" id="{C990E88A-4C12-4225-AB6C-91D75434E88E}"/>
              </a:ext>
            </a:extLst>
          </p:cNvPr>
          <p:cNvSpPr/>
          <p:nvPr/>
        </p:nvSpPr>
        <p:spPr>
          <a:xfrm>
            <a:off x="9166999" y="3833216"/>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sp>
        <p:nvSpPr>
          <p:cNvPr id="12" name="Freeform 19">
            <a:extLst>
              <a:ext uri="{FF2B5EF4-FFF2-40B4-BE49-F238E27FC236}">
                <a16:creationId xmlns:a16="http://schemas.microsoft.com/office/drawing/2014/main" id="{47CAB915-5EA4-4146-9234-42F8CF3EE5F6}"/>
              </a:ext>
            </a:extLst>
          </p:cNvPr>
          <p:cNvSpPr/>
          <p:nvPr/>
        </p:nvSpPr>
        <p:spPr>
          <a:xfrm>
            <a:off x="9166999" y="4529123"/>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High-</a:t>
            </a:r>
            <a:r>
              <a:rPr kumimoji="0" lang="en-US" sz="20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Requests</a:t>
            </a:r>
          </a:p>
        </p:txBody>
      </p:sp>
      <p:sp>
        <p:nvSpPr>
          <p:cNvPr id="13" name="Freeform 20">
            <a:extLst>
              <a:ext uri="{FF2B5EF4-FFF2-40B4-BE49-F238E27FC236}">
                <a16:creationId xmlns:a16="http://schemas.microsoft.com/office/drawing/2014/main" id="{8B24E07A-64DB-4C1A-885C-86141C2AE9A7}"/>
              </a:ext>
            </a:extLst>
          </p:cNvPr>
          <p:cNvSpPr/>
          <p:nvPr/>
        </p:nvSpPr>
        <p:spPr>
          <a:xfrm>
            <a:off x="9166999" y="5225030"/>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Precorrection</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Freeform 21">
            <a:extLst>
              <a:ext uri="{FF2B5EF4-FFF2-40B4-BE49-F238E27FC236}">
                <a16:creationId xmlns:a16="http://schemas.microsoft.com/office/drawing/2014/main" id="{A15B2808-A820-43D9-A991-E772513790F4}"/>
              </a:ext>
            </a:extLst>
          </p:cNvPr>
          <p:cNvSpPr/>
          <p:nvPr/>
        </p:nvSpPr>
        <p:spPr>
          <a:xfrm>
            <a:off x="9166999" y="592093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spTree>
    <p:extLst>
      <p:ext uri="{BB962C8B-B14F-4D97-AF65-F5344CB8AC3E}">
        <p14:creationId xmlns:p14="http://schemas.microsoft.com/office/powerpoint/2010/main" val="2257360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2948559" y="129892"/>
          <a:ext cx="4925384" cy="37490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dirty="0">
                          <a:solidFill>
                            <a:schemeClr val="tx1"/>
                          </a:solidFill>
                          <a:latin typeface="Arial" panose="020B0604020202020204" pitchFamily="34" charset="0"/>
                          <a:cs typeface="Arial" panose="020B0604020202020204" pitchFamily="34" charset="0"/>
                        </a:rPr>
                        <a:t>Area II: Behavior</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2000" b="0" kern="1200" dirty="0">
                          <a:solidFill>
                            <a:srgbClr val="C00000"/>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2000" b="0" kern="1200" dirty="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2950906" y="3878932"/>
          <a:ext cx="4923037" cy="2613305"/>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613305">
                <a:tc>
                  <a:txBody>
                    <a:bodyPr/>
                    <a:lstStyle/>
                    <a:p>
                      <a:pPr algn="ctr"/>
                      <a:r>
                        <a:rPr lang="en-US" sz="20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Teach Expectations for 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Set clear Expectations for your students’ learning times allowing for flexibility for unique family needs.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pic>
        <p:nvPicPr>
          <p:cNvPr id="3" name="Picture 2">
            <a:extLst>
              <a:ext uri="{FF2B5EF4-FFF2-40B4-BE49-F238E27FC236}">
                <a16:creationId xmlns:a16="http://schemas.microsoft.com/office/drawing/2014/main" id="{A3BBE088-40FC-47E4-8B35-6D6665E241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1485"/>
            <a:ext cx="2934598" cy="2200948"/>
          </a:xfrm>
          <a:prstGeom prst="rect">
            <a:avLst/>
          </a:prstGeom>
        </p:spPr>
      </p:pic>
      <p:pic>
        <p:nvPicPr>
          <p:cNvPr id="5" name="Picture 4" descr="A screen shot of a person&#10;&#10;Description automatically generated">
            <a:extLst>
              <a:ext uri="{FF2B5EF4-FFF2-40B4-BE49-F238E27FC236}">
                <a16:creationId xmlns:a16="http://schemas.microsoft.com/office/drawing/2014/main" id="{24E71610-A3A3-4B4C-84F9-3194ED5CD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3571" y="3878932"/>
            <a:ext cx="4073361" cy="2766491"/>
          </a:xfrm>
          <a:prstGeom prst="rect">
            <a:avLst/>
          </a:prstGeom>
        </p:spPr>
      </p:pic>
    </p:spTree>
    <p:extLst>
      <p:ext uri="{BB962C8B-B14F-4D97-AF65-F5344CB8AC3E}">
        <p14:creationId xmlns:p14="http://schemas.microsoft.com/office/powerpoint/2010/main" val="31181218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7117091" y="422257"/>
          <a:ext cx="4925384" cy="28346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dirty="0">
                          <a:solidFill>
                            <a:schemeClr val="tx1"/>
                          </a:solidFill>
                          <a:latin typeface="Arial" panose="020B0604020202020204" pitchFamily="34" charset="0"/>
                          <a:cs typeface="Arial" panose="020B0604020202020204" pitchFamily="34" charset="0"/>
                        </a:rPr>
                        <a:t>Area II: Social</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Teach daily Second Step</a:t>
                      </a:r>
                      <a:r>
                        <a:rPr lang="en-US" sz="2000" b="0" kern="1200" baseline="30000" dirty="0">
                          <a:solidFill>
                            <a:srgbClr val="C00000"/>
                          </a:solidFill>
                          <a:effectLst/>
                          <a:latin typeface="Arial" panose="020B0604020202020204" pitchFamily="34" charset="0"/>
                          <a:ea typeface="+mn-ea"/>
                          <a:cs typeface="Arial" panose="020B0604020202020204" pitchFamily="34" charset="0"/>
                        </a:rPr>
                        <a:t>®</a:t>
                      </a:r>
                      <a:r>
                        <a:rPr lang="en-US" sz="2000" b="0" kern="1200" dirty="0">
                          <a:solidFill>
                            <a:srgbClr val="C00000"/>
                          </a:solidFill>
                          <a:effectLst/>
                          <a:latin typeface="Arial" panose="020B0604020202020204" pitchFamily="34" charset="0"/>
                          <a:ea typeface="+mn-ea"/>
                          <a:cs typeface="Arial" panose="020B0604020202020204" pitchFamily="34" charset="0"/>
                        </a:rPr>
                        <a:t>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7117091" y="3636460"/>
          <a:ext cx="4923037" cy="2613305"/>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613305">
                <a:tc>
                  <a:txBody>
                    <a:bodyPr/>
                    <a:lstStyle/>
                    <a:p>
                      <a:pPr algn="ctr"/>
                      <a:r>
                        <a:rPr lang="en-US" sz="20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Begin each lesson with a connection to the social skills needed to fully engage in the lesson.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Utilize online Second Step</a:t>
                      </a:r>
                      <a:r>
                        <a:rPr lang="en-US" sz="2000" b="0" kern="1200" baseline="30000" dirty="0">
                          <a:solidFill>
                            <a:srgbClr val="C00000"/>
                          </a:solidFill>
                          <a:effectLst/>
                          <a:latin typeface="Arial" panose="020B0604020202020204" pitchFamily="34" charset="0"/>
                          <a:ea typeface="+mn-ea"/>
                          <a:cs typeface="Arial" panose="020B0604020202020204" pitchFamily="34" charset="0"/>
                        </a:rPr>
                        <a:t>®</a:t>
                      </a:r>
                      <a:r>
                        <a:rPr lang="en-US" sz="2000" b="0" kern="1200" dirty="0">
                          <a:solidFill>
                            <a:srgbClr val="C00000"/>
                          </a:solidFill>
                          <a:effectLst/>
                          <a:latin typeface="Arial" panose="020B0604020202020204" pitchFamily="34" charset="0"/>
                          <a:ea typeface="+mn-ea"/>
                          <a:cs typeface="Arial" panose="020B0604020202020204" pitchFamily="34" charset="0"/>
                        </a:rPr>
                        <a:t> resources to continue regular social skill lessons with asynchronous activities as well as synchronous lessons</a:t>
                      </a:r>
                      <a:r>
                        <a:rPr lang="en-US" sz="2000" b="0" kern="1200" dirty="0">
                          <a:solidFill>
                            <a:schemeClr val="tx1"/>
                          </a:solidFill>
                          <a:effectLst/>
                          <a:latin typeface="Arial" panose="020B0604020202020204" pitchFamily="34" charset="0"/>
                          <a:ea typeface="+mn-ea"/>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pic>
        <p:nvPicPr>
          <p:cNvPr id="7" name="Picture 6" hidden="1">
            <a:extLst>
              <a:ext uri="{FF2B5EF4-FFF2-40B4-BE49-F238E27FC236}">
                <a16:creationId xmlns:a16="http://schemas.microsoft.com/office/drawing/2014/main" id="{C2F5D7EF-797F-45A5-A7A8-F7C4C63C0CBC}"/>
              </a:ext>
            </a:extLst>
          </p:cNvPr>
          <p:cNvPicPr>
            <a:picLocks noChangeAspect="1"/>
          </p:cNvPicPr>
          <p:nvPr/>
        </p:nvPicPr>
        <p:blipFill>
          <a:blip r:embed="rId2"/>
          <a:stretch>
            <a:fillRect/>
          </a:stretch>
        </p:blipFill>
        <p:spPr>
          <a:xfrm>
            <a:off x="149525" y="398316"/>
            <a:ext cx="5607463" cy="3722601"/>
          </a:xfrm>
          <a:prstGeom prst="rect">
            <a:avLst/>
          </a:prstGeom>
        </p:spPr>
      </p:pic>
      <p:pic>
        <p:nvPicPr>
          <p:cNvPr id="9" name="Picture 8" hidden="1">
            <a:extLst>
              <a:ext uri="{FF2B5EF4-FFF2-40B4-BE49-F238E27FC236}">
                <a16:creationId xmlns:a16="http://schemas.microsoft.com/office/drawing/2014/main" id="{F78F27EE-A001-4550-B2BA-85DF90981D12}"/>
              </a:ext>
            </a:extLst>
          </p:cNvPr>
          <p:cNvPicPr>
            <a:picLocks noChangeAspect="1"/>
          </p:cNvPicPr>
          <p:nvPr/>
        </p:nvPicPr>
        <p:blipFill>
          <a:blip r:embed="rId3"/>
          <a:stretch>
            <a:fillRect/>
          </a:stretch>
        </p:blipFill>
        <p:spPr>
          <a:xfrm>
            <a:off x="2338336" y="1075831"/>
            <a:ext cx="4506250" cy="5615796"/>
          </a:xfrm>
          <a:prstGeom prst="rect">
            <a:avLst/>
          </a:prstGeom>
        </p:spPr>
      </p:pic>
      <p:pic>
        <p:nvPicPr>
          <p:cNvPr id="5" name="Picture 4">
            <a:extLst>
              <a:ext uri="{FF2B5EF4-FFF2-40B4-BE49-F238E27FC236}">
                <a16:creationId xmlns:a16="http://schemas.microsoft.com/office/drawing/2014/main" id="{DEE2E91A-578C-46F7-9F61-BDB273C57EF5}"/>
              </a:ext>
            </a:extLst>
          </p:cNvPr>
          <p:cNvPicPr>
            <a:picLocks noChangeAspect="1"/>
          </p:cNvPicPr>
          <p:nvPr/>
        </p:nvPicPr>
        <p:blipFill>
          <a:blip r:embed="rId4"/>
          <a:stretch>
            <a:fillRect/>
          </a:stretch>
        </p:blipFill>
        <p:spPr>
          <a:xfrm>
            <a:off x="149525" y="119062"/>
            <a:ext cx="5117934" cy="5968061"/>
          </a:xfrm>
          <a:prstGeom prst="rect">
            <a:avLst/>
          </a:prstGeom>
          <a:ln>
            <a:solidFill>
              <a:schemeClr val="tx2"/>
            </a:solidFill>
          </a:ln>
        </p:spPr>
      </p:pic>
      <p:pic>
        <p:nvPicPr>
          <p:cNvPr id="8" name="Picture 7">
            <a:extLst>
              <a:ext uri="{FF2B5EF4-FFF2-40B4-BE49-F238E27FC236}">
                <a16:creationId xmlns:a16="http://schemas.microsoft.com/office/drawing/2014/main" id="{B26F6701-1D58-4E0C-A98B-175C8909B12F}"/>
              </a:ext>
            </a:extLst>
          </p:cNvPr>
          <p:cNvPicPr>
            <a:picLocks noChangeAspect="1"/>
          </p:cNvPicPr>
          <p:nvPr/>
        </p:nvPicPr>
        <p:blipFill>
          <a:blip r:embed="rId5"/>
          <a:stretch>
            <a:fillRect/>
          </a:stretch>
        </p:blipFill>
        <p:spPr>
          <a:xfrm>
            <a:off x="708163" y="2132103"/>
            <a:ext cx="6272676" cy="4536135"/>
          </a:xfrm>
          <a:prstGeom prst="rect">
            <a:avLst/>
          </a:prstGeom>
          <a:ln>
            <a:solidFill>
              <a:schemeClr val="tx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533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1" cy="652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rot="5400000">
            <a:off x="2462595" y="1845326"/>
            <a:ext cx="1447800"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p:cNvSpPr/>
          <p:nvPr/>
        </p:nvSpPr>
        <p:spPr>
          <a:xfrm rot="5400000">
            <a:off x="8278967" y="-161530"/>
            <a:ext cx="1651506"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4"/>
          <p:cNvSpPr/>
          <p:nvPr/>
        </p:nvSpPr>
        <p:spPr>
          <a:xfrm rot="5400000">
            <a:off x="5260548" y="2724183"/>
            <a:ext cx="1810837"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p:cNvSpPr/>
          <p:nvPr/>
        </p:nvSpPr>
        <p:spPr>
          <a:xfrm rot="5400000">
            <a:off x="2482609" y="-98159"/>
            <a:ext cx="1219964"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p:cNvSpPr txBox="1">
            <a:spLocks/>
          </p:cNvSpPr>
          <p:nvPr/>
        </p:nvSpPr>
        <p:spPr bwMode="auto">
          <a:xfrm rot="-246943">
            <a:off x="1843088" y="9540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Teaching</a:t>
            </a:r>
          </a:p>
        </p:txBody>
      </p:sp>
      <p:sp>
        <p:nvSpPr>
          <p:cNvPr id="8" name="Title 3"/>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Reinforcing</a:t>
            </a:r>
          </a:p>
        </p:txBody>
      </p:sp>
      <p:sp>
        <p:nvSpPr>
          <p:cNvPr id="14" name="Title 3"/>
          <p:cNvSpPr txBox="1">
            <a:spLocks/>
          </p:cNvSpPr>
          <p:nvPr/>
        </p:nvSpPr>
        <p:spPr bwMode="auto">
          <a:xfrm rot="-330507">
            <a:off x="1843088" y="4183063"/>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Monitoring</a:t>
            </a:r>
          </a:p>
        </p:txBody>
      </p:sp>
      <p:pic>
        <p:nvPicPr>
          <p:cNvPr id="11" name="Picture 10">
            <a:extLst>
              <a:ext uri="{FF2B5EF4-FFF2-40B4-BE49-F238E27FC236}">
                <a16:creationId xmlns:a16="http://schemas.microsoft.com/office/drawing/2014/main" id="{38623F72-7D62-2F4D-94A7-31CBCF046E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29584">
            <a:off x="8392670" y="4687116"/>
            <a:ext cx="1580351" cy="20410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8626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C3902FE-F9EE-7F4B-BE48-E2C772B9A7E1}"/>
              </a:ext>
            </a:extLst>
          </p:cNvPr>
          <p:cNvSpPr/>
          <p:nvPr/>
        </p:nvSpPr>
        <p:spPr>
          <a:xfrm>
            <a:off x="271235" y="321276"/>
            <a:ext cx="11618029" cy="6130263"/>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3566F57F-2737-42FE-B6D0-76E4673C9E5A}"/>
              </a:ext>
            </a:extLst>
          </p:cNvPr>
          <p:cNvSpPr>
            <a:spLocks noGrp="1"/>
          </p:cNvSpPr>
          <p:nvPr>
            <p:ph type="title"/>
          </p:nvPr>
        </p:nvSpPr>
        <p:spPr/>
        <p:txBody>
          <a:bodyPr>
            <a:normAutofit/>
          </a:bodyPr>
          <a:lstStyle/>
          <a:p>
            <a:r>
              <a:rPr lang="en-US" sz="3600" dirty="0"/>
              <a:t>A look at Procedures for Teaching at Tier 1</a:t>
            </a:r>
          </a:p>
        </p:txBody>
      </p:sp>
      <p:graphicFrame>
        <p:nvGraphicFramePr>
          <p:cNvPr id="9" name="Table 2">
            <a:extLst>
              <a:ext uri="{FF2B5EF4-FFF2-40B4-BE49-F238E27FC236}">
                <a16:creationId xmlns:a16="http://schemas.microsoft.com/office/drawing/2014/main" id="{8415DBD5-6853-49E9-95E9-8C8EE37F79A4}"/>
              </a:ext>
            </a:extLst>
          </p:cNvPr>
          <p:cNvGraphicFramePr>
            <a:graphicFrameLocks noGrp="1"/>
          </p:cNvGraphicFramePr>
          <p:nvPr/>
        </p:nvGraphicFramePr>
        <p:xfrm>
          <a:off x="648240" y="1708474"/>
          <a:ext cx="10895519" cy="3775837"/>
        </p:xfrm>
        <a:graphic>
          <a:graphicData uri="http://schemas.openxmlformats.org/drawingml/2006/table">
            <a:tbl>
              <a:tblPr firstRow="1" bandRow="1">
                <a:tableStyleId>{5C22544A-7EE6-4342-B048-85BDC9FD1C3A}</a:tableStyleId>
              </a:tblPr>
              <a:tblGrid>
                <a:gridCol w="10895519">
                  <a:extLst>
                    <a:ext uri="{9D8B030D-6E8A-4147-A177-3AD203B41FA5}">
                      <a16:colId xmlns:a16="http://schemas.microsoft.com/office/drawing/2014/main" val="4241179634"/>
                    </a:ext>
                  </a:extLst>
                </a:gridCol>
              </a:tblGrid>
              <a:tr h="253965">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i="0" kern="1200" dirty="0">
                          <a:solidFill>
                            <a:schemeClr val="tx1"/>
                          </a:solidFill>
                          <a:effectLst/>
                          <a:latin typeface="Arial" panose="020B0604020202020204" pitchFamily="34" charset="0"/>
                          <a:ea typeface="+mn-ea"/>
                          <a:cs typeface="Arial" panose="020B0604020202020204" pitchFamily="34" charset="0"/>
                        </a:rPr>
                        <a:t>Procedures for Teaching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3596922"/>
                  </a:ext>
                </a:extLst>
              </a:tr>
              <a:tr h="14286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Faculty and Staff:  Ci3T Leadership Teams and District Leaders will teach procedures to faculty and staff by:</a:t>
                      </a:r>
                      <a:endParaRPr lang="en-US" sz="1600" kern="1200" dirty="0">
                        <a:solidFill>
                          <a:schemeClr val="dk1"/>
                        </a:solidFill>
                        <a:effectLst/>
                        <a:latin typeface="+mn-lt"/>
                        <a:ea typeface="+mn-ea"/>
                        <a:cs typeface="+mn-cs"/>
                      </a:endParaRPr>
                    </a:p>
                    <a:p>
                      <a:pPr marL="285750" marR="0" lvl="0" indent="-285750">
                        <a:lnSpc>
                          <a:spcPct val="118000"/>
                        </a:lnSpc>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Provide faculty and staff Ci3T Implementation Manual and other materials such as posters, lesson plans, tickets, etc. to teach, implement and support our Ci3T plan.</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Professional learning opportunities at the district level to support implementation and sustainability of Ci3T, with attention to academic, behavior, and social domains.</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Expectations Matrix taught and posted.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Ongoing re-teaching of expectations and procedures – dedicated staff meeting time for discussions.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r h="13173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Continued Learning: Ci3T Leadership Teams and District Leaders will teach procedures to faculty and staff by: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effectLst/>
                          <a:latin typeface="+mn-lt"/>
                          <a:ea typeface="+mn-ea"/>
                          <a:cs typeface="+mn-cs"/>
                        </a:rPr>
                        <a:t>Providing faculty and staff materials for remote access to the Ci3T Implementation Manual, digital ‘posters’ and e-tickets.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Professional learning sessions and access guides for online materials for teaching social skills lessons.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Beginning of year online meeting small-group breakout rooms for faculty and staff to review Ci3T Implementation Manual updates, get questions answered, and share 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40000"/>
                      </a:schemeClr>
                    </a:solidFill>
                  </a:tcPr>
                </a:tc>
                <a:extLst>
                  <a:ext uri="{0D108BD9-81ED-4DB2-BD59-A6C34878D82A}">
                    <a16:rowId xmlns:a16="http://schemas.microsoft.com/office/drawing/2014/main" val="3248137858"/>
                  </a:ext>
                </a:extLst>
              </a:tr>
            </a:tbl>
          </a:graphicData>
        </a:graphic>
      </p:graphicFrame>
      <p:pic>
        <p:nvPicPr>
          <p:cNvPr id="11" name="Picture 10">
            <a:extLst>
              <a:ext uri="{FF2B5EF4-FFF2-40B4-BE49-F238E27FC236}">
                <a16:creationId xmlns:a16="http://schemas.microsoft.com/office/drawing/2014/main" id="{BC91576B-4055-49CB-BBA7-BC05237E5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95" y="1499999"/>
            <a:ext cx="4498985" cy="3374238"/>
          </a:xfrm>
          <a:prstGeom prst="rect">
            <a:avLst/>
          </a:prstGeom>
          <a:ln>
            <a:noFill/>
          </a:ln>
          <a:effectLst>
            <a:outerShdw blurRad="292100" dist="139700" dir="2700000" algn="tl" rotWithShape="0">
              <a:srgbClr val="333333">
                <a:alpha val="65000"/>
              </a:srgbClr>
            </a:outerShdw>
          </a:effectLst>
        </p:spPr>
      </p:pic>
      <p:pic>
        <p:nvPicPr>
          <p:cNvPr id="13" name="Picture 12" descr="A screen shot of a person&#10;&#10;Description automatically generated">
            <a:extLst>
              <a:ext uri="{FF2B5EF4-FFF2-40B4-BE49-F238E27FC236}">
                <a16:creationId xmlns:a16="http://schemas.microsoft.com/office/drawing/2014/main" id="{7223D3BC-F95B-4320-A85B-097F2ED10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0014" y="2340310"/>
            <a:ext cx="6163745" cy="41862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63051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38103777-43FF-5443-9D65-846CE241E173}"/>
              </a:ext>
            </a:extLst>
          </p:cNvPr>
          <p:cNvSpPr>
            <a:spLocks noChangeArrowheads="1"/>
          </p:cNvSpPr>
          <p:nvPr/>
        </p:nvSpPr>
        <p:spPr bwMode="auto">
          <a:xfrm>
            <a:off x="0" y="5491755"/>
            <a:ext cx="1219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Lato" pitchFamily="34" charset="0"/>
                <a:ea typeface="ＭＳ Ｐゴシック" panose="020B0600070205080204" pitchFamily="34" charset="-128"/>
                <a:cs typeface="+mn-cs"/>
              </a:rPr>
              <a:t>All materials can be found here: </a:t>
            </a:r>
            <a:r>
              <a:rPr kumimoji="0" lang="en-US" altLang="en-US" sz="2000" b="0" i="0" u="sng" strike="noStrike" kern="1200" cap="none" spc="0" normalizeH="0" baseline="0" noProof="0" dirty="0">
                <a:ln>
                  <a:noFill/>
                </a:ln>
                <a:solidFill>
                  <a:srgbClr val="000000"/>
                </a:solidFill>
                <a:effectLst/>
                <a:uLnTx/>
                <a:uFillTx/>
                <a:latin typeface="Lato" pitchFamily="34" charset="0"/>
                <a:ea typeface="ＭＳ Ｐゴシック" panose="020B0600070205080204" pitchFamily="34" charset="-128"/>
                <a:cs typeface="+mn-cs"/>
                <a:hlinkClick r:id="rId2"/>
              </a:rPr>
              <a:t>https://www.pbisvermont.org/training-resources/vtpbis-annual-forum</a:t>
            </a:r>
            <a:r>
              <a:rPr kumimoji="0" lang="en-US" altLang="en-US" sz="2000" b="0" i="0" u="sng" strike="noStrike" kern="1200" cap="none" spc="0" normalizeH="0" baseline="0" noProof="0" dirty="0" smtClean="0">
                <a:ln>
                  <a:noFill/>
                </a:ln>
                <a:solidFill>
                  <a:srgbClr val="000000"/>
                </a:solidFill>
                <a:effectLst/>
                <a:uLnTx/>
                <a:uFillTx/>
                <a:latin typeface="Lato" pitchFamily="34" charset="0"/>
                <a:ea typeface="ＭＳ Ｐゴシック" panose="020B0600070205080204" pitchFamily="34" charset="-128"/>
                <a:cs typeface="+mn-cs"/>
                <a:hlinkClick r:id="rId2"/>
              </a:rPr>
              <a:t>/</a:t>
            </a:r>
            <a:endParaRPr kumimoji="0" lang="en-US" altLang="en-US" sz="2000" b="0" i="0" u="sng" strike="noStrike" kern="1200" cap="none" spc="0" normalizeH="0" baseline="0" noProof="0" dirty="0" smtClean="0">
              <a:ln>
                <a:noFill/>
              </a:ln>
              <a:solidFill>
                <a:srgbClr val="000000"/>
              </a:solidFill>
              <a:effectLst/>
              <a:uLnTx/>
              <a:uFillTx/>
              <a:latin typeface="Lato" pitchFamily="34" charset="0"/>
              <a:ea typeface="ＭＳ Ｐゴシック" panose="020B060007020508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000" b="0" i="0" u="sng" strike="noStrike" kern="1200" cap="none" spc="0" normalizeH="0" baseline="0" noProof="0" dirty="0">
              <a:ln>
                <a:noFill/>
              </a:ln>
              <a:solidFill>
                <a:srgbClr val="000000"/>
              </a:solidFill>
              <a:effectLst/>
              <a:uLnTx/>
              <a:uFillTx/>
              <a:latin typeface="Lato" pitchFamily="34" charset="0"/>
              <a:ea typeface="ＭＳ Ｐゴシック" panose="020B060007020508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sng" strike="noStrike" kern="1200" cap="none" spc="0" normalizeH="0" baseline="0" noProof="0" dirty="0" smtClean="0">
                <a:ln>
                  <a:noFill/>
                </a:ln>
                <a:solidFill>
                  <a:srgbClr val="000000"/>
                </a:solidFill>
                <a:effectLst/>
                <a:uLnTx/>
                <a:uFillTx/>
                <a:latin typeface="Lato" pitchFamily="34" charset="0"/>
                <a:ea typeface="ＭＳ Ｐゴシック" panose="020B0600070205080204" pitchFamily="34" charset="-128"/>
                <a:cs typeface="+mn-cs"/>
              </a:rPr>
              <a:t>This presentation is located at ci3t.org/</a:t>
            </a:r>
            <a:r>
              <a:rPr kumimoji="0" lang="en-US" altLang="en-US" sz="2000" b="0" i="0" u="sng" strike="noStrike" kern="1200" cap="none" spc="0" normalizeH="0" baseline="0" noProof="0" dirty="0" err="1" smtClean="0">
                <a:ln>
                  <a:noFill/>
                </a:ln>
                <a:solidFill>
                  <a:srgbClr val="000000"/>
                </a:solidFill>
                <a:effectLst/>
                <a:uLnTx/>
                <a:uFillTx/>
                <a:latin typeface="Lato" pitchFamily="34" charset="0"/>
                <a:ea typeface="ＭＳ Ｐゴシック" panose="020B0600070205080204" pitchFamily="34" charset="-128"/>
                <a:cs typeface="+mn-cs"/>
              </a:rPr>
              <a:t>pl</a:t>
            </a:r>
            <a:endParaRPr kumimoji="0" lang="en-US" altLang="en-US"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3" name="Oval 2">
            <a:extLst>
              <a:ext uri="{FF2B5EF4-FFF2-40B4-BE49-F238E27FC236}">
                <a16:creationId xmlns:a16="http://schemas.microsoft.com/office/drawing/2014/main" id="{2C29BC24-361B-7841-A9E3-D112EB71C2EA}"/>
              </a:ext>
            </a:extLst>
          </p:cNvPr>
          <p:cNvSpPr/>
          <p:nvPr/>
        </p:nvSpPr>
        <p:spPr>
          <a:xfrm>
            <a:off x="1335088" y="2182780"/>
            <a:ext cx="2889250" cy="2822575"/>
          </a:xfrm>
          <a:prstGeom prst="ellipse">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227" name="TextBox 3">
            <a:extLst>
              <a:ext uri="{FF2B5EF4-FFF2-40B4-BE49-F238E27FC236}">
                <a16:creationId xmlns:a16="http://schemas.microsoft.com/office/drawing/2014/main" id="{2695443D-BDD3-0348-9FDE-0D0F46D7EAC9}"/>
              </a:ext>
            </a:extLst>
          </p:cNvPr>
          <p:cNvSpPr txBox="1">
            <a:spLocks noChangeArrowheads="1"/>
          </p:cNvSpPr>
          <p:nvPr/>
        </p:nvSpPr>
        <p:spPr bwMode="auto">
          <a:xfrm>
            <a:off x="1739900" y="2254250"/>
            <a:ext cx="20796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You will be muted during this session. Please use the chat box or raise your hand.</a:t>
            </a:r>
          </a:p>
        </p:txBody>
      </p:sp>
      <p:sp>
        <p:nvSpPr>
          <p:cNvPr id="5" name="Oval 4">
            <a:extLst>
              <a:ext uri="{FF2B5EF4-FFF2-40B4-BE49-F238E27FC236}">
                <a16:creationId xmlns:a16="http://schemas.microsoft.com/office/drawing/2014/main" id="{E4BD3053-AAFC-9D4B-8254-5F1CC6E21F81}"/>
              </a:ext>
            </a:extLst>
          </p:cNvPr>
          <p:cNvSpPr/>
          <p:nvPr/>
        </p:nvSpPr>
        <p:spPr>
          <a:xfrm>
            <a:off x="4460875" y="2181226"/>
            <a:ext cx="2889250" cy="2822575"/>
          </a:xfrm>
          <a:prstGeom prst="ellipse">
            <a:avLst/>
          </a:prstGeom>
          <a:solidFill>
            <a:schemeClr val="accent3">
              <a:lumMod val="40000"/>
              <a:lumOff val="60000"/>
            </a:schemeClr>
          </a:solidFill>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229" name="TextBox 5">
            <a:extLst>
              <a:ext uri="{FF2B5EF4-FFF2-40B4-BE49-F238E27FC236}">
                <a16:creationId xmlns:a16="http://schemas.microsoft.com/office/drawing/2014/main" id="{C3F7CA03-4656-6C42-8D14-5D5DA4AF1419}"/>
              </a:ext>
            </a:extLst>
          </p:cNvPr>
          <p:cNvSpPr txBox="1">
            <a:spLocks noChangeArrowheads="1"/>
          </p:cNvSpPr>
          <p:nvPr/>
        </p:nvSpPr>
        <p:spPr bwMode="auto">
          <a:xfrm>
            <a:off x="4865689" y="2992438"/>
            <a:ext cx="2079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You can show or hide your video.</a:t>
            </a:r>
          </a:p>
        </p:txBody>
      </p:sp>
      <p:sp>
        <p:nvSpPr>
          <p:cNvPr id="7" name="Oval 6">
            <a:extLst>
              <a:ext uri="{FF2B5EF4-FFF2-40B4-BE49-F238E27FC236}">
                <a16:creationId xmlns:a16="http://schemas.microsoft.com/office/drawing/2014/main" id="{3393FBDD-B1D6-DB4B-8531-CD92B47E3101}"/>
              </a:ext>
            </a:extLst>
          </p:cNvPr>
          <p:cNvSpPr/>
          <p:nvPr/>
        </p:nvSpPr>
        <p:spPr>
          <a:xfrm>
            <a:off x="7754939" y="2181224"/>
            <a:ext cx="2889250" cy="2822575"/>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231" name="TextBox 7">
            <a:extLst>
              <a:ext uri="{FF2B5EF4-FFF2-40B4-BE49-F238E27FC236}">
                <a16:creationId xmlns:a16="http://schemas.microsoft.com/office/drawing/2014/main" id="{853E0510-A94D-A84C-B3D6-13E7E7350ADE}"/>
              </a:ext>
            </a:extLst>
          </p:cNvPr>
          <p:cNvSpPr txBox="1">
            <a:spLocks noChangeArrowheads="1"/>
          </p:cNvSpPr>
          <p:nvPr/>
        </p:nvSpPr>
        <p:spPr bwMode="auto">
          <a:xfrm>
            <a:off x="8158958" y="3177012"/>
            <a:ext cx="20812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This session is being recorded</a:t>
            </a:r>
          </a:p>
        </p:txBody>
      </p:sp>
      <p:sp>
        <p:nvSpPr>
          <p:cNvPr id="2" name="TextBox 1">
            <a:extLst>
              <a:ext uri="{FF2B5EF4-FFF2-40B4-BE49-F238E27FC236}">
                <a16:creationId xmlns:a16="http://schemas.microsoft.com/office/drawing/2014/main" id="{9B75872C-05DF-4749-A3E1-3C599AEDE4B5}"/>
              </a:ext>
            </a:extLst>
          </p:cNvPr>
          <p:cNvSpPr txBox="1"/>
          <p:nvPr/>
        </p:nvSpPr>
        <p:spPr>
          <a:xfrm>
            <a:off x="0" y="1011382"/>
            <a:ext cx="12192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Welcome!</a:t>
            </a:r>
          </a:p>
        </p:txBody>
      </p:sp>
    </p:spTree>
    <p:extLst>
      <p:ext uri="{BB962C8B-B14F-4D97-AF65-F5344CB8AC3E}">
        <p14:creationId xmlns:p14="http://schemas.microsoft.com/office/powerpoint/2010/main" val="3170670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8530" y="465887"/>
            <a:ext cx="8954940" cy="345397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1600920" y="4000543"/>
            <a:ext cx="8972550" cy="2238332"/>
          </a:xfrm>
          <a:prstGeom prst="rect">
            <a:avLst/>
          </a:prstGeom>
          <a:solidFill>
            <a:srgbClr val="FFC000"/>
          </a:solidFill>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CCA156BB-FB1E-4234-91D0-A0FC0C4F43ED}"/>
              </a:ext>
            </a:extLst>
          </p:cNvPr>
          <p:cNvSpPr/>
          <p:nvPr/>
        </p:nvSpPr>
        <p:spPr>
          <a:xfrm>
            <a:off x="1504950" y="2400301"/>
            <a:ext cx="1771650" cy="160024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76757B5-3293-4ACE-9002-1F2A8B312317}"/>
              </a:ext>
            </a:extLst>
          </p:cNvPr>
          <p:cNvSpPr/>
          <p:nvPr/>
        </p:nvSpPr>
        <p:spPr>
          <a:xfrm>
            <a:off x="8200306" y="592630"/>
            <a:ext cx="2373165" cy="160024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4874913" y="5662019"/>
            <a:ext cx="5056300" cy="1046329"/>
          </a:xfrm>
          <a:prstGeom prst="rect">
            <a:avLst/>
          </a:prstGeom>
        </p:spPr>
      </p:pic>
      <p:sp>
        <p:nvSpPr>
          <p:cNvPr id="11" name="Rounded Rectangle 10"/>
          <p:cNvSpPr/>
          <p:nvPr/>
        </p:nvSpPr>
        <p:spPr>
          <a:xfrm>
            <a:off x="7935034" y="5005474"/>
            <a:ext cx="879273" cy="464946"/>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OTR</a:t>
            </a:r>
          </a:p>
        </p:txBody>
      </p:sp>
      <p:sp>
        <p:nvSpPr>
          <p:cNvPr id="12" name="Rounded Rectangle 11"/>
          <p:cNvSpPr/>
          <p:nvPr/>
        </p:nvSpPr>
        <p:spPr>
          <a:xfrm>
            <a:off x="8804631" y="5197073"/>
            <a:ext cx="1563901" cy="683151"/>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Active Supervision</a:t>
            </a:r>
          </a:p>
        </p:txBody>
      </p:sp>
      <p:sp>
        <p:nvSpPr>
          <p:cNvPr id="13" name="Rounded Rectangle 12"/>
          <p:cNvSpPr/>
          <p:nvPr/>
        </p:nvSpPr>
        <p:spPr>
          <a:xfrm>
            <a:off x="4289350" y="5499624"/>
            <a:ext cx="1171126" cy="440475"/>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Choice</a:t>
            </a:r>
          </a:p>
        </p:txBody>
      </p:sp>
      <p:sp>
        <p:nvSpPr>
          <p:cNvPr id="14" name="Rounded Rectangle 13"/>
          <p:cNvSpPr/>
          <p:nvPr/>
        </p:nvSpPr>
        <p:spPr>
          <a:xfrm>
            <a:off x="5386336" y="4996574"/>
            <a:ext cx="847671" cy="418283"/>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BSP</a:t>
            </a:r>
          </a:p>
        </p:txBody>
      </p:sp>
      <p:sp>
        <p:nvSpPr>
          <p:cNvPr id="15" name="Rounded Rectangle 14"/>
          <p:cNvSpPr/>
          <p:nvPr/>
        </p:nvSpPr>
        <p:spPr>
          <a:xfrm>
            <a:off x="6265633" y="5401283"/>
            <a:ext cx="1731478" cy="411233"/>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Precorrection</a:t>
            </a:r>
          </a:p>
        </p:txBody>
      </p:sp>
    </p:spTree>
    <p:extLst>
      <p:ext uri="{BB962C8B-B14F-4D97-AF65-F5344CB8AC3E}">
        <p14:creationId xmlns:p14="http://schemas.microsoft.com/office/powerpoint/2010/main" val="366209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12"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CF2C4B-1530-419A-88BC-0372D8ADF628}"/>
              </a:ext>
            </a:extLst>
          </p:cNvPr>
          <p:cNvPicPr>
            <a:picLocks noChangeAspect="1"/>
          </p:cNvPicPr>
          <p:nvPr/>
        </p:nvPicPr>
        <p:blipFill>
          <a:blip r:embed="rId3"/>
          <a:stretch>
            <a:fillRect/>
          </a:stretch>
        </p:blipFill>
        <p:spPr>
          <a:xfrm>
            <a:off x="838200" y="1612559"/>
            <a:ext cx="7382905" cy="4629796"/>
          </a:xfrm>
          <a:prstGeom prst="rect">
            <a:avLst/>
          </a:prstGeom>
        </p:spPr>
      </p:pic>
      <p:sp>
        <p:nvSpPr>
          <p:cNvPr id="8" name="Title 1">
            <a:extLst>
              <a:ext uri="{FF2B5EF4-FFF2-40B4-BE49-F238E27FC236}">
                <a16:creationId xmlns:a16="http://schemas.microsoft.com/office/drawing/2014/main" id="{7162F640-C229-4183-B2C0-E3E4A6A43488}"/>
              </a:ext>
            </a:extLst>
          </p:cNvPr>
          <p:cNvSpPr>
            <a:spLocks noGrp="1"/>
          </p:cNvSpPr>
          <p:nvPr>
            <p:ph type="title"/>
          </p:nvPr>
        </p:nvSpPr>
        <p:spPr/>
        <p:txBody>
          <a:bodyPr/>
          <a:lstStyle/>
          <a:p>
            <a:r>
              <a:rPr lang="en-US" dirty="0"/>
              <a:t>Setting up for Success</a:t>
            </a:r>
            <a:br>
              <a:rPr lang="en-US" dirty="0"/>
            </a:br>
            <a:r>
              <a:rPr lang="en-US" b="0" dirty="0"/>
              <a:t>at Home</a:t>
            </a:r>
          </a:p>
        </p:txBody>
      </p:sp>
      <p:sp>
        <p:nvSpPr>
          <p:cNvPr id="4" name="Rectangle 3">
            <a:extLst>
              <a:ext uri="{FF2B5EF4-FFF2-40B4-BE49-F238E27FC236}">
                <a16:creationId xmlns:a16="http://schemas.microsoft.com/office/drawing/2014/main" id="{E7E0B1F7-3CF1-45AC-AE7B-F91055FCF0E2}"/>
              </a:ext>
            </a:extLst>
          </p:cNvPr>
          <p:cNvSpPr/>
          <p:nvPr/>
        </p:nvSpPr>
        <p:spPr>
          <a:xfrm>
            <a:off x="838200" y="6184628"/>
            <a:ext cx="4060150" cy="523220"/>
          </a:xfrm>
          <a:prstGeom prst="rect">
            <a:avLst/>
          </a:prstGeom>
        </p:spPr>
        <p:txBody>
          <a:bodyPr wrap="non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http://www.ci3t.org/</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covid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C2C501B-3B31-204E-B893-5C76D3F47728}"/>
              </a:ext>
            </a:extLst>
          </p:cNvPr>
          <p:cNvSpPr/>
          <p:nvPr/>
        </p:nvSpPr>
        <p:spPr>
          <a:xfrm>
            <a:off x="939868" y="2875222"/>
            <a:ext cx="4898519" cy="288649"/>
          </a:xfrm>
          <a:prstGeom prst="rect">
            <a:avLst/>
          </a:prstGeom>
          <a:noFill/>
          <a:ln w="38100">
            <a:solidFill>
              <a:srgbClr val="FFFF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1E29518-24BC-4DE6-AE84-7B0ABA5C43A1}"/>
              </a:ext>
            </a:extLst>
          </p:cNvPr>
          <p:cNvPicPr>
            <a:picLocks noChangeAspect="1"/>
          </p:cNvPicPr>
          <p:nvPr/>
        </p:nvPicPr>
        <p:blipFill>
          <a:blip r:embed="rId4"/>
          <a:stretch>
            <a:fillRect/>
          </a:stretch>
        </p:blipFill>
        <p:spPr>
          <a:xfrm>
            <a:off x="7253326" y="938974"/>
            <a:ext cx="4476394" cy="576887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5934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1"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47EFE689-8C5D-0743-A9AE-5A415E190A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6912" y="447755"/>
            <a:ext cx="5384863" cy="2867438"/>
          </a:xfrm>
          <a:prstGeom prst="rect">
            <a:avLst/>
          </a:prstGeom>
          <a:ln w="76200">
            <a:solidFill>
              <a:srgbClr val="6FB2C3"/>
            </a:solidFill>
          </a:ln>
          <a:effectLst>
            <a:outerShdw blurRad="50800" dist="38100" dir="5400000" algn="t" rotWithShape="0">
              <a:prstClr val="black">
                <a:alpha val="40000"/>
              </a:prstClr>
            </a:outerShdw>
          </a:effectLst>
        </p:spPr>
      </p:pic>
      <p:pic>
        <p:nvPicPr>
          <p:cNvPr id="3" name="Picture 2" descr="A screenshot of a cell phone&#10;&#10;Description automatically generated">
            <a:extLst>
              <a:ext uri="{FF2B5EF4-FFF2-40B4-BE49-F238E27FC236}">
                <a16:creationId xmlns:a16="http://schemas.microsoft.com/office/drawing/2014/main" id="{523F2B83-87E9-2B44-92BC-9BF6387ED57D}"/>
              </a:ext>
            </a:extLst>
          </p:cNvPr>
          <p:cNvPicPr>
            <a:picLocks noChangeAspect="1"/>
          </p:cNvPicPr>
          <p:nvPr/>
        </p:nvPicPr>
        <p:blipFill>
          <a:blip r:embed="rId3"/>
          <a:stretch>
            <a:fillRect/>
          </a:stretch>
        </p:blipFill>
        <p:spPr>
          <a:xfrm>
            <a:off x="5648088" y="153115"/>
            <a:ext cx="6263826" cy="3773952"/>
          </a:xfrm>
          <a:prstGeom prst="rect">
            <a:avLst/>
          </a:prstGeom>
          <a:ln w="76200">
            <a:solidFill>
              <a:schemeClr val="accent4">
                <a:lumMod val="60000"/>
                <a:lumOff val="40000"/>
              </a:schemeClr>
            </a:solidFill>
          </a:ln>
          <a:effectLst>
            <a:outerShdw blurRad="50800" dist="38100" dir="5400000" algn="t" rotWithShape="0">
              <a:prstClr val="black">
                <a:alpha val="40000"/>
              </a:prstClr>
            </a:outerShdw>
          </a:effectLst>
        </p:spPr>
      </p:pic>
      <p:pic>
        <p:nvPicPr>
          <p:cNvPr id="4" name="Picture 3" descr="A screenshot of a cell phone&#10;&#10;Description automatically generated">
            <a:hlinkClick r:id="rId4"/>
            <a:extLst>
              <a:ext uri="{FF2B5EF4-FFF2-40B4-BE49-F238E27FC236}">
                <a16:creationId xmlns:a16="http://schemas.microsoft.com/office/drawing/2014/main" id="{B18E38C3-D959-D441-8745-6B9DC16F7D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7276" y="3798444"/>
            <a:ext cx="5285603" cy="2867438"/>
          </a:xfrm>
          <a:prstGeom prst="rect">
            <a:avLst/>
          </a:prstGeom>
          <a:ln w="76200">
            <a:solidFill>
              <a:srgbClr val="9966FF"/>
            </a:solidFill>
          </a:ln>
          <a:effectLst>
            <a:outerShdw blurRad="50800" dist="38100" dir="5400000" algn="t" rotWithShape="0">
              <a:prstClr val="black">
                <a:alpha val="40000"/>
              </a:prstClr>
            </a:outerShdw>
          </a:effectLst>
        </p:spPr>
      </p:pic>
      <p:pic>
        <p:nvPicPr>
          <p:cNvPr id="6" name="Picture 15">
            <a:extLst>
              <a:ext uri="{FF2B5EF4-FFF2-40B4-BE49-F238E27FC236}">
                <a16:creationId xmlns:a16="http://schemas.microsoft.com/office/drawing/2014/main" id="{48B09219-9D7B-844D-92E3-9CDF8BF76FB4}"/>
              </a:ext>
            </a:extLst>
          </p:cNvPr>
          <p:cNvPicPr>
            <a:picLocks noChangeAspect="1"/>
          </p:cNvPicPr>
          <p:nvPr/>
        </p:nvPicPr>
        <p:blipFill>
          <a:blip r:embed="rId6"/>
          <a:srcRect/>
          <a:stretch>
            <a:fillRect/>
          </a:stretch>
        </p:blipFill>
        <p:spPr>
          <a:xfrm rot="8251875">
            <a:off x="5823003" y="4364890"/>
            <a:ext cx="3519626" cy="1055888"/>
          </a:xfrm>
          <a:prstGeom prst="rect">
            <a:avLst/>
          </a:prstGeom>
        </p:spPr>
      </p:pic>
    </p:spTree>
    <p:extLst>
      <p:ext uri="{BB962C8B-B14F-4D97-AF65-F5344CB8AC3E}">
        <p14:creationId xmlns:p14="http://schemas.microsoft.com/office/powerpoint/2010/main" val="6470053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342B36-BC20-4348-AFB5-91009C9B476D}"/>
              </a:ext>
            </a:extLst>
          </p:cNvPr>
          <p:cNvPicPr>
            <a:picLocks noChangeAspect="1"/>
          </p:cNvPicPr>
          <p:nvPr/>
        </p:nvPicPr>
        <p:blipFill>
          <a:blip r:embed="rId2"/>
          <a:stretch>
            <a:fillRect/>
          </a:stretch>
        </p:blipFill>
        <p:spPr>
          <a:xfrm>
            <a:off x="783082" y="512724"/>
            <a:ext cx="6906589" cy="5668166"/>
          </a:xfrm>
          <a:prstGeom prst="rect">
            <a:avLst/>
          </a:prstGeom>
        </p:spPr>
      </p:pic>
      <p:pic>
        <p:nvPicPr>
          <p:cNvPr id="4" name="Picture 3" descr="A close up of a sign&#10;&#10;Description automatically generated">
            <a:extLst>
              <a:ext uri="{FF2B5EF4-FFF2-40B4-BE49-F238E27FC236}">
                <a16:creationId xmlns:a16="http://schemas.microsoft.com/office/drawing/2014/main" id="{5A7FE031-8415-4523-B7A9-EB24FAFB432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28034" y="2590800"/>
            <a:ext cx="520700" cy="520700"/>
          </a:xfrm>
          <a:prstGeom prst="rect">
            <a:avLst/>
          </a:prstGeom>
        </p:spPr>
      </p:pic>
      <p:pic>
        <p:nvPicPr>
          <p:cNvPr id="5" name="Picture 4" title="Elementary ticket sample">
            <a:extLst>
              <a:ext uri="{FF2B5EF4-FFF2-40B4-BE49-F238E27FC236}">
                <a16:creationId xmlns:a16="http://schemas.microsoft.com/office/drawing/2014/main" id="{E9453389-FE34-7F48-BDA1-0DD4FFD303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7523" y="667820"/>
            <a:ext cx="3221519" cy="1705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0EECB23B-B2D4-43D6-9E70-E7C7A798B1D8}"/>
              </a:ext>
            </a:extLst>
          </p:cNvPr>
          <p:cNvPicPr>
            <a:picLocks noChangeAspect="1"/>
          </p:cNvPicPr>
          <p:nvPr/>
        </p:nvPicPr>
        <p:blipFill>
          <a:blip r:embed="rId5"/>
          <a:stretch>
            <a:fillRect/>
          </a:stretch>
        </p:blipFill>
        <p:spPr>
          <a:xfrm>
            <a:off x="7831396" y="2590800"/>
            <a:ext cx="2981605" cy="3987130"/>
          </a:xfrm>
          <a:prstGeom prst="rect">
            <a:avLst/>
          </a:prstGeom>
          <a:ln>
            <a:solidFill>
              <a:srgbClr val="22267C"/>
            </a:solidFill>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7680767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1DE9C5-DDAF-1E45-A83D-8AFA8A73259E}"/>
              </a:ext>
            </a:extLst>
          </p:cNvPr>
          <p:cNvSpPr txBox="1"/>
          <p:nvPr/>
        </p:nvSpPr>
        <p:spPr>
          <a:xfrm>
            <a:off x="454148" y="180157"/>
            <a:ext cx="4349558" cy="6401753"/>
          </a:xfrm>
          <a:prstGeom prst="rect">
            <a:avLst/>
          </a:prstGeom>
          <a:solidFill>
            <a:schemeClr val="accent1">
              <a:lumMod val="20000"/>
              <a:lumOff val="80000"/>
            </a:schemeClr>
          </a:solidFill>
          <a:ln>
            <a:solidFill>
              <a:srgbClr val="3C7271"/>
            </a:solid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rPr>
              <a:t>Virtual Learning Incentives</a:t>
            </a: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0000"/>
                </a:solidFill>
                <a:effectLst/>
                <a:uLnTx/>
                <a:uFillTx/>
                <a:latin typeface="Calibri"/>
                <a:ea typeface="Calibri" panose="020F0502020204030204" pitchFamily="34" charset="0"/>
                <a:cs typeface="Arial"/>
              </a:rPr>
              <a:t>FREE Incentives: </a:t>
            </a: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Stay after on ZOOM with a friend for a chat</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Virtual lunch date with the teacher, principal, etc.</a:t>
            </a:r>
            <a:r>
              <a:rPr kumimoji="0" lang="en-US" sz="2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
            </a:r>
            <a:br>
              <a:rPr kumimoji="0" lang="en-US" sz="2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br>
            <a:r>
              <a:rPr kumimoji="0" lang="en-US" sz="2000" b="0"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(check with that staff member before offering them up of course)</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Teacher wears stickers or has a sign with the student’s name</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Dress up ZOOM day (hats, PJs, costumes, etc.) </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Virtual Greeting Cards (sent via email)</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Show &amp; Tell Time (or some kind of star student spotlight time)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Personalized stickers in See Saw (2nd grade has been using this)</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E4610139-BE6C-F447-A4D5-0380162170CE}"/>
              </a:ext>
            </a:extLst>
          </p:cNvPr>
          <p:cNvSpPr txBox="1"/>
          <p:nvPr/>
        </p:nvSpPr>
        <p:spPr>
          <a:xfrm>
            <a:off x="5511031" y="6397244"/>
            <a:ext cx="6179399" cy="369332"/>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3B3B3"/>
                </a:solidFill>
                <a:effectLst/>
                <a:uLnTx/>
                <a:uFillTx/>
                <a:latin typeface="Arial" panose="020B0604020202020204"/>
                <a:ea typeface="+mn-ea"/>
                <a:cs typeface="+mn-cs"/>
              </a:rPr>
              <a:t>Adapted and shared with permission from a district partner</a:t>
            </a:r>
          </a:p>
        </p:txBody>
      </p:sp>
      <p:grpSp>
        <p:nvGrpSpPr>
          <p:cNvPr id="7" name="Group 6">
            <a:extLst>
              <a:ext uri="{FF2B5EF4-FFF2-40B4-BE49-F238E27FC236}">
                <a16:creationId xmlns:a16="http://schemas.microsoft.com/office/drawing/2014/main" id="{7BA2FACF-5233-DF47-A179-E1322BE6FBB8}"/>
              </a:ext>
            </a:extLst>
          </p:cNvPr>
          <p:cNvGrpSpPr/>
          <p:nvPr/>
        </p:nvGrpSpPr>
        <p:grpSpPr>
          <a:xfrm>
            <a:off x="5054420" y="395244"/>
            <a:ext cx="6938480" cy="5180325"/>
            <a:chOff x="5054420" y="395244"/>
            <a:chExt cx="6938480" cy="5180325"/>
          </a:xfrm>
        </p:grpSpPr>
        <p:pic>
          <p:nvPicPr>
            <p:cNvPr id="3" name="Picture 2">
              <a:extLst>
                <a:ext uri="{FF2B5EF4-FFF2-40B4-BE49-F238E27FC236}">
                  <a16:creationId xmlns:a16="http://schemas.microsoft.com/office/drawing/2014/main" id="{0298EEC5-6E93-374A-8462-1DBE201E782A}"/>
                </a:ext>
              </a:extLst>
            </p:cNvPr>
            <p:cNvPicPr>
              <a:picLocks noChangeAspect="1"/>
            </p:cNvPicPr>
            <p:nvPr/>
          </p:nvPicPr>
          <p:blipFill>
            <a:blip r:embed="rId2"/>
            <a:stretch>
              <a:fillRect/>
            </a:stretch>
          </p:blipFill>
          <p:spPr>
            <a:xfrm>
              <a:off x="5054420" y="395244"/>
              <a:ext cx="6938480" cy="5180325"/>
            </a:xfrm>
            <a:prstGeom prst="rect">
              <a:avLst/>
            </a:prstGeom>
          </p:spPr>
        </p:pic>
        <p:sp>
          <p:nvSpPr>
            <p:cNvPr id="6" name="Rectangle 5">
              <a:extLst>
                <a:ext uri="{FF2B5EF4-FFF2-40B4-BE49-F238E27FC236}">
                  <a16:creationId xmlns:a16="http://schemas.microsoft.com/office/drawing/2014/main" id="{6982253D-6E9A-F047-9A37-CD8960CADB3C}"/>
                </a:ext>
              </a:extLst>
            </p:cNvPr>
            <p:cNvSpPr/>
            <p:nvPr/>
          </p:nvSpPr>
          <p:spPr>
            <a:xfrm>
              <a:off x="5555848" y="497711"/>
              <a:ext cx="6041985" cy="520861"/>
            </a:xfrm>
            <a:prstGeom prst="rect">
              <a:avLst/>
            </a:prstGeom>
            <a:solidFill>
              <a:srgbClr val="CB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Virtual Class Reinforcement Menu</a:t>
              </a:r>
            </a:p>
          </p:txBody>
        </p:sp>
      </p:grpSp>
    </p:spTree>
    <p:extLst>
      <p:ext uri="{BB962C8B-B14F-4D97-AF65-F5344CB8AC3E}">
        <p14:creationId xmlns:p14="http://schemas.microsoft.com/office/powerpoint/2010/main" val="34477535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dirty="0"/>
              <a:t>Essential Components of </a:t>
            </a:r>
            <a:br>
              <a:rPr lang="en-US" dirty="0"/>
            </a:br>
            <a:r>
              <a:rPr lang="en-US" dirty="0"/>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363346" y="4032539"/>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F6B11A7F-B27A-43D0-817C-1CF510A506E1}"/>
              </a:ext>
            </a:extLst>
          </p:cNvPr>
          <p:cNvSpPr/>
          <p:nvPr/>
        </p:nvSpPr>
        <p:spPr>
          <a:xfrm>
            <a:off x="1702921" y="1950645"/>
            <a:ext cx="8133272" cy="270211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CEFE2EF4-F79F-4550-80A8-FD59851310A0}"/>
              </a:ext>
            </a:extLst>
          </p:cNvPr>
          <p:cNvSpPr/>
          <p:nvPr/>
        </p:nvSpPr>
        <p:spPr>
          <a:xfrm>
            <a:off x="6455391" y="5859777"/>
            <a:ext cx="2729552" cy="67382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4" name="Picture 13" title="Ci3T Implementation Report cover">
            <a:extLst>
              <a:ext uri="{FF2B5EF4-FFF2-40B4-BE49-F238E27FC236}">
                <a16:creationId xmlns:a16="http://schemas.microsoft.com/office/drawing/2014/main" id="{B3E7FC90-954B-8244-8BDA-2DAA49D649EA}"/>
              </a:ext>
            </a:extLst>
          </p:cNvPr>
          <p:cNvPicPr>
            <a:picLocks noChangeAspect="1"/>
          </p:cNvPicPr>
          <p:nvPr/>
        </p:nvPicPr>
        <p:blipFill>
          <a:blip r:embed="rId9"/>
          <a:stretch>
            <a:fillRect/>
          </a:stretch>
        </p:blipFill>
        <p:spPr>
          <a:xfrm>
            <a:off x="838200" y="3450049"/>
            <a:ext cx="1733365" cy="2241210"/>
          </a:xfrm>
          <a:prstGeom prst="rect">
            <a:avLst/>
          </a:prstGeom>
          <a:ln w="3175">
            <a:solidFill>
              <a:schemeClr val="bg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013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dirty="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dirty="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dirty="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dirty="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dirty="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dirty="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dirty="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dirty="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50903" y="1997124"/>
            <a:ext cx="4511444" cy="129402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j-ea"/>
                <a:cs typeface="Times New Roman"/>
              </a:rPr>
              <a:t>Secondary (Tier 2) Intervention Grids</a:t>
            </a:r>
          </a:p>
        </p:txBody>
      </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017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dirty="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dirty="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dirty="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dirty="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dirty="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dirty="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dirty="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dirty="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32863" y="772908"/>
            <a:ext cx="4511444" cy="129402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2276124"/>
            <a:ext cx="6286500" cy="689349"/>
          </a:xfrm>
          <a:prstGeom prst="rect">
            <a:avLst/>
          </a:prstGeom>
          <a:solidFill>
            <a:srgbClr val="FE0002"/>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lumMod val="95000"/>
                  </a:prstClr>
                </a:solidFill>
                <a:effectLst/>
                <a:uLnTx/>
                <a:uFillTx/>
                <a:latin typeface="Times New Roman"/>
                <a:ea typeface="+mj-ea"/>
                <a:cs typeface="Times New Roman"/>
              </a:rPr>
              <a:t>Tertiary (Tier 3) Intervention Grids</a:t>
            </a:r>
          </a:p>
        </p:txBody>
      </p:sp>
      <p:pic>
        <p:nvPicPr>
          <p:cNvPr id="25" name="Content Placeholder 8">
            <a:extLst>
              <a:ext uri="{FF2B5EF4-FFF2-40B4-BE49-F238E27FC236}">
                <a16:creationId xmlns:a16="http://schemas.microsoft.com/office/drawing/2014/main" id="{1C996ECE-5C81-430E-9476-9DFDE3F4C7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9550" y="3097042"/>
            <a:ext cx="4329645" cy="3657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040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1914"/>
            <a:ext cx="9144000" cy="1171575"/>
          </a:xfrm>
        </p:spPr>
        <p:txBody>
          <a:bodyPr/>
          <a:lstStyle/>
          <a:p>
            <a:pPr algn="ctr">
              <a:defRPr/>
            </a:pPr>
            <a:r>
              <a:rPr lang="en-US" sz="3600" dirty="0"/>
              <a:t>Implementation Science</a:t>
            </a:r>
            <a:br>
              <a:rPr lang="en-US" sz="3600" dirty="0"/>
            </a:br>
            <a:r>
              <a:rPr lang="en-US" sz="1600" dirty="0"/>
              <a:t> </a:t>
            </a:r>
            <a:r>
              <a:rPr lang="en-US" sz="1200" dirty="0">
                <a:latin typeface="+mn-lt"/>
              </a:rPr>
              <a:t>Adapted from Fixsen &amp; Blasé, 2005</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36154323"/>
              </p:ext>
            </p:extLst>
          </p:nvPr>
        </p:nvGraphicFramePr>
        <p:xfrm>
          <a:off x="1919536" y="1232756"/>
          <a:ext cx="8244916" cy="5472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5-Point Star 2"/>
          <p:cNvSpPr/>
          <p:nvPr/>
        </p:nvSpPr>
        <p:spPr>
          <a:xfrm>
            <a:off x="1595438" y="5310188"/>
            <a:ext cx="914400"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179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895015" y="1209676"/>
            <a:ext cx="6544261" cy="3562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0" name="Picture 47" descr="10yellow"/>
          <p:cNvPicPr>
            <a:picLocks noChangeAspect="1" noChangeArrowheads="1"/>
          </p:cNvPicPr>
          <p:nvPr/>
        </p:nvPicPr>
        <p:blipFill>
          <a:blip r:embed="rId3" cstate="print"/>
          <a:srcRect/>
          <a:stretch>
            <a:fillRect/>
          </a:stretch>
        </p:blipFill>
        <p:spPr bwMode="auto">
          <a:xfrm>
            <a:off x="3557589" y="4772024"/>
            <a:ext cx="5076825" cy="1847850"/>
          </a:xfrm>
          <a:prstGeom prst="rect">
            <a:avLst/>
          </a:prstGeom>
          <a:noFill/>
          <a:ln w="9525">
            <a:noFill/>
            <a:miter lim="800000"/>
            <a:headEnd/>
            <a:tailEnd/>
          </a:ln>
        </p:spPr>
      </p:pic>
      <p:pic>
        <p:nvPicPr>
          <p:cNvPr id="11" name="Picture 46" descr="9yellow"/>
          <p:cNvPicPr>
            <a:picLocks noChangeAspect="1" noChangeArrowheads="1"/>
          </p:cNvPicPr>
          <p:nvPr/>
        </p:nvPicPr>
        <p:blipFill>
          <a:blip r:embed="rId4" cstate="print"/>
          <a:srcRect/>
          <a:stretch>
            <a:fillRect/>
          </a:stretch>
        </p:blipFill>
        <p:spPr bwMode="auto">
          <a:xfrm>
            <a:off x="3557589" y="4772024"/>
            <a:ext cx="5076825" cy="1847850"/>
          </a:xfrm>
          <a:prstGeom prst="rect">
            <a:avLst/>
          </a:prstGeom>
          <a:noFill/>
          <a:ln w="9525">
            <a:noFill/>
            <a:miter lim="800000"/>
            <a:headEnd/>
            <a:tailEnd/>
          </a:ln>
        </p:spPr>
      </p:pic>
      <p:pic>
        <p:nvPicPr>
          <p:cNvPr id="12" name="Picture 45" descr="8yellow"/>
          <p:cNvPicPr>
            <a:picLocks noChangeAspect="1" noChangeArrowheads="1"/>
          </p:cNvPicPr>
          <p:nvPr/>
        </p:nvPicPr>
        <p:blipFill>
          <a:blip r:embed="rId5" cstate="print"/>
          <a:srcRect/>
          <a:stretch>
            <a:fillRect/>
          </a:stretch>
        </p:blipFill>
        <p:spPr bwMode="auto">
          <a:xfrm>
            <a:off x="3557589" y="4772024"/>
            <a:ext cx="5076825" cy="1847850"/>
          </a:xfrm>
          <a:prstGeom prst="rect">
            <a:avLst/>
          </a:prstGeom>
          <a:noFill/>
          <a:ln w="9525">
            <a:noFill/>
            <a:miter lim="800000"/>
            <a:headEnd/>
            <a:tailEnd/>
          </a:ln>
        </p:spPr>
      </p:pic>
      <p:pic>
        <p:nvPicPr>
          <p:cNvPr id="13" name="Picture 44" descr="7yellow"/>
          <p:cNvPicPr>
            <a:picLocks noChangeAspect="1" noChangeArrowheads="1"/>
          </p:cNvPicPr>
          <p:nvPr/>
        </p:nvPicPr>
        <p:blipFill>
          <a:blip r:embed="rId6" cstate="print"/>
          <a:srcRect/>
          <a:stretch>
            <a:fillRect/>
          </a:stretch>
        </p:blipFill>
        <p:spPr bwMode="auto">
          <a:xfrm>
            <a:off x="3557589" y="4772024"/>
            <a:ext cx="5076825" cy="1847850"/>
          </a:xfrm>
          <a:prstGeom prst="rect">
            <a:avLst/>
          </a:prstGeom>
          <a:noFill/>
          <a:ln w="9525">
            <a:noFill/>
            <a:miter lim="800000"/>
            <a:headEnd/>
            <a:tailEnd/>
          </a:ln>
        </p:spPr>
      </p:pic>
      <p:pic>
        <p:nvPicPr>
          <p:cNvPr id="14" name="Picture 43" descr="6yellow"/>
          <p:cNvPicPr>
            <a:picLocks noChangeAspect="1" noChangeArrowheads="1"/>
          </p:cNvPicPr>
          <p:nvPr/>
        </p:nvPicPr>
        <p:blipFill>
          <a:blip r:embed="rId7" cstate="print"/>
          <a:srcRect/>
          <a:stretch>
            <a:fillRect/>
          </a:stretch>
        </p:blipFill>
        <p:spPr bwMode="auto">
          <a:xfrm>
            <a:off x="3557589" y="4772024"/>
            <a:ext cx="5076825" cy="1847850"/>
          </a:xfrm>
          <a:prstGeom prst="rect">
            <a:avLst/>
          </a:prstGeom>
          <a:noFill/>
          <a:ln w="9525">
            <a:noFill/>
            <a:miter lim="800000"/>
            <a:headEnd/>
            <a:tailEnd/>
          </a:ln>
        </p:spPr>
      </p:pic>
      <p:pic>
        <p:nvPicPr>
          <p:cNvPr id="23" name="Picture 41" descr="5yellow"/>
          <p:cNvPicPr>
            <a:picLocks noChangeAspect="1" noChangeArrowheads="1"/>
          </p:cNvPicPr>
          <p:nvPr/>
        </p:nvPicPr>
        <p:blipFill>
          <a:blip r:embed="rId8" cstate="print"/>
          <a:srcRect/>
          <a:stretch>
            <a:fillRect/>
          </a:stretch>
        </p:blipFill>
        <p:spPr bwMode="auto">
          <a:xfrm>
            <a:off x="3557589" y="4772024"/>
            <a:ext cx="5076825" cy="1847850"/>
          </a:xfrm>
          <a:prstGeom prst="rect">
            <a:avLst/>
          </a:prstGeom>
          <a:noFill/>
          <a:ln w="9525">
            <a:noFill/>
            <a:miter lim="800000"/>
            <a:headEnd/>
            <a:tailEnd/>
          </a:ln>
        </p:spPr>
      </p:pic>
      <p:pic>
        <p:nvPicPr>
          <p:cNvPr id="24" name="Picture 40" descr="4yellow"/>
          <p:cNvPicPr>
            <a:picLocks noChangeAspect="1" noChangeArrowheads="1"/>
          </p:cNvPicPr>
          <p:nvPr/>
        </p:nvPicPr>
        <p:blipFill>
          <a:blip r:embed="rId9" cstate="print"/>
          <a:srcRect/>
          <a:stretch>
            <a:fillRect/>
          </a:stretch>
        </p:blipFill>
        <p:spPr bwMode="auto">
          <a:xfrm>
            <a:off x="3557589" y="4772024"/>
            <a:ext cx="5076825" cy="1847850"/>
          </a:xfrm>
          <a:prstGeom prst="rect">
            <a:avLst/>
          </a:prstGeom>
          <a:noFill/>
          <a:ln w="9525">
            <a:noFill/>
            <a:miter lim="800000"/>
            <a:headEnd/>
            <a:tailEnd/>
          </a:ln>
        </p:spPr>
      </p:pic>
      <p:pic>
        <p:nvPicPr>
          <p:cNvPr id="25" name="Picture 39" descr="3yellow"/>
          <p:cNvPicPr>
            <a:picLocks noChangeAspect="1" noChangeArrowheads="1"/>
          </p:cNvPicPr>
          <p:nvPr/>
        </p:nvPicPr>
        <p:blipFill>
          <a:blip r:embed="rId10" cstate="print"/>
          <a:srcRect/>
          <a:stretch>
            <a:fillRect/>
          </a:stretch>
        </p:blipFill>
        <p:spPr bwMode="auto">
          <a:xfrm>
            <a:off x="3557589" y="4772024"/>
            <a:ext cx="5076825" cy="1847850"/>
          </a:xfrm>
          <a:prstGeom prst="rect">
            <a:avLst/>
          </a:prstGeom>
          <a:noFill/>
          <a:ln w="9525">
            <a:noFill/>
            <a:miter lim="800000"/>
            <a:headEnd/>
            <a:tailEnd/>
          </a:ln>
        </p:spPr>
      </p:pic>
      <p:pic>
        <p:nvPicPr>
          <p:cNvPr id="26" name="Picture 38" descr="2yellow"/>
          <p:cNvPicPr>
            <a:picLocks noChangeAspect="1" noChangeArrowheads="1"/>
          </p:cNvPicPr>
          <p:nvPr/>
        </p:nvPicPr>
        <p:blipFill>
          <a:blip r:embed="rId11" cstate="print"/>
          <a:srcRect/>
          <a:stretch>
            <a:fillRect/>
          </a:stretch>
        </p:blipFill>
        <p:spPr bwMode="auto">
          <a:xfrm>
            <a:off x="3557589" y="4772024"/>
            <a:ext cx="5076825" cy="1847850"/>
          </a:xfrm>
          <a:prstGeom prst="rect">
            <a:avLst/>
          </a:prstGeom>
          <a:noFill/>
          <a:ln w="9525">
            <a:noFill/>
            <a:miter lim="800000"/>
            <a:headEnd/>
            <a:tailEnd/>
          </a:ln>
        </p:spPr>
      </p:pic>
      <p:pic>
        <p:nvPicPr>
          <p:cNvPr id="27" name="Picture 33" descr="1yellow"/>
          <p:cNvPicPr>
            <a:picLocks noChangeAspect="1" noChangeArrowheads="1"/>
          </p:cNvPicPr>
          <p:nvPr/>
        </p:nvPicPr>
        <p:blipFill>
          <a:blip r:embed="rId12" cstate="print"/>
          <a:srcRect/>
          <a:stretch>
            <a:fillRect/>
          </a:stretch>
        </p:blipFill>
        <p:spPr bwMode="auto">
          <a:xfrm>
            <a:off x="3557589" y="4772024"/>
            <a:ext cx="5076825" cy="1847850"/>
          </a:xfrm>
          <a:prstGeom prst="rect">
            <a:avLst/>
          </a:prstGeom>
          <a:noFill/>
          <a:ln w="9525">
            <a:noFill/>
            <a:miter lim="800000"/>
            <a:headEnd/>
            <a:tailEnd/>
          </a:ln>
        </p:spPr>
      </p:pic>
      <p:pic>
        <p:nvPicPr>
          <p:cNvPr id="28" name="Picture 36" descr="30seconds_yellow"/>
          <p:cNvPicPr>
            <a:picLocks noChangeAspect="1" noChangeArrowheads="1"/>
          </p:cNvPicPr>
          <p:nvPr/>
        </p:nvPicPr>
        <p:blipFill>
          <a:blip r:embed="rId13" cstate="print"/>
          <a:srcRect/>
          <a:stretch>
            <a:fillRect/>
          </a:stretch>
        </p:blipFill>
        <p:spPr bwMode="auto">
          <a:xfrm>
            <a:off x="3557589" y="4772024"/>
            <a:ext cx="5076825" cy="1847850"/>
          </a:xfrm>
          <a:prstGeom prst="rect">
            <a:avLst/>
          </a:prstGeom>
          <a:noFill/>
          <a:ln w="9525">
            <a:noFill/>
            <a:miter lim="800000"/>
            <a:headEnd/>
            <a:tailEnd/>
          </a:ln>
        </p:spPr>
      </p:pic>
      <p:pic>
        <p:nvPicPr>
          <p:cNvPr id="29" name="Picture 32" descr="00seconds_yellow"/>
          <p:cNvPicPr>
            <a:picLocks noChangeAspect="1" noChangeArrowheads="1"/>
          </p:cNvPicPr>
          <p:nvPr/>
        </p:nvPicPr>
        <p:blipFill>
          <a:blip r:embed="rId14" cstate="print"/>
          <a:srcRect/>
          <a:stretch>
            <a:fillRect/>
          </a:stretch>
        </p:blipFill>
        <p:spPr bwMode="auto">
          <a:xfrm>
            <a:off x="3557589" y="4772024"/>
            <a:ext cx="5076825" cy="1847850"/>
          </a:xfrm>
          <a:prstGeom prst="rect">
            <a:avLst/>
          </a:prstGeom>
          <a:noFill/>
          <a:ln w="9525">
            <a:noFill/>
            <a:miter lim="800000"/>
            <a:headEnd/>
            <a:tailEnd/>
          </a:ln>
        </p:spPr>
      </p:pic>
      <p:pic>
        <p:nvPicPr>
          <p:cNvPr id="15" name="Content Placeholder 5"/>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557589" y="1538975"/>
            <a:ext cx="5076825" cy="3049815"/>
          </a:xfrm>
          <a:prstGeom prst="rect">
            <a:avLst/>
          </a:prstGeom>
        </p:spPr>
      </p:pic>
    </p:spTree>
    <p:extLst>
      <p:ext uri="{BB962C8B-B14F-4D97-AF65-F5344CB8AC3E}">
        <p14:creationId xmlns:p14="http://schemas.microsoft.com/office/powerpoint/2010/main" val="2093256964"/>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0406" y="337192"/>
            <a:ext cx="8316138" cy="5741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1"/>
          <p:cNvSpPr txBox="1">
            <a:spLocks/>
          </p:cNvSpPr>
          <p:nvPr/>
        </p:nvSpPr>
        <p:spPr>
          <a:xfrm rot="16200000">
            <a:off x="-2590801" y="2930092"/>
            <a:ext cx="6858001" cy="1305539"/>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alibri Light" panose="020F0302020204030204"/>
                <a:ea typeface="+mj-ea"/>
                <a:cs typeface="+mj-cs"/>
              </a:rPr>
              <a:t>ci3t.org</a:t>
            </a:r>
          </a:p>
        </p:txBody>
      </p:sp>
    </p:spTree>
    <p:extLst>
      <p:ext uri="{BB962C8B-B14F-4D97-AF65-F5344CB8AC3E}">
        <p14:creationId xmlns:p14="http://schemas.microsoft.com/office/powerpoint/2010/main" val="2717033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dirty="0"/>
              <a:t>Introducing Ci3T … a Comprehensive, Integrated, Three-Tiered Model of Prevention  </a:t>
            </a:r>
          </a:p>
          <a:p>
            <a:r>
              <a:rPr lang="en-US" b="1"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42291266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dirty="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dirty="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sp>
        <p:nvSpPr>
          <p:cNvPr id="2" name="Up Arrow 1"/>
          <p:cNvSpPr/>
          <p:nvPr/>
        </p:nvSpPr>
        <p:spPr>
          <a:xfrm>
            <a:off x="5549173" y="2743890"/>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Up Arrow 23"/>
          <p:cNvSpPr/>
          <p:nvPr/>
        </p:nvSpPr>
        <p:spPr>
          <a:xfrm>
            <a:off x="5518081" y="1374973"/>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43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3"/>
          <p:cNvSpPr>
            <a:spLocks noGrp="1"/>
          </p:cNvSpPr>
          <p:nvPr>
            <p:ph type="title"/>
          </p:nvPr>
        </p:nvSpPr>
        <p:spPr bwMode="auto"/>
        <p:txBody>
          <a:bodyPr wrap="square" numCol="1" anchorCtr="0" compatLnSpc="1">
            <a:prstTxWarp prst="textNoShape">
              <a:avLst/>
            </a:prstTxWarp>
            <a:noAutofit/>
          </a:bodyPr>
          <a:lstStyle/>
          <a:p>
            <a:r>
              <a:rPr lang="en-US" altLang="en-US" sz="3600" dirty="0"/>
              <a:t>Student Risk Screening Scale for Internalizing and Externalizing (SRSS-IE; Drummond, 1994; Lane &amp; Menzies, 2009) for Elementary Schools</a:t>
            </a:r>
          </a:p>
        </p:txBody>
      </p:sp>
      <p:pic>
        <p:nvPicPr>
          <p:cNvPr id="2" name="Picture 1"/>
          <p:cNvPicPr>
            <a:picLocks noChangeAspect="1"/>
          </p:cNvPicPr>
          <p:nvPr/>
        </p:nvPicPr>
        <p:blipFill>
          <a:blip r:embed="rId2"/>
          <a:stretch>
            <a:fillRect/>
          </a:stretch>
        </p:blipFill>
        <p:spPr>
          <a:xfrm>
            <a:off x="253883" y="2026928"/>
            <a:ext cx="9988258" cy="45216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02854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419" y="142481"/>
            <a:ext cx="9039204" cy="1325563"/>
          </a:xfrm>
        </p:spPr>
        <p:txBody>
          <a:bodyPr>
            <a:normAutofit fontScale="90000"/>
          </a:bodyPr>
          <a:lstStyle/>
          <a:p>
            <a:pPr algn="ctr"/>
            <a:r>
              <a:rPr lang="en-US" altLang="en-US" sz="3600" dirty="0"/>
              <a:t>Student Risk Screening Scale for Internalizing and Externalizing (SRSS-IE; Drummond, 1994; Lane &amp; Menzies, 2009)</a:t>
            </a:r>
            <a:endParaRPr lang="en-US" sz="3600" dirty="0"/>
          </a:p>
        </p:txBody>
      </p:sp>
      <p:pic>
        <p:nvPicPr>
          <p:cNvPr id="4" name="Picture 3" title="SRSS-IE spreadsheet for MS HS"/>
          <p:cNvPicPr>
            <a:picLocks noChangeAspect="1"/>
          </p:cNvPicPr>
          <p:nvPr/>
        </p:nvPicPr>
        <p:blipFill>
          <a:blip r:embed="rId2"/>
          <a:stretch>
            <a:fillRect/>
          </a:stretch>
        </p:blipFill>
        <p:spPr>
          <a:xfrm>
            <a:off x="129310" y="1588512"/>
            <a:ext cx="10305661" cy="4784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67012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4"/>
          <p:cNvSpPr>
            <a:spLocks noGrp="1"/>
          </p:cNvSpPr>
          <p:nvPr>
            <p:ph type="title"/>
          </p:nvPr>
        </p:nvSpPr>
        <p:spPr>
          <a:xfrm>
            <a:off x="1882775" y="90488"/>
            <a:ext cx="7886700" cy="1325562"/>
          </a:xfrm>
        </p:spPr>
        <p:txBody>
          <a:bodyPr/>
          <a:lstStyle/>
          <a:p>
            <a:pPr eaLnBrk="1" hangingPunct="1"/>
            <a:r>
              <a:rPr lang="en-US" altLang="en-US"/>
              <a:t>SRSS-IE: Cut Scores</a:t>
            </a:r>
          </a:p>
        </p:txBody>
      </p:sp>
      <p:sp>
        <p:nvSpPr>
          <p:cNvPr id="205853" name="TextBox 9"/>
          <p:cNvSpPr txBox="1">
            <a:spLocks noChangeArrowheads="1"/>
          </p:cNvSpPr>
          <p:nvPr/>
        </p:nvSpPr>
        <p:spPr bwMode="auto">
          <a:xfrm>
            <a:off x="1727199" y="4765969"/>
            <a:ext cx="86074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Elementary School Level: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a:t>
            </a:r>
            <a:r>
              <a:rPr kumimoji="0" lang="en-US" altLang="en-US" sz="1200" b="0" i="0" u="none" strike="noStrike" kern="1200" cap="none" spc="0" normalizeH="0" baseline="0" noProof="0" dirty="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Swogger</a:t>
            </a: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E. D., </a:t>
            </a:r>
            <a:r>
              <a:rPr kumimoji="0" lang="en-US" altLang="en-US" sz="1200" b="0" i="0" u="none" strike="noStrike" kern="1200" cap="none" spc="0" normalizeH="0" baseline="0" noProof="0" dirty="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M., &amp; Sanchez, J. (2015). Student risk screening scale for internalizing and externalizing behaviors: Preliminary cut scores to support data-informed decision making. </a:t>
            </a:r>
            <a:r>
              <a:rPr kumimoji="0" lang="en-US" altLang="en-US" sz="1200" b="0" i="1"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40,</a:t>
            </a: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159-170.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Middle and High School Levels:</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Cantwell, E. D., </a:t>
            </a:r>
            <a:r>
              <a:rPr kumimoji="0" lang="en-US" altLang="en-US" sz="1200" b="0" i="0" u="none" strike="noStrike" kern="1200" cap="none" spc="0" normalizeH="0" baseline="0" noProof="0" dirty="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Crittenden, M., &amp;  Messenger, M. (2016). Student Risk Screening Scale for Internalizing and Externalizing Behaviors: Preliminary cut scores to support data-informed decision making in middle and high schools. </a:t>
            </a:r>
            <a:r>
              <a:rPr kumimoji="0" lang="en-US" altLang="en-US" sz="1200" b="0" i="1"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42</a:t>
            </a: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(1), 271-284</a:t>
            </a:r>
          </a:p>
        </p:txBody>
      </p:sp>
      <p:graphicFrame>
        <p:nvGraphicFramePr>
          <p:cNvPr id="10" name="Table 9"/>
          <p:cNvGraphicFramePr>
            <a:graphicFrameLocks noGrp="1"/>
          </p:cNvGraphicFramePr>
          <p:nvPr>
            <p:extLst/>
          </p:nvPr>
        </p:nvGraphicFramePr>
        <p:xfrm>
          <a:off x="1803403" y="1714342"/>
          <a:ext cx="8635999" cy="2243137"/>
        </p:xfrm>
        <a:graphic>
          <a:graphicData uri="http://schemas.openxmlformats.org/drawingml/2006/table">
            <a:tbl>
              <a:tblPr firstRow="1" firstCol="1" bandRow="1"/>
              <a:tblGrid>
                <a:gridCol w="2153297">
                  <a:extLst>
                    <a:ext uri="{9D8B030D-6E8A-4147-A177-3AD203B41FA5}">
                      <a16:colId xmlns:a16="http://schemas.microsoft.com/office/drawing/2014/main" val="20000"/>
                    </a:ext>
                  </a:extLst>
                </a:gridCol>
                <a:gridCol w="2153183">
                  <a:extLst>
                    <a:ext uri="{9D8B030D-6E8A-4147-A177-3AD203B41FA5}">
                      <a16:colId xmlns:a16="http://schemas.microsoft.com/office/drawing/2014/main" val="20001"/>
                    </a:ext>
                  </a:extLst>
                </a:gridCol>
                <a:gridCol w="2176336">
                  <a:extLst>
                    <a:ext uri="{9D8B030D-6E8A-4147-A177-3AD203B41FA5}">
                      <a16:colId xmlns:a16="http://schemas.microsoft.com/office/drawing/2014/main" val="20002"/>
                    </a:ext>
                  </a:extLst>
                </a:gridCol>
                <a:gridCol w="2153183">
                  <a:extLst>
                    <a:ext uri="{9D8B030D-6E8A-4147-A177-3AD203B41FA5}">
                      <a16:colId xmlns:a16="http://schemas.microsoft.com/office/drawing/2014/main" val="20003"/>
                    </a:ext>
                  </a:extLst>
                </a:gridCol>
              </a:tblGrid>
              <a:tr h="304831">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dirty="0">
                          <a:solidFill>
                            <a:schemeClr val="bg1"/>
                          </a:solidFill>
                          <a:effectLst/>
                        </a:rPr>
                        <a:t>Elementary School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75000"/>
                      </a:srgbClr>
                    </a:solidFill>
                  </a:tcPr>
                </a:tc>
                <a:tc hMerge="1">
                  <a:txBody>
                    <a:bodyPr/>
                    <a:lstStyle/>
                    <a:p>
                      <a:endParaRPr lang="en-US"/>
                    </a:p>
                  </a:txBody>
                  <a:tcPr/>
                </a:tc>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dirty="0">
                          <a:solidFill>
                            <a:schemeClr val="bg1"/>
                          </a:solidFill>
                          <a:effectLst/>
                        </a:rPr>
                        <a:t>Middle and High School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50000"/>
                      </a:srgbClr>
                    </a:solidFill>
                  </a:tcPr>
                </a:tc>
                <a:tc hMerge="1">
                  <a:txBody>
                    <a:bodyPr/>
                    <a:lstStyle/>
                    <a:p>
                      <a:endParaRPr lang="en-US"/>
                    </a:p>
                  </a:txBody>
                  <a:tcPr/>
                </a:tc>
                <a:extLst>
                  <a:ext uri="{0D108BD9-81ED-4DB2-BD59-A6C34878D82A}">
                    <a16:rowId xmlns:a16="http://schemas.microsoft.com/office/drawing/2014/main" val="10000"/>
                  </a:ext>
                </a:extLst>
              </a:tr>
              <a:tr h="414149">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b="0" dirty="0">
                          <a:effectLst/>
                        </a:rPr>
                        <a:t>SRSS-E7</a:t>
                      </a:r>
                      <a:endParaRPr lang="en-US" sz="1800" b="0" dirty="0">
                        <a:effectLst/>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dirty="0">
                          <a:effectLst/>
                        </a:rPr>
                        <a:t>SRSS-I5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dirty="0">
                          <a:effectLst/>
                        </a:rPr>
                        <a:t>SRSS-E7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dirty="0">
                          <a:effectLst/>
                        </a:rPr>
                        <a:t>SRSS-I6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60966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dirty="0">
                          <a:effectLst/>
                          <a:latin typeface="+mn-lt"/>
                          <a:ea typeface="+mn-ea"/>
                          <a:cs typeface="+mn-cs"/>
                        </a:rPr>
                        <a:t>Items</a:t>
                      </a:r>
                      <a:r>
                        <a:rPr lang="en-US" sz="2000" b="0" baseline="0" dirty="0">
                          <a:effectLst/>
                          <a:latin typeface="+mn-lt"/>
                          <a:ea typeface="+mn-ea"/>
                          <a:cs typeface="+mn-cs"/>
                        </a:rPr>
                        <a:t> 1-7</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dirty="0">
                          <a:effectLst/>
                        </a:rPr>
                        <a:t>Items</a:t>
                      </a:r>
                      <a:r>
                        <a:rPr lang="en-US" sz="2000" baseline="0" dirty="0">
                          <a:effectLst/>
                        </a:rPr>
                        <a:t> 8-12</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b="0" dirty="0">
                          <a:effectLst/>
                          <a:latin typeface="+mn-lt"/>
                          <a:ea typeface="+mn-ea"/>
                          <a:cs typeface="+mn-cs"/>
                        </a:rPr>
                        <a:t>Items</a:t>
                      </a:r>
                      <a:r>
                        <a:rPr lang="en-US" sz="2000" b="0" baseline="0" dirty="0">
                          <a:effectLst/>
                          <a:latin typeface="+mn-lt"/>
                          <a:ea typeface="+mn-ea"/>
                          <a:cs typeface="+mn-cs"/>
                        </a:rPr>
                        <a:t> 1-7</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dirty="0">
                          <a:effectLst/>
                        </a:rPr>
                        <a:t>Items</a:t>
                      </a:r>
                      <a:r>
                        <a:rPr lang="en-US" sz="2000" baseline="0" dirty="0">
                          <a:effectLst/>
                        </a:rPr>
                        <a:t> 4, 8-12</a:t>
                      </a:r>
                      <a:endParaRPr lang="en-US" sz="1800" dirty="0">
                        <a:effectLst/>
                      </a:endParaRPr>
                    </a:p>
                    <a:p>
                      <a:pPr marL="0" marR="0">
                        <a:spcBef>
                          <a:spcPts val="0"/>
                        </a:spcBef>
                        <a:spcAft>
                          <a:spcPts val="0"/>
                        </a:spcAft>
                      </a:pPr>
                      <a:r>
                        <a:rPr lang="en-US" sz="2000" dirty="0">
                          <a:effectLst/>
                        </a:rPr>
                        <a:t> </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4494">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dirty="0">
                          <a:effectLst/>
                        </a:rPr>
                        <a:t>0-3 = low risk</a:t>
                      </a:r>
                      <a:endParaRPr lang="en-US" sz="1800" b="0" dirty="0">
                        <a:effectLst/>
                      </a:endParaRPr>
                    </a:p>
                    <a:p>
                      <a:pPr marL="0" marR="0">
                        <a:spcBef>
                          <a:spcPts val="0"/>
                        </a:spcBef>
                        <a:spcAft>
                          <a:spcPts val="0"/>
                        </a:spcAft>
                      </a:pPr>
                      <a:r>
                        <a:rPr lang="en-US" sz="2000" b="0" dirty="0">
                          <a:effectLst/>
                        </a:rPr>
                        <a:t>4-8 = moderate risk</a:t>
                      </a:r>
                      <a:endParaRPr lang="en-US" sz="1800" b="0" dirty="0">
                        <a:effectLst/>
                      </a:endParaRPr>
                    </a:p>
                    <a:p>
                      <a:pPr marL="0" marR="0">
                        <a:spcBef>
                          <a:spcPts val="0"/>
                        </a:spcBef>
                        <a:spcAft>
                          <a:spcPts val="0"/>
                        </a:spcAft>
                      </a:pPr>
                      <a:r>
                        <a:rPr lang="en-US" sz="2000" b="0" dirty="0">
                          <a:effectLst/>
                        </a:rPr>
                        <a:t>9-21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dirty="0">
                          <a:effectLst/>
                        </a:rPr>
                        <a:t>0-1 = low risk</a:t>
                      </a:r>
                      <a:endParaRPr lang="en-US" sz="1800" dirty="0">
                        <a:effectLst/>
                      </a:endParaRPr>
                    </a:p>
                    <a:p>
                      <a:pPr marL="0" marR="0">
                        <a:spcBef>
                          <a:spcPts val="0"/>
                        </a:spcBef>
                        <a:spcAft>
                          <a:spcPts val="0"/>
                        </a:spcAft>
                      </a:pPr>
                      <a:r>
                        <a:rPr lang="en-US" sz="2000" dirty="0">
                          <a:effectLst/>
                        </a:rPr>
                        <a:t>2-3 = moderate risk</a:t>
                      </a:r>
                      <a:endParaRPr lang="en-US" sz="1800" dirty="0">
                        <a:effectLst/>
                      </a:endParaRPr>
                    </a:p>
                    <a:p>
                      <a:pPr marL="0" marR="0">
                        <a:spcBef>
                          <a:spcPts val="0"/>
                        </a:spcBef>
                        <a:spcAft>
                          <a:spcPts val="0"/>
                        </a:spcAft>
                      </a:pPr>
                      <a:r>
                        <a:rPr lang="en-US" sz="2000" dirty="0">
                          <a:effectLst/>
                        </a:rPr>
                        <a:t>4-15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dirty="0">
                          <a:effectLst/>
                        </a:rPr>
                        <a:t>0-3 = low risk</a:t>
                      </a:r>
                      <a:endParaRPr lang="en-US" sz="1800" dirty="0">
                        <a:effectLst/>
                      </a:endParaRPr>
                    </a:p>
                    <a:p>
                      <a:pPr marL="0" marR="0">
                        <a:spcBef>
                          <a:spcPts val="0"/>
                        </a:spcBef>
                        <a:spcAft>
                          <a:spcPts val="0"/>
                        </a:spcAft>
                      </a:pPr>
                      <a:r>
                        <a:rPr lang="en-US" sz="2000" dirty="0">
                          <a:effectLst/>
                        </a:rPr>
                        <a:t>4-8 = moderate risk</a:t>
                      </a:r>
                      <a:endParaRPr lang="en-US" sz="1800" dirty="0">
                        <a:effectLst/>
                      </a:endParaRPr>
                    </a:p>
                    <a:p>
                      <a:pPr marL="0" marR="0">
                        <a:spcBef>
                          <a:spcPts val="0"/>
                        </a:spcBef>
                        <a:spcAft>
                          <a:spcPts val="0"/>
                        </a:spcAft>
                      </a:pPr>
                      <a:r>
                        <a:rPr lang="en-US" sz="2000" dirty="0">
                          <a:effectLst/>
                        </a:rPr>
                        <a:t>9-21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dirty="0">
                          <a:effectLst/>
                        </a:rPr>
                        <a:t>0-3 = low risk</a:t>
                      </a:r>
                      <a:endParaRPr lang="en-US" sz="1800" dirty="0">
                        <a:effectLst/>
                      </a:endParaRPr>
                    </a:p>
                    <a:p>
                      <a:pPr marL="0" marR="0">
                        <a:spcBef>
                          <a:spcPts val="0"/>
                        </a:spcBef>
                        <a:spcAft>
                          <a:spcPts val="0"/>
                        </a:spcAft>
                      </a:pPr>
                      <a:r>
                        <a:rPr lang="en-US" sz="2000" dirty="0">
                          <a:effectLst/>
                        </a:rPr>
                        <a:t>4-5 = moderate risk</a:t>
                      </a:r>
                      <a:endParaRPr lang="en-US" sz="1800" dirty="0">
                        <a:effectLst/>
                      </a:endParaRPr>
                    </a:p>
                    <a:p>
                      <a:pPr marL="0" marR="0">
                        <a:spcBef>
                          <a:spcPts val="0"/>
                        </a:spcBef>
                        <a:spcAft>
                          <a:spcPts val="0"/>
                        </a:spcAft>
                      </a:pPr>
                      <a:r>
                        <a:rPr lang="en-US" sz="2000" dirty="0">
                          <a:effectLst/>
                        </a:rPr>
                        <a:t>6-18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12" name="Rectangle 11"/>
          <p:cNvSpPr/>
          <p:nvPr/>
        </p:nvSpPr>
        <p:spPr>
          <a:xfrm>
            <a:off x="1727199" y="1684174"/>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3" name="Rectangle 12"/>
          <p:cNvSpPr/>
          <p:nvPr/>
        </p:nvSpPr>
        <p:spPr>
          <a:xfrm>
            <a:off x="6089650" y="1662960"/>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5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E1D4C7-A1DB-744B-8DA7-71BBDD35503A}"/>
              </a:ext>
            </a:extLst>
          </p:cNvPr>
          <p:cNvSpPr>
            <a:spLocks noGrp="1"/>
          </p:cNvSpPr>
          <p:nvPr>
            <p:ph type="title"/>
          </p:nvPr>
        </p:nvSpPr>
        <p:spPr/>
        <p:txBody>
          <a:bodyPr rtlCol="0">
            <a:noAutofit/>
          </a:bodyPr>
          <a:lstStyle/>
          <a:p>
            <a:pPr algn="ctr">
              <a:lnSpc>
                <a:spcPct val="100000"/>
              </a:lnSpc>
            </a:pPr>
            <a:r>
              <a:rPr lang="en-US" sz="2800" dirty="0">
                <a:latin typeface="Book Antiqua" panose="02040602050305030304" pitchFamily="18" charset="0"/>
              </a:rPr>
              <a:t>SRSS-E7 (externalizing) Results – All Students</a:t>
            </a:r>
          </a:p>
        </p:txBody>
      </p:sp>
      <p:graphicFrame>
        <p:nvGraphicFramePr>
          <p:cNvPr id="2" name="Chart 1" title="SRSS-IE data graph"/>
          <p:cNvGraphicFramePr/>
          <p:nvPr>
            <p:extLst/>
          </p:nvPr>
        </p:nvGraphicFramePr>
        <p:xfrm>
          <a:off x="1828800" y="1371600"/>
          <a:ext cx="8305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4115807"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25</a:t>
            </a:r>
          </a:p>
        </p:txBody>
      </p:sp>
      <p:sp>
        <p:nvSpPr>
          <p:cNvPr id="9" name="Rectangle 8"/>
          <p:cNvSpPr/>
          <p:nvPr/>
        </p:nvSpPr>
        <p:spPr>
          <a:xfrm>
            <a:off x="4118733"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 = 86</a:t>
            </a:r>
          </a:p>
        </p:txBody>
      </p:sp>
      <p:sp>
        <p:nvSpPr>
          <p:cNvPr id="10" name="Rectangle 9"/>
          <p:cNvSpPr/>
          <p:nvPr/>
        </p:nvSpPr>
        <p:spPr>
          <a:xfrm>
            <a:off x="4121695"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250</a:t>
            </a:r>
          </a:p>
        </p:txBody>
      </p:sp>
      <p:sp>
        <p:nvSpPr>
          <p:cNvPr id="12" name="Rectangle 11"/>
          <p:cNvSpPr/>
          <p:nvPr/>
        </p:nvSpPr>
        <p:spPr>
          <a:xfrm>
            <a:off x="5375910"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16</a:t>
            </a:r>
          </a:p>
        </p:txBody>
      </p:sp>
      <p:sp>
        <p:nvSpPr>
          <p:cNvPr id="13" name="Rectangle 12"/>
          <p:cNvSpPr/>
          <p:nvPr/>
        </p:nvSpPr>
        <p:spPr>
          <a:xfrm>
            <a:off x="5375910"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 = 35</a:t>
            </a:r>
          </a:p>
        </p:txBody>
      </p:sp>
      <p:sp>
        <p:nvSpPr>
          <p:cNvPr id="14" name="Rectangle 13"/>
          <p:cNvSpPr/>
          <p:nvPr/>
        </p:nvSpPr>
        <p:spPr>
          <a:xfrm>
            <a:off x="5375910"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300</a:t>
            </a:r>
          </a:p>
        </p:txBody>
      </p:sp>
      <p:sp>
        <p:nvSpPr>
          <p:cNvPr id="11" name="Rectangle 10">
            <a:extLst>
              <a:ext uri="{FF2B5EF4-FFF2-40B4-BE49-F238E27FC236}">
                <a16:creationId xmlns:a16="http://schemas.microsoft.com/office/drawing/2014/main" id="{CF541242-7F4A-4987-87C0-0129B90F3B70}"/>
              </a:ext>
            </a:extLst>
          </p:cNvPr>
          <p:cNvSpPr/>
          <p:nvPr/>
        </p:nvSpPr>
        <p:spPr>
          <a:xfrm>
            <a:off x="6667454"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17</a:t>
            </a:r>
          </a:p>
        </p:txBody>
      </p:sp>
      <p:sp>
        <p:nvSpPr>
          <p:cNvPr id="15" name="Rectangle 14">
            <a:extLst>
              <a:ext uri="{FF2B5EF4-FFF2-40B4-BE49-F238E27FC236}">
                <a16:creationId xmlns:a16="http://schemas.microsoft.com/office/drawing/2014/main" id="{B7F03ED6-73B1-4E13-B212-94FD97E08BB3}"/>
              </a:ext>
            </a:extLst>
          </p:cNvPr>
          <p:cNvSpPr/>
          <p:nvPr/>
        </p:nvSpPr>
        <p:spPr>
          <a:xfrm>
            <a:off x="6668827"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 = 57</a:t>
            </a:r>
          </a:p>
        </p:txBody>
      </p:sp>
      <p:sp>
        <p:nvSpPr>
          <p:cNvPr id="16" name="Rectangle 15">
            <a:extLst>
              <a:ext uri="{FF2B5EF4-FFF2-40B4-BE49-F238E27FC236}">
                <a16:creationId xmlns:a16="http://schemas.microsoft.com/office/drawing/2014/main" id="{18DB06C5-626D-444C-80FC-20136AB608D4}"/>
              </a:ext>
            </a:extLst>
          </p:cNvPr>
          <p:cNvSpPr/>
          <p:nvPr/>
        </p:nvSpPr>
        <p:spPr>
          <a:xfrm>
            <a:off x="6676316"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250</a:t>
            </a:r>
          </a:p>
        </p:txBody>
      </p:sp>
      <p:sp>
        <p:nvSpPr>
          <p:cNvPr id="17" name="Rectangle 16">
            <a:extLst>
              <a:ext uri="{FF2B5EF4-FFF2-40B4-BE49-F238E27FC236}">
                <a16:creationId xmlns:a16="http://schemas.microsoft.com/office/drawing/2014/main" id="{D4811066-309D-42A2-AB4A-A901CF1C55E6}"/>
              </a:ext>
            </a:extLst>
          </p:cNvPr>
          <p:cNvSpPr/>
          <p:nvPr/>
        </p:nvSpPr>
        <p:spPr>
          <a:xfrm>
            <a:off x="7950703"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12</a:t>
            </a:r>
          </a:p>
        </p:txBody>
      </p:sp>
      <p:sp>
        <p:nvSpPr>
          <p:cNvPr id="18" name="Rectangle 17">
            <a:extLst>
              <a:ext uri="{FF2B5EF4-FFF2-40B4-BE49-F238E27FC236}">
                <a16:creationId xmlns:a16="http://schemas.microsoft.com/office/drawing/2014/main" id="{04425D0E-DDF3-485E-8D95-0ECE816B87B7}"/>
              </a:ext>
            </a:extLst>
          </p:cNvPr>
          <p:cNvSpPr/>
          <p:nvPr/>
        </p:nvSpPr>
        <p:spPr>
          <a:xfrm>
            <a:off x="7944062"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 = 36</a:t>
            </a:r>
          </a:p>
        </p:txBody>
      </p:sp>
      <p:sp>
        <p:nvSpPr>
          <p:cNvPr id="19" name="Rectangle 18">
            <a:extLst>
              <a:ext uri="{FF2B5EF4-FFF2-40B4-BE49-F238E27FC236}">
                <a16:creationId xmlns:a16="http://schemas.microsoft.com/office/drawing/2014/main" id="{B8E012B7-A505-46AD-914A-4291D861CDF9}"/>
              </a:ext>
            </a:extLst>
          </p:cNvPr>
          <p:cNvSpPr/>
          <p:nvPr/>
        </p:nvSpPr>
        <p:spPr>
          <a:xfrm>
            <a:off x="7956098"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255</a:t>
            </a:r>
          </a:p>
        </p:txBody>
      </p:sp>
      <p:sp>
        <p:nvSpPr>
          <p:cNvPr id="20" name="Rectangle 19">
            <a:extLst>
              <a:ext uri="{FF2B5EF4-FFF2-40B4-BE49-F238E27FC236}">
                <a16:creationId xmlns:a16="http://schemas.microsoft.com/office/drawing/2014/main" id="{A83F2AC5-AD4D-4A6E-BFB3-F93A98C177E7}"/>
              </a:ext>
            </a:extLst>
          </p:cNvPr>
          <p:cNvSpPr/>
          <p:nvPr/>
        </p:nvSpPr>
        <p:spPr>
          <a:xfrm>
            <a:off x="9272052"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12</a:t>
            </a:r>
          </a:p>
        </p:txBody>
      </p:sp>
      <p:sp>
        <p:nvSpPr>
          <p:cNvPr id="21" name="Rectangle 20">
            <a:extLst>
              <a:ext uri="{FF2B5EF4-FFF2-40B4-BE49-F238E27FC236}">
                <a16:creationId xmlns:a16="http://schemas.microsoft.com/office/drawing/2014/main" id="{12F9FE70-6312-4902-A655-04E72B24A40D}"/>
              </a:ext>
            </a:extLst>
          </p:cNvPr>
          <p:cNvSpPr/>
          <p:nvPr/>
        </p:nvSpPr>
        <p:spPr>
          <a:xfrm>
            <a:off x="9279973"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 = 50</a:t>
            </a:r>
          </a:p>
        </p:txBody>
      </p:sp>
      <p:sp>
        <p:nvSpPr>
          <p:cNvPr id="22" name="Rectangle 21">
            <a:extLst>
              <a:ext uri="{FF2B5EF4-FFF2-40B4-BE49-F238E27FC236}">
                <a16:creationId xmlns:a16="http://schemas.microsoft.com/office/drawing/2014/main" id="{385DE437-77B0-47F2-8627-B98296290260}"/>
              </a:ext>
            </a:extLst>
          </p:cNvPr>
          <p:cNvSpPr/>
          <p:nvPr/>
        </p:nvSpPr>
        <p:spPr>
          <a:xfrm>
            <a:off x="9273980"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255</a:t>
            </a:r>
          </a:p>
        </p:txBody>
      </p:sp>
      <p:sp>
        <p:nvSpPr>
          <p:cNvPr id="24" name="Rectangle 2">
            <a:extLst>
              <a:ext uri="{FF2B5EF4-FFF2-40B4-BE49-F238E27FC236}">
                <a16:creationId xmlns:a16="http://schemas.microsoft.com/office/drawing/2014/main" id="{C2A5CFC5-7C0D-AF48-94FB-BF6CF643727C}"/>
              </a:ext>
            </a:extLst>
          </p:cNvPr>
          <p:cNvSpPr txBox="1">
            <a:spLocks noChangeArrowheads="1"/>
          </p:cNvSpPr>
          <p:nvPr/>
        </p:nvSpPr>
        <p:spPr>
          <a:xfrm>
            <a:off x="1981200" y="152400"/>
            <a:ext cx="8229600" cy="609600"/>
          </a:xfrm>
          <a:prstGeom prst="rect">
            <a:avLst/>
          </a:prstGeom>
          <a:solidFill>
            <a:schemeClr val="accent5">
              <a:lumMod val="40000"/>
              <a:lumOff val="60000"/>
            </a:schemeClr>
          </a:solidFill>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Sample Elementary School Fall</a:t>
            </a:r>
          </a:p>
        </p:txBody>
      </p:sp>
    </p:spTree>
    <p:extLst>
      <p:ext uri="{BB962C8B-B14F-4D97-AF65-F5344CB8AC3E}">
        <p14:creationId xmlns:p14="http://schemas.microsoft.com/office/powerpoint/2010/main" val="10401001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144379-92E1-1241-AE9F-186DA7795B14}"/>
              </a:ext>
            </a:extLst>
          </p:cNvPr>
          <p:cNvSpPr>
            <a:spLocks noGrp="1"/>
          </p:cNvSpPr>
          <p:nvPr>
            <p:ph type="title" idx="4294967295"/>
          </p:nvPr>
        </p:nvSpPr>
        <p:spPr/>
        <p:txBody>
          <a:bodyPr/>
          <a:lstStyle/>
          <a:p>
            <a:pPr algn="ctr" rtl="0" eaLnBrk="1" fontAlgn="auto" latinLnBrk="0" hangingPunct="1"/>
            <a:r>
              <a:rPr lang="en-US" sz="2800" dirty="0">
                <a:solidFill>
                  <a:srgbClr val="000000"/>
                </a:solidFill>
                <a:latin typeface="Book Antiqua" panose="02040602050305030304" pitchFamily="18" charset="0"/>
                <a:ea typeface="+mn-ea"/>
                <a:cs typeface="+mn-cs"/>
              </a:rPr>
              <a:t>SRSS-I5 (internalizing) Results – All Students</a:t>
            </a:r>
            <a:endParaRPr lang="en-US" dirty="0">
              <a:effectLst/>
            </a:endParaRPr>
          </a:p>
        </p:txBody>
      </p:sp>
      <p:graphicFrame>
        <p:nvGraphicFramePr>
          <p:cNvPr id="2" name="Chart 1" title="SRSS-IE data graph"/>
          <p:cNvGraphicFramePr/>
          <p:nvPr>
            <p:extLst/>
          </p:nvPr>
        </p:nvGraphicFramePr>
        <p:xfrm>
          <a:off x="1828800" y="1371600"/>
          <a:ext cx="8305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3933825" y="1737823"/>
            <a:ext cx="73152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 = 72</a:t>
            </a:r>
          </a:p>
        </p:txBody>
      </p:sp>
      <p:sp>
        <p:nvSpPr>
          <p:cNvPr id="9" name="Rectangle 8"/>
          <p:cNvSpPr/>
          <p:nvPr/>
        </p:nvSpPr>
        <p:spPr>
          <a:xfrm>
            <a:off x="3957370" y="2396327"/>
            <a:ext cx="73152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 = 85</a:t>
            </a:r>
          </a:p>
        </p:txBody>
      </p:sp>
      <p:sp>
        <p:nvSpPr>
          <p:cNvPr id="10" name="Rectangle 9"/>
          <p:cNvSpPr/>
          <p:nvPr/>
        </p:nvSpPr>
        <p:spPr>
          <a:xfrm>
            <a:off x="3957370" y="3080591"/>
            <a:ext cx="73152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 = 204</a:t>
            </a:r>
          </a:p>
        </p:txBody>
      </p:sp>
      <p:sp>
        <p:nvSpPr>
          <p:cNvPr id="11" name="Rectangle 10"/>
          <p:cNvSpPr/>
          <p:nvPr/>
        </p:nvSpPr>
        <p:spPr>
          <a:xfrm>
            <a:off x="5358508" y="2396327"/>
            <a:ext cx="73152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 = 43</a:t>
            </a:r>
          </a:p>
        </p:txBody>
      </p:sp>
      <p:sp>
        <p:nvSpPr>
          <p:cNvPr id="12" name="Rectangle 11"/>
          <p:cNvSpPr/>
          <p:nvPr/>
        </p:nvSpPr>
        <p:spPr>
          <a:xfrm>
            <a:off x="5386120" y="3080591"/>
            <a:ext cx="73152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 = 289</a:t>
            </a:r>
          </a:p>
        </p:txBody>
      </p:sp>
      <p:sp>
        <p:nvSpPr>
          <p:cNvPr id="16" name="Rectangle 15">
            <a:extLst>
              <a:ext uri="{FF2B5EF4-FFF2-40B4-BE49-F238E27FC236}">
                <a16:creationId xmlns:a16="http://schemas.microsoft.com/office/drawing/2014/main" id="{22A3360E-2770-4935-85F3-CFAAB7898F37}"/>
              </a:ext>
            </a:extLst>
          </p:cNvPr>
          <p:cNvSpPr/>
          <p:nvPr/>
        </p:nvSpPr>
        <p:spPr>
          <a:xfrm>
            <a:off x="6629400" y="2396327"/>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 = 45</a:t>
            </a:r>
          </a:p>
        </p:txBody>
      </p:sp>
      <p:sp>
        <p:nvSpPr>
          <p:cNvPr id="17" name="Rectangle 16">
            <a:extLst>
              <a:ext uri="{FF2B5EF4-FFF2-40B4-BE49-F238E27FC236}">
                <a16:creationId xmlns:a16="http://schemas.microsoft.com/office/drawing/2014/main" id="{8208E2AA-C598-4723-880F-B07B45E5A905}"/>
              </a:ext>
            </a:extLst>
          </p:cNvPr>
          <p:cNvSpPr/>
          <p:nvPr/>
        </p:nvSpPr>
        <p:spPr>
          <a:xfrm>
            <a:off x="6629400" y="3080591"/>
            <a:ext cx="73152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 = 261</a:t>
            </a:r>
          </a:p>
        </p:txBody>
      </p:sp>
      <p:sp>
        <p:nvSpPr>
          <p:cNvPr id="18" name="Rectangle 17">
            <a:extLst>
              <a:ext uri="{FF2B5EF4-FFF2-40B4-BE49-F238E27FC236}">
                <a16:creationId xmlns:a16="http://schemas.microsoft.com/office/drawing/2014/main" id="{0CDCEFC3-A9C4-482A-8CDA-C79080E3B6BF}"/>
              </a:ext>
            </a:extLst>
          </p:cNvPr>
          <p:cNvSpPr/>
          <p:nvPr/>
        </p:nvSpPr>
        <p:spPr>
          <a:xfrm>
            <a:off x="6629400" y="1737823"/>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 = 18</a:t>
            </a:r>
          </a:p>
        </p:txBody>
      </p:sp>
      <p:sp>
        <p:nvSpPr>
          <p:cNvPr id="19" name="Rectangle 18">
            <a:extLst>
              <a:ext uri="{FF2B5EF4-FFF2-40B4-BE49-F238E27FC236}">
                <a16:creationId xmlns:a16="http://schemas.microsoft.com/office/drawing/2014/main" id="{CB0BFFC7-81EE-4660-B1EF-D09882B020CB}"/>
              </a:ext>
            </a:extLst>
          </p:cNvPr>
          <p:cNvSpPr/>
          <p:nvPr/>
        </p:nvSpPr>
        <p:spPr>
          <a:xfrm>
            <a:off x="7968037" y="2434427"/>
            <a:ext cx="73152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 = 40</a:t>
            </a:r>
          </a:p>
        </p:txBody>
      </p:sp>
      <p:sp>
        <p:nvSpPr>
          <p:cNvPr id="20" name="Rectangle 19">
            <a:extLst>
              <a:ext uri="{FF2B5EF4-FFF2-40B4-BE49-F238E27FC236}">
                <a16:creationId xmlns:a16="http://schemas.microsoft.com/office/drawing/2014/main" id="{E70FCF9E-0BB8-4DF3-AB96-930218DCABBB}"/>
              </a:ext>
            </a:extLst>
          </p:cNvPr>
          <p:cNvSpPr/>
          <p:nvPr/>
        </p:nvSpPr>
        <p:spPr>
          <a:xfrm>
            <a:off x="8002284" y="3080591"/>
            <a:ext cx="73152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 = 231</a:t>
            </a:r>
          </a:p>
        </p:txBody>
      </p:sp>
      <p:sp>
        <p:nvSpPr>
          <p:cNvPr id="21" name="Rectangle 20">
            <a:extLst>
              <a:ext uri="{FF2B5EF4-FFF2-40B4-BE49-F238E27FC236}">
                <a16:creationId xmlns:a16="http://schemas.microsoft.com/office/drawing/2014/main" id="{33472A85-5FC8-4E26-A2CB-7CA5C942F2E9}"/>
              </a:ext>
            </a:extLst>
          </p:cNvPr>
          <p:cNvSpPr/>
          <p:nvPr/>
        </p:nvSpPr>
        <p:spPr>
          <a:xfrm>
            <a:off x="7958512" y="1737823"/>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 = 32</a:t>
            </a:r>
          </a:p>
        </p:txBody>
      </p:sp>
      <p:sp>
        <p:nvSpPr>
          <p:cNvPr id="23" name="Rectangle 2">
            <a:extLst>
              <a:ext uri="{FF2B5EF4-FFF2-40B4-BE49-F238E27FC236}">
                <a16:creationId xmlns:a16="http://schemas.microsoft.com/office/drawing/2014/main" id="{0A01848D-8D40-6746-BB3C-3697234CC893}"/>
              </a:ext>
            </a:extLst>
          </p:cNvPr>
          <p:cNvSpPr txBox="1">
            <a:spLocks noChangeArrowheads="1"/>
          </p:cNvSpPr>
          <p:nvPr/>
        </p:nvSpPr>
        <p:spPr>
          <a:xfrm>
            <a:off x="1981200" y="152400"/>
            <a:ext cx="8229600" cy="609600"/>
          </a:xfrm>
          <a:prstGeom prst="rect">
            <a:avLst/>
          </a:prstGeom>
          <a:solidFill>
            <a:schemeClr val="accent5">
              <a:lumMod val="40000"/>
              <a:lumOff val="60000"/>
            </a:schemeClr>
          </a:solidFill>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Sample Elementary School Fall</a:t>
            </a:r>
          </a:p>
        </p:txBody>
      </p:sp>
    </p:spTree>
    <p:extLst>
      <p:ext uri="{BB962C8B-B14F-4D97-AF65-F5344CB8AC3E}">
        <p14:creationId xmlns:p14="http://schemas.microsoft.com/office/powerpoint/2010/main" val="4248305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1905000" y="152400"/>
            <a:ext cx="8229600" cy="609600"/>
          </a:xfrm>
          <a:prstGeom prst="rect">
            <a:avLst/>
          </a:prstGeom>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Fall 2018</a:t>
            </a:r>
          </a:p>
        </p:txBody>
      </p:sp>
      <p:sp>
        <p:nvSpPr>
          <p:cNvPr id="5122" name="Rectangle 2"/>
          <p:cNvSpPr>
            <a:spLocks noGrp="1" noChangeArrowheads="1"/>
          </p:cNvSpPr>
          <p:nvPr>
            <p:ph type="title"/>
          </p:nvPr>
        </p:nvSpPr>
        <p:spPr>
          <a:xfrm>
            <a:off x="1981200" y="642850"/>
            <a:ext cx="8229600" cy="914400"/>
          </a:xfrm>
        </p:spPr>
        <p:txBody>
          <a:bodyPr>
            <a:normAutofit fontScale="90000"/>
          </a:bodyPr>
          <a:lstStyle/>
          <a:p>
            <a:pPr eaLnBrk="1" hangingPunct="1"/>
            <a:r>
              <a:rPr lang="en-US" altLang="en-US" sz="4000" dirty="0"/>
              <a:t>SRSS-Externalizing  Results: Grade level</a:t>
            </a:r>
          </a:p>
        </p:txBody>
      </p:sp>
      <p:graphicFrame>
        <p:nvGraphicFramePr>
          <p:cNvPr id="2" name="Table 1" title="SRSS-IE data table"/>
          <p:cNvGraphicFramePr>
            <a:graphicFrameLocks noGrp="1"/>
          </p:cNvGraphicFramePr>
          <p:nvPr>
            <p:extLst/>
          </p:nvPr>
        </p:nvGraphicFramePr>
        <p:xfrm>
          <a:off x="1905001" y="1524000"/>
          <a:ext cx="8305799" cy="4815648"/>
        </p:xfrm>
        <a:graphic>
          <a:graphicData uri="http://schemas.openxmlformats.org/drawingml/2006/table">
            <a:tbl>
              <a:tblPr firstRow="1" bandRow="1">
                <a:tableStyleId>{5C22544A-7EE6-4342-B048-85BDC9FD1C3A}</a:tableStyleId>
              </a:tblPr>
              <a:tblGrid>
                <a:gridCol w="1164364">
                  <a:extLst>
                    <a:ext uri="{9D8B030D-6E8A-4147-A177-3AD203B41FA5}">
                      <a16:colId xmlns:a16="http://schemas.microsoft.com/office/drawing/2014/main" val="20000"/>
                    </a:ext>
                  </a:extLst>
                </a:gridCol>
                <a:gridCol w="1319613">
                  <a:extLst>
                    <a:ext uri="{9D8B030D-6E8A-4147-A177-3AD203B41FA5}">
                      <a16:colId xmlns:a16="http://schemas.microsoft.com/office/drawing/2014/main" val="20001"/>
                    </a:ext>
                  </a:extLst>
                </a:gridCol>
                <a:gridCol w="1940607">
                  <a:extLst>
                    <a:ext uri="{9D8B030D-6E8A-4147-A177-3AD203B41FA5}">
                      <a16:colId xmlns:a16="http://schemas.microsoft.com/office/drawing/2014/main" val="20002"/>
                    </a:ext>
                  </a:extLst>
                </a:gridCol>
                <a:gridCol w="2018232">
                  <a:extLst>
                    <a:ext uri="{9D8B030D-6E8A-4147-A177-3AD203B41FA5}">
                      <a16:colId xmlns:a16="http://schemas.microsoft.com/office/drawing/2014/main" val="20003"/>
                    </a:ext>
                  </a:extLst>
                </a:gridCol>
                <a:gridCol w="1862983">
                  <a:extLst>
                    <a:ext uri="{9D8B030D-6E8A-4147-A177-3AD203B41FA5}">
                      <a16:colId xmlns:a16="http://schemas.microsoft.com/office/drawing/2014/main" val="20004"/>
                    </a:ext>
                  </a:extLst>
                </a:gridCol>
              </a:tblGrid>
              <a:tr h="762001">
                <a:tc>
                  <a:txBody>
                    <a:bodyPr/>
                    <a:lstStyle/>
                    <a:p>
                      <a:pPr algn="ctr"/>
                      <a:r>
                        <a:rPr lang="en-US" sz="2000" dirty="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dirty="0">
                          <a:solidFill>
                            <a:schemeClr val="tx1"/>
                          </a:solidFill>
                        </a:rPr>
                        <a:t>N</a:t>
                      </a:r>
                    </a:p>
                    <a:p>
                      <a:pPr algn="ctr"/>
                      <a:r>
                        <a:rPr lang="en-US" sz="2000" dirty="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Low  </a:t>
                      </a:r>
                    </a:p>
                    <a:p>
                      <a:pPr algn="ctr"/>
                      <a:r>
                        <a:rPr lang="en-US" sz="2000" i="1" dirty="0"/>
                        <a:t>n</a:t>
                      </a:r>
                      <a:r>
                        <a:rPr lang="en-US" sz="2000" i="1" baseline="0" dirty="0"/>
                        <a:t> (%)</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dirty="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dirty="0">
                          <a:solidFill>
                            <a:schemeClr val="tx1"/>
                          </a:solidFill>
                        </a:rPr>
                        <a:t>n</a:t>
                      </a:r>
                      <a:r>
                        <a:rPr lang="en-US" sz="2000" i="1" baseline="0" dirty="0">
                          <a:solidFill>
                            <a:schemeClr val="tx1"/>
                          </a:solidFill>
                        </a:rPr>
                        <a:t> (%)</a:t>
                      </a:r>
                      <a:r>
                        <a:rPr lang="en-US" sz="2000"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dirty="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dirty="0"/>
                        <a:t>n</a:t>
                      </a:r>
                      <a:r>
                        <a:rPr lang="en-US" sz="2000" i="1" baseline="0" dirty="0"/>
                        <a:t> (%)</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2699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K</a:t>
                      </a:r>
                    </a:p>
                    <a:p>
                      <a:pPr algn="ct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51</a:t>
                      </a:r>
                    </a:p>
                    <a:p>
                      <a:pPr algn="ctr"/>
                      <a:r>
                        <a:rPr lang="en-US" sz="2400" dirty="0">
                          <a:solidFill>
                            <a:schemeClr val="tx1"/>
                          </a:solidFill>
                        </a:rPr>
                        <a:t>(87.93%)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(10.34%)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1</a:t>
                      </a:r>
                      <a:r>
                        <a:rPr lang="en-US" sz="2400" baseline="30000" dirty="0"/>
                        <a:t>st</a:t>
                      </a:r>
                      <a:endParaRPr lang="en-US" sz="2400" dirty="0"/>
                    </a:p>
                    <a:p>
                      <a:pPr algn="ct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40</a:t>
                      </a:r>
                    </a:p>
                    <a:p>
                      <a:pPr algn="ctr"/>
                      <a:r>
                        <a:rPr lang="en-US" sz="2400" dirty="0">
                          <a:solidFill>
                            <a:schemeClr val="tx1"/>
                          </a:solidFill>
                        </a:rPr>
                        <a:t>(76.92%)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(15.38%)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(7.69%)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dirty="0"/>
                        <a:t>2</a:t>
                      </a:r>
                      <a:r>
                        <a:rPr lang="en-US" sz="2400" baseline="30000" dirty="0"/>
                        <a:t>nd</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51</a:t>
                      </a:r>
                    </a:p>
                    <a:p>
                      <a:pPr algn="ctr"/>
                      <a:r>
                        <a:rPr lang="en-US" sz="2400" dirty="0">
                          <a:solidFill>
                            <a:schemeClr val="tx1"/>
                          </a:solidFill>
                        </a:rPr>
                        <a:t>(83.61%)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(9.84%)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006123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28" y="-215514"/>
            <a:ext cx="11554421" cy="1325563"/>
          </a:xfrm>
        </p:spPr>
        <p:txBody>
          <a:bodyPr>
            <a:noAutofit/>
          </a:bodyPr>
          <a:lstStyle/>
          <a:p>
            <a:r>
              <a:rPr lang="en-US" sz="3200" dirty="0"/>
              <a:t>Student Risk Screening Scale Fall 2004 – 2012 Middle School</a:t>
            </a:r>
          </a:p>
        </p:txBody>
      </p:sp>
      <p:graphicFrame>
        <p:nvGraphicFramePr>
          <p:cNvPr id="3" name="Chart 2" title="SSRS bar graph"/>
          <p:cNvGraphicFramePr>
            <a:graphicFrameLocks noChangeAspect="1"/>
          </p:cNvGraphicFramePr>
          <p:nvPr>
            <p:extLst/>
          </p:nvPr>
        </p:nvGraphicFramePr>
        <p:xfrm>
          <a:off x="891570" y="689863"/>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938719"/>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a:t>
            </a:r>
            <a:r>
              <a:rPr kumimoji="0" lang="en-US" sz="11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doi</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10.1080/1045988X.2014.893978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New York, NY: Guilford Press.]</a:t>
            </a:r>
          </a:p>
        </p:txBody>
      </p:sp>
    </p:spTree>
    <p:extLst>
      <p:ext uri="{BB962C8B-B14F-4D97-AF65-F5344CB8AC3E}">
        <p14:creationId xmlns:p14="http://schemas.microsoft.com/office/powerpoint/2010/main" val="5553960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F196-BA3E-FA4B-BBC1-3D89F0D4B401}"/>
              </a:ext>
            </a:extLst>
          </p:cNvPr>
          <p:cNvSpPr>
            <a:spLocks noGrp="1"/>
          </p:cNvSpPr>
          <p:nvPr>
            <p:ph type="title"/>
          </p:nvPr>
        </p:nvSpPr>
        <p:spPr>
          <a:xfrm>
            <a:off x="838200" y="161925"/>
            <a:ext cx="10515600" cy="1325563"/>
          </a:xfrm>
        </p:spPr>
        <p:txBody>
          <a:bodyPr>
            <a:noAutofit/>
          </a:bodyPr>
          <a:lstStyle/>
          <a:p>
            <a:pPr>
              <a:defRPr/>
            </a:pPr>
            <a:r>
              <a:rPr lang="en-US" sz="3600" dirty="0">
                <a:solidFill>
                  <a:prstClr val="black"/>
                </a:solidFill>
                <a:cs typeface="Times New Roman" pitchFamily="18" charset="0"/>
              </a:rPr>
              <a:t>Middle School Study 1: Behavioral &amp; Academic Characteristics of SRSS Risk Groups</a:t>
            </a:r>
            <a:endParaRPr lang="en-US" sz="3600" dirty="0"/>
          </a:p>
        </p:txBody>
      </p:sp>
      <p:graphicFrame>
        <p:nvGraphicFramePr>
          <p:cNvPr id="260144" name="Group 48" title="SSRS data table showing predictive validity"/>
          <p:cNvGraphicFramePr>
            <a:graphicFrameLocks noGrp="1"/>
          </p:cNvGraphicFramePr>
          <p:nvPr>
            <p:ph idx="4294967295"/>
            <p:extLst/>
          </p:nvPr>
        </p:nvGraphicFramePr>
        <p:xfrm>
          <a:off x="1981200" y="1598613"/>
          <a:ext cx="8229600" cy="4894262"/>
        </p:xfrm>
        <a:graphic>
          <a:graphicData uri="http://schemas.openxmlformats.org/drawingml/2006/table">
            <a:tbl>
              <a:tblPr/>
              <a:tblGrid>
                <a:gridCol w="2057400">
                  <a:extLst>
                    <a:ext uri="{9D8B030D-6E8A-4147-A177-3AD203B41FA5}">
                      <a16:colId xmlns:a16="http://schemas.microsoft.com/office/drawing/2014/main" val="20000"/>
                    </a:ext>
                  </a:extLst>
                </a:gridCol>
                <a:gridCol w="1344454">
                  <a:extLst>
                    <a:ext uri="{9D8B030D-6E8A-4147-A177-3AD203B41FA5}">
                      <a16:colId xmlns:a16="http://schemas.microsoft.com/office/drawing/2014/main" val="20001"/>
                    </a:ext>
                  </a:extLst>
                </a:gridCol>
                <a:gridCol w="1467326">
                  <a:extLst>
                    <a:ext uri="{9D8B030D-6E8A-4147-A177-3AD203B41FA5}">
                      <a16:colId xmlns:a16="http://schemas.microsoft.com/office/drawing/2014/main" val="20002"/>
                    </a:ext>
                  </a:extLst>
                </a:gridCol>
                <a:gridCol w="1557338">
                  <a:extLst>
                    <a:ext uri="{9D8B030D-6E8A-4147-A177-3AD203B41FA5}">
                      <a16:colId xmlns:a16="http://schemas.microsoft.com/office/drawing/2014/main" val="20003"/>
                    </a:ext>
                  </a:extLst>
                </a:gridCol>
                <a:gridCol w="1803082">
                  <a:extLst>
                    <a:ext uri="{9D8B030D-6E8A-4147-A177-3AD203B41FA5}">
                      <a16:colId xmlns:a16="http://schemas.microsoft.com/office/drawing/2014/main" val="20004"/>
                    </a:ext>
                  </a:extLst>
                </a:gridCol>
              </a:tblGrid>
              <a:tr h="441989">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Variable</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Risk</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extLst>
                  <a:ext uri="{0D108BD9-81ED-4DB2-BD59-A6C34878D82A}">
                    <a16:rowId xmlns:a16="http://schemas.microsoft.com/office/drawing/2014/main" val="10000"/>
                  </a:ext>
                </a:extLst>
              </a:tr>
              <a:tr h="1143074">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cs typeface="Times New Roman" pitchFamily="18" charset="0"/>
                      </a:endParaRPr>
                    </a:p>
                  </a:txBody>
                  <a:tcPr marT="45723" marB="45723" horzOverflow="overflow">
                    <a:lnL cap="flat">
                      <a:noFill/>
                    </a:lnL>
                    <a:lnR cap="flat">
                      <a:noFill/>
                    </a:lnR>
                    <a:lnT>
                      <a:noFill/>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422)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51)</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12)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Testing</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792531">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ODR</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1.50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(2.85)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 5.02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(5.32)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cs typeface="Times New Roman" pitchFamily="18" charset="0"/>
                        </a:rPr>
                        <a:t>8.42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cs typeface="Times New Roman" pitchFamily="18" charset="0"/>
                        </a:rPr>
                        <a:t>(7.01)    </a:t>
                      </a:r>
                      <a:endParaRPr kumimoji="0" lang="en-US" sz="2300" b="0" i="0" u="none" strike="noStrike" cap="none" normalizeH="0" baseline="0" dirty="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L&lt;M&lt;H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      </a:t>
                      </a:r>
                      <a:endParaRPr kumimoji="0" lang="en-US" sz="19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79253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In-School Suspensions</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0.08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(0.38)</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0.35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(1.04)</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1.71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(2.26)      </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L&lt;M&lt;H</a:t>
                      </a: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r h="863656">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rPr>
                        <a:t>GPA</a:t>
                      </a: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3.35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2.63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(0.65)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2.32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(0.59)       </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L&gt;M,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86048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300" b="0" i="0" u="none" strike="noStrike" cap="none" normalizeH="0" baseline="0" dirty="0">
                          <a:ln>
                            <a:noFill/>
                          </a:ln>
                          <a:solidFill>
                            <a:schemeClr val="bg1"/>
                          </a:solidFill>
                          <a:effectLst/>
                          <a:latin typeface="Times New Roman" pitchFamily="18" charset="0"/>
                        </a:rPr>
                        <a:t>Course Failures</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0.68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(1.50)</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2.78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(3.46)</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4.17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(3.49)      </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L&lt;M,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5"/>
                  </a:ext>
                </a:extLst>
              </a:tr>
            </a:tbl>
          </a:graphicData>
        </a:graphic>
      </p:graphicFrame>
      <p:sp>
        <p:nvSpPr>
          <p:cNvPr id="82981" name="Footer Placeholder 4"/>
          <p:cNvSpPr txBox="1">
            <a:spLocks noGrp="1"/>
          </p:cNvSpPr>
          <p:nvPr/>
        </p:nvSpPr>
        <p:spPr bwMode="auto">
          <a:xfrm>
            <a:off x="2438400" y="6492876"/>
            <a:ext cx="556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srgbClr val="323232"/>
                </a:solidFill>
                <a:effectLst/>
                <a:uLnTx/>
                <a:uFillTx/>
                <a:latin typeface="Tw Cen MT" pitchFamily="34" charset="0"/>
                <a:ea typeface="+mn-ea"/>
                <a:cs typeface="Arial" charset="0"/>
              </a:rPr>
              <a:t>(Lane, Parks, Kalberg, &amp; Carter, 2007)</a:t>
            </a:r>
          </a:p>
        </p:txBody>
      </p:sp>
    </p:spTree>
    <p:extLst>
      <p:ext uri="{BB962C8B-B14F-4D97-AF65-F5344CB8AC3E}">
        <p14:creationId xmlns:p14="http://schemas.microsoft.com/office/powerpoint/2010/main" val="16472203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CB37A52-1852-43CC-9693-6BE4F35233A6}"/>
              </a:ext>
            </a:extLst>
          </p:cNvPr>
          <p:cNvSpPr txBox="1">
            <a:spLocks/>
          </p:cNvSpPr>
          <p:nvPr/>
        </p:nvSpPr>
        <p:spPr>
          <a:xfrm>
            <a:off x="144633" y="414539"/>
            <a:ext cx="9501352" cy="1474089"/>
          </a:xfrm>
          <a:prstGeom prst="rect">
            <a:avLst/>
          </a:prstGeom>
          <a:noFill/>
        </p:spPr>
        <p:txBody>
          <a:bodyPr vert="horz" lIns="91440" tIns="45720" rIns="91440" bIns="45720" rtlCol="0" anchor="b">
            <a:noAutofit/>
          </a:bodyPr>
          <a:lstStyle>
            <a:lvl1pPr algn="l"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pic>
        <p:nvPicPr>
          <p:cNvPr id="7" name="Picture 6">
            <a:extLst>
              <a:ext uri="{FF2B5EF4-FFF2-40B4-BE49-F238E27FC236}">
                <a16:creationId xmlns:a16="http://schemas.microsoft.com/office/drawing/2014/main" id="{900EF1EB-42A5-4482-947B-6F9AA642F2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409" y="148110"/>
            <a:ext cx="7620000" cy="1886914"/>
          </a:xfrm>
          <a:prstGeom prst="rect">
            <a:avLst/>
          </a:prstGeom>
        </p:spPr>
      </p:pic>
      <p:sp>
        <p:nvSpPr>
          <p:cNvPr id="9" name="Oval 8">
            <a:extLst>
              <a:ext uri="{FF2B5EF4-FFF2-40B4-BE49-F238E27FC236}">
                <a16:creationId xmlns:a16="http://schemas.microsoft.com/office/drawing/2014/main" id="{6C913B98-C506-45B0-AAF7-AAD3F1A6C993}"/>
              </a:ext>
            </a:extLst>
          </p:cNvPr>
          <p:cNvSpPr/>
          <p:nvPr/>
        </p:nvSpPr>
        <p:spPr>
          <a:xfrm>
            <a:off x="3175522" y="1686745"/>
            <a:ext cx="1440426" cy="348279"/>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4"/>
          <a:stretch>
            <a:fillRect/>
          </a:stretch>
        </p:blipFill>
        <p:spPr>
          <a:xfrm>
            <a:off x="8155850" y="148110"/>
            <a:ext cx="3630607" cy="2722955"/>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2" name="Picture 1">
            <a:extLst>
              <a:ext uri="{FF2B5EF4-FFF2-40B4-BE49-F238E27FC236}">
                <a16:creationId xmlns:a16="http://schemas.microsoft.com/office/drawing/2014/main" id="{120121CC-64AC-4CD8-A783-357D5F097DB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92131" y="3340468"/>
            <a:ext cx="3558043" cy="132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003D32E-F4E5-4533-B5BE-A322BF70A2F1}"/>
              </a:ext>
            </a:extLst>
          </p:cNvPr>
          <p:cNvPicPr>
            <a:picLocks noChangeAspect="1"/>
          </p:cNvPicPr>
          <p:nvPr/>
        </p:nvPicPr>
        <p:blipFill>
          <a:blip r:embed="rId6"/>
          <a:stretch>
            <a:fillRect/>
          </a:stretch>
        </p:blipFill>
        <p:spPr>
          <a:xfrm>
            <a:off x="117007" y="2301453"/>
            <a:ext cx="7765725" cy="4181544"/>
          </a:xfrm>
          <a:prstGeom prst="rect">
            <a:avLst/>
          </a:prstGeom>
        </p:spPr>
      </p:pic>
    </p:spTree>
    <p:extLst>
      <p:ext uri="{BB962C8B-B14F-4D97-AF65-F5344CB8AC3E}">
        <p14:creationId xmlns:p14="http://schemas.microsoft.com/office/powerpoint/2010/main" val="29159663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65126"/>
            <a:ext cx="8686800" cy="1325563"/>
          </a:xfrm>
        </p:spPr>
        <p:txBody>
          <a:bodyPr/>
          <a:lstStyle/>
          <a:p>
            <a:r>
              <a:rPr lang="en-US" dirty="0"/>
              <a:t>Screening Data: High School Yrs1-3</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25526616"/>
              </p:ext>
            </p:extLst>
          </p:nvPr>
        </p:nvGraphicFramePr>
        <p:xfrm>
          <a:off x="1600199" y="1746878"/>
          <a:ext cx="8991603" cy="4100518"/>
        </p:xfrm>
        <a:graphic>
          <a:graphicData uri="http://schemas.openxmlformats.org/drawingml/2006/table">
            <a:tbl>
              <a:tblPr>
                <a:tableStyleId>{5C22544A-7EE6-4342-B048-85BDC9FD1C3A}</a:tableStyleId>
              </a:tblPr>
              <a:tblGrid>
                <a:gridCol w="1229067">
                  <a:extLst>
                    <a:ext uri="{9D8B030D-6E8A-4147-A177-3AD203B41FA5}">
                      <a16:colId xmlns:a16="http://schemas.microsoft.com/office/drawing/2014/main" val="1056750294"/>
                    </a:ext>
                  </a:extLst>
                </a:gridCol>
                <a:gridCol w="161721">
                  <a:extLst>
                    <a:ext uri="{9D8B030D-6E8A-4147-A177-3AD203B41FA5}">
                      <a16:colId xmlns:a16="http://schemas.microsoft.com/office/drawing/2014/main" val="1950753568"/>
                    </a:ext>
                  </a:extLst>
                </a:gridCol>
                <a:gridCol w="776253">
                  <a:extLst>
                    <a:ext uri="{9D8B030D-6E8A-4147-A177-3AD203B41FA5}">
                      <a16:colId xmlns:a16="http://schemas.microsoft.com/office/drawing/2014/main" val="2303916736"/>
                    </a:ext>
                  </a:extLst>
                </a:gridCol>
                <a:gridCol w="161721">
                  <a:extLst>
                    <a:ext uri="{9D8B030D-6E8A-4147-A177-3AD203B41FA5}">
                      <a16:colId xmlns:a16="http://schemas.microsoft.com/office/drawing/2014/main" val="4033499267"/>
                    </a:ext>
                  </a:extLst>
                </a:gridCol>
                <a:gridCol w="905629">
                  <a:extLst>
                    <a:ext uri="{9D8B030D-6E8A-4147-A177-3AD203B41FA5}">
                      <a16:colId xmlns:a16="http://schemas.microsoft.com/office/drawing/2014/main" val="4126822333"/>
                    </a:ext>
                  </a:extLst>
                </a:gridCol>
                <a:gridCol w="177891">
                  <a:extLst>
                    <a:ext uri="{9D8B030D-6E8A-4147-A177-3AD203B41FA5}">
                      <a16:colId xmlns:a16="http://schemas.microsoft.com/office/drawing/2014/main" val="3193263845"/>
                    </a:ext>
                  </a:extLst>
                </a:gridCol>
                <a:gridCol w="776253">
                  <a:extLst>
                    <a:ext uri="{9D8B030D-6E8A-4147-A177-3AD203B41FA5}">
                      <a16:colId xmlns:a16="http://schemas.microsoft.com/office/drawing/2014/main" val="39159406"/>
                    </a:ext>
                  </a:extLst>
                </a:gridCol>
                <a:gridCol w="776253">
                  <a:extLst>
                    <a:ext uri="{9D8B030D-6E8A-4147-A177-3AD203B41FA5}">
                      <a16:colId xmlns:a16="http://schemas.microsoft.com/office/drawing/2014/main" val="1464967292"/>
                    </a:ext>
                  </a:extLst>
                </a:gridCol>
                <a:gridCol w="1229067">
                  <a:extLst>
                    <a:ext uri="{9D8B030D-6E8A-4147-A177-3AD203B41FA5}">
                      <a16:colId xmlns:a16="http://schemas.microsoft.com/office/drawing/2014/main" val="3980837974"/>
                    </a:ext>
                  </a:extLst>
                </a:gridCol>
                <a:gridCol w="145547">
                  <a:extLst>
                    <a:ext uri="{9D8B030D-6E8A-4147-A177-3AD203B41FA5}">
                      <a16:colId xmlns:a16="http://schemas.microsoft.com/office/drawing/2014/main" val="926034521"/>
                    </a:ext>
                  </a:extLst>
                </a:gridCol>
                <a:gridCol w="776253">
                  <a:extLst>
                    <a:ext uri="{9D8B030D-6E8A-4147-A177-3AD203B41FA5}">
                      <a16:colId xmlns:a16="http://schemas.microsoft.com/office/drawing/2014/main" val="3544225464"/>
                    </a:ext>
                  </a:extLst>
                </a:gridCol>
                <a:gridCol w="161721">
                  <a:extLst>
                    <a:ext uri="{9D8B030D-6E8A-4147-A177-3AD203B41FA5}">
                      <a16:colId xmlns:a16="http://schemas.microsoft.com/office/drawing/2014/main" val="1079807211"/>
                    </a:ext>
                  </a:extLst>
                </a:gridCol>
                <a:gridCol w="776253">
                  <a:extLst>
                    <a:ext uri="{9D8B030D-6E8A-4147-A177-3AD203B41FA5}">
                      <a16:colId xmlns:a16="http://schemas.microsoft.com/office/drawing/2014/main" val="2223351235"/>
                    </a:ext>
                  </a:extLst>
                </a:gridCol>
                <a:gridCol w="161721">
                  <a:extLst>
                    <a:ext uri="{9D8B030D-6E8A-4147-A177-3AD203B41FA5}">
                      <a16:colId xmlns:a16="http://schemas.microsoft.com/office/drawing/2014/main" val="2473418679"/>
                    </a:ext>
                  </a:extLst>
                </a:gridCol>
                <a:gridCol w="776253">
                  <a:extLst>
                    <a:ext uri="{9D8B030D-6E8A-4147-A177-3AD203B41FA5}">
                      <a16:colId xmlns:a16="http://schemas.microsoft.com/office/drawing/2014/main" val="1265854495"/>
                    </a:ext>
                  </a:extLst>
                </a:gridCol>
              </a:tblGrid>
              <a:tr h="471703">
                <a:tc>
                  <a:txBody>
                    <a:bodyPr/>
                    <a:lstStyle/>
                    <a:p>
                      <a:pPr algn="l" fontAlgn="b"/>
                      <a:r>
                        <a:rPr lang="en-US" sz="1100" b="1" u="none" strike="noStrike" dirty="0">
                          <a:effectLst/>
                        </a:rPr>
                        <a:t>Fall- SRSSIE-I</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High</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Fall- SRSSIE-E</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Low</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Moderate</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High</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95392436"/>
                  </a:ext>
                </a:extLst>
              </a:tr>
              <a:tr h="394639">
                <a:tc>
                  <a:txBody>
                    <a:bodyPr/>
                    <a:lstStyle/>
                    <a:p>
                      <a:pPr algn="l" fontAlgn="b"/>
                      <a:r>
                        <a:rPr lang="en-US" sz="1600" u="none" strike="noStrike" dirty="0">
                          <a:effectLst/>
                        </a:rPr>
                        <a:t>2016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80.28%</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10.36%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9.36%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2016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89.56%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2.42%</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21851691"/>
                  </a:ext>
                </a:extLst>
              </a:tr>
              <a:tr h="394639">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90.18%</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4.16%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5.66%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2017</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91.29%</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6.18%</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2.54%</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88050003"/>
                  </a:ext>
                </a:extLst>
              </a:tr>
              <a:tr h="394639">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90.91%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3.86%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5.23%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2018</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92.22%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6.20%</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1.58%</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07683206"/>
                  </a:ext>
                </a:extLst>
              </a:tr>
              <a:tr h="394639">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26827064"/>
                  </a:ext>
                </a:extLst>
              </a:tr>
              <a:tr h="394639">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58176990"/>
                  </a:ext>
                </a:extLst>
              </a:tr>
              <a:tr h="471703">
                <a:tc>
                  <a:txBody>
                    <a:bodyPr/>
                    <a:lstStyle/>
                    <a:p>
                      <a:pPr algn="l" fontAlgn="b"/>
                      <a:r>
                        <a:rPr lang="en-US" sz="1100" b="1" u="none" strike="noStrike" dirty="0">
                          <a:effectLst/>
                        </a:rPr>
                        <a:t>WTR-SRSSIE-I</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WTR-SRSSIE-E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Low</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Moderate</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High</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38795069"/>
                  </a:ext>
                </a:extLst>
              </a:tr>
              <a:tr h="394639">
                <a:tc>
                  <a:txBody>
                    <a:bodyPr/>
                    <a:lstStyle/>
                    <a:p>
                      <a:pPr algn="l" fontAlgn="b"/>
                      <a:r>
                        <a:rPr lang="en-US" sz="1600" u="none" strike="noStrike" dirty="0">
                          <a:effectLst/>
                        </a:rPr>
                        <a:t>2016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87.25%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9.49%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3.26%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2016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87.25%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9.49%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3.26%</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54273705"/>
                  </a:ext>
                </a:extLst>
              </a:tr>
              <a:tr h="394639">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86.14%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4.85%</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2017</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86.14%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4.85%</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53413424"/>
                  </a:ext>
                </a:extLst>
              </a:tr>
              <a:tr h="394639">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88.79%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8.52%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2.69%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88.79%</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8.52%</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2.69%</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97622295"/>
                  </a:ext>
                </a:extLst>
              </a:tr>
            </a:tbl>
          </a:graphicData>
        </a:graphic>
      </p:graphicFrame>
      <p:sp>
        <p:nvSpPr>
          <p:cNvPr id="5" name="Rectangle 4"/>
          <p:cNvSpPr/>
          <p:nvPr/>
        </p:nvSpPr>
        <p:spPr>
          <a:xfrm>
            <a:off x="3897632" y="1690684"/>
            <a:ext cx="914400"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7" name="Rectangle 6"/>
          <p:cNvSpPr/>
          <p:nvPr/>
        </p:nvSpPr>
        <p:spPr>
          <a:xfrm>
            <a:off x="8839201" y="1690684"/>
            <a:ext cx="838201"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8" name="Rectangle 7"/>
          <p:cNvSpPr/>
          <p:nvPr/>
        </p:nvSpPr>
        <p:spPr>
          <a:xfrm>
            <a:off x="2895604"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9" name="Rectangle 8"/>
          <p:cNvSpPr/>
          <p:nvPr/>
        </p:nvSpPr>
        <p:spPr>
          <a:xfrm>
            <a:off x="7848600"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0" name="Rectangle 9"/>
          <p:cNvSpPr/>
          <p:nvPr/>
        </p:nvSpPr>
        <p:spPr>
          <a:xfrm>
            <a:off x="4909188" y="1690684"/>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2" name="Rectangle 11"/>
          <p:cNvSpPr/>
          <p:nvPr/>
        </p:nvSpPr>
        <p:spPr>
          <a:xfrm>
            <a:off x="9725979" y="1678298"/>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3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nvPr>
        </p:nvGraphicFramePr>
        <p:xfrm>
          <a:off x="2133600" y="381000"/>
          <a:ext cx="79248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56622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74636"/>
          <a:stretch/>
        </p:blipFill>
        <p:spPr>
          <a:xfrm>
            <a:off x="148635" y="121920"/>
            <a:ext cx="10492929" cy="1898469"/>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37704" r="29718"/>
          <a:stretch/>
        </p:blipFill>
        <p:spPr>
          <a:xfrm>
            <a:off x="148635" y="2151655"/>
            <a:ext cx="4785879" cy="3340914"/>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37E86C98-C9C9-42EF-B19D-6BC119A62008}"/>
              </a:ext>
            </a:extLst>
          </p:cNvPr>
          <p:cNvSpPr/>
          <p:nvPr/>
        </p:nvSpPr>
        <p:spPr>
          <a:xfrm>
            <a:off x="5902779" y="1071154"/>
            <a:ext cx="1687091" cy="446330"/>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4"/>
          <a:srcRect l="2865" t="1350" r="1961" b="1445"/>
          <a:stretch/>
        </p:blipFill>
        <p:spPr>
          <a:xfrm>
            <a:off x="8738201" y="1071154"/>
            <a:ext cx="3310758" cy="434171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4987043" y="2839768"/>
            <a:ext cx="3518974" cy="37558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3576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dirty="0"/>
              <a:t>Introducing Ci3T … a Comprehensive, Integrated, Three-Tiered Model of Prevention  </a:t>
            </a:r>
          </a:p>
          <a:p>
            <a:r>
              <a:rPr lang="en-US" b="1" dirty="0"/>
              <a:t>The Role of Screening: Using Screening Data to Shape Instruction  </a:t>
            </a:r>
          </a:p>
          <a:p>
            <a:pPr lvl="1"/>
            <a:r>
              <a:rPr lang="en-US" b="1"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2785685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8229600" cy="792162"/>
          </a:xfrm>
          <a:solidFill>
            <a:schemeClr val="tx2">
              <a:lumMod val="40000"/>
              <a:lumOff val="60000"/>
            </a:schemeClr>
          </a:solidFill>
        </p:spPr>
        <p:txBody>
          <a:bodyPr>
            <a:noAutofit/>
          </a:bodyPr>
          <a:lstStyle/>
          <a:p>
            <a:r>
              <a:rPr lang="en-US" sz="2400" dirty="0">
                <a:cs typeface="Times New Roman" pitchFamily="18" charset="0"/>
              </a:rPr>
              <a:t>Social Skills Improvement System – Performance Screening </a:t>
            </a:r>
            <a:r>
              <a:rPr lang="en-US" sz="2400" dirty="0" smtClean="0">
                <a:cs typeface="Times New Roman" pitchFamily="18" charset="0"/>
              </a:rPr>
              <a:t>Guide Spring </a:t>
            </a:r>
            <a:r>
              <a:rPr lang="en-US" sz="2400" dirty="0">
                <a:cs typeface="Times New Roman" pitchFamily="18" charset="0"/>
              </a:rPr>
              <a:t>2012 – Total School</a:t>
            </a:r>
          </a:p>
        </p:txBody>
      </p:sp>
      <p:graphicFrame>
        <p:nvGraphicFramePr>
          <p:cNvPr id="4" name="Content Placeholder 3"/>
          <p:cNvGraphicFramePr>
            <a:graphicFrameLocks noGrp="1"/>
          </p:cNvGraphicFramePr>
          <p:nvPr>
            <p:ph idx="1"/>
            <p:extLst/>
          </p:nvPr>
        </p:nvGraphicFramePr>
        <p:xfrm>
          <a:off x="1866899" y="990600"/>
          <a:ext cx="84582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1910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54</a:t>
            </a:r>
          </a:p>
        </p:txBody>
      </p:sp>
      <p:sp>
        <p:nvSpPr>
          <p:cNvPr id="6" name="Rectangle 5"/>
          <p:cNvSpPr/>
          <p:nvPr/>
        </p:nvSpPr>
        <p:spPr>
          <a:xfrm>
            <a:off x="42240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 = 223</a:t>
            </a:r>
          </a:p>
        </p:txBody>
      </p:sp>
      <p:sp>
        <p:nvSpPr>
          <p:cNvPr id="7" name="Rectangle 6"/>
          <p:cNvSpPr/>
          <p:nvPr/>
        </p:nvSpPr>
        <p:spPr>
          <a:xfrm>
            <a:off x="4239198" y="3344721"/>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212</a:t>
            </a:r>
          </a:p>
        </p:txBody>
      </p:sp>
      <p:sp>
        <p:nvSpPr>
          <p:cNvPr id="8" name="Rectangle 7"/>
          <p:cNvSpPr/>
          <p:nvPr/>
        </p:nvSpPr>
        <p:spPr>
          <a:xfrm>
            <a:off x="3121675" y="5916305"/>
            <a:ext cx="6324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 = 489               n = 490            n = 490              n = 489</a:t>
            </a:r>
          </a:p>
        </p:txBody>
      </p:sp>
      <p:sp>
        <p:nvSpPr>
          <p:cNvPr id="9" name="Rectangle 8"/>
          <p:cNvSpPr/>
          <p:nvPr/>
        </p:nvSpPr>
        <p:spPr>
          <a:xfrm>
            <a:off x="58293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22</a:t>
            </a:r>
          </a:p>
        </p:txBody>
      </p:sp>
      <p:sp>
        <p:nvSpPr>
          <p:cNvPr id="10" name="Rectangle 9"/>
          <p:cNvSpPr/>
          <p:nvPr/>
        </p:nvSpPr>
        <p:spPr>
          <a:xfrm>
            <a:off x="5862350" y="2811505"/>
            <a:ext cx="8432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 = 233</a:t>
            </a:r>
          </a:p>
        </p:txBody>
      </p:sp>
      <p:sp>
        <p:nvSpPr>
          <p:cNvPr id="11" name="Rectangle 10"/>
          <p:cNvSpPr/>
          <p:nvPr/>
        </p:nvSpPr>
        <p:spPr>
          <a:xfrm>
            <a:off x="5877498" y="3343619"/>
            <a:ext cx="8281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235</a:t>
            </a:r>
          </a:p>
        </p:txBody>
      </p:sp>
      <p:sp>
        <p:nvSpPr>
          <p:cNvPr id="12" name="Rectangle 11"/>
          <p:cNvSpPr/>
          <p:nvPr/>
        </p:nvSpPr>
        <p:spPr>
          <a:xfrm>
            <a:off x="73914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35</a:t>
            </a:r>
          </a:p>
        </p:txBody>
      </p:sp>
      <p:sp>
        <p:nvSpPr>
          <p:cNvPr id="13" name="Rectangle 12"/>
          <p:cNvSpPr/>
          <p:nvPr/>
        </p:nvSpPr>
        <p:spPr>
          <a:xfrm>
            <a:off x="74244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 = 180</a:t>
            </a:r>
          </a:p>
        </p:txBody>
      </p:sp>
      <p:sp>
        <p:nvSpPr>
          <p:cNvPr id="14" name="Rectangle 13"/>
          <p:cNvSpPr/>
          <p:nvPr/>
        </p:nvSpPr>
        <p:spPr>
          <a:xfrm>
            <a:off x="7439598" y="3376670"/>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275</a:t>
            </a:r>
          </a:p>
        </p:txBody>
      </p:sp>
      <p:sp>
        <p:nvSpPr>
          <p:cNvPr id="15" name="Rectangle 14"/>
          <p:cNvSpPr/>
          <p:nvPr/>
        </p:nvSpPr>
        <p:spPr>
          <a:xfrm>
            <a:off x="90678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31</a:t>
            </a:r>
          </a:p>
        </p:txBody>
      </p:sp>
      <p:sp>
        <p:nvSpPr>
          <p:cNvPr id="16" name="Rectangle 15"/>
          <p:cNvSpPr/>
          <p:nvPr/>
        </p:nvSpPr>
        <p:spPr>
          <a:xfrm>
            <a:off x="9100850" y="2811505"/>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 = 187</a:t>
            </a:r>
          </a:p>
        </p:txBody>
      </p:sp>
      <p:sp>
        <p:nvSpPr>
          <p:cNvPr id="17" name="Rectangle 16"/>
          <p:cNvSpPr/>
          <p:nvPr/>
        </p:nvSpPr>
        <p:spPr>
          <a:xfrm>
            <a:off x="9067800" y="3376670"/>
            <a:ext cx="914400"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271</a:t>
            </a:r>
          </a:p>
        </p:txBody>
      </p:sp>
      <p:sp>
        <p:nvSpPr>
          <p:cNvPr id="18" name="TextBox 17"/>
          <p:cNvSpPr txBox="1"/>
          <p:nvPr/>
        </p:nvSpPr>
        <p:spPr>
          <a:xfrm>
            <a:off x="1524001" y="6391570"/>
            <a:ext cx="91439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Lane, K. L., Oakes, W. P., &amp; Magill, L. (2013). Primary prevention efforts: How do we implemented and monitor the Tier 1 component of our Comprehensive, Integrated, Three-Tiered (CI3T) Model? </a:t>
            </a:r>
          </a:p>
        </p:txBody>
      </p:sp>
    </p:spTree>
    <p:extLst>
      <p:ext uri="{BB962C8B-B14F-4D97-AF65-F5344CB8AC3E}">
        <p14:creationId xmlns:p14="http://schemas.microsoft.com/office/powerpoint/2010/main" val="3871816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917" y="-288260"/>
            <a:ext cx="11946307" cy="1325563"/>
          </a:xfrm>
        </p:spPr>
        <p:txBody>
          <a:bodyPr>
            <a:noAutofit/>
          </a:bodyPr>
          <a:lstStyle/>
          <a:p>
            <a:r>
              <a:rPr lang="en-US" sz="3200" dirty="0"/>
              <a:t>Student Risk Screening Scale Fall 2004 – 2012 Middle School</a:t>
            </a:r>
          </a:p>
        </p:txBody>
      </p:sp>
      <p:graphicFrame>
        <p:nvGraphicFramePr>
          <p:cNvPr id="3" name="Chart 2" title="SSRS bar graph"/>
          <p:cNvGraphicFramePr>
            <a:graphicFrameLocks noChangeAspect="1"/>
          </p:cNvGraphicFramePr>
          <p:nvPr>
            <p:extLst/>
          </p:nvPr>
        </p:nvGraphicFramePr>
        <p:xfrm>
          <a:off x="844917" y="697098"/>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938719"/>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a:t>
            </a:r>
            <a:r>
              <a:rPr kumimoji="0" lang="en-US" sz="11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doi</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10.1080/1045988X.2014.893978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New York, NY: Guilford Press.]</a:t>
            </a:r>
          </a:p>
        </p:txBody>
      </p:sp>
    </p:spTree>
    <p:extLst>
      <p:ext uri="{BB962C8B-B14F-4D97-AF65-F5344CB8AC3E}">
        <p14:creationId xmlns:p14="http://schemas.microsoft.com/office/powerpoint/2010/main" val="1726117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dirty="0"/>
              <a:t>Introducing Ci3T … a Comprehensive, Integrated, Three-Tiered Model of Prevention  </a:t>
            </a:r>
          </a:p>
          <a:p>
            <a:r>
              <a:rPr lang="en-US" b="1" dirty="0"/>
              <a:t>The Role of Screening: Using Screening Data to Shape Instruction  </a:t>
            </a:r>
          </a:p>
          <a:p>
            <a:pPr lvl="1"/>
            <a:r>
              <a:rPr lang="en-US" dirty="0"/>
              <a:t>At Tier 1: Primary Preventions Efforts </a:t>
            </a:r>
          </a:p>
          <a:p>
            <a:pPr lvl="1"/>
            <a:r>
              <a:rPr lang="en-US" b="1"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4102360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0086" y="1676402"/>
            <a:ext cx="7861114" cy="4239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a:off x="5346031"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own Arrow 5"/>
          <p:cNvSpPr/>
          <p:nvPr/>
        </p:nvSpPr>
        <p:spPr>
          <a:xfrm>
            <a:off x="6324600"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7181088"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n Arrow 12"/>
          <p:cNvSpPr/>
          <p:nvPr/>
        </p:nvSpPr>
        <p:spPr>
          <a:xfrm>
            <a:off x="8037576"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Down Arrow 13"/>
          <p:cNvSpPr/>
          <p:nvPr/>
        </p:nvSpPr>
        <p:spPr>
          <a:xfrm>
            <a:off x="4267200"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10"/>
          <p:cNvSpPr/>
          <p:nvPr/>
        </p:nvSpPr>
        <p:spPr>
          <a:xfrm>
            <a:off x="8750155"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1752600" y="6248401"/>
            <a:ext cx="8153400" cy="430887"/>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S PGothic" charset="-128"/>
                <a:cs typeface="+mn-cs"/>
              </a:rPr>
              <a:t>Lane, K. L., Menzies, H. M., Ennis, R. P., &amp; Oakes, W. P. (2015)</a:t>
            </a:r>
            <a:r>
              <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MS PGothic" charset="-128"/>
                <a:cs typeface="+mn-cs"/>
              </a:rPr>
              <a:t>. Supporting Behavior for School Success: A Step-by-Step Guide to Key Strategies. </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S PGothic" charset="-128"/>
                <a:cs typeface="+mn-cs"/>
              </a:rPr>
              <a:t>New York, NY: Guilford Press. </a:t>
            </a:r>
            <a:r>
              <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MS PGothic" charset="-128"/>
                <a:cs typeface="+mn-cs"/>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S PGothic" charset="-128"/>
              <a:cs typeface="+mn-cs"/>
            </a:endParaRPr>
          </a:p>
        </p:txBody>
      </p:sp>
      <p:sp>
        <p:nvSpPr>
          <p:cNvPr id="12" name="Rectangle 11"/>
          <p:cNvSpPr/>
          <p:nvPr/>
        </p:nvSpPr>
        <p:spPr>
          <a:xfrm>
            <a:off x="1485900" y="202163"/>
            <a:ext cx="8686800" cy="9906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rPr>
              <a:t>Examining Academic and Behavioral 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rPr>
              <a:t>Elementary School Level</a:t>
            </a:r>
          </a:p>
        </p:txBody>
      </p:sp>
    </p:spTree>
    <p:extLst>
      <p:ext uri="{BB962C8B-B14F-4D97-AF65-F5344CB8AC3E}">
        <p14:creationId xmlns:p14="http://schemas.microsoft.com/office/powerpoint/2010/main" val="3069959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4"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1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72200" y="1176339"/>
            <a:ext cx="4114800" cy="3055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3" name="Content Placeholder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46975" y="2668588"/>
            <a:ext cx="1365250" cy="1911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4" name="Picture 16"/>
          <p:cNvPicPr>
            <a:picLocks noChangeAspect="1"/>
          </p:cNvPicPr>
          <p:nvPr/>
        </p:nvPicPr>
        <p:blipFill>
          <a:blip r:embed="rId5"/>
          <a:srcRect/>
          <a:stretch>
            <a:fillRect/>
          </a:stretch>
        </p:blipFill>
        <p:spPr bwMode="auto">
          <a:xfrm>
            <a:off x="1528764" y="884239"/>
            <a:ext cx="3095625" cy="4135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5" name="Picture 4" descr="Cover Graphic"/>
          <p:cNvPicPr>
            <a:picLocks noChangeAspect="1" noChangeArrowheads="1"/>
          </p:cNvPicPr>
          <p:nvPr/>
        </p:nvPicPr>
        <p:blipFill>
          <a:blip r:embed="rId6"/>
          <a:srcRect/>
          <a:stretch>
            <a:fillRect/>
          </a:stretch>
        </p:blipFill>
        <p:spPr bwMode="auto">
          <a:xfrm>
            <a:off x="8610601" y="2387601"/>
            <a:ext cx="1903413" cy="2486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4"/>
          <p:cNvGraphicFramePr>
            <a:graphicFrameLocks noGrp="1"/>
          </p:cNvGraphicFramePr>
          <p:nvPr>
            <p:ph idx="1"/>
          </p:nvPr>
        </p:nvGraphicFramePr>
        <p:xfrm>
          <a:off x="2473606" y="2210056"/>
          <a:ext cx="4343400" cy="46099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244743" name="Group 7"/>
          <p:cNvGrpSpPr>
            <a:grpSpLocks/>
          </p:cNvGrpSpPr>
          <p:nvPr/>
        </p:nvGrpSpPr>
        <p:grpSpPr bwMode="auto">
          <a:xfrm>
            <a:off x="7815263" y="4527551"/>
            <a:ext cx="2354262" cy="720725"/>
            <a:chOff x="2413046" y="3396728"/>
            <a:chExt cx="3083146" cy="488774"/>
          </a:xfrm>
        </p:grpSpPr>
        <p:sp>
          <p:nvSpPr>
            <p:cNvPr id="9" name="Rounded Rectangle 8"/>
            <p:cNvSpPr/>
            <p:nvPr/>
          </p:nvSpPr>
          <p:spPr>
            <a:xfrm>
              <a:off x="2533628" y="3397805"/>
              <a:ext cx="2962564" cy="487697"/>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0" name="Rounded Rectangle 4"/>
            <p:cNvSpPr/>
            <p:nvPr/>
          </p:nvSpPr>
          <p:spPr>
            <a:xfrm>
              <a:off x="2413046" y="3396728"/>
              <a:ext cx="2902274" cy="461859"/>
            </a:xfrm>
            <a:prstGeom prst="rect">
              <a:avLst/>
            </a:prstGeom>
          </p:spPr>
          <p:style>
            <a:lnRef idx="0">
              <a:scrgbClr r="0" g="0" b="0"/>
            </a:lnRef>
            <a:fillRef idx="0">
              <a:scrgbClr r="0" g="0" b="0"/>
            </a:fillRef>
            <a:effectRef idx="0">
              <a:scrgbClr r="0" g="0" b="0"/>
            </a:effectRef>
            <a:fontRef idx="minor">
              <a:schemeClr val="lt1"/>
            </a:fontRef>
          </p:style>
          <p:txBody>
            <a:bodyPr lIns="54293" tIns="27146" rIns="54293" bIns="27146" spcCol="1270" anchor="ctr"/>
            <a:lstStyle/>
            <a:p>
              <a:pPr marL="0" marR="0" lvl="0" indent="0" algn="ctr" defTabSz="633413"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Self-monitoring</a:t>
              </a:r>
            </a:p>
          </p:txBody>
        </p:sp>
      </p:grpSp>
      <p:grpSp>
        <p:nvGrpSpPr>
          <p:cNvPr id="244744" name="Group 11"/>
          <p:cNvGrpSpPr>
            <a:grpSpLocks/>
          </p:cNvGrpSpPr>
          <p:nvPr/>
        </p:nvGrpSpPr>
        <p:grpSpPr bwMode="auto">
          <a:xfrm>
            <a:off x="7927976" y="5289550"/>
            <a:ext cx="2208213" cy="774700"/>
            <a:chOff x="2633471" y="3254803"/>
            <a:chExt cx="2962656" cy="619888"/>
          </a:xfrm>
        </p:grpSpPr>
        <p:sp>
          <p:nvSpPr>
            <p:cNvPr id="13" name="Rounded Rectangle 12"/>
            <p:cNvSpPr/>
            <p:nvPr/>
          </p:nvSpPr>
          <p:spPr>
            <a:xfrm>
              <a:off x="2633471" y="3254803"/>
              <a:ext cx="2962656" cy="619888"/>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Rounded Rectangle 4"/>
            <p:cNvSpPr/>
            <p:nvPr/>
          </p:nvSpPr>
          <p:spPr>
            <a:xfrm>
              <a:off x="2663289" y="3285289"/>
              <a:ext cx="2903020" cy="558915"/>
            </a:xfrm>
            <a:prstGeom prst="rect">
              <a:avLst/>
            </a:prstGeom>
          </p:spPr>
          <p:style>
            <a:lnRef idx="0">
              <a:scrgbClr r="0" g="0" b="0"/>
            </a:lnRef>
            <a:fillRef idx="0">
              <a:scrgbClr r="0" g="0" b="0"/>
            </a:fillRef>
            <a:effectRef idx="0">
              <a:scrgbClr r="0" g="0" b="0"/>
            </a:effectRef>
            <a:fontRef idx="minor">
              <a:schemeClr val="lt1"/>
            </a:fontRef>
          </p:style>
          <p:txBody>
            <a:bodyPr lIns="54293" tIns="27146" rIns="54293" bIns="27146" spcCol="1270" anchor="ctr"/>
            <a:lstStyle/>
            <a:p>
              <a:pPr marL="0" marR="0" lvl="0" indent="0" algn="ctr" defTabSz="633413"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Behavior Contracts</a:t>
              </a:r>
            </a:p>
          </p:txBody>
        </p:sp>
      </p:grpSp>
      <p:sp>
        <p:nvSpPr>
          <p:cNvPr id="11" name="Title 1"/>
          <p:cNvSpPr txBox="1">
            <a:spLocks/>
          </p:cNvSpPr>
          <p:nvPr/>
        </p:nvSpPr>
        <p:spPr bwMode="auto">
          <a:xfrm>
            <a:off x="2133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Low-Intensity Strategies</a:t>
            </a:r>
          </a:p>
        </p:txBody>
      </p:sp>
      <p:pic>
        <p:nvPicPr>
          <p:cNvPr id="240650" name="Picture 2" descr="142499888448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597026" y="4324350"/>
            <a:ext cx="1731963"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4426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25135"/>
            <a:ext cx="4824350" cy="3586386"/>
          </a:xfrm>
          <a:prstGeom prst="rect">
            <a:avLst/>
          </a:prstGeom>
        </p:spPr>
      </p:pic>
      <p:pic>
        <p:nvPicPr>
          <p:cNvPr id="11" name="Picture 10">
            <a:extLst>
              <a:ext uri="{FF2B5EF4-FFF2-40B4-BE49-F238E27FC236}">
                <a16:creationId xmlns:a16="http://schemas.microsoft.com/office/drawing/2014/main" id="{71770DEC-76C0-4AB7-B936-B4310C2C2815}"/>
              </a:ext>
            </a:extLst>
          </p:cNvPr>
          <p:cNvPicPr>
            <a:picLocks noChangeAspect="1"/>
          </p:cNvPicPr>
          <p:nvPr/>
        </p:nvPicPr>
        <p:blipFill>
          <a:blip r:embed="rId4"/>
          <a:stretch>
            <a:fillRect/>
          </a:stretch>
        </p:blipFill>
        <p:spPr>
          <a:xfrm>
            <a:off x="6227659" y="1135645"/>
            <a:ext cx="4908541" cy="5435590"/>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6442356" y="2652359"/>
            <a:ext cx="4479146" cy="3840422"/>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2720139" y="727132"/>
            <a:ext cx="867747" cy="279918"/>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5"/>
          <a:stretch>
            <a:fillRect/>
          </a:stretch>
        </p:blipFill>
        <p:spPr>
          <a:xfrm>
            <a:off x="151498" y="1219649"/>
            <a:ext cx="5327504" cy="579571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6"/>
          <a:stretch>
            <a:fillRect/>
          </a:stretch>
        </p:blipFill>
        <p:spPr>
          <a:xfrm>
            <a:off x="0" y="1558403"/>
            <a:ext cx="7575562" cy="52254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607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dirty="0"/>
              <a:t>Introducing Ci3T … a Comprehensive, Integrated, Three-Tiered Model of Prevention  </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30654128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24000" y="13214"/>
            <a:ext cx="7057768" cy="6844787"/>
          </a:xfrm>
          <a:prstGeom prst="rect">
            <a:avLst/>
          </a:prstGeom>
        </p:spPr>
      </p:pic>
      <p:sp>
        <p:nvSpPr>
          <p:cNvPr id="5" name="Rounded Rectangle 4"/>
          <p:cNvSpPr/>
          <p:nvPr/>
        </p:nvSpPr>
        <p:spPr>
          <a:xfrm>
            <a:off x="6332308" y="132792"/>
            <a:ext cx="4263775" cy="1117579"/>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ci3t.org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Professional Learning tab</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67350" y="1828799"/>
            <a:ext cx="4832434" cy="591812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33712" y="3524036"/>
            <a:ext cx="3896113" cy="521964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47161" y="4463505"/>
            <a:ext cx="3931773" cy="47889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1664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dirty="0"/>
              <a:t>Introducing Ci3T … a Comprehensive, Integrated, Three-Tiered Model of Prevention  </a:t>
            </a:r>
          </a:p>
          <a:p>
            <a:r>
              <a:rPr lang="en-US" b="1"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b="1"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3229446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dirty="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dirty="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dirty="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dirty="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dirty="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dirty="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dirty="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dirty="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dirty="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50903" y="1997124"/>
            <a:ext cx="4511444" cy="129402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j-ea"/>
                <a:cs typeface="Times New Roman"/>
              </a:rPr>
              <a:t>Secondary (Tier 2) Intervention Grids</a:t>
            </a:r>
          </a:p>
        </p:txBody>
      </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0148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036" y="0"/>
            <a:ext cx="10286998"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02719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20797" y="575757"/>
            <a:ext cx="8356910" cy="593232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5" name="Curved Up Arrow 4"/>
          <p:cNvSpPr/>
          <p:nvPr/>
        </p:nvSpPr>
        <p:spPr>
          <a:xfrm flipV="1">
            <a:off x="2600558"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Curved Up Arrow 10"/>
          <p:cNvSpPr/>
          <p:nvPr/>
        </p:nvSpPr>
        <p:spPr>
          <a:xfrm flipV="1">
            <a:off x="4210405"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urved Up Arrow 11"/>
          <p:cNvSpPr/>
          <p:nvPr/>
        </p:nvSpPr>
        <p:spPr>
          <a:xfrm flipV="1">
            <a:off x="5820253" y="526810"/>
            <a:ext cx="1592701"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urved Up Arrow 12"/>
          <p:cNvSpPr/>
          <p:nvPr/>
        </p:nvSpPr>
        <p:spPr>
          <a:xfrm flipV="1">
            <a:off x="7602049"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797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505C72-DCCD-4206-9AC8-D1F3435118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9542" y="220351"/>
            <a:ext cx="5967473" cy="373888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6373C775-7586-46ED-923C-2ED84BA2481E}"/>
              </a:ext>
            </a:extLst>
          </p:cNvPr>
          <p:cNvSpPr/>
          <p:nvPr/>
        </p:nvSpPr>
        <p:spPr>
          <a:xfrm>
            <a:off x="5158538" y="1021772"/>
            <a:ext cx="1801062" cy="279918"/>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A0F1A02-5F47-4849-A9D8-B0248FDD5037}"/>
              </a:ext>
            </a:extLst>
          </p:cNvPr>
          <p:cNvPicPr>
            <a:picLocks noChangeAspect="1"/>
          </p:cNvPicPr>
          <p:nvPr/>
        </p:nvPicPr>
        <p:blipFill>
          <a:blip r:embed="rId3"/>
          <a:stretch>
            <a:fillRect/>
          </a:stretch>
        </p:blipFill>
        <p:spPr>
          <a:xfrm>
            <a:off x="914400" y="3963178"/>
            <a:ext cx="4043151" cy="132002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FCDB498-0C67-415F-AD8E-38F6C7A7A0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1616" y="4072643"/>
            <a:ext cx="3453630" cy="262694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FD4E396-D662-4F7A-8104-007F8C0C2B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07942" y="1314870"/>
            <a:ext cx="3799544" cy="4492095"/>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0F7B3EE1-459A-45E4-BCD5-0BB2BBED8B66}"/>
              </a:ext>
            </a:extLst>
          </p:cNvPr>
          <p:cNvSpPr/>
          <p:nvPr/>
        </p:nvSpPr>
        <p:spPr>
          <a:xfrm>
            <a:off x="7146567" y="2132070"/>
            <a:ext cx="3162455" cy="3674895"/>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186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dirty="0"/>
              <a:t>Introducing Ci3T … a Comprehensive, Integrated, Three-Tiered Model of Prevention  </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b="1"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3322740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A7C153-070C-42C5-900B-D564433C3830}"/>
              </a:ext>
            </a:extLst>
          </p:cNvPr>
          <p:cNvSpPr txBox="1"/>
          <p:nvPr/>
        </p:nvSpPr>
        <p:spPr>
          <a:xfrm>
            <a:off x="497858" y="2033398"/>
            <a:ext cx="7138930" cy="2585323"/>
          </a:xfrm>
          <a:prstGeom prst="rect">
            <a:avLst/>
          </a:prstGeom>
          <a:noFill/>
          <a:ln>
            <a:solidFill>
              <a:srgbClr val="3C7271"/>
            </a:solid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3C7271"/>
                </a:solidFill>
                <a:effectLst/>
                <a:uLnTx/>
                <a:uFillTx/>
                <a:latin typeface="Calibri" panose="020F0502020204030204"/>
                <a:ea typeface="+mn-ea"/>
                <a:cs typeface="+mn-cs"/>
              </a:rPr>
              <a:t>Considerations for Systematic Screening PK-12 in the COVID-19 Era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4" descr="A drawing of a person&#10;&#10;Description automatically generated">
            <a:extLst>
              <a:ext uri="{FF2B5EF4-FFF2-40B4-BE49-F238E27FC236}">
                <a16:creationId xmlns:a16="http://schemas.microsoft.com/office/drawing/2014/main" id="{3BC1A1AC-E18F-4438-A729-ED43C4290763}"/>
              </a:ext>
            </a:extLst>
          </p:cNvPr>
          <p:cNvPicPr>
            <a:picLocks noChangeAspect="1"/>
          </p:cNvPicPr>
          <p:nvPr/>
        </p:nvPicPr>
        <p:blipFill>
          <a:blip r:embed="rId2"/>
          <a:stretch>
            <a:fillRect/>
          </a:stretch>
        </p:blipFill>
        <p:spPr>
          <a:xfrm>
            <a:off x="7818362" y="1404258"/>
            <a:ext cx="1998133" cy="4844142"/>
          </a:xfrm>
          <a:prstGeom prst="rect">
            <a:avLst/>
          </a:prstGeom>
        </p:spPr>
      </p:pic>
      <p:sp>
        <p:nvSpPr>
          <p:cNvPr id="3" name="TextBox 2"/>
          <p:cNvSpPr txBox="1"/>
          <p:nvPr/>
        </p:nvSpPr>
        <p:spPr>
          <a:xfrm>
            <a:off x="284643" y="6211669"/>
            <a:ext cx="100877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Lane, K. L., Oakes, W. P., &amp; Menzies, H. M. (2020). Considerations for systematic screening PK-12: Universal screening for internalizing and externalizing behaviors in the COVID-19 era.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Manuscript in review</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5382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5576" y="304799"/>
            <a:ext cx="7467600" cy="1143000"/>
          </a:xfrm>
          <a:solidFill>
            <a:schemeClr val="tx2">
              <a:lumMod val="40000"/>
              <a:lumOff val="60000"/>
            </a:schemeClr>
          </a:solidFill>
          <a:ln>
            <a:noFill/>
          </a:ln>
        </p:spPr>
        <p:style>
          <a:lnRef idx="3">
            <a:schemeClr val="lt1"/>
          </a:lnRef>
          <a:fillRef idx="1">
            <a:schemeClr val="accent4"/>
          </a:fillRef>
          <a:effectRef idx="1">
            <a:schemeClr val="accent4"/>
          </a:effectRef>
          <a:fontRef idx="minor">
            <a:schemeClr val="lt1"/>
          </a:fontRef>
        </p:style>
        <p:txBody>
          <a:bodyPr rtlCol="0">
            <a:noAutofit/>
          </a:bodyPr>
          <a:lstStyle/>
          <a:p>
            <a:pPr algn="ctr">
              <a:defRPr/>
            </a:pPr>
            <a:r>
              <a:rPr lang="en-US" sz="3600" dirty="0">
                <a:solidFill>
                  <a:schemeClr val="tx1"/>
                </a:solidFill>
                <a:latin typeface="+mj-lt"/>
              </a:rPr>
              <a:t>Recommendations to Consider:</a:t>
            </a:r>
            <a:br>
              <a:rPr lang="en-US" sz="3600" dirty="0">
                <a:solidFill>
                  <a:schemeClr val="tx1"/>
                </a:solidFill>
                <a:latin typeface="+mj-lt"/>
              </a:rPr>
            </a:br>
            <a:r>
              <a:rPr lang="en-US" sz="3600" dirty="0">
                <a:solidFill>
                  <a:schemeClr val="tx1"/>
                </a:solidFill>
                <a:latin typeface="+mj-lt"/>
              </a:rPr>
              <a:t>Pre-COVID-19</a:t>
            </a:r>
          </a:p>
        </p:txBody>
      </p:sp>
      <p:sp>
        <p:nvSpPr>
          <p:cNvPr id="181251" name="Content Placeholder 2"/>
          <p:cNvSpPr>
            <a:spLocks noGrp="1"/>
          </p:cNvSpPr>
          <p:nvPr>
            <p:ph idx="1"/>
          </p:nvPr>
        </p:nvSpPr>
        <p:spPr>
          <a:xfrm>
            <a:off x="741934" y="2209801"/>
            <a:ext cx="9713630" cy="3886200"/>
          </a:xfrm>
        </p:spPr>
        <p:txBody>
          <a:bodyPr>
            <a:normAutofit/>
          </a:bodyPr>
          <a:lstStyle/>
          <a:p>
            <a:pPr>
              <a:spcAft>
                <a:spcPts val="1200"/>
              </a:spcAft>
            </a:pPr>
            <a:r>
              <a:rPr lang="en-US" dirty="0"/>
              <a:t>Recommendation #1: Build Stakeholders’ Expertise</a:t>
            </a:r>
          </a:p>
          <a:p>
            <a:pPr>
              <a:spcAft>
                <a:spcPts val="1200"/>
              </a:spcAft>
            </a:pPr>
            <a:r>
              <a:rPr lang="en-US" dirty="0"/>
              <a:t>Recommendation #2: Develop the Structures to Sustain and Improve Practices</a:t>
            </a:r>
          </a:p>
          <a:p>
            <a:pPr>
              <a:spcAft>
                <a:spcPts val="1200"/>
              </a:spcAft>
            </a:pPr>
            <a:r>
              <a:rPr lang="en-US" dirty="0"/>
              <a:t>Recommendation #3: Conduct Screenings in a Responsible Fashion</a:t>
            </a:r>
          </a:p>
          <a:p>
            <a:pPr>
              <a:spcAft>
                <a:spcPts val="1200"/>
              </a:spcAft>
            </a:pPr>
            <a:r>
              <a:rPr lang="en-US" dirty="0"/>
              <a:t>Recommendation #4: Consider Legal Implications- know your state laws</a:t>
            </a:r>
          </a:p>
        </p:txBody>
      </p:sp>
      <p:sp>
        <p:nvSpPr>
          <p:cNvPr id="3" name="Footer Placeholder 2"/>
          <p:cNvSpPr>
            <a:spLocks noGrp="1"/>
          </p:cNvSpPr>
          <p:nvPr>
            <p:ph type="ftr" sz="quarter" idx="11"/>
          </p:nvPr>
        </p:nvSpPr>
        <p:spPr>
          <a:xfrm>
            <a:off x="7293366" y="6096001"/>
            <a:ext cx="3502152"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(Lane &amp; Oakes, 2012)</a:t>
            </a:r>
          </a:p>
        </p:txBody>
      </p:sp>
      <p:pic>
        <p:nvPicPr>
          <p:cNvPr id="181252" name="Picture 2" descr="_2_126B14DC126B1074005A90E08525791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69199" y="105424"/>
            <a:ext cx="20526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5640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5576" y="304799"/>
            <a:ext cx="7467600" cy="1143000"/>
          </a:xfrm>
          <a:solidFill>
            <a:schemeClr val="tx2">
              <a:lumMod val="40000"/>
              <a:lumOff val="60000"/>
            </a:schemeClr>
          </a:solidFill>
          <a:ln>
            <a:noFill/>
          </a:ln>
        </p:spPr>
        <p:style>
          <a:lnRef idx="3">
            <a:schemeClr val="lt1"/>
          </a:lnRef>
          <a:fillRef idx="1">
            <a:schemeClr val="accent4"/>
          </a:fillRef>
          <a:effectRef idx="1">
            <a:schemeClr val="accent4"/>
          </a:effectRef>
          <a:fontRef idx="minor">
            <a:schemeClr val="lt1"/>
          </a:fontRef>
        </p:style>
        <p:txBody>
          <a:bodyPr rtlCol="0">
            <a:noAutofit/>
          </a:bodyPr>
          <a:lstStyle/>
          <a:p>
            <a:pPr algn="ctr">
              <a:defRPr/>
            </a:pPr>
            <a:r>
              <a:rPr lang="en-US" sz="3600" dirty="0">
                <a:solidFill>
                  <a:schemeClr val="tx1"/>
                </a:solidFill>
                <a:latin typeface="+mj-lt"/>
              </a:rPr>
              <a:t>Recommendations to Consider:</a:t>
            </a:r>
            <a:br>
              <a:rPr lang="en-US" sz="3600" dirty="0">
                <a:solidFill>
                  <a:schemeClr val="tx1"/>
                </a:solidFill>
                <a:latin typeface="+mj-lt"/>
              </a:rPr>
            </a:br>
            <a:r>
              <a:rPr lang="en-US" sz="3600" dirty="0">
                <a:solidFill>
                  <a:schemeClr val="tx1"/>
                </a:solidFill>
                <a:latin typeface="+mj-lt"/>
              </a:rPr>
              <a:t>Screening in the COVID-19 Era</a:t>
            </a:r>
          </a:p>
        </p:txBody>
      </p:sp>
      <p:sp>
        <p:nvSpPr>
          <p:cNvPr id="181251" name="Content Placeholder 2"/>
          <p:cNvSpPr>
            <a:spLocks noGrp="1"/>
          </p:cNvSpPr>
          <p:nvPr>
            <p:ph idx="1"/>
          </p:nvPr>
        </p:nvSpPr>
        <p:spPr>
          <a:xfrm>
            <a:off x="979714" y="1959429"/>
            <a:ext cx="9619862" cy="3886200"/>
          </a:xfrm>
        </p:spPr>
        <p:txBody>
          <a:bodyPr>
            <a:normAutofit/>
          </a:bodyPr>
          <a:lstStyle/>
          <a:p>
            <a:pPr>
              <a:spcAft>
                <a:spcPts val="1200"/>
              </a:spcAft>
            </a:pPr>
            <a:r>
              <a:rPr lang="en-US" dirty="0"/>
              <a:t>Recommendation 1: Continue Screening and Engage in Professional Learning Opportunities</a:t>
            </a:r>
          </a:p>
          <a:p>
            <a:pPr>
              <a:spcAft>
                <a:spcPts val="1200"/>
              </a:spcAft>
            </a:pPr>
            <a:r>
              <a:rPr lang="en-US" dirty="0"/>
              <a:t>Recommendation 2: Use Multiple Sources of Data to Inform Instruction</a:t>
            </a:r>
          </a:p>
          <a:p>
            <a:pPr>
              <a:spcAft>
                <a:spcPts val="1200"/>
              </a:spcAft>
            </a:pPr>
            <a:r>
              <a:rPr lang="en-US" dirty="0"/>
              <a:t>Recommendation 3: Screen Responsibly </a:t>
            </a:r>
          </a:p>
        </p:txBody>
      </p:sp>
      <p:sp>
        <p:nvSpPr>
          <p:cNvPr id="5" name="TextBox 4"/>
          <p:cNvSpPr txBox="1"/>
          <p:nvPr/>
        </p:nvSpPr>
        <p:spPr>
          <a:xfrm>
            <a:off x="423188" y="5910498"/>
            <a:ext cx="100877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Lane, K. L., Oakes, W. P., &amp; Menzies, H. M. (2020). Considerations for systematic screening PK-12: Universal screening for internalizing and externalizing behaviors in the COVID-19 era.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Manuscript in review</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2963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43706" y="868257"/>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993615" y="1145186"/>
            <a:ext cx="4525137" cy="4525136"/>
            <a:chOff x="183451" y="48831"/>
            <a:chExt cx="4525137" cy="4525136"/>
          </a:xfrm>
        </p:grpSpPr>
        <p:sp>
          <p:nvSpPr>
            <p:cNvPr id="8" name="Oval 7"/>
            <p:cNvSpPr/>
            <p:nvPr/>
          </p:nvSpPr>
          <p:spPr>
            <a:xfrm>
              <a:off x="183451" y="48831"/>
              <a:ext cx="4525137" cy="4525136"/>
            </a:xfrm>
            <a:prstGeom prst="ellipse">
              <a:avLst/>
            </a:prstGeom>
            <a:solidFill>
              <a:schemeClr val="accent5">
                <a:lumMod val="60000"/>
                <a:lumOff val="40000"/>
                <a:alpha val="50000"/>
              </a:schemeClr>
            </a:solidFill>
            <a:ln>
              <a:solidFill>
                <a:schemeClr val="tx2">
                  <a:lumMod val="40000"/>
                  <a:lumOff val="60000"/>
                </a:schemeClr>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9" name="Oval 4"/>
            <p:cNvSpPr txBox="1"/>
            <p:nvPr/>
          </p:nvSpPr>
          <p:spPr>
            <a:xfrm>
              <a:off x="815340" y="582442"/>
              <a:ext cx="2609088" cy="3457915"/>
            </a:xfrm>
            <a:prstGeom prst="rect">
              <a:avLst/>
            </a:prstGeom>
            <a:ln>
              <a:solidFill>
                <a:schemeClr val="tx2">
                  <a:lumMod val="40000"/>
                  <a:lumOff val="60000"/>
                </a:schemeClr>
              </a:solidFill>
            </a:ln>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t>Internalizing </a:t>
              </a:r>
            </a:p>
          </p:txBody>
        </p:sp>
      </p:grpSp>
      <p:grpSp>
        <p:nvGrpSpPr>
          <p:cNvPr id="10" name="Group 9"/>
          <p:cNvGrpSpPr/>
          <p:nvPr/>
        </p:nvGrpSpPr>
        <p:grpSpPr>
          <a:xfrm>
            <a:off x="5447188" y="1175851"/>
            <a:ext cx="4525137" cy="4525136"/>
            <a:chOff x="3444811" y="48831"/>
            <a:chExt cx="4525137" cy="4525136"/>
          </a:xfrm>
        </p:grpSpPr>
        <p:sp>
          <p:nvSpPr>
            <p:cNvPr id="11" name="Oval 10"/>
            <p:cNvSpPr/>
            <p:nvPr/>
          </p:nvSpPr>
          <p:spPr>
            <a:xfrm>
              <a:off x="3444811" y="48831"/>
              <a:ext cx="4525137" cy="4525136"/>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4"/>
            <p:cNvSpPr txBox="1"/>
            <p:nvPr/>
          </p:nvSpPr>
          <p:spPr>
            <a:xfrm>
              <a:off x="4728972" y="582442"/>
              <a:ext cx="2609088" cy="345791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t>Externalizing</a:t>
              </a:r>
            </a:p>
          </p:txBody>
        </p:sp>
      </p:grpSp>
      <p:sp>
        <p:nvSpPr>
          <p:cNvPr id="16" name="Rectangle 15"/>
          <p:cNvSpPr/>
          <p:nvPr/>
        </p:nvSpPr>
        <p:spPr>
          <a:xfrm>
            <a:off x="1144334" y="6377869"/>
            <a:ext cx="9144000" cy="480131"/>
          </a:xfrm>
          <a:prstGeom prst="rect">
            <a:avLst/>
          </a:prstGeom>
        </p:spPr>
        <p:txBody>
          <a:bodyPr wrap="square" anchor="b" anchorCtr="0">
            <a:noAutofit/>
          </a:bodyPr>
          <a:lstStyle/>
          <a:p>
            <a:pPr marL="0" marR="0" lvl="0" indent="0" algn="l" defTabSz="914400" rtl="0" eaLnBrk="1" fontAlgn="auto" latinLnBrk="0" hangingPunct="1">
              <a:lnSpc>
                <a:spcPct val="90000"/>
              </a:lnSpc>
              <a:spcBef>
                <a:spcPts val="576"/>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Source: Forness, S.R., Freeman, S.F., </a:t>
            </a:r>
            <a:r>
              <a:rPr kumimoji="0" lang="en-US" sz="1400" b="0" i="0" u="none" strike="noStrike" kern="1200" cap="none" spc="0" normalizeH="0" baseline="0" noProof="0" dirty="0" err="1">
                <a:ln>
                  <a:noFill/>
                </a:ln>
                <a:solidFill>
                  <a:prstClr val="white">
                    <a:lumMod val="50000"/>
                  </a:prstClr>
                </a:solidFill>
                <a:effectLst/>
                <a:uLnTx/>
                <a:uFillTx/>
                <a:latin typeface="Calibri" panose="020F0502020204030204"/>
                <a:ea typeface="ＭＳ Ｐゴシック" pitchFamily="34" charset="-128"/>
                <a:cs typeface="+mn-cs"/>
              </a:rPr>
              <a:t>Paparella</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 T., Kauffman, J.M., &amp; Walker, H.M. (2012). Special education implications of point and cumulative prevalence for children with emotional or behavioral disorders. </a:t>
            </a:r>
            <a:r>
              <a:rPr kumimoji="0" lang="en-US" sz="1400" b="0" i="1"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Journal of Emotional and Behavioral Disorders, 20</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 4-18.</a:t>
            </a:r>
          </a:p>
        </p:txBody>
      </p:sp>
      <p:graphicFrame>
        <p:nvGraphicFramePr>
          <p:cNvPr id="17" name="Content Placeholder 4"/>
          <p:cNvGraphicFramePr>
            <a:graphicFrameLocks/>
          </p:cNvGraphicFramePr>
          <p:nvPr>
            <p:extLst/>
          </p:nvPr>
        </p:nvGraphicFramePr>
        <p:xfrm>
          <a:off x="-428732" y="4338957"/>
          <a:ext cx="4038600" cy="2062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itle 1"/>
          <p:cNvSpPr>
            <a:spLocks noGrp="1"/>
          </p:cNvSpPr>
          <p:nvPr>
            <p:ph type="title"/>
          </p:nvPr>
        </p:nvSpPr>
        <p:spPr>
          <a:xfrm>
            <a:off x="6282637" y="38185"/>
            <a:ext cx="5578763" cy="1325563"/>
          </a:xfrm>
        </p:spPr>
        <p:txBody>
          <a:bodyPr>
            <a:normAutofit fontScale="90000"/>
          </a:bodyPr>
          <a:lstStyle/>
          <a:p>
            <a:r>
              <a:rPr lang="en-US" dirty="0"/>
              <a:t>Thank you… </a:t>
            </a:r>
            <a:br>
              <a:rPr lang="en-US" dirty="0"/>
            </a:br>
            <a:r>
              <a:rPr lang="en-US" dirty="0"/>
              <a:t>For Your Commitment</a:t>
            </a:r>
          </a:p>
        </p:txBody>
      </p:sp>
    </p:spTree>
    <p:extLst>
      <p:ext uri="{BB962C8B-B14F-4D97-AF65-F5344CB8AC3E}">
        <p14:creationId xmlns:p14="http://schemas.microsoft.com/office/powerpoint/2010/main" val="96763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8088" y="110321"/>
            <a:ext cx="8636000" cy="6242635"/>
          </a:xfrm>
          <a:prstGeom prst="rect">
            <a:avLst/>
          </a:prstGeom>
        </p:spPr>
      </p:pic>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39708" r="27687"/>
          <a:stretch/>
        </p:blipFill>
        <p:spPr>
          <a:xfrm>
            <a:off x="2785900" y="1893455"/>
            <a:ext cx="6583036" cy="43227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a:extLst>
              <a:ext uri="{FF2B5EF4-FFF2-40B4-BE49-F238E27FC236}">
                <a16:creationId xmlns:a16="http://schemas.microsoft.com/office/drawing/2014/main" id="{6373C775-7586-46ED-923C-2ED84BA2481E}"/>
              </a:ext>
            </a:extLst>
          </p:cNvPr>
          <p:cNvSpPr/>
          <p:nvPr/>
        </p:nvSpPr>
        <p:spPr>
          <a:xfrm>
            <a:off x="4568744" y="783236"/>
            <a:ext cx="1533207" cy="369475"/>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4"/>
          <a:srcRect l="2049" r="2174"/>
          <a:stretch/>
        </p:blipFill>
        <p:spPr>
          <a:xfrm>
            <a:off x="7089112" y="0"/>
            <a:ext cx="4987636" cy="66812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103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dirty="0"/>
              <a:t>Introducing Ci3T … a Comprehensive, Integrated, Three-Tiered Model of Prevention  </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b="1" dirty="0"/>
              <a:t>Planning for Next Steps</a:t>
            </a:r>
          </a:p>
          <a:p>
            <a:endParaRPr lang="en-US" dirty="0"/>
          </a:p>
        </p:txBody>
      </p:sp>
    </p:spTree>
    <p:extLst>
      <p:ext uri="{BB962C8B-B14F-4D97-AF65-F5344CB8AC3E}">
        <p14:creationId xmlns:p14="http://schemas.microsoft.com/office/powerpoint/2010/main" val="8654805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Looking Ahead</a:t>
            </a:r>
          </a:p>
        </p:txBody>
      </p:sp>
      <p:sp>
        <p:nvSpPr>
          <p:cNvPr id="3" name="Text Placeholder 2"/>
          <p:cNvSpPr>
            <a:spLocks noGrp="1"/>
          </p:cNvSpPr>
          <p:nvPr>
            <p:ph type="body" idx="1"/>
          </p:nvPr>
        </p:nvSpPr>
        <p:spPr/>
        <p:txBody>
          <a:bodyPr/>
          <a:lstStyle/>
          <a:p>
            <a:endParaRPr lang="en-US"/>
          </a:p>
        </p:txBody>
      </p:sp>
      <p:pic>
        <p:nvPicPr>
          <p:cNvPr id="4" name="Picture 5" descr="A close up of a logo&#10;&#10;Description automatically generated">
            <a:extLst>
              <a:ext uri="{FF2B5EF4-FFF2-40B4-BE49-F238E27FC236}">
                <a16:creationId xmlns:a16="http://schemas.microsoft.com/office/drawing/2014/main" id="{23FC978A-97CD-431D-9600-C4C595D40BD5}"/>
              </a:ext>
            </a:extLst>
          </p:cNvPr>
          <p:cNvPicPr>
            <a:picLocks noChangeAspect="1"/>
          </p:cNvPicPr>
          <p:nvPr/>
        </p:nvPicPr>
        <p:blipFill>
          <a:blip r:embed="rId2"/>
          <a:stretch>
            <a:fillRect/>
          </a:stretch>
        </p:blipFill>
        <p:spPr>
          <a:xfrm>
            <a:off x="7791450" y="2565400"/>
            <a:ext cx="4400550" cy="4048125"/>
          </a:xfrm>
          <a:prstGeom prst="rect">
            <a:avLst/>
          </a:prstGeom>
        </p:spPr>
      </p:pic>
    </p:spTree>
    <p:extLst>
      <p:ext uri="{BB962C8B-B14F-4D97-AF65-F5344CB8AC3E}">
        <p14:creationId xmlns:p14="http://schemas.microsoft.com/office/powerpoint/2010/main" val="11794224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471" y="1333412"/>
            <a:ext cx="7113371" cy="5565167"/>
          </a:xfrm>
          <a:prstGeom prst="rect">
            <a:avLst/>
          </a:prstGeom>
        </p:spPr>
      </p:pic>
      <p:cxnSp>
        <p:nvCxnSpPr>
          <p:cNvPr id="4" name="Straight Arrow Connector 3">
            <a:extLst>
              <a:ext uri="{FF2B5EF4-FFF2-40B4-BE49-F238E27FC236}">
                <a16:creationId xmlns:a16="http://schemas.microsoft.com/office/drawing/2014/main" id="{66D1B40D-597B-4347-B29C-D7259A8E2970}"/>
              </a:ext>
            </a:extLst>
          </p:cNvPr>
          <p:cNvCxnSpPr>
            <a:cxnSpLocks/>
          </p:cNvCxnSpPr>
          <p:nvPr/>
        </p:nvCxnSpPr>
        <p:spPr>
          <a:xfrm flipH="1">
            <a:off x="4214897" y="3732584"/>
            <a:ext cx="1744305" cy="1548211"/>
          </a:xfrm>
          <a:prstGeom prst="straightConnector1">
            <a:avLst/>
          </a:prstGeom>
          <a:ln w="127000">
            <a:tailEnd type="triangle"/>
          </a:ln>
        </p:spPr>
        <p:style>
          <a:lnRef idx="3">
            <a:schemeClr val="accent5"/>
          </a:lnRef>
          <a:fillRef idx="0">
            <a:schemeClr val="accent5"/>
          </a:fillRef>
          <a:effectRef idx="2">
            <a:schemeClr val="accent5"/>
          </a:effectRef>
          <a:fontRef idx="minor">
            <a:schemeClr val="tx1"/>
          </a:fontRef>
        </p:style>
      </p:cxnSp>
      <p:sp>
        <p:nvSpPr>
          <p:cNvPr id="9" name="Rectangle 8">
            <a:extLst>
              <a:ext uri="{FF2B5EF4-FFF2-40B4-BE49-F238E27FC236}">
                <a16:creationId xmlns:a16="http://schemas.microsoft.com/office/drawing/2014/main" id="{8DD9689C-1C39-427F-A5AA-3ED149B94E87}"/>
              </a:ext>
            </a:extLst>
          </p:cNvPr>
          <p:cNvSpPr/>
          <p:nvPr/>
        </p:nvSpPr>
        <p:spPr>
          <a:xfrm>
            <a:off x="2587877" y="1699119"/>
            <a:ext cx="1736435" cy="415681"/>
          </a:xfrm>
          <a:prstGeom prst="rect">
            <a:avLst/>
          </a:prstGeom>
          <a:noFill/>
          <a:ln w="7620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6" name="Title 1">
            <a:extLst>
              <a:ext uri="{FF2B5EF4-FFF2-40B4-BE49-F238E27FC236}">
                <a16:creationId xmlns:a16="http://schemas.microsoft.com/office/drawing/2014/main" id="{F03C52F7-2CF2-45FC-A439-0057E112F3F6}"/>
              </a:ext>
            </a:extLst>
          </p:cNvPr>
          <p:cNvSpPr txBox="1">
            <a:spLocks/>
          </p:cNvSpPr>
          <p:nvPr/>
        </p:nvSpPr>
        <p:spPr>
          <a:xfrm>
            <a:off x="3040873" y="0"/>
            <a:ext cx="6110255" cy="12489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000" dirty="0">
                <a:solidFill>
                  <a:sysClr val="windowText" lastClr="000000"/>
                </a:solidFill>
                <a:latin typeface="Calibri Light" panose="020F0302020204030204"/>
              </a:rPr>
              <a:t>Resources for Responding to COVID-19</a:t>
            </a:r>
          </a:p>
        </p:txBody>
      </p:sp>
    </p:spTree>
    <p:extLst>
      <p:ext uri="{BB962C8B-B14F-4D97-AF65-F5344CB8AC3E}">
        <p14:creationId xmlns:p14="http://schemas.microsoft.com/office/powerpoint/2010/main" val="33106412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CF2C4B-1530-419A-88BC-0372D8ADF628}"/>
              </a:ext>
            </a:extLst>
          </p:cNvPr>
          <p:cNvPicPr>
            <a:picLocks noChangeAspect="1"/>
          </p:cNvPicPr>
          <p:nvPr/>
        </p:nvPicPr>
        <p:blipFill>
          <a:blip r:embed="rId3"/>
          <a:stretch>
            <a:fillRect/>
          </a:stretch>
        </p:blipFill>
        <p:spPr>
          <a:xfrm>
            <a:off x="560712" y="1300037"/>
            <a:ext cx="7382905" cy="4629796"/>
          </a:xfrm>
          <a:prstGeom prst="rect">
            <a:avLst/>
          </a:prstGeom>
        </p:spPr>
      </p:pic>
      <p:sp>
        <p:nvSpPr>
          <p:cNvPr id="8" name="Title 1">
            <a:extLst>
              <a:ext uri="{FF2B5EF4-FFF2-40B4-BE49-F238E27FC236}">
                <a16:creationId xmlns:a16="http://schemas.microsoft.com/office/drawing/2014/main" id="{7162F640-C229-4183-B2C0-E3E4A6A43488}"/>
              </a:ext>
            </a:extLst>
          </p:cNvPr>
          <p:cNvSpPr>
            <a:spLocks noGrp="1"/>
          </p:cNvSpPr>
          <p:nvPr>
            <p:ph type="title"/>
          </p:nvPr>
        </p:nvSpPr>
        <p:spPr>
          <a:xfrm>
            <a:off x="2306498" y="256453"/>
            <a:ext cx="7102229" cy="994172"/>
          </a:xfrm>
        </p:spPr>
        <p:txBody>
          <a:bodyPr>
            <a:normAutofit fontScale="90000"/>
          </a:bodyPr>
          <a:lstStyle/>
          <a:p>
            <a:r>
              <a:rPr lang="en-US" sz="4000" b="1">
                <a:ea typeface="+mj-lt"/>
                <a:cs typeface="+mj-lt"/>
              </a:rPr>
              <a:t>Setting up for Success at Home</a:t>
            </a:r>
            <a:endParaRPr lang="en-US" sz="4000" b="1"/>
          </a:p>
        </p:txBody>
      </p:sp>
      <p:sp>
        <p:nvSpPr>
          <p:cNvPr id="4" name="Rectangle 3">
            <a:extLst>
              <a:ext uri="{FF2B5EF4-FFF2-40B4-BE49-F238E27FC236}">
                <a16:creationId xmlns:a16="http://schemas.microsoft.com/office/drawing/2014/main" id="{E7E0B1F7-3CF1-45AC-AE7B-F91055FCF0E2}"/>
              </a:ext>
            </a:extLst>
          </p:cNvPr>
          <p:cNvSpPr/>
          <p:nvPr/>
        </p:nvSpPr>
        <p:spPr>
          <a:xfrm>
            <a:off x="961048" y="6161517"/>
            <a:ext cx="4177169" cy="523220"/>
          </a:xfrm>
          <a:prstGeom prst="rect">
            <a:avLst/>
          </a:prstGeom>
        </p:spPr>
        <p:txBody>
          <a:bodyPr wrap="none" anchor="t">
            <a:spAutoFit/>
          </a:bodyPr>
          <a:lstStyle/>
          <a:p>
            <a:pPr>
              <a:defRPr/>
            </a:pPr>
            <a:r>
              <a:rPr lang="en-US" sz="2800" b="1">
                <a:latin typeface="Calibri" panose="020F0502020204030204"/>
                <a:hlinkClick r:id="rId4"/>
              </a:rPr>
              <a:t>http://www.ci3t.org/covid</a:t>
            </a:r>
            <a:endParaRPr lang="en-US" sz="2800" b="1">
              <a:latin typeface="Calibri" panose="020F0502020204030204"/>
            </a:endParaRPr>
          </a:p>
        </p:txBody>
      </p:sp>
      <p:sp>
        <p:nvSpPr>
          <p:cNvPr id="6" name="Rectangle 5">
            <a:extLst>
              <a:ext uri="{FF2B5EF4-FFF2-40B4-BE49-F238E27FC236}">
                <a16:creationId xmlns:a16="http://schemas.microsoft.com/office/drawing/2014/main" id="{FC2C501B-3B31-204E-B893-5C76D3F47728}"/>
              </a:ext>
            </a:extLst>
          </p:cNvPr>
          <p:cNvSpPr/>
          <p:nvPr/>
        </p:nvSpPr>
        <p:spPr>
          <a:xfrm>
            <a:off x="662380" y="2597425"/>
            <a:ext cx="4898519" cy="288649"/>
          </a:xfrm>
          <a:prstGeom prst="rect">
            <a:avLst/>
          </a:prstGeom>
          <a:noFill/>
          <a:ln w="3810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libri" panose="020F0502020204030204"/>
            </a:endParaRPr>
          </a:p>
        </p:txBody>
      </p:sp>
      <p:pic>
        <p:nvPicPr>
          <p:cNvPr id="2" name="Picture 1">
            <a:extLst>
              <a:ext uri="{FF2B5EF4-FFF2-40B4-BE49-F238E27FC236}">
                <a16:creationId xmlns:a16="http://schemas.microsoft.com/office/drawing/2014/main" id="{A1E29518-24BC-4DE6-AE84-7B0ABA5C43A1}"/>
              </a:ext>
            </a:extLst>
          </p:cNvPr>
          <p:cNvPicPr>
            <a:picLocks noChangeAspect="1"/>
          </p:cNvPicPr>
          <p:nvPr/>
        </p:nvPicPr>
        <p:blipFill>
          <a:blip r:embed="rId5"/>
          <a:stretch>
            <a:fillRect/>
          </a:stretch>
        </p:blipFill>
        <p:spPr>
          <a:xfrm>
            <a:off x="5857612" y="1051125"/>
            <a:ext cx="4476394" cy="576887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3" name="Arrow: Curved Left 2">
            <a:extLst>
              <a:ext uri="{FF2B5EF4-FFF2-40B4-BE49-F238E27FC236}">
                <a16:creationId xmlns:a16="http://schemas.microsoft.com/office/drawing/2014/main" id="{F01FD703-190D-489A-B582-9C928DB997DB}"/>
              </a:ext>
            </a:extLst>
          </p:cNvPr>
          <p:cNvSpPr/>
          <p:nvPr/>
        </p:nvSpPr>
        <p:spPr>
          <a:xfrm>
            <a:off x="10025693" y="2086451"/>
            <a:ext cx="1993990" cy="1344663"/>
          </a:xfrm>
          <a:prstGeom prst="curvedLeftArrow">
            <a:avLst>
              <a:gd name="adj1" fmla="val 9476"/>
              <a:gd name="adj2" fmla="val 49392"/>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black"/>
              </a:solidFill>
              <a:latin typeface="Calibri" panose="020F0502020204030204"/>
            </a:endParaRPr>
          </a:p>
        </p:txBody>
      </p:sp>
      <p:sp>
        <p:nvSpPr>
          <p:cNvPr id="10" name="Rectangle 9"/>
          <p:cNvSpPr/>
          <p:nvPr/>
        </p:nvSpPr>
        <p:spPr>
          <a:xfrm>
            <a:off x="6186467" y="3411"/>
            <a:ext cx="6005533" cy="584775"/>
          </a:xfrm>
          <a:prstGeom prst="rect">
            <a:avLst/>
          </a:prstGeom>
        </p:spPr>
        <p:txBody>
          <a:bodyPr wrap="square">
            <a:spAutoFit/>
          </a:bodyPr>
          <a:lstStyle/>
          <a:p>
            <a:pPr lvl="1"/>
            <a:r>
              <a:rPr lang="en-US" sz="3200">
                <a:solidFill>
                  <a:schemeClr val="accent2">
                    <a:lumMod val="75000"/>
                  </a:schemeClr>
                </a:solidFill>
              </a:rPr>
              <a:t>A Look at Expectations</a:t>
            </a:r>
          </a:p>
        </p:txBody>
      </p:sp>
    </p:spTree>
    <p:extLst>
      <p:ext uri="{BB962C8B-B14F-4D97-AF65-F5344CB8AC3E}">
        <p14:creationId xmlns:p14="http://schemas.microsoft.com/office/powerpoint/2010/main" val="146170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1841" y="235138"/>
            <a:ext cx="4317811" cy="6311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5636" y="1773172"/>
            <a:ext cx="5944916" cy="45843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5076535" y="311658"/>
            <a:ext cx="6005533" cy="584775"/>
          </a:xfrm>
          <a:prstGeom prst="rect">
            <a:avLst/>
          </a:prstGeom>
        </p:spPr>
        <p:txBody>
          <a:bodyPr wrap="square">
            <a:spAutoFit/>
          </a:bodyPr>
          <a:lstStyle/>
          <a:p>
            <a:pPr lvl="1"/>
            <a:r>
              <a:rPr lang="en-US" sz="3200">
                <a:solidFill>
                  <a:schemeClr val="accent2">
                    <a:lumMod val="75000"/>
                  </a:schemeClr>
                </a:solidFill>
              </a:rPr>
              <a:t>A Look at Expectations</a:t>
            </a:r>
          </a:p>
        </p:txBody>
      </p:sp>
    </p:spTree>
    <p:extLst>
      <p:ext uri="{BB962C8B-B14F-4D97-AF65-F5344CB8AC3E}">
        <p14:creationId xmlns:p14="http://schemas.microsoft.com/office/powerpoint/2010/main" val="373941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097BFA-C515-41D5-A6D9-B636AFB1835B}"/>
              </a:ext>
            </a:extLst>
          </p:cNvPr>
          <p:cNvSpPr txBox="1"/>
          <p:nvPr/>
        </p:nvSpPr>
        <p:spPr>
          <a:xfrm>
            <a:off x="419327" y="534585"/>
            <a:ext cx="6619243" cy="1268962"/>
          </a:xfrm>
          <a:prstGeom prst="rect">
            <a:avLst/>
          </a:prstGeom>
        </p:spPr>
        <p:txBody>
          <a:bodyPr vert="horz" lIns="91440" tIns="45720" rIns="91440" bIns="45720" rtlCol="0" anchor="b">
            <a:normAutofit/>
          </a:bodyPr>
          <a:lstStyle/>
          <a:p>
            <a:pPr>
              <a:spcBef>
                <a:spcPct val="0"/>
              </a:spcBef>
              <a:spcAft>
                <a:spcPts val="600"/>
              </a:spcAft>
            </a:pPr>
            <a:endParaRPr lang="en-US" sz="4000">
              <a:solidFill>
                <a:schemeClr val="tx2"/>
              </a:solidFill>
              <a:latin typeface="+mj-lt"/>
              <a:ea typeface="+mj-ea"/>
              <a:cs typeface="+mj-cs"/>
            </a:endParaRPr>
          </a:p>
        </p:txBody>
      </p:sp>
      <p:sp>
        <p:nvSpPr>
          <p:cNvPr id="3" name="TextBox 2">
            <a:extLst>
              <a:ext uri="{FF2B5EF4-FFF2-40B4-BE49-F238E27FC236}">
                <a16:creationId xmlns:a16="http://schemas.microsoft.com/office/drawing/2014/main" id="{8FF6F58D-4389-4527-9C96-6244A7AF8582}"/>
              </a:ext>
            </a:extLst>
          </p:cNvPr>
          <p:cNvSpPr txBox="1"/>
          <p:nvPr/>
        </p:nvSpPr>
        <p:spPr>
          <a:xfrm>
            <a:off x="1803362" y="2338082"/>
            <a:ext cx="9757605" cy="5909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lvl="1">
              <a:lnSpc>
                <a:spcPct val="90000"/>
              </a:lnSpc>
              <a:spcBef>
                <a:spcPct val="0"/>
              </a:spcBef>
              <a:spcAft>
                <a:spcPct val="15000"/>
              </a:spcAft>
            </a:pPr>
            <a:endParaRPr lang="en-US" sz="3600" b="1">
              <a:cs typeface="Calibri"/>
            </a:endParaRPr>
          </a:p>
        </p:txBody>
      </p:sp>
      <p:sp>
        <p:nvSpPr>
          <p:cNvPr id="4" name="TextBox 3">
            <a:extLst>
              <a:ext uri="{FF2B5EF4-FFF2-40B4-BE49-F238E27FC236}">
                <a16:creationId xmlns:a16="http://schemas.microsoft.com/office/drawing/2014/main" id="{3A8ABBEE-6968-47C2-B75A-05E6A68BDDD0}"/>
              </a:ext>
            </a:extLst>
          </p:cNvPr>
          <p:cNvSpPr txBox="1"/>
          <p:nvPr/>
        </p:nvSpPr>
        <p:spPr>
          <a:xfrm>
            <a:off x="203979" y="156713"/>
            <a:ext cx="836965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Ci3T: Monitoring for Success: Using Data to Inform Instruction </a:t>
            </a:r>
          </a:p>
          <a:p>
            <a:r>
              <a:rPr lang="en-US" sz="3600"/>
              <a:t>… Action Planning</a:t>
            </a:r>
          </a:p>
        </p:txBody>
      </p:sp>
      <p:pic>
        <p:nvPicPr>
          <p:cNvPr id="7" name="Picture 8" descr="A screenshot of a cell phone&#10;&#10;Description automatically generated">
            <a:extLst>
              <a:ext uri="{FF2B5EF4-FFF2-40B4-BE49-F238E27FC236}">
                <a16:creationId xmlns:a16="http://schemas.microsoft.com/office/drawing/2014/main" id="{CFD211A7-4EF2-4EE3-A2AA-2A5E784B5099}"/>
              </a:ext>
            </a:extLst>
          </p:cNvPr>
          <p:cNvPicPr>
            <a:picLocks noChangeAspect="1"/>
          </p:cNvPicPr>
          <p:nvPr/>
        </p:nvPicPr>
        <p:blipFill>
          <a:blip r:embed="rId2"/>
          <a:stretch>
            <a:fillRect/>
          </a:stretch>
        </p:blipFill>
        <p:spPr>
          <a:xfrm>
            <a:off x="3838637" y="1295426"/>
            <a:ext cx="6515334" cy="5255618"/>
          </a:xfrm>
          <a:prstGeom prst="rect">
            <a:avLst/>
          </a:prstGeom>
          <a:ln w="57150">
            <a:solidFill>
              <a:srgbClr val="00B0F0"/>
            </a:solidFill>
          </a:ln>
        </p:spPr>
      </p:pic>
      <p:pic>
        <p:nvPicPr>
          <p:cNvPr id="9" name="Picture 9" descr="A picture containing chair, white, holding, person&#10;&#10;Description automatically generated">
            <a:extLst>
              <a:ext uri="{FF2B5EF4-FFF2-40B4-BE49-F238E27FC236}">
                <a16:creationId xmlns:a16="http://schemas.microsoft.com/office/drawing/2014/main" id="{E5411E36-313C-401F-8DD7-A1218EC08B21}"/>
              </a:ext>
            </a:extLst>
          </p:cNvPr>
          <p:cNvPicPr>
            <a:picLocks noChangeAspect="1"/>
          </p:cNvPicPr>
          <p:nvPr/>
        </p:nvPicPr>
        <p:blipFill>
          <a:blip r:embed="rId3"/>
          <a:stretch>
            <a:fillRect/>
          </a:stretch>
        </p:blipFill>
        <p:spPr>
          <a:xfrm>
            <a:off x="1003527" y="3091543"/>
            <a:ext cx="1411060" cy="3113314"/>
          </a:xfrm>
          <a:prstGeom prst="rect">
            <a:avLst/>
          </a:prstGeom>
        </p:spPr>
      </p:pic>
    </p:spTree>
    <p:extLst>
      <p:ext uri="{BB962C8B-B14F-4D97-AF65-F5344CB8AC3E}">
        <p14:creationId xmlns:p14="http://schemas.microsoft.com/office/powerpoint/2010/main" val="35016726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1AB351-38EB-4F6E-9561-E46E43ABAD26}"/>
              </a:ext>
            </a:extLst>
          </p:cNvPr>
          <p:cNvSpPr>
            <a:spLocks noGrp="1"/>
          </p:cNvSpPr>
          <p:nvPr>
            <p:ph type="title"/>
          </p:nvPr>
        </p:nvSpPr>
        <p:spPr>
          <a:xfrm>
            <a:off x="838200" y="365126"/>
            <a:ext cx="6488430" cy="1325563"/>
          </a:xfrm>
        </p:spPr>
        <p:txBody>
          <a:bodyPr>
            <a:normAutofit/>
          </a:bodyPr>
          <a:lstStyle/>
          <a:p>
            <a:r>
              <a:rPr lang="en-US" dirty="0"/>
              <a:t>Ci3T Monthly Leadership Team Meetings</a:t>
            </a:r>
          </a:p>
        </p:txBody>
      </p:sp>
      <p:pic>
        <p:nvPicPr>
          <p:cNvPr id="8" name="Picture 7" descr="A group of people sitting at a table&#10;&#10;Description automatically generated">
            <a:extLst>
              <a:ext uri="{FF2B5EF4-FFF2-40B4-BE49-F238E27FC236}">
                <a16:creationId xmlns:a16="http://schemas.microsoft.com/office/drawing/2014/main" id="{06798FCE-04D8-4F82-84A4-C4B4192F54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7657531" y="277101"/>
            <a:ext cx="2638129" cy="3824710"/>
          </a:xfrm>
          <a:prstGeom prst="rect">
            <a:avLst/>
          </a:prstGeom>
          <a:ln w="228600" cap="sq" cmpd="thickThin">
            <a:solidFill>
              <a:srgbClr val="000000"/>
            </a:solidFill>
            <a:prstDash val="solid"/>
            <a:miter lim="800000"/>
          </a:ln>
          <a:effectLst>
            <a:innerShdw blurRad="76200">
              <a:srgbClr val="000000"/>
            </a:innerShdw>
          </a:effectLst>
        </p:spPr>
      </p:pic>
      <p:pic>
        <p:nvPicPr>
          <p:cNvPr id="2" name="Picture 1">
            <a:extLst>
              <a:ext uri="{FF2B5EF4-FFF2-40B4-BE49-F238E27FC236}">
                <a16:creationId xmlns:a16="http://schemas.microsoft.com/office/drawing/2014/main" id="{89EBC72E-FAF5-414F-A471-57D1A91E0D0A}"/>
              </a:ext>
            </a:extLst>
          </p:cNvPr>
          <p:cNvPicPr>
            <a:picLocks noChangeAspect="1"/>
          </p:cNvPicPr>
          <p:nvPr/>
        </p:nvPicPr>
        <p:blipFill>
          <a:blip r:embed="rId4"/>
          <a:stretch>
            <a:fillRect/>
          </a:stretch>
        </p:blipFill>
        <p:spPr>
          <a:xfrm>
            <a:off x="1240971" y="1762235"/>
            <a:ext cx="6313003" cy="48576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3273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66D1B40D-597B-4347-B29C-D7259A8E2970}"/>
              </a:ext>
            </a:extLst>
          </p:cNvPr>
          <p:cNvCxnSpPr>
            <a:cxnSpLocks/>
          </p:cNvCxnSpPr>
          <p:nvPr/>
        </p:nvCxnSpPr>
        <p:spPr>
          <a:xfrm flipH="1">
            <a:off x="4214897" y="3732584"/>
            <a:ext cx="1744305" cy="1548211"/>
          </a:xfrm>
          <a:prstGeom prst="straightConnector1">
            <a:avLst/>
          </a:prstGeom>
          <a:ln w="127000">
            <a:tailEnd type="triangle"/>
          </a:ln>
        </p:spPr>
        <p:style>
          <a:lnRef idx="3">
            <a:schemeClr val="accent5"/>
          </a:lnRef>
          <a:fillRef idx="0">
            <a:schemeClr val="accent5"/>
          </a:fillRef>
          <a:effectRef idx="2">
            <a:schemeClr val="accent5"/>
          </a:effectRef>
          <a:fontRef idx="minor">
            <a:schemeClr val="tx1"/>
          </a:fontRef>
        </p:style>
      </p:cxnSp>
      <p:sp>
        <p:nvSpPr>
          <p:cNvPr id="6" name="Title 1">
            <a:extLst>
              <a:ext uri="{FF2B5EF4-FFF2-40B4-BE49-F238E27FC236}">
                <a16:creationId xmlns:a16="http://schemas.microsoft.com/office/drawing/2014/main" id="{F03C52F7-2CF2-45FC-A439-0057E112F3F6}"/>
              </a:ext>
            </a:extLst>
          </p:cNvPr>
          <p:cNvSpPr txBox="1">
            <a:spLocks/>
          </p:cNvSpPr>
          <p:nvPr/>
        </p:nvSpPr>
        <p:spPr>
          <a:xfrm>
            <a:off x="3040873" y="0"/>
            <a:ext cx="6110255" cy="12489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000" dirty="0">
                <a:solidFill>
                  <a:sysClr val="windowText" lastClr="000000"/>
                </a:solidFill>
                <a:latin typeface="Calibri Light" panose="020F0302020204030204"/>
              </a:rPr>
              <a:t>Resources for Responding to COVID-19</a:t>
            </a:r>
          </a:p>
        </p:txBody>
      </p:sp>
      <p:pic>
        <p:nvPicPr>
          <p:cNvPr id="5" name="Picture 4"/>
          <p:cNvPicPr>
            <a:picLocks noChangeAspect="1"/>
          </p:cNvPicPr>
          <p:nvPr/>
        </p:nvPicPr>
        <p:blipFill>
          <a:blip r:embed="rId3"/>
          <a:stretch>
            <a:fillRect/>
          </a:stretch>
        </p:blipFill>
        <p:spPr>
          <a:xfrm>
            <a:off x="11329" y="710375"/>
            <a:ext cx="8023375" cy="6147625"/>
          </a:xfrm>
          <a:prstGeom prst="rect">
            <a:avLst/>
          </a:prstGeom>
        </p:spPr>
      </p:pic>
      <p:sp>
        <p:nvSpPr>
          <p:cNvPr id="9" name="Rectangle 8">
            <a:extLst>
              <a:ext uri="{FF2B5EF4-FFF2-40B4-BE49-F238E27FC236}">
                <a16:creationId xmlns:a16="http://schemas.microsoft.com/office/drawing/2014/main" id="{8DD9689C-1C39-427F-A5AA-3ED149B94E87}"/>
              </a:ext>
            </a:extLst>
          </p:cNvPr>
          <p:cNvSpPr/>
          <p:nvPr/>
        </p:nvSpPr>
        <p:spPr>
          <a:xfrm>
            <a:off x="4302232" y="2208584"/>
            <a:ext cx="1736435" cy="415681"/>
          </a:xfrm>
          <a:prstGeom prst="rect">
            <a:avLst/>
          </a:prstGeom>
          <a:noFill/>
          <a:ln w="7620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2" name="Picture 1"/>
          <p:cNvPicPr>
            <a:picLocks noChangeAspect="1"/>
          </p:cNvPicPr>
          <p:nvPr/>
        </p:nvPicPr>
        <p:blipFill>
          <a:blip r:embed="rId4"/>
          <a:stretch>
            <a:fillRect/>
          </a:stretch>
        </p:blipFill>
        <p:spPr>
          <a:xfrm>
            <a:off x="36373" y="834725"/>
            <a:ext cx="5327504" cy="579571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A674CD3-E06A-49CD-BFE8-1B35545CE2E5}"/>
              </a:ext>
            </a:extLst>
          </p:cNvPr>
          <p:cNvPicPr>
            <a:picLocks noChangeAspect="1"/>
          </p:cNvPicPr>
          <p:nvPr/>
        </p:nvPicPr>
        <p:blipFill>
          <a:blip r:embed="rId5"/>
          <a:stretch>
            <a:fillRect/>
          </a:stretch>
        </p:blipFill>
        <p:spPr>
          <a:xfrm>
            <a:off x="7413969" y="1545894"/>
            <a:ext cx="4088788" cy="5276983"/>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03A9F1C3-4426-451B-BAE3-4E750E66435A}"/>
              </a:ext>
            </a:extLst>
          </p:cNvPr>
          <p:cNvPicPr>
            <a:picLocks noChangeAspect="1"/>
          </p:cNvPicPr>
          <p:nvPr/>
        </p:nvPicPr>
        <p:blipFill rotWithShape="1">
          <a:blip r:embed="rId6"/>
          <a:srcRect b="7383"/>
          <a:stretch/>
        </p:blipFill>
        <p:spPr>
          <a:xfrm>
            <a:off x="2440990" y="1052132"/>
            <a:ext cx="4816877" cy="5770745"/>
          </a:xfrm>
          <a:prstGeom prst="rect">
            <a:avLst/>
          </a:prstGeom>
        </p:spPr>
      </p:pic>
    </p:spTree>
    <p:extLst>
      <p:ext uri="{BB962C8B-B14F-4D97-AF65-F5344CB8AC3E}">
        <p14:creationId xmlns:p14="http://schemas.microsoft.com/office/powerpoint/2010/main" val="2510912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A9BA97-9045-4480-8753-5FAD01A59831}"/>
              </a:ext>
            </a:extLst>
          </p:cNvPr>
          <p:cNvPicPr>
            <a:picLocks noChangeAspect="1"/>
          </p:cNvPicPr>
          <p:nvPr/>
        </p:nvPicPr>
        <p:blipFill rotWithShape="1">
          <a:blip r:embed="rId2"/>
          <a:srcRect t="17214" b="-1"/>
          <a:stretch/>
        </p:blipFill>
        <p:spPr>
          <a:xfrm>
            <a:off x="228448" y="1501699"/>
            <a:ext cx="3885352" cy="22205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A032C87E-42C2-4149-9227-BAF30AB40FF2}"/>
              </a:ext>
            </a:extLst>
          </p:cNvPr>
          <p:cNvSpPr txBox="1"/>
          <p:nvPr/>
        </p:nvSpPr>
        <p:spPr>
          <a:xfrm>
            <a:off x="8326662" y="2332816"/>
            <a:ext cx="36984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a:ea typeface="+mn-ea"/>
                <a:cs typeface="+mn-cs"/>
              </a:rPr>
              <a:t>Thank you!</a:t>
            </a:r>
          </a:p>
        </p:txBody>
      </p:sp>
      <p:sp>
        <p:nvSpPr>
          <p:cNvPr id="4" name="TextBox 3">
            <a:extLst>
              <a:ext uri="{FF2B5EF4-FFF2-40B4-BE49-F238E27FC236}">
                <a16:creationId xmlns:a16="http://schemas.microsoft.com/office/drawing/2014/main" id="{A032C87E-42C2-4149-9227-BAF30AB40FF2}"/>
              </a:ext>
            </a:extLst>
          </p:cNvPr>
          <p:cNvSpPr txBox="1"/>
          <p:nvPr/>
        </p:nvSpPr>
        <p:spPr>
          <a:xfrm>
            <a:off x="8269151" y="1938876"/>
            <a:ext cx="36984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Kathleen.Lane@ku.edu</a:t>
            </a:r>
          </a:p>
        </p:txBody>
      </p:sp>
    </p:spTree>
    <p:extLst>
      <p:ext uri="{BB962C8B-B14F-4D97-AF65-F5344CB8AC3E}">
        <p14:creationId xmlns:p14="http://schemas.microsoft.com/office/powerpoint/2010/main" val="9555105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b="1" dirty="0"/>
              <a:t>Introducing Ci3T … a Comprehensive, Integrated, Three-Tiered Model of Prevention  </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3502884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dirty="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dirty="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dirty="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spTree>
    <p:extLst>
      <p:ext uri="{BB962C8B-B14F-4D97-AF65-F5344CB8AC3E}">
        <p14:creationId xmlns:p14="http://schemas.microsoft.com/office/powerpoint/2010/main" val="1729710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Map">
            <a:extLst>
              <a:ext uri="{FF2B5EF4-FFF2-40B4-BE49-F238E27FC236}">
                <a16:creationId xmlns:a16="http://schemas.microsoft.com/office/drawing/2014/main" id="{35C098EC-15A6-4DF6-926D-C14429B52E09}"/>
              </a:ext>
            </a:extLst>
          </p:cNvPr>
          <p:cNvPicPr>
            <a:picLocks noChangeAspect="1"/>
          </p:cNvPicPr>
          <p:nvPr/>
        </p:nvPicPr>
        <p:blipFill>
          <a:blip r:embed="rId3" cstate="screen">
            <a:alphaModFix amt="92000"/>
            <a:extLst>
              <a:ext uri="{28A0092B-C50C-407E-A947-70E740481C1C}">
                <a14:useLocalDpi xmlns:a14="http://schemas.microsoft.com/office/drawing/2010/main"/>
              </a:ext>
            </a:extLst>
          </a:blip>
          <a:stretch>
            <a:fillRect/>
          </a:stretch>
        </p:blipFill>
        <p:spPr>
          <a:xfrm>
            <a:off x="640134" y="995670"/>
            <a:ext cx="8963771" cy="5752478"/>
          </a:xfrm>
          <a:prstGeom prst="rect">
            <a:avLst/>
          </a:prstGeom>
        </p:spPr>
      </p:pic>
      <p:sp>
        <p:nvSpPr>
          <p:cNvPr id="38" name="Title 1">
            <a:extLst>
              <a:ext uri="{FF2B5EF4-FFF2-40B4-BE49-F238E27FC236}">
                <a16:creationId xmlns:a16="http://schemas.microsoft.com/office/drawing/2014/main" id="{2EC53407-F724-4069-988F-FC0CFDFCD6FE}"/>
              </a:ext>
            </a:extLst>
          </p:cNvPr>
          <p:cNvSpPr txBox="1">
            <a:spLocks/>
          </p:cNvSpPr>
          <p:nvPr/>
        </p:nvSpPr>
        <p:spPr>
          <a:xfrm>
            <a:off x="149757" y="89694"/>
            <a:ext cx="4800795" cy="1325563"/>
          </a:xfrm>
          <a:prstGeom prst="rect">
            <a:avLst/>
          </a:prstGeom>
          <a:noFill/>
        </p:spPr>
        <p:txBody>
          <a:bodyPr vert="horz" lIns="91440" tIns="45720" rIns="91440" bIns="45720" rtlCol="0" anchor="ctr">
            <a:normAutofit fontScale="97500" lnSpcReduction="10000"/>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3100" b="1" i="0" u="none" strike="noStrike" kern="1200" cap="none" spc="0" normalizeH="0" baseline="0" noProof="0" dirty="0">
                <a:ln>
                  <a:noFill/>
                </a:ln>
                <a:solidFill>
                  <a:prstClr val="black"/>
                </a:solidFill>
                <a:effectLst/>
                <a:uLnTx/>
                <a:uFillTx/>
                <a:latin typeface="Calibri Light" panose="020F0302020204030204"/>
                <a:ea typeface="+mj-ea"/>
                <a:cs typeface="+mj-cs"/>
              </a:rPr>
              <a:t>Implementing Ci3T Models: </a:t>
            </a:r>
            <a:br>
              <a:rPr kumimoji="0" lang="en-US" altLang="en-US" sz="3100" b="1"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altLang="en-US" sz="3100" b="1" i="0" u="none" strike="noStrike" kern="1200" cap="none" spc="0" normalizeH="0" baseline="0" noProof="0" dirty="0">
                <a:ln>
                  <a:noFill/>
                </a:ln>
                <a:solidFill>
                  <a:prstClr val="black"/>
                </a:solidFill>
                <a:effectLst/>
                <a:uLnTx/>
                <a:uFillTx/>
                <a:latin typeface="Calibri Light" panose="020F0302020204030204"/>
                <a:ea typeface="+mj-ea"/>
                <a:cs typeface="+mj-cs"/>
              </a:rPr>
              <a:t>A Respectful Partnership</a:t>
            </a:r>
            <a:r>
              <a:rPr kumimoji="0" lang="en-US" altLang="en-US" sz="3600" b="1" i="0" u="none" strike="noStrike" kern="1200" cap="none" spc="0" normalizeH="0" baseline="0" noProof="0" dirty="0">
                <a:ln>
                  <a:noFill/>
                </a:ln>
                <a:solidFill>
                  <a:prstClr val="black"/>
                </a:solidFill>
                <a:effectLst/>
                <a:uLnTx/>
                <a:uFillTx/>
                <a:latin typeface="Calibri Light" panose="020F0302020204030204"/>
                <a:ea typeface="+mj-ea"/>
                <a:cs typeface="+mj-cs"/>
              </a:rPr>
              <a:t/>
            </a:r>
            <a:br>
              <a:rPr kumimoji="0" lang="en-US" altLang="en-US" sz="3600" b="1" i="0" u="none" strike="noStrike" kern="1200" cap="none" spc="0" normalizeH="0" baseline="0" noProof="0" dirty="0">
                <a:ln>
                  <a:noFill/>
                </a:ln>
                <a:solidFill>
                  <a:prstClr val="black"/>
                </a:solidFill>
                <a:effectLst/>
                <a:uLnTx/>
                <a:uFillTx/>
                <a:latin typeface="Calibri Light" panose="020F0302020204030204"/>
                <a:ea typeface="+mj-ea"/>
                <a:cs typeface="+mj-cs"/>
              </a:rPr>
            </a:br>
            <a:endParaRPr kumimoji="0" lang="en-US" altLang="en-US" sz="3600" b="1" i="0" u="none" strike="noStrike" kern="1200" cap="none" spc="0" normalizeH="0" baseline="0" noProof="0" dirty="0">
              <a:ln>
                <a:noFill/>
              </a:ln>
              <a:solidFill>
                <a:srgbClr val="FF0000"/>
              </a:solidFill>
              <a:effectLst/>
              <a:uLnTx/>
              <a:uFillTx/>
              <a:latin typeface="Calibri Light" panose="020F0302020204030204"/>
              <a:ea typeface="+mj-ea"/>
              <a:cs typeface="+mj-cs"/>
            </a:endParaRPr>
          </a:p>
        </p:txBody>
      </p:sp>
      <p:sp>
        <p:nvSpPr>
          <p:cNvPr id="52" name="Rectangle 2">
            <a:extLst>
              <a:ext uri="{FF2B5EF4-FFF2-40B4-BE49-F238E27FC236}">
                <a16:creationId xmlns:a16="http://schemas.microsoft.com/office/drawing/2014/main" id="{4FB3E230-3727-4A6F-B58B-EDEF8AE27A71}"/>
              </a:ext>
            </a:extLst>
          </p:cNvPr>
          <p:cNvSpPr>
            <a:spLocks noChangeArrowheads="1"/>
          </p:cNvSpPr>
          <p:nvPr/>
        </p:nvSpPr>
        <p:spPr bwMode="auto">
          <a:xfrm>
            <a:off x="9194568" y="452639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483035"/>
      </p:ext>
    </p:extLst>
  </p:cSld>
  <p:clrMapOvr>
    <a:masterClrMapping/>
  </p:clrMapOvr>
  <p:timing>
    <p:tnLst>
      <p:par>
        <p:cTn id="1" dur="indefinite" restart="never" nodeType="tmRoot"/>
      </p:par>
    </p:tnLst>
  </p:timing>
</p:sld>
</file>

<file path=ppt/theme/theme1.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2479</TotalTime>
  <Words>3863</Words>
  <Application>Microsoft Office PowerPoint</Application>
  <PresentationFormat>Widescreen</PresentationFormat>
  <Paragraphs>693</Paragraphs>
  <Slides>69</Slides>
  <Notes>24</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69</vt:i4>
      </vt:variant>
    </vt:vector>
  </HeadingPairs>
  <TitlesOfParts>
    <vt:vector size="88" baseType="lpstr">
      <vt:lpstr>ＭＳ Ｐゴシック</vt:lpstr>
      <vt:lpstr>ＭＳ Ｐゴシック</vt:lpstr>
      <vt:lpstr>Arial</vt:lpstr>
      <vt:lpstr>Book Antiqua</vt:lpstr>
      <vt:lpstr>Calibri</vt:lpstr>
      <vt:lpstr>Calibri Light</vt:lpstr>
      <vt:lpstr>Century Gothic</vt:lpstr>
      <vt:lpstr>Courier New</vt:lpstr>
      <vt:lpstr>Lato</vt:lpstr>
      <vt:lpstr>Symbol</vt:lpstr>
      <vt:lpstr>System Font Regular</vt:lpstr>
      <vt:lpstr>Times New Roman</vt:lpstr>
      <vt:lpstr>Tw Cen MT</vt:lpstr>
      <vt:lpstr>Verdana</vt:lpstr>
      <vt:lpstr>Wingdings</vt:lpstr>
      <vt:lpstr>12_Office Theme</vt:lpstr>
      <vt:lpstr>17_Office Theme</vt:lpstr>
      <vt:lpstr>Ci3T</vt:lpstr>
      <vt:lpstr>18_Office Theme</vt:lpstr>
      <vt:lpstr>Considerations for Systematic Screening PK-12 in the COVID-19 Era: Universal Screening for Internalizing and Externalizing Behaviors VTPBIS Annual Forum October 7, 2020</vt:lpstr>
      <vt:lpstr>PowerPoint Presentation</vt:lpstr>
      <vt:lpstr>PowerPoint Presentation</vt:lpstr>
      <vt:lpstr>PowerPoint Presentation</vt:lpstr>
      <vt:lpstr>Agenda</vt:lpstr>
      <vt:lpstr>Thank you…  For Your Commitment</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look at Procedures for Teaching at Tier 1</vt:lpstr>
      <vt:lpstr>PowerPoint Presentation</vt:lpstr>
      <vt:lpstr>Setting up for Success at Home</vt:lpstr>
      <vt:lpstr>PowerPoint Presentation</vt:lpstr>
      <vt:lpstr>PowerPoint Presentation</vt:lpstr>
      <vt:lpstr>PowerPoint Presentation</vt:lpstr>
      <vt:lpstr>Essential Components of  Primary Prevention Efforts</vt:lpstr>
      <vt:lpstr>PowerPoint Presentation</vt:lpstr>
      <vt:lpstr>PowerPoint Presentation</vt:lpstr>
      <vt:lpstr>Implementation Science  Adapted from Fixsen &amp; Blasé, 2005</vt:lpstr>
      <vt:lpstr>PowerPoint Presentation</vt:lpstr>
      <vt:lpstr>Agenda</vt:lpstr>
      <vt:lpstr>PowerPoint Presentation</vt:lpstr>
      <vt:lpstr>Student Risk Screening Scale for Internalizing and Externalizing (SRSS-IE; Drummond, 1994; Lane &amp; Menzies, 2009) for Elementary Schools</vt:lpstr>
      <vt:lpstr>Student Risk Screening Scale for Internalizing and Externalizing (SRSS-IE; Drummond, 1994; Lane &amp; Menzies, 2009)</vt:lpstr>
      <vt:lpstr>SRSS-IE: Cut Scores</vt:lpstr>
      <vt:lpstr>SRSS-E7 (externalizing) Results – All Students</vt:lpstr>
      <vt:lpstr>SRSS-I5 (internalizing) Results – All Students</vt:lpstr>
      <vt:lpstr>SRSS-Externalizing  Results: Grade level</vt:lpstr>
      <vt:lpstr>Student Risk Screening Scale Fall 2004 – 2012 Middle School</vt:lpstr>
      <vt:lpstr>Middle School Study 1: Behavioral &amp; Academic Characteristics of SRSS Risk Groups</vt:lpstr>
      <vt:lpstr>Screening Data: High School Yrs1-3</vt:lpstr>
      <vt:lpstr>PowerPoint Presentation</vt:lpstr>
      <vt:lpstr>PowerPoint Presentation</vt:lpstr>
      <vt:lpstr>Agenda</vt:lpstr>
      <vt:lpstr>Social Skills Improvement System – Performance Screening Guide Spring 2012 – Total School</vt:lpstr>
      <vt:lpstr>Student Risk Screening Scale Fall 2004 – 2012 Middle School</vt:lpstr>
      <vt:lpstr>Agenda</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Agenda</vt:lpstr>
      <vt:lpstr>PowerPoint Presentation</vt:lpstr>
      <vt:lpstr>Recommendations to Consider: Pre-COVID-19</vt:lpstr>
      <vt:lpstr>Recommendations to Consider: Screening in the COVID-19 Era</vt:lpstr>
      <vt:lpstr>PowerPoint Presentation</vt:lpstr>
      <vt:lpstr>Agenda</vt:lpstr>
      <vt:lpstr>Looking Ahead</vt:lpstr>
      <vt:lpstr>PowerPoint Presentation</vt:lpstr>
      <vt:lpstr>Setting up for Success at Home</vt:lpstr>
      <vt:lpstr>PowerPoint Presentation</vt:lpstr>
      <vt:lpstr>PowerPoint Presentation</vt:lpstr>
      <vt:lpstr>Ci3T Monthly Leadership Team Meetings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Buckman, Mark</dc:creator>
  <cp:lastModifiedBy>Lane, Kathleen</cp:lastModifiedBy>
  <cp:revision>68</cp:revision>
  <cp:lastPrinted>2020-08-27T16:59:42Z</cp:lastPrinted>
  <dcterms:created xsi:type="dcterms:W3CDTF">2020-01-15T18:04:26Z</dcterms:created>
  <dcterms:modified xsi:type="dcterms:W3CDTF">2020-10-05T12:46:15Z</dcterms:modified>
</cp:coreProperties>
</file>