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6.xml" ContentType="application/vnd.openxmlformats-officedocument.presentationml.tags+xml"/>
  <Override PartName="/ppt/notesSlides/notesSlide3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67" r:id="rId1"/>
  </p:sldMasterIdLst>
  <p:notesMasterIdLst>
    <p:notesMasterId r:id="rId49"/>
  </p:notesMasterIdLst>
  <p:handoutMasterIdLst>
    <p:handoutMasterId r:id="rId50"/>
  </p:handoutMasterIdLst>
  <p:sldIdLst>
    <p:sldId id="474" r:id="rId2"/>
    <p:sldId id="256" r:id="rId3"/>
    <p:sldId id="644" r:id="rId4"/>
    <p:sldId id="1594" r:id="rId5"/>
    <p:sldId id="1203" r:id="rId6"/>
    <p:sldId id="1202" r:id="rId7"/>
    <p:sldId id="612" r:id="rId8"/>
    <p:sldId id="483" r:id="rId9"/>
    <p:sldId id="484" r:id="rId10"/>
    <p:sldId id="1585" r:id="rId11"/>
    <p:sldId id="362" r:id="rId12"/>
    <p:sldId id="262" r:id="rId13"/>
    <p:sldId id="380" r:id="rId14"/>
    <p:sldId id="511" r:id="rId15"/>
    <p:sldId id="601" r:id="rId16"/>
    <p:sldId id="600" r:id="rId17"/>
    <p:sldId id="602" r:id="rId18"/>
    <p:sldId id="603" r:id="rId19"/>
    <p:sldId id="622" r:id="rId20"/>
    <p:sldId id="639" r:id="rId21"/>
    <p:sldId id="580" r:id="rId22"/>
    <p:sldId id="1597" r:id="rId23"/>
    <p:sldId id="1586" r:id="rId24"/>
    <p:sldId id="1587" r:id="rId25"/>
    <p:sldId id="447" r:id="rId26"/>
    <p:sldId id="1596" r:id="rId27"/>
    <p:sldId id="625" r:id="rId28"/>
    <p:sldId id="608" r:id="rId29"/>
    <p:sldId id="512" r:id="rId30"/>
    <p:sldId id="506" r:id="rId31"/>
    <p:sldId id="617" r:id="rId32"/>
    <p:sldId id="643" r:id="rId33"/>
    <p:sldId id="620" r:id="rId34"/>
    <p:sldId id="516" r:id="rId35"/>
    <p:sldId id="519" r:id="rId36"/>
    <p:sldId id="517" r:id="rId37"/>
    <p:sldId id="636" r:id="rId38"/>
    <p:sldId id="546" r:id="rId39"/>
    <p:sldId id="1541" r:id="rId40"/>
    <p:sldId id="1591" r:id="rId41"/>
    <p:sldId id="1592" r:id="rId42"/>
    <p:sldId id="551" r:id="rId43"/>
    <p:sldId id="584" r:id="rId44"/>
    <p:sldId id="277" r:id="rId45"/>
    <p:sldId id="1595" r:id="rId46"/>
    <p:sldId id="638" r:id="rId47"/>
    <p:sldId id="588" r:id="rId48"/>
  </p:sldIdLst>
  <p:sldSz cx="9144000" cy="6858000" type="screen4x3"/>
  <p:notesSz cx="6858000" cy="9296400"/>
  <p:custDataLst>
    <p:tags r:id="rId5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m Asam" initials="KA" lastIdx="34" clrIdx="0">
    <p:extLst>
      <p:ext uri="{19B8F6BF-5375-455C-9EA6-DF929625EA0E}">
        <p15:presenceInfo xmlns:p15="http://schemas.microsoft.com/office/powerpoint/2012/main" userId="S-1-5-21-3051653715-1862364139-1610000301-1744" providerId="AD"/>
      </p:ext>
    </p:extLst>
  </p:cmAuthor>
  <p:cmAuthor id="2" name=" " initials="" lastIdx="12" clrIdx="1">
    <p:extLst>
      <p:ext uri="{19B8F6BF-5375-455C-9EA6-DF929625EA0E}">
        <p15:presenceInfo xmlns:p15="http://schemas.microsoft.com/office/powerpoint/2012/main" userId="S::sherry.schoenberg@UVM.edu::f6171bcc-0a7a-44c5-bc1c-6ff67a25c3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0"/>
    <p:restoredTop sz="89100" autoAdjust="0"/>
  </p:normalViewPr>
  <p:slideViewPr>
    <p:cSldViewPr>
      <p:cViewPr varScale="1">
        <p:scale>
          <a:sx n="97" d="100"/>
          <a:sy n="97" d="100"/>
        </p:scale>
        <p:origin x="1376" y="184"/>
      </p:cViewPr>
      <p:guideLst/>
    </p:cSldViewPr>
  </p:slideViewPr>
  <p:notesTextViewPr>
    <p:cViewPr>
      <p:scale>
        <a:sx n="100" d="100"/>
        <a:sy n="100" d="100"/>
      </p:scale>
      <p:origin x="0" y="0"/>
    </p:cViewPr>
  </p:notesTextViewPr>
  <p:sorterViewPr>
    <p:cViewPr>
      <p:scale>
        <a:sx n="100" d="100"/>
        <a:sy n="100" d="100"/>
      </p:scale>
      <p:origin x="0" y="-17802"/>
    </p:cViewPr>
  </p:sorterViewPr>
  <p:notesViewPr>
    <p:cSldViewPr>
      <p:cViewPr>
        <p:scale>
          <a:sx n="100" d="100"/>
          <a:sy n="100" d="100"/>
        </p:scale>
        <p:origin x="1890" y="-25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245F8-D051-45A9-9866-B12B1BD22194}" type="doc">
      <dgm:prSet loTypeId="urn:microsoft.com/office/officeart/2005/8/layout/target1" loCatId="relationship" qsTypeId="urn:microsoft.com/office/officeart/2005/8/quickstyle/simple2" qsCatId="simple" csTypeId="urn:microsoft.com/office/officeart/2005/8/colors/accent1_2" csCatId="accent1" phldr="1"/>
      <dgm:spPr/>
      <dgm:t>
        <a:bodyPr/>
        <a:lstStyle/>
        <a:p>
          <a:endParaRPr lang="en-US"/>
        </a:p>
      </dgm:t>
    </dgm:pt>
    <dgm:pt modelId="{B93520E0-1D36-4737-B371-33F8E13EF870}">
      <dgm:prSet phldrT="[Text]" custT="1"/>
      <dgm:spPr/>
      <dgm:t>
        <a:bodyPr/>
        <a:lstStyle/>
        <a:p>
          <a:r>
            <a:rPr lang="en-US" sz="2400"/>
            <a:t>ED &lt;1%</a:t>
          </a:r>
        </a:p>
      </dgm:t>
    </dgm:pt>
    <dgm:pt modelId="{5EDEC8FE-88FF-4201-A13F-895780ABE10E}" type="parTrans" cxnId="{C739214C-072A-4BFB-836C-79EBF003958A}">
      <dgm:prSet/>
      <dgm:spPr/>
      <dgm:t>
        <a:bodyPr/>
        <a:lstStyle/>
        <a:p>
          <a:endParaRPr lang="en-US"/>
        </a:p>
      </dgm:t>
    </dgm:pt>
    <dgm:pt modelId="{C2EEA5EF-263E-478C-91AC-7494728BD4E6}" type="sibTrans" cxnId="{C739214C-072A-4BFB-836C-79EBF003958A}">
      <dgm:prSet/>
      <dgm:spPr/>
      <dgm:t>
        <a:bodyPr/>
        <a:lstStyle/>
        <a:p>
          <a:endParaRPr lang="en-US"/>
        </a:p>
      </dgm:t>
    </dgm:pt>
    <dgm:pt modelId="{EDE20376-FE05-4A1C-90FA-9C33B62012B4}">
      <dgm:prSet phldrT="[Text]" custT="1"/>
      <dgm:spPr/>
      <dgm:t>
        <a:bodyPr/>
        <a:lstStyle/>
        <a:p>
          <a:r>
            <a:rPr lang="en-US" sz="2400"/>
            <a:t>EBD 12-20%</a:t>
          </a:r>
        </a:p>
      </dgm:t>
    </dgm:pt>
    <dgm:pt modelId="{AD7528A0-E56A-469B-84F7-870E41599666}" type="parTrans" cxnId="{30F91050-9333-45C1-AE50-979CFA1E0184}">
      <dgm:prSet/>
      <dgm:spPr/>
      <dgm:t>
        <a:bodyPr/>
        <a:lstStyle/>
        <a:p>
          <a:endParaRPr lang="en-US"/>
        </a:p>
      </dgm:t>
    </dgm:pt>
    <dgm:pt modelId="{0D3A6E3B-C00F-49CC-9C10-76184F774A43}" type="sibTrans" cxnId="{30F91050-9333-45C1-AE50-979CFA1E0184}">
      <dgm:prSet/>
      <dgm:spPr/>
      <dgm:t>
        <a:bodyPr/>
        <a:lstStyle/>
        <a:p>
          <a:endParaRPr lang="en-US"/>
        </a:p>
      </dgm:t>
    </dgm:pt>
    <dgm:pt modelId="{63D8F321-4D6F-4C87-BC4F-1D9AE918ED37}" type="pres">
      <dgm:prSet presAssocID="{7AC245F8-D051-45A9-9866-B12B1BD22194}" presName="composite" presStyleCnt="0">
        <dgm:presLayoutVars>
          <dgm:chMax val="5"/>
          <dgm:dir/>
          <dgm:resizeHandles val="exact"/>
        </dgm:presLayoutVars>
      </dgm:prSet>
      <dgm:spPr/>
    </dgm:pt>
    <dgm:pt modelId="{6625C065-9CCB-4478-B8B3-41238F5B4862}" type="pres">
      <dgm:prSet presAssocID="{B93520E0-1D36-4737-B371-33F8E13EF870}" presName="circle1" presStyleLbl="lnNode1" presStyleIdx="0" presStyleCnt="2" custLinFactNeighborX="7387" custLinFactNeighborY="-5060"/>
      <dgm:spPr>
        <a:solidFill>
          <a:srgbClr val="FFFF00"/>
        </a:solidFill>
      </dgm:spPr>
    </dgm:pt>
    <dgm:pt modelId="{98BEF41C-5B07-4278-A012-D820FB1EAE95}" type="pres">
      <dgm:prSet presAssocID="{B93520E0-1D36-4737-B371-33F8E13EF870}" presName="text1" presStyleLbl="revTx" presStyleIdx="0" presStyleCnt="2" custScaleX="211723" custScaleY="64934" custLinFactNeighborX="20328" custLinFactNeighborY="-2923">
        <dgm:presLayoutVars>
          <dgm:bulletEnabled val="1"/>
        </dgm:presLayoutVars>
      </dgm:prSet>
      <dgm:spPr/>
    </dgm:pt>
    <dgm:pt modelId="{F85020AF-8515-406B-B6E1-03CC05B4F8F1}" type="pres">
      <dgm:prSet presAssocID="{B93520E0-1D36-4737-B371-33F8E13EF870}" presName="line1" presStyleLbl="callout" presStyleIdx="0" presStyleCnt="4" custLinFactY="71955" custLinFactNeighborX="-71914" custLinFactNeighborY="100000"/>
      <dgm:spPr>
        <a:ln w="38100"/>
      </dgm:spPr>
    </dgm:pt>
    <dgm:pt modelId="{5D5127DC-F990-4D10-A3ED-83F4E4094D01}" type="pres">
      <dgm:prSet presAssocID="{B93520E0-1D36-4737-B371-33F8E13EF870}" presName="d1" presStyleLbl="callout" presStyleIdx="1" presStyleCnt="4" custScaleX="80232" custScaleY="93939" custLinFactNeighborX="-6384" custLinFactNeighborY="3644"/>
      <dgm:spPr>
        <a:ln w="38100"/>
      </dgm:spPr>
    </dgm:pt>
    <dgm:pt modelId="{E2AD58FC-D3A4-4404-B3F3-516FAB1C8940}" type="pres">
      <dgm:prSet presAssocID="{EDE20376-FE05-4A1C-90FA-9C33B62012B4}" presName="circle2" presStyleLbl="lnNode1" presStyleIdx="1" presStyleCnt="2" custLinFactNeighborX="1194" custLinFactNeighborY="-1880"/>
      <dgm:spPr>
        <a:solidFill>
          <a:srgbClr val="7030A0"/>
        </a:solidFill>
      </dgm:spPr>
    </dgm:pt>
    <dgm:pt modelId="{9CA21573-BB90-49A1-BE64-A9D7A2BF3678}" type="pres">
      <dgm:prSet presAssocID="{EDE20376-FE05-4A1C-90FA-9C33B62012B4}" presName="text2" presStyleLbl="revTx" presStyleIdx="1" presStyleCnt="2" custScaleX="245307" custLinFactNeighborX="54945" custLinFactNeighborY="-12216">
        <dgm:presLayoutVars>
          <dgm:bulletEnabled val="1"/>
        </dgm:presLayoutVars>
      </dgm:prSet>
      <dgm:spPr/>
    </dgm:pt>
    <dgm:pt modelId="{1E4DC311-4D49-4A44-8224-A248A07C0CCA}" type="pres">
      <dgm:prSet presAssocID="{EDE20376-FE05-4A1C-90FA-9C33B62012B4}" presName="line2" presStyleLbl="callout" presStyleIdx="2" presStyleCnt="4"/>
      <dgm:spPr>
        <a:ln w="38100"/>
      </dgm:spPr>
    </dgm:pt>
    <dgm:pt modelId="{37C521DE-E66D-4861-A4AE-F1EF4BACE376}" type="pres">
      <dgm:prSet presAssocID="{EDE20376-FE05-4A1C-90FA-9C33B62012B4}" presName="d2" presStyleLbl="callout" presStyleIdx="3" presStyleCnt="4"/>
      <dgm:spPr>
        <a:ln w="38100"/>
      </dgm:spPr>
    </dgm:pt>
  </dgm:ptLst>
  <dgm:cxnLst>
    <dgm:cxn modelId="{77A83348-65B3-4211-A742-FDCB82F1DAC1}" type="presOf" srcId="{7AC245F8-D051-45A9-9866-B12B1BD22194}" destId="{63D8F321-4D6F-4C87-BC4F-1D9AE918ED37}" srcOrd="0" destOrd="0" presId="urn:microsoft.com/office/officeart/2005/8/layout/target1"/>
    <dgm:cxn modelId="{DDA6504B-E367-4CE3-910A-7B694A4C551E}" type="presOf" srcId="{EDE20376-FE05-4A1C-90FA-9C33B62012B4}" destId="{9CA21573-BB90-49A1-BE64-A9D7A2BF3678}" srcOrd="0" destOrd="0" presId="urn:microsoft.com/office/officeart/2005/8/layout/target1"/>
    <dgm:cxn modelId="{C739214C-072A-4BFB-836C-79EBF003958A}" srcId="{7AC245F8-D051-45A9-9866-B12B1BD22194}" destId="{B93520E0-1D36-4737-B371-33F8E13EF870}" srcOrd="0" destOrd="0" parTransId="{5EDEC8FE-88FF-4201-A13F-895780ABE10E}" sibTransId="{C2EEA5EF-263E-478C-91AC-7494728BD4E6}"/>
    <dgm:cxn modelId="{30F91050-9333-45C1-AE50-979CFA1E0184}" srcId="{7AC245F8-D051-45A9-9866-B12B1BD22194}" destId="{EDE20376-FE05-4A1C-90FA-9C33B62012B4}" srcOrd="1" destOrd="0" parTransId="{AD7528A0-E56A-469B-84F7-870E41599666}" sibTransId="{0D3A6E3B-C00F-49CC-9C10-76184F774A43}"/>
    <dgm:cxn modelId="{2E2E5EA2-C257-4627-A38B-C65C1D25918C}" type="presOf" srcId="{B93520E0-1D36-4737-B371-33F8E13EF870}" destId="{98BEF41C-5B07-4278-A012-D820FB1EAE95}" srcOrd="0" destOrd="0" presId="urn:microsoft.com/office/officeart/2005/8/layout/target1"/>
    <dgm:cxn modelId="{6AF4005B-B993-4DF8-B527-529D25AA249B}" type="presParOf" srcId="{63D8F321-4D6F-4C87-BC4F-1D9AE918ED37}" destId="{6625C065-9CCB-4478-B8B3-41238F5B4862}" srcOrd="0" destOrd="0" presId="urn:microsoft.com/office/officeart/2005/8/layout/target1"/>
    <dgm:cxn modelId="{EBA5E856-E1D6-4455-ACAF-12E454B755B4}" type="presParOf" srcId="{63D8F321-4D6F-4C87-BC4F-1D9AE918ED37}" destId="{98BEF41C-5B07-4278-A012-D820FB1EAE95}" srcOrd="1" destOrd="0" presId="urn:microsoft.com/office/officeart/2005/8/layout/target1"/>
    <dgm:cxn modelId="{A3A309DE-5F92-4B29-ACAE-4B711C16DCAE}" type="presParOf" srcId="{63D8F321-4D6F-4C87-BC4F-1D9AE918ED37}" destId="{F85020AF-8515-406B-B6E1-03CC05B4F8F1}" srcOrd="2" destOrd="0" presId="urn:microsoft.com/office/officeart/2005/8/layout/target1"/>
    <dgm:cxn modelId="{BB5E13D5-10E2-4E29-B3F7-1182E7692B38}" type="presParOf" srcId="{63D8F321-4D6F-4C87-BC4F-1D9AE918ED37}" destId="{5D5127DC-F990-4D10-A3ED-83F4E4094D01}" srcOrd="3" destOrd="0" presId="urn:microsoft.com/office/officeart/2005/8/layout/target1"/>
    <dgm:cxn modelId="{88A36DFB-93EF-4920-ADF5-5CBF96B1CB04}" type="presParOf" srcId="{63D8F321-4D6F-4C87-BC4F-1D9AE918ED37}" destId="{E2AD58FC-D3A4-4404-B3F3-516FAB1C8940}" srcOrd="4" destOrd="0" presId="urn:microsoft.com/office/officeart/2005/8/layout/target1"/>
    <dgm:cxn modelId="{A10E7DAE-14D5-43CE-8FDE-383DDACC0F17}" type="presParOf" srcId="{63D8F321-4D6F-4C87-BC4F-1D9AE918ED37}" destId="{9CA21573-BB90-49A1-BE64-A9D7A2BF3678}" srcOrd="5" destOrd="0" presId="urn:microsoft.com/office/officeart/2005/8/layout/target1"/>
    <dgm:cxn modelId="{02DDD146-CF20-473A-94CD-7DCF7E347B07}" type="presParOf" srcId="{63D8F321-4D6F-4C87-BC4F-1D9AE918ED37}" destId="{1E4DC311-4D49-4A44-8224-A248A07C0CCA}" srcOrd="6" destOrd="0" presId="urn:microsoft.com/office/officeart/2005/8/layout/target1"/>
    <dgm:cxn modelId="{523F7470-25B5-4106-9B64-54CF2C79300B}" type="presParOf" srcId="{63D8F321-4D6F-4C87-BC4F-1D9AE918ED37}" destId="{37C521DE-E66D-4861-A4AE-F1EF4BACE376}" srcOrd="7"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B85FC-1682-434C-B5D0-A92D09AD92C3}" type="doc">
      <dgm:prSet loTypeId="urn:microsoft.com/office/officeart/2005/8/layout/default#1" loCatId="list" qsTypeId="urn:microsoft.com/office/officeart/2005/8/quickstyle/simple4" qsCatId="simple" csTypeId="urn:microsoft.com/office/officeart/2005/8/colors/accent2_2" csCatId="accent2" phldr="1"/>
      <dgm:spPr/>
      <dgm:t>
        <a:bodyPr/>
        <a:lstStyle/>
        <a:p>
          <a:endParaRPr lang="en-US"/>
        </a:p>
      </dgm:t>
    </dgm:pt>
    <dgm:pt modelId="{9F818C0F-923B-0B44-B80C-33A84CAAD55F}" type="parTrans" cxnId="{FA5044DF-AA3A-4EC7-BCA1-EC608E86AF17}">
      <dgm:prSet/>
      <dgm:spPr/>
      <dgm:t>
        <a:bodyPr/>
        <a:lstStyle/>
        <a:p>
          <a:endParaRPr lang="en-US"/>
        </a:p>
      </dgm:t>
    </dgm:pt>
    <dgm:pt modelId="{71ADB79E-7545-9C48-B698-A5484A3EFC79}">
      <dgm:prSet custT="1"/>
      <dgm:spPr>
        <a:solidFill>
          <a:srgbClr val="FFC000">
            <a:alpha val="40000"/>
          </a:srgbClr>
        </a:solidFill>
      </dgm:spPr>
      <dgm:t>
        <a:bodyPr/>
        <a:lstStyle/>
        <a:p>
          <a:pPr rtl="0"/>
          <a:r>
            <a:rPr lang="en-US" sz="2000">
              <a:solidFill>
                <a:schemeClr val="tx1"/>
              </a:solidFill>
            </a:rPr>
            <a:t>Poor grades </a:t>
          </a:r>
        </a:p>
      </dgm:t>
    </dgm:pt>
    <dgm:pt modelId="{84F9D224-D025-4D44-927C-21002557145B}" type="sibTrans" cxnId="{FA5044DF-AA3A-4EC7-BCA1-EC608E86AF17}">
      <dgm:prSet/>
      <dgm:spPr/>
      <dgm:t>
        <a:bodyPr/>
        <a:lstStyle/>
        <a:p>
          <a:endParaRPr lang="en-US"/>
        </a:p>
      </dgm:t>
    </dgm:pt>
    <dgm:pt modelId="{631E614C-F4C2-8E44-88DD-887A9ECCEDCA}" type="parTrans" cxnId="{6AA29656-F344-41A3-A9FF-EE4FF27AA50E}">
      <dgm:prSet/>
      <dgm:spPr/>
      <dgm:t>
        <a:bodyPr/>
        <a:lstStyle/>
        <a:p>
          <a:endParaRPr lang="en-US"/>
        </a:p>
      </dgm:t>
    </dgm:pt>
    <dgm:pt modelId="{691177B5-3997-3A4B-A9C8-6F0E45AB8974}">
      <dgm:prSet custT="1"/>
      <dgm:spPr>
        <a:solidFill>
          <a:srgbClr val="FFC000">
            <a:alpha val="40000"/>
          </a:srgbClr>
        </a:solidFill>
      </dgm:spPr>
      <dgm:t>
        <a:bodyPr/>
        <a:lstStyle/>
        <a:p>
          <a:pPr rtl="0"/>
          <a:r>
            <a:rPr lang="en-US" sz="2000">
              <a:solidFill>
                <a:schemeClr val="tx1"/>
              </a:solidFill>
            </a:rPr>
            <a:t>Impaired personal relationships </a:t>
          </a:r>
        </a:p>
      </dgm:t>
    </dgm:pt>
    <dgm:pt modelId="{F34371BC-C5C2-FD43-B55D-92C3245F36C6}" type="sibTrans" cxnId="{6AA29656-F344-41A3-A9FF-EE4FF27AA50E}">
      <dgm:prSet/>
      <dgm:spPr/>
      <dgm:t>
        <a:bodyPr/>
        <a:lstStyle/>
        <a:p>
          <a:endParaRPr lang="en-US"/>
        </a:p>
      </dgm:t>
    </dgm:pt>
    <dgm:pt modelId="{339AD407-9C97-B341-8011-FC3248231AED}" type="parTrans" cxnId="{FB956BFE-E5F0-4284-A50B-AD4E8F5F9EF7}">
      <dgm:prSet/>
      <dgm:spPr/>
      <dgm:t>
        <a:bodyPr/>
        <a:lstStyle/>
        <a:p>
          <a:endParaRPr lang="en-US"/>
        </a:p>
      </dgm:t>
    </dgm:pt>
    <dgm:pt modelId="{434ACAE2-C919-174F-A0B6-F0AD707741B7}">
      <dgm:prSet custT="1"/>
      <dgm:spPr>
        <a:solidFill>
          <a:srgbClr val="FFC000">
            <a:alpha val="40000"/>
          </a:srgbClr>
        </a:solidFill>
      </dgm:spPr>
      <dgm:t>
        <a:bodyPr/>
        <a:lstStyle/>
        <a:p>
          <a:pPr rtl="0"/>
          <a:r>
            <a:rPr lang="en-US" sz="2000">
              <a:solidFill>
                <a:schemeClr val="tx1"/>
              </a:solidFill>
            </a:rPr>
            <a:t>High school dropout </a:t>
          </a:r>
        </a:p>
      </dgm:t>
    </dgm:pt>
    <dgm:pt modelId="{EA7351AF-2EB6-3943-B686-FEFDEA31A532}" type="sibTrans" cxnId="{FB956BFE-E5F0-4284-A50B-AD4E8F5F9EF7}">
      <dgm:prSet/>
      <dgm:spPr/>
      <dgm:t>
        <a:bodyPr/>
        <a:lstStyle/>
        <a:p>
          <a:endParaRPr lang="en-US"/>
        </a:p>
      </dgm:t>
    </dgm:pt>
    <dgm:pt modelId="{AD597F37-A4A3-8B42-9767-5FD989FEC845}" type="parTrans" cxnId="{C8E8DB92-6719-4B00-A47A-4DE5CA987120}">
      <dgm:prSet/>
      <dgm:spPr/>
      <dgm:t>
        <a:bodyPr/>
        <a:lstStyle/>
        <a:p>
          <a:endParaRPr lang="en-US"/>
        </a:p>
      </dgm:t>
    </dgm:pt>
    <dgm:pt modelId="{6C3B3F83-7506-4B40-AE41-E4608A93CCA3}">
      <dgm:prSet custT="1"/>
      <dgm:spPr>
        <a:solidFill>
          <a:srgbClr val="FFC000">
            <a:alpha val="40000"/>
          </a:srgbClr>
        </a:solidFill>
      </dgm:spPr>
      <dgm:t>
        <a:bodyPr/>
        <a:lstStyle/>
        <a:p>
          <a:pPr rtl="0"/>
          <a:r>
            <a:rPr lang="en-US" sz="2000">
              <a:solidFill>
                <a:schemeClr val="tx1"/>
              </a:solidFill>
            </a:rPr>
            <a:t>Unemployment</a:t>
          </a:r>
        </a:p>
      </dgm:t>
    </dgm:pt>
    <dgm:pt modelId="{D57CAD01-1468-1145-B248-31ED3E2FA381}" type="sibTrans" cxnId="{C8E8DB92-6719-4B00-A47A-4DE5CA987120}">
      <dgm:prSet/>
      <dgm:spPr/>
      <dgm:t>
        <a:bodyPr/>
        <a:lstStyle/>
        <a:p>
          <a:endParaRPr lang="en-US"/>
        </a:p>
      </dgm:t>
    </dgm:pt>
    <dgm:pt modelId="{AA7744DA-5E5B-294F-8B07-C24BC6AB768E}" type="parTrans" cxnId="{17461F5F-E7B3-44E4-B65E-6F181B1B35E2}">
      <dgm:prSet/>
      <dgm:spPr/>
      <dgm:t>
        <a:bodyPr/>
        <a:lstStyle/>
        <a:p>
          <a:endParaRPr lang="en-US"/>
        </a:p>
      </dgm:t>
    </dgm:pt>
    <dgm:pt modelId="{737E96D3-6464-3A49-B0B5-B56845D1587D}">
      <dgm:prSet custT="1"/>
      <dgm:spPr>
        <a:solidFill>
          <a:srgbClr val="FFC000">
            <a:alpha val="40000"/>
          </a:srgbClr>
        </a:solidFill>
      </dgm:spPr>
      <dgm:t>
        <a:bodyPr/>
        <a:lstStyle/>
        <a:p>
          <a:pPr rtl="0"/>
          <a:r>
            <a:rPr lang="en-US" sz="2000">
              <a:solidFill>
                <a:schemeClr val="tx1"/>
              </a:solidFill>
            </a:rPr>
            <a:t>Incarceration </a:t>
          </a:r>
        </a:p>
      </dgm:t>
    </dgm:pt>
    <dgm:pt modelId="{45B1E46F-6DC7-8C4C-A944-6F8A59B6E7B3}" type="sibTrans" cxnId="{17461F5F-E7B3-44E4-B65E-6F181B1B35E2}">
      <dgm:prSet/>
      <dgm:spPr/>
      <dgm:t>
        <a:bodyPr/>
        <a:lstStyle/>
        <a:p>
          <a:endParaRPr lang="en-US"/>
        </a:p>
      </dgm:t>
    </dgm:pt>
    <dgm:pt modelId="{A415492F-FB37-8648-852F-F21B20B29A60}" type="parTrans" cxnId="{AE375C59-6AE8-4241-BFCF-AB11472C8173}">
      <dgm:prSet/>
      <dgm:spPr/>
      <dgm:t>
        <a:bodyPr/>
        <a:lstStyle/>
        <a:p>
          <a:endParaRPr lang="en-US"/>
        </a:p>
      </dgm:t>
    </dgm:pt>
    <dgm:pt modelId="{29744D64-F258-7843-83CA-0F293E505AF4}">
      <dgm:prSet custT="1"/>
      <dgm:spPr>
        <a:solidFill>
          <a:srgbClr val="FFC000">
            <a:alpha val="40000"/>
          </a:srgbClr>
        </a:solidFill>
      </dgm:spPr>
      <dgm:t>
        <a:bodyPr/>
        <a:lstStyle/>
        <a:p>
          <a:pPr rtl="0"/>
          <a:r>
            <a:rPr lang="en-US" sz="2000">
              <a:solidFill>
                <a:schemeClr val="tx1"/>
              </a:solidFill>
            </a:rPr>
            <a:t>Substance abuse </a:t>
          </a:r>
        </a:p>
      </dgm:t>
    </dgm:pt>
    <dgm:pt modelId="{DFBACB8B-C859-8641-99CF-00D714895DBB}" type="sibTrans" cxnId="{AE375C59-6AE8-4241-BFCF-AB11472C8173}">
      <dgm:prSet/>
      <dgm:spPr/>
      <dgm:t>
        <a:bodyPr/>
        <a:lstStyle/>
        <a:p>
          <a:endParaRPr lang="en-US"/>
        </a:p>
      </dgm:t>
    </dgm:pt>
    <dgm:pt modelId="{8E11D94B-9DF7-444F-9EC1-58E36386950C}" type="parTrans" cxnId="{9E4F8946-6527-49CB-8DF5-31AEA7932EB1}">
      <dgm:prSet/>
      <dgm:spPr/>
      <dgm:t>
        <a:bodyPr/>
        <a:lstStyle/>
        <a:p>
          <a:endParaRPr lang="en-US"/>
        </a:p>
      </dgm:t>
    </dgm:pt>
    <dgm:pt modelId="{9A4A536E-B653-144A-A23F-7E7CC61854E1}">
      <dgm:prSet custT="1"/>
      <dgm:spPr>
        <a:solidFill>
          <a:srgbClr val="FFC000">
            <a:alpha val="40000"/>
          </a:srgbClr>
        </a:solidFill>
      </dgm:spPr>
      <dgm:t>
        <a:bodyPr/>
        <a:lstStyle/>
        <a:p>
          <a:pPr rtl="0"/>
          <a:r>
            <a:rPr lang="en-US" sz="2000">
              <a:solidFill>
                <a:schemeClr val="tx1"/>
              </a:solidFill>
            </a:rPr>
            <a:t>Suicide</a:t>
          </a:r>
        </a:p>
      </dgm:t>
    </dgm:pt>
    <dgm:pt modelId="{D268458B-8370-D246-9F5B-64BDC15F110A}" type="sibTrans" cxnId="{9E4F8946-6527-49CB-8DF5-31AEA7932EB1}">
      <dgm:prSet/>
      <dgm:spPr/>
      <dgm:t>
        <a:bodyPr/>
        <a:lstStyle/>
        <a:p>
          <a:endParaRPr lang="en-US"/>
        </a:p>
      </dgm:t>
    </dgm:pt>
    <dgm:pt modelId="{05143A6D-3634-A942-842E-C383D40EE760}" type="pres">
      <dgm:prSet presAssocID="{684B85FC-1682-434C-B5D0-A92D09AD92C3}" presName="diagram" presStyleCnt="0">
        <dgm:presLayoutVars>
          <dgm:dir/>
          <dgm:resizeHandles val="exact"/>
        </dgm:presLayoutVars>
      </dgm:prSet>
      <dgm:spPr/>
    </dgm:pt>
    <dgm:pt modelId="{F9348454-0B78-9443-ACF0-6BB68EFFCB95}" type="pres">
      <dgm:prSet presAssocID="{71ADB79E-7545-9C48-B698-A5484A3EFC79}" presName="node" presStyleLbl="node1" presStyleIdx="0" presStyleCnt="7">
        <dgm:presLayoutVars>
          <dgm:bulletEnabled val="1"/>
        </dgm:presLayoutVars>
      </dgm:prSet>
      <dgm:spPr/>
    </dgm:pt>
    <dgm:pt modelId="{90D00F73-13AD-2E42-8139-0BF2971FE1F7}" type="pres">
      <dgm:prSet presAssocID="{84F9D224-D025-4D44-927C-21002557145B}" presName="sibTrans" presStyleCnt="0"/>
      <dgm:spPr/>
    </dgm:pt>
    <dgm:pt modelId="{89A2C70F-2DD5-7E4D-A290-67693AA2B600}" type="pres">
      <dgm:prSet presAssocID="{691177B5-3997-3A4B-A9C8-6F0E45AB8974}" presName="node" presStyleLbl="node1" presStyleIdx="1" presStyleCnt="7">
        <dgm:presLayoutVars>
          <dgm:bulletEnabled val="1"/>
        </dgm:presLayoutVars>
      </dgm:prSet>
      <dgm:spPr/>
    </dgm:pt>
    <dgm:pt modelId="{4CCF68BB-F844-1445-B2B2-A24B780F08C9}" type="pres">
      <dgm:prSet presAssocID="{F34371BC-C5C2-FD43-B55D-92C3245F36C6}" presName="sibTrans" presStyleCnt="0"/>
      <dgm:spPr/>
    </dgm:pt>
    <dgm:pt modelId="{9C40AE89-96F1-2A45-91C2-AEB742371423}" type="pres">
      <dgm:prSet presAssocID="{434ACAE2-C919-174F-A0B6-F0AD707741B7}" presName="node" presStyleLbl="node1" presStyleIdx="2" presStyleCnt="7">
        <dgm:presLayoutVars>
          <dgm:bulletEnabled val="1"/>
        </dgm:presLayoutVars>
      </dgm:prSet>
      <dgm:spPr/>
    </dgm:pt>
    <dgm:pt modelId="{2D1CA0FD-0D99-7F4D-90C7-2A07108EFC5A}" type="pres">
      <dgm:prSet presAssocID="{EA7351AF-2EB6-3943-B686-FEFDEA31A532}" presName="sibTrans" presStyleCnt="0"/>
      <dgm:spPr/>
    </dgm:pt>
    <dgm:pt modelId="{1DFFBA6D-A405-794C-B6F7-010ABA56483A}" type="pres">
      <dgm:prSet presAssocID="{6C3B3F83-7506-4B40-AE41-E4608A93CCA3}" presName="node" presStyleLbl="node1" presStyleIdx="3" presStyleCnt="7" custScaleX="91948">
        <dgm:presLayoutVars>
          <dgm:bulletEnabled val="1"/>
        </dgm:presLayoutVars>
      </dgm:prSet>
      <dgm:spPr/>
    </dgm:pt>
    <dgm:pt modelId="{0D997559-A577-3C4A-8D71-1EBCF9852A5A}" type="pres">
      <dgm:prSet presAssocID="{D57CAD01-1468-1145-B248-31ED3E2FA381}" presName="sibTrans" presStyleCnt="0"/>
      <dgm:spPr/>
    </dgm:pt>
    <dgm:pt modelId="{91D72EDC-C473-0242-ABF4-4B0FD57A2742}" type="pres">
      <dgm:prSet presAssocID="{737E96D3-6464-3A49-B0B5-B56845D1587D}" presName="node" presStyleLbl="node1" presStyleIdx="4" presStyleCnt="7">
        <dgm:presLayoutVars>
          <dgm:bulletEnabled val="1"/>
        </dgm:presLayoutVars>
      </dgm:prSet>
      <dgm:spPr/>
    </dgm:pt>
    <dgm:pt modelId="{C2250575-48CB-7A4A-9295-79182CBCE1AB}" type="pres">
      <dgm:prSet presAssocID="{45B1E46F-6DC7-8C4C-A944-6F8A59B6E7B3}" presName="sibTrans" presStyleCnt="0"/>
      <dgm:spPr/>
    </dgm:pt>
    <dgm:pt modelId="{DEE7AEED-7397-5D4E-8A99-A7FD3D56D5A3}" type="pres">
      <dgm:prSet presAssocID="{29744D64-F258-7843-83CA-0F293E505AF4}" presName="node" presStyleLbl="node1" presStyleIdx="5" presStyleCnt="7">
        <dgm:presLayoutVars>
          <dgm:bulletEnabled val="1"/>
        </dgm:presLayoutVars>
      </dgm:prSet>
      <dgm:spPr/>
    </dgm:pt>
    <dgm:pt modelId="{D92CA4FE-586F-F74E-8524-BF3078DBB421}" type="pres">
      <dgm:prSet presAssocID="{DFBACB8B-C859-8641-99CF-00D714895DBB}" presName="sibTrans" presStyleCnt="0"/>
      <dgm:spPr/>
    </dgm:pt>
    <dgm:pt modelId="{D5ADED6D-49EB-AF4B-A211-3E8931BA0C25}" type="pres">
      <dgm:prSet presAssocID="{9A4A536E-B653-144A-A23F-7E7CC61854E1}" presName="node" presStyleLbl="node1" presStyleIdx="6" presStyleCnt="7">
        <dgm:presLayoutVars>
          <dgm:bulletEnabled val="1"/>
        </dgm:presLayoutVars>
      </dgm:prSet>
      <dgm:spPr/>
    </dgm:pt>
  </dgm:ptLst>
  <dgm:cxnLst>
    <dgm:cxn modelId="{B9552D30-2EFD-48A6-AB48-A75A5C8D3A96}" type="presOf" srcId="{737E96D3-6464-3A49-B0B5-B56845D1587D}" destId="{91D72EDC-C473-0242-ABF4-4B0FD57A2742}" srcOrd="0" destOrd="0" presId="urn:microsoft.com/office/officeart/2005/8/layout/default#1"/>
    <dgm:cxn modelId="{9E4F8946-6527-49CB-8DF5-31AEA7932EB1}" srcId="{684B85FC-1682-434C-B5D0-A92D09AD92C3}" destId="{9A4A536E-B653-144A-A23F-7E7CC61854E1}" srcOrd="6" destOrd="0" parTransId="{8E11D94B-9DF7-444F-9EC1-58E36386950C}" sibTransId="{D268458B-8370-D246-9F5B-64BDC15F110A}"/>
    <dgm:cxn modelId="{AD76E54D-18DB-4EC5-A470-6D8CF895D1C7}" type="presOf" srcId="{29744D64-F258-7843-83CA-0F293E505AF4}" destId="{DEE7AEED-7397-5D4E-8A99-A7FD3D56D5A3}" srcOrd="0" destOrd="0" presId="urn:microsoft.com/office/officeart/2005/8/layout/default#1"/>
    <dgm:cxn modelId="{04B3F954-22AC-41B6-8E43-2D03C1E3487C}" type="presOf" srcId="{9A4A536E-B653-144A-A23F-7E7CC61854E1}" destId="{D5ADED6D-49EB-AF4B-A211-3E8931BA0C25}" srcOrd="0" destOrd="0" presId="urn:microsoft.com/office/officeart/2005/8/layout/default#1"/>
    <dgm:cxn modelId="{6AA29656-F344-41A3-A9FF-EE4FF27AA50E}" srcId="{684B85FC-1682-434C-B5D0-A92D09AD92C3}" destId="{691177B5-3997-3A4B-A9C8-6F0E45AB8974}" srcOrd="1" destOrd="0" parTransId="{631E614C-F4C2-8E44-88DD-887A9ECCEDCA}" sibTransId="{F34371BC-C5C2-FD43-B55D-92C3245F36C6}"/>
    <dgm:cxn modelId="{AE375C59-6AE8-4241-BFCF-AB11472C8173}" srcId="{684B85FC-1682-434C-B5D0-A92D09AD92C3}" destId="{29744D64-F258-7843-83CA-0F293E505AF4}" srcOrd="5" destOrd="0" parTransId="{A415492F-FB37-8648-852F-F21B20B29A60}" sibTransId="{DFBACB8B-C859-8641-99CF-00D714895DBB}"/>
    <dgm:cxn modelId="{17461F5F-E7B3-44E4-B65E-6F181B1B35E2}" srcId="{684B85FC-1682-434C-B5D0-A92D09AD92C3}" destId="{737E96D3-6464-3A49-B0B5-B56845D1587D}" srcOrd="4" destOrd="0" parTransId="{AA7744DA-5E5B-294F-8B07-C24BC6AB768E}" sibTransId="{45B1E46F-6DC7-8C4C-A944-6F8A59B6E7B3}"/>
    <dgm:cxn modelId="{0EED8861-A5D0-49DF-B120-ED862974B3D4}" type="presOf" srcId="{434ACAE2-C919-174F-A0B6-F0AD707741B7}" destId="{9C40AE89-96F1-2A45-91C2-AEB742371423}" srcOrd="0" destOrd="0" presId="urn:microsoft.com/office/officeart/2005/8/layout/default#1"/>
    <dgm:cxn modelId="{4CC2CB89-3FD9-412F-A1CE-F662F71EB7AE}" type="presOf" srcId="{6C3B3F83-7506-4B40-AE41-E4608A93CCA3}" destId="{1DFFBA6D-A405-794C-B6F7-010ABA56483A}" srcOrd="0" destOrd="0" presId="urn:microsoft.com/office/officeart/2005/8/layout/default#1"/>
    <dgm:cxn modelId="{B7CFAE8B-0E1E-4B56-878E-9042B4DDB139}" type="presOf" srcId="{71ADB79E-7545-9C48-B698-A5484A3EFC79}" destId="{F9348454-0B78-9443-ACF0-6BB68EFFCB95}" srcOrd="0" destOrd="0" presId="urn:microsoft.com/office/officeart/2005/8/layout/default#1"/>
    <dgm:cxn modelId="{C8E8DB92-6719-4B00-A47A-4DE5CA987120}" srcId="{684B85FC-1682-434C-B5D0-A92D09AD92C3}" destId="{6C3B3F83-7506-4B40-AE41-E4608A93CCA3}" srcOrd="3" destOrd="0" parTransId="{AD597F37-A4A3-8B42-9767-5FD989FEC845}" sibTransId="{D57CAD01-1468-1145-B248-31ED3E2FA381}"/>
    <dgm:cxn modelId="{25F145DA-CC86-4B9C-B4D1-4AF929C00E84}" type="presOf" srcId="{691177B5-3997-3A4B-A9C8-6F0E45AB8974}" destId="{89A2C70F-2DD5-7E4D-A290-67693AA2B600}" srcOrd="0" destOrd="0" presId="urn:microsoft.com/office/officeart/2005/8/layout/default#1"/>
    <dgm:cxn modelId="{A1865CDC-5517-4518-90D7-8A411425FABA}" type="presOf" srcId="{684B85FC-1682-434C-B5D0-A92D09AD92C3}" destId="{05143A6D-3634-A942-842E-C383D40EE760}" srcOrd="0" destOrd="0" presId="urn:microsoft.com/office/officeart/2005/8/layout/default#1"/>
    <dgm:cxn modelId="{FA5044DF-AA3A-4EC7-BCA1-EC608E86AF17}" srcId="{684B85FC-1682-434C-B5D0-A92D09AD92C3}" destId="{71ADB79E-7545-9C48-B698-A5484A3EFC79}" srcOrd="0" destOrd="0" parTransId="{9F818C0F-923B-0B44-B80C-33A84CAAD55F}" sibTransId="{84F9D224-D025-4D44-927C-21002557145B}"/>
    <dgm:cxn modelId="{FB956BFE-E5F0-4284-A50B-AD4E8F5F9EF7}" srcId="{684B85FC-1682-434C-B5D0-A92D09AD92C3}" destId="{434ACAE2-C919-174F-A0B6-F0AD707741B7}" srcOrd="2" destOrd="0" parTransId="{339AD407-9C97-B341-8011-FC3248231AED}" sibTransId="{EA7351AF-2EB6-3943-B686-FEFDEA31A532}"/>
    <dgm:cxn modelId="{B162BFA7-2A3C-4DFB-B3B8-4C40A7524380}" type="presParOf" srcId="{05143A6D-3634-A942-842E-C383D40EE760}" destId="{F9348454-0B78-9443-ACF0-6BB68EFFCB95}" srcOrd="0" destOrd="0" presId="urn:microsoft.com/office/officeart/2005/8/layout/default#1"/>
    <dgm:cxn modelId="{4734BDF8-F378-4DBB-B55F-6C3B6825344F}" type="presParOf" srcId="{05143A6D-3634-A942-842E-C383D40EE760}" destId="{90D00F73-13AD-2E42-8139-0BF2971FE1F7}" srcOrd="1" destOrd="0" presId="urn:microsoft.com/office/officeart/2005/8/layout/default#1"/>
    <dgm:cxn modelId="{E375A578-0739-4A45-A486-95405B9625E5}" type="presParOf" srcId="{05143A6D-3634-A942-842E-C383D40EE760}" destId="{89A2C70F-2DD5-7E4D-A290-67693AA2B600}" srcOrd="2" destOrd="0" presId="urn:microsoft.com/office/officeart/2005/8/layout/default#1"/>
    <dgm:cxn modelId="{5840BAC2-6222-4A57-BAB7-39F0EA0B19A0}" type="presParOf" srcId="{05143A6D-3634-A942-842E-C383D40EE760}" destId="{4CCF68BB-F844-1445-B2B2-A24B780F08C9}" srcOrd="3" destOrd="0" presId="urn:microsoft.com/office/officeart/2005/8/layout/default#1"/>
    <dgm:cxn modelId="{FBFBF571-09C3-4545-9CA1-2AF09917CFD5}" type="presParOf" srcId="{05143A6D-3634-A942-842E-C383D40EE760}" destId="{9C40AE89-96F1-2A45-91C2-AEB742371423}" srcOrd="4" destOrd="0" presId="urn:microsoft.com/office/officeart/2005/8/layout/default#1"/>
    <dgm:cxn modelId="{BC178934-AD59-40D3-A79A-DB1D8594E1AA}" type="presParOf" srcId="{05143A6D-3634-A942-842E-C383D40EE760}" destId="{2D1CA0FD-0D99-7F4D-90C7-2A07108EFC5A}" srcOrd="5" destOrd="0" presId="urn:microsoft.com/office/officeart/2005/8/layout/default#1"/>
    <dgm:cxn modelId="{81D4469C-1DC1-4326-8F44-E5092AC9B756}" type="presParOf" srcId="{05143A6D-3634-A942-842E-C383D40EE760}" destId="{1DFFBA6D-A405-794C-B6F7-010ABA56483A}" srcOrd="6" destOrd="0" presId="urn:microsoft.com/office/officeart/2005/8/layout/default#1"/>
    <dgm:cxn modelId="{236DF900-B9BE-4CB5-B745-89F60762A102}" type="presParOf" srcId="{05143A6D-3634-A942-842E-C383D40EE760}" destId="{0D997559-A577-3C4A-8D71-1EBCF9852A5A}" srcOrd="7" destOrd="0" presId="urn:microsoft.com/office/officeart/2005/8/layout/default#1"/>
    <dgm:cxn modelId="{DCAC4B4A-FC13-464A-924C-2BEBB48C0D2E}" type="presParOf" srcId="{05143A6D-3634-A942-842E-C383D40EE760}" destId="{91D72EDC-C473-0242-ABF4-4B0FD57A2742}" srcOrd="8" destOrd="0" presId="urn:microsoft.com/office/officeart/2005/8/layout/default#1"/>
    <dgm:cxn modelId="{6FFD870E-012D-402C-96D9-5D5CC5CDE710}" type="presParOf" srcId="{05143A6D-3634-A942-842E-C383D40EE760}" destId="{C2250575-48CB-7A4A-9295-79182CBCE1AB}" srcOrd="9" destOrd="0" presId="urn:microsoft.com/office/officeart/2005/8/layout/default#1"/>
    <dgm:cxn modelId="{EFD98F65-6BF6-43AD-9BA0-858D14E9F539}" type="presParOf" srcId="{05143A6D-3634-A942-842E-C383D40EE760}" destId="{DEE7AEED-7397-5D4E-8A99-A7FD3D56D5A3}" srcOrd="10" destOrd="0" presId="urn:microsoft.com/office/officeart/2005/8/layout/default#1"/>
    <dgm:cxn modelId="{04473671-45F0-4F8A-A297-7807275802DC}" type="presParOf" srcId="{05143A6D-3634-A942-842E-C383D40EE760}" destId="{D92CA4FE-586F-F74E-8524-BF3078DBB421}" srcOrd="11" destOrd="0" presId="urn:microsoft.com/office/officeart/2005/8/layout/default#1"/>
    <dgm:cxn modelId="{96C851E4-8AF3-4A04-9785-9BFCE8114EA2}" type="presParOf" srcId="{05143A6D-3634-A942-842E-C383D40EE760}" destId="{D5ADED6D-49EB-AF4B-A211-3E8931BA0C25}" srcOrd="12"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2D6D04-4103-5E41-994F-662AC10B835B}" type="doc">
      <dgm:prSet loTypeId="urn:microsoft.com/office/officeart/2009/3/layout/PlusandMinus" loCatId="" qsTypeId="urn:microsoft.com/office/officeart/2005/8/quickstyle/simple4" qsCatId="simple" csTypeId="urn:microsoft.com/office/officeart/2005/8/colors/accent1_2" csCatId="accent1" phldr="1"/>
      <dgm:spPr/>
      <dgm:t>
        <a:bodyPr/>
        <a:lstStyle/>
        <a:p>
          <a:endParaRPr lang="en-US"/>
        </a:p>
      </dgm:t>
    </dgm:pt>
    <dgm:pt modelId="{BFD61074-42D2-DC49-9A10-14D8F546B25A}" type="parTrans" cxnId="{293F936C-AE37-4CE6-AE4F-8984BC5F716C}">
      <dgm:prSet/>
      <dgm:spPr/>
      <dgm:t>
        <a:bodyPr/>
        <a:lstStyle/>
        <a:p>
          <a:endParaRPr lang="en-US"/>
        </a:p>
      </dgm:t>
    </dgm:pt>
    <dgm:pt modelId="{463EFA04-8986-904F-8CFA-7A98506C6A92}">
      <dgm:prSet/>
      <dgm:spPr/>
      <dgm:t>
        <a:bodyPr/>
        <a:lstStyle/>
        <a:p>
          <a:pPr algn="ctr" rtl="0"/>
          <a:r>
            <a:rPr lang="en-US" i="1" dirty="0"/>
            <a:t>Students with externalizing behaviors?</a:t>
          </a:r>
        </a:p>
      </dgm:t>
    </dgm:pt>
    <dgm:pt modelId="{97C9569D-378E-B141-BFB9-7106953AC2CB}" type="sibTrans" cxnId="{293F936C-AE37-4CE6-AE4F-8984BC5F716C}">
      <dgm:prSet/>
      <dgm:spPr/>
      <dgm:t>
        <a:bodyPr/>
        <a:lstStyle/>
        <a:p>
          <a:endParaRPr lang="en-US"/>
        </a:p>
      </dgm:t>
    </dgm:pt>
    <dgm:pt modelId="{698A995B-4AAC-1346-8049-E90A6A138BC1}" type="parTrans" cxnId="{F7184A60-2A0E-4389-A5D7-B295DC80A67A}">
      <dgm:prSet/>
      <dgm:spPr/>
      <dgm:t>
        <a:bodyPr/>
        <a:lstStyle/>
        <a:p>
          <a:endParaRPr lang="en-US"/>
        </a:p>
      </dgm:t>
    </dgm:pt>
    <dgm:pt modelId="{89580DE2-DD53-D048-993C-51444ADD94F1}">
      <dgm:prSet/>
      <dgm:spPr/>
      <dgm:t>
        <a:bodyPr/>
        <a:lstStyle/>
        <a:p>
          <a:pPr algn="ctr" rtl="0"/>
          <a:r>
            <a:rPr lang="en-US" i="1" dirty="0"/>
            <a:t>Students with internalizing behaviors?</a:t>
          </a:r>
        </a:p>
      </dgm:t>
    </dgm:pt>
    <dgm:pt modelId="{CFACD95B-EA5E-AE49-B286-12DC26F88C66}" type="sibTrans" cxnId="{F7184A60-2A0E-4389-A5D7-B295DC80A67A}">
      <dgm:prSet/>
      <dgm:spPr/>
      <dgm:t>
        <a:bodyPr/>
        <a:lstStyle/>
        <a:p>
          <a:endParaRPr lang="en-US"/>
        </a:p>
      </dgm:t>
    </dgm:pt>
    <dgm:pt modelId="{AFE94976-055F-224C-A9DB-5BDF24B65B1B}" type="pres">
      <dgm:prSet presAssocID="{222D6D04-4103-5E41-994F-662AC10B835B}" presName="Name0" presStyleCnt="0">
        <dgm:presLayoutVars>
          <dgm:chMax val="2"/>
          <dgm:chPref val="2"/>
          <dgm:dir/>
          <dgm:animOne/>
          <dgm:resizeHandles val="exact"/>
        </dgm:presLayoutVars>
      </dgm:prSet>
      <dgm:spPr/>
    </dgm:pt>
    <dgm:pt modelId="{478123C1-62EA-5B46-AD36-695076903377}" type="pres">
      <dgm:prSet presAssocID="{222D6D04-4103-5E41-994F-662AC10B835B}" presName="Background" presStyleLbl="bgImgPlace1" presStyleIdx="0" presStyleCnt="1"/>
      <dgm:spPr/>
    </dgm:pt>
    <dgm:pt modelId="{8CBC3834-B7C7-3149-AC0F-390B8EA3C3C3}" type="pres">
      <dgm:prSet presAssocID="{222D6D04-4103-5E41-994F-662AC10B835B}" presName="ParentText1" presStyleLbl="revTx" presStyleIdx="0" presStyleCnt="2">
        <dgm:presLayoutVars>
          <dgm:chMax val="0"/>
          <dgm:chPref val="0"/>
          <dgm:bulletEnabled val="1"/>
        </dgm:presLayoutVars>
      </dgm:prSet>
      <dgm:spPr/>
    </dgm:pt>
    <dgm:pt modelId="{F516A352-3AFA-D34B-AF0B-40194A9EA239}" type="pres">
      <dgm:prSet presAssocID="{222D6D04-4103-5E41-994F-662AC10B835B}" presName="ParentText2" presStyleLbl="revTx" presStyleIdx="1" presStyleCnt="2">
        <dgm:presLayoutVars>
          <dgm:chMax val="0"/>
          <dgm:chPref val="0"/>
          <dgm:bulletEnabled val="1"/>
        </dgm:presLayoutVars>
      </dgm:prSet>
      <dgm:spPr/>
    </dgm:pt>
    <dgm:pt modelId="{1D5E70E5-3B4B-DA49-8306-22C299126561}" type="pres">
      <dgm:prSet presAssocID="{222D6D04-4103-5E41-994F-662AC10B835B}" presName="Plus" presStyleLbl="alignNode1" presStyleIdx="0" presStyleCnt="2"/>
      <dgm:spPr/>
    </dgm:pt>
    <dgm:pt modelId="{1B8DE7F3-05B3-3B42-B421-35DC473B01C2}" type="pres">
      <dgm:prSet presAssocID="{222D6D04-4103-5E41-994F-662AC10B835B}" presName="Minus" presStyleLbl="alignNode1" presStyleIdx="1" presStyleCnt="2"/>
      <dgm:spPr>
        <a:solidFill>
          <a:srgbClr val="FF0000"/>
        </a:solidFill>
      </dgm:spPr>
    </dgm:pt>
    <dgm:pt modelId="{CABA5A01-B0B9-584E-A39F-D88AC1873165}" type="pres">
      <dgm:prSet presAssocID="{222D6D04-4103-5E41-994F-662AC10B835B}" presName="Divider" presStyleLbl="parChTrans1D1" presStyleIdx="0" presStyleCnt="1"/>
      <dgm:spPr/>
    </dgm:pt>
  </dgm:ptLst>
  <dgm:cxnLst>
    <dgm:cxn modelId="{8EBB6E5D-BFB0-4E6F-B780-62A047431013}" type="presOf" srcId="{222D6D04-4103-5E41-994F-662AC10B835B}" destId="{AFE94976-055F-224C-A9DB-5BDF24B65B1B}" srcOrd="0" destOrd="0" presId="urn:microsoft.com/office/officeart/2009/3/layout/PlusandMinus"/>
    <dgm:cxn modelId="{F7184A60-2A0E-4389-A5D7-B295DC80A67A}" srcId="{222D6D04-4103-5E41-994F-662AC10B835B}" destId="{89580DE2-DD53-D048-993C-51444ADD94F1}" srcOrd="1" destOrd="0" parTransId="{698A995B-4AAC-1346-8049-E90A6A138BC1}" sibTransId="{CFACD95B-EA5E-AE49-B286-12DC26F88C66}"/>
    <dgm:cxn modelId="{293F936C-AE37-4CE6-AE4F-8984BC5F716C}" srcId="{222D6D04-4103-5E41-994F-662AC10B835B}" destId="{463EFA04-8986-904F-8CFA-7A98506C6A92}" srcOrd="0" destOrd="0" parTransId="{BFD61074-42D2-DC49-9A10-14D8F546B25A}" sibTransId="{97C9569D-378E-B141-BFB9-7106953AC2CB}"/>
    <dgm:cxn modelId="{37F5E0A2-6D41-41A3-8732-1504C7BE3B75}" type="presOf" srcId="{89580DE2-DD53-D048-993C-51444ADD94F1}" destId="{F516A352-3AFA-D34B-AF0B-40194A9EA239}" srcOrd="0" destOrd="0" presId="urn:microsoft.com/office/officeart/2009/3/layout/PlusandMinus"/>
    <dgm:cxn modelId="{6BD1D7CF-5E18-46C5-9C9C-40BABEC3DEF1}" type="presOf" srcId="{463EFA04-8986-904F-8CFA-7A98506C6A92}" destId="{8CBC3834-B7C7-3149-AC0F-390B8EA3C3C3}" srcOrd="0" destOrd="0" presId="urn:microsoft.com/office/officeart/2009/3/layout/PlusandMinus"/>
    <dgm:cxn modelId="{14582084-44B0-48A2-86EF-4179157755C6}" type="presParOf" srcId="{AFE94976-055F-224C-A9DB-5BDF24B65B1B}" destId="{478123C1-62EA-5B46-AD36-695076903377}" srcOrd="0" destOrd="0" presId="urn:microsoft.com/office/officeart/2009/3/layout/PlusandMinus"/>
    <dgm:cxn modelId="{259DCC3E-4396-413C-83EB-9548C30B78A5}" type="presParOf" srcId="{AFE94976-055F-224C-A9DB-5BDF24B65B1B}" destId="{8CBC3834-B7C7-3149-AC0F-390B8EA3C3C3}" srcOrd="1" destOrd="0" presId="urn:microsoft.com/office/officeart/2009/3/layout/PlusandMinus"/>
    <dgm:cxn modelId="{94E2E1E7-693A-49FB-B954-951B4403DF2B}" type="presParOf" srcId="{AFE94976-055F-224C-A9DB-5BDF24B65B1B}" destId="{F516A352-3AFA-D34B-AF0B-40194A9EA239}" srcOrd="2" destOrd="0" presId="urn:microsoft.com/office/officeart/2009/3/layout/PlusandMinus"/>
    <dgm:cxn modelId="{4B66281E-13E9-4356-84A9-D7D5677E7887}" type="presParOf" srcId="{AFE94976-055F-224C-A9DB-5BDF24B65B1B}" destId="{1D5E70E5-3B4B-DA49-8306-22C299126561}" srcOrd="3" destOrd="0" presId="urn:microsoft.com/office/officeart/2009/3/layout/PlusandMinus"/>
    <dgm:cxn modelId="{5567417E-ED3A-48F0-AE04-4FB85782AF1B}" type="presParOf" srcId="{AFE94976-055F-224C-A9DB-5BDF24B65B1B}" destId="{1B8DE7F3-05B3-3B42-B421-35DC473B01C2}" srcOrd="4" destOrd="0" presId="urn:microsoft.com/office/officeart/2009/3/layout/PlusandMinus"/>
    <dgm:cxn modelId="{652B8166-999B-4106-A0A8-9FB6BCC6B42D}" type="presParOf" srcId="{AFE94976-055F-224C-A9DB-5BDF24B65B1B}" destId="{CABA5A01-B0B9-584E-A39F-D88AC1873165}" srcOrd="5" destOrd="0" presId="urn:microsoft.com/office/officeart/2009/3/layout/PlusandMinus"/>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9E40BAB6-085A-064C-99EF-FD813D57D537}"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2D96B0E2-FF4C-A547-9956-0833F6582C5C}" type="parTrans" cxnId="{0E66B894-2AF2-4645-868C-F258EAA4D119}">
      <dgm:prSet/>
      <dgm:spPr/>
      <dgm:t>
        <a:bodyPr/>
        <a:lstStyle/>
        <a:p>
          <a:endParaRPr lang="en-US"/>
        </a:p>
      </dgm:t>
    </dgm:pt>
    <dgm:pt modelId="{A019169F-1EFB-EF47-8A85-50C5E9DAE4FE}">
      <dgm:prSet phldrT="[Text]"/>
      <dgm:spPr/>
      <dgm:t>
        <a:bodyPr/>
        <a:lstStyle/>
        <a:p>
          <a:r>
            <a:rPr lang="en-US"/>
            <a:t>Universal Screen</a:t>
          </a:r>
        </a:p>
      </dgm:t>
    </dgm:pt>
    <dgm:pt modelId="{9BF96775-1F5A-DB42-91CE-2D537B14F74C}" type="parTrans" cxnId="{8E06083C-F2D4-4923-A07C-10736F445FC8}">
      <dgm:prSet/>
      <dgm:spPr/>
      <dgm:t>
        <a:bodyPr/>
        <a:lstStyle/>
        <a:p>
          <a:endParaRPr lang="en-US"/>
        </a:p>
      </dgm:t>
    </dgm:pt>
    <dgm:pt modelId="{794EC229-DA41-FE42-8919-39F183AA29CB}">
      <dgm:prSet phldrT="[Text]"/>
      <dgm:spPr/>
      <dgm:t>
        <a:bodyPr/>
        <a:lstStyle/>
        <a:p>
          <a:r>
            <a:rPr lang="en-US" i="1"/>
            <a:t>Elevated? </a:t>
          </a:r>
          <a:r>
            <a:rPr lang="en-US"/>
            <a:t>Screen #2</a:t>
          </a:r>
        </a:p>
      </dgm:t>
    </dgm:pt>
    <dgm:pt modelId="{0C41F78C-2EDD-8A4C-AD5E-29CFC76F05EB}" type="parTrans" cxnId="{D0922C0F-8B6C-4505-A326-06BB137EC547}">
      <dgm:prSet/>
      <dgm:spPr/>
      <dgm:t>
        <a:bodyPr/>
        <a:lstStyle/>
        <a:p>
          <a:endParaRPr lang="en-US"/>
        </a:p>
      </dgm:t>
    </dgm:pt>
    <dgm:pt modelId="{F5B595CA-BCBA-4B4B-A548-8565AAD0E867}">
      <dgm:prSet phldrT="[Text]"/>
      <dgm:spPr/>
      <dgm:t>
        <a:bodyPr/>
        <a:lstStyle/>
        <a:p>
          <a:r>
            <a:rPr lang="en-US" i="1" dirty="0"/>
            <a:t>Elevated? </a:t>
          </a:r>
          <a:r>
            <a:rPr lang="en-US" dirty="0"/>
            <a:t>Request for assistance</a:t>
          </a:r>
        </a:p>
      </dgm:t>
    </dgm:pt>
    <dgm:pt modelId="{5393EB4B-21CC-0049-8340-2FECA7FCBC91}" type="sibTrans" cxnId="{D0922C0F-8B6C-4505-A326-06BB137EC547}">
      <dgm:prSet/>
      <dgm:spPr/>
      <dgm:t>
        <a:bodyPr/>
        <a:lstStyle/>
        <a:p>
          <a:endParaRPr lang="en-US"/>
        </a:p>
      </dgm:t>
    </dgm:pt>
    <dgm:pt modelId="{B59B0577-9162-C140-A983-41F51E2885D2}" type="parTrans" cxnId="{32A8D1BD-6B09-4269-BF84-4745B183F7E3}">
      <dgm:prSet/>
      <dgm:spPr/>
      <dgm:t>
        <a:bodyPr/>
        <a:lstStyle/>
        <a:p>
          <a:endParaRPr lang="en-US"/>
        </a:p>
      </dgm:t>
    </dgm:pt>
    <dgm:pt modelId="{4D58EAB1-5472-6945-B90C-13892A5C8CAD}">
      <dgm:prSet phldrT="[Text]"/>
      <dgm:spPr/>
      <dgm:t>
        <a:bodyPr/>
        <a:lstStyle/>
        <a:p>
          <a:r>
            <a:rPr lang="en-US" i="1"/>
            <a:t>Not elevated? </a:t>
          </a:r>
          <a:r>
            <a:rPr lang="en-US"/>
            <a:t>Done.</a:t>
          </a:r>
        </a:p>
      </dgm:t>
    </dgm:pt>
    <dgm:pt modelId="{DCDBB0C9-CD63-6445-ACB1-862844976116}" type="sibTrans" cxnId="{32A8D1BD-6B09-4269-BF84-4745B183F7E3}">
      <dgm:prSet/>
      <dgm:spPr/>
      <dgm:t>
        <a:bodyPr/>
        <a:lstStyle/>
        <a:p>
          <a:endParaRPr lang="en-US"/>
        </a:p>
      </dgm:t>
    </dgm:pt>
    <dgm:pt modelId="{D1FDBD54-BBF2-2948-A70C-C06E4EBF0E23}" type="sibTrans" cxnId="{8E06083C-F2D4-4923-A07C-10736F445FC8}">
      <dgm:prSet/>
      <dgm:spPr/>
      <dgm:t>
        <a:bodyPr/>
        <a:lstStyle/>
        <a:p>
          <a:endParaRPr lang="en-US"/>
        </a:p>
      </dgm:t>
    </dgm:pt>
    <dgm:pt modelId="{3291A838-27FD-DE4F-B956-B97FD7B624CB}" type="parTrans" cxnId="{C8C2BFE5-3491-4731-8A27-D96E88A1A5CF}">
      <dgm:prSet/>
      <dgm:spPr/>
      <dgm:t>
        <a:bodyPr/>
        <a:lstStyle/>
        <a:p>
          <a:endParaRPr lang="en-US"/>
        </a:p>
      </dgm:t>
    </dgm:pt>
    <dgm:pt modelId="{E039DBC0-9B07-014A-888E-644CAB5AB70F}">
      <dgm:prSet phldrT="[Text]"/>
      <dgm:spPr/>
      <dgm:t>
        <a:bodyPr/>
        <a:lstStyle/>
        <a:p>
          <a:r>
            <a:rPr lang="en-US" i="1"/>
            <a:t>Not elevated?</a:t>
          </a:r>
          <a:r>
            <a:rPr lang="en-US"/>
            <a:t> Done.</a:t>
          </a:r>
        </a:p>
      </dgm:t>
    </dgm:pt>
    <dgm:pt modelId="{BEC96215-5A00-BD43-A700-DE4AE3FE142E}" type="sibTrans" cxnId="{C8C2BFE5-3491-4731-8A27-D96E88A1A5CF}">
      <dgm:prSet/>
      <dgm:spPr/>
      <dgm:t>
        <a:bodyPr/>
        <a:lstStyle/>
        <a:p>
          <a:endParaRPr lang="en-US"/>
        </a:p>
      </dgm:t>
    </dgm:pt>
    <dgm:pt modelId="{F5BD4DF5-0C23-B24C-9F57-48DFE05D65DE}" type="sibTrans" cxnId="{0E66B894-2AF2-4645-868C-F258EAA4D119}">
      <dgm:prSet/>
      <dgm:spPr/>
      <dgm:t>
        <a:bodyPr/>
        <a:lstStyle/>
        <a:p>
          <a:endParaRPr lang="en-US"/>
        </a:p>
      </dgm:t>
    </dgm:pt>
    <dgm:pt modelId="{36289A75-1F88-3648-A0E6-BCDE69543618}" type="parTrans" cxnId="{B74693C9-3E28-43C7-8C43-EA416DEFDA96}">
      <dgm:prSet/>
      <dgm:spPr/>
      <dgm:t>
        <a:bodyPr/>
        <a:lstStyle/>
        <a:p>
          <a:endParaRPr lang="en-US"/>
        </a:p>
      </dgm:t>
    </dgm:pt>
    <dgm:pt modelId="{FB1BD2D0-AE7D-C649-98D9-4E7C27DFF3D0}">
      <dgm:prSet phldrT="[Text]"/>
      <dgm:spPr/>
      <dgm:t>
        <a:bodyPr/>
        <a:lstStyle/>
        <a:p>
          <a:r>
            <a:rPr lang="en-US"/>
            <a:t>Stage 1</a:t>
          </a:r>
        </a:p>
      </dgm:t>
    </dgm:pt>
    <dgm:pt modelId="{5B6E3104-B515-6840-8508-8932FA48D6A2}" type="sibTrans" cxnId="{B74693C9-3E28-43C7-8C43-EA416DEFDA96}">
      <dgm:prSet/>
      <dgm:spPr/>
      <dgm:t>
        <a:bodyPr/>
        <a:lstStyle/>
        <a:p>
          <a:endParaRPr lang="en-US"/>
        </a:p>
      </dgm:t>
    </dgm:pt>
    <dgm:pt modelId="{B077924B-ACCB-6443-83C2-8FCC160D6B45}" type="parTrans" cxnId="{F703541A-68D9-4642-BD5A-D2FE38159D3B}">
      <dgm:prSet/>
      <dgm:spPr/>
      <dgm:t>
        <a:bodyPr/>
        <a:lstStyle/>
        <a:p>
          <a:endParaRPr lang="en-US"/>
        </a:p>
      </dgm:t>
    </dgm:pt>
    <dgm:pt modelId="{93688AB7-383B-3E46-8D78-F00BC07033AC}">
      <dgm:prSet phldrT="[Text]"/>
      <dgm:spPr/>
      <dgm:t>
        <a:bodyPr/>
        <a:lstStyle/>
        <a:p>
          <a:r>
            <a:rPr lang="en-US"/>
            <a:t>Stage 2</a:t>
          </a:r>
        </a:p>
      </dgm:t>
    </dgm:pt>
    <dgm:pt modelId="{44179037-47F4-8A4F-AA0E-D3D7DBBFBFA2}" type="sibTrans" cxnId="{F703541A-68D9-4642-BD5A-D2FE38159D3B}">
      <dgm:prSet/>
      <dgm:spPr/>
      <dgm:t>
        <a:bodyPr/>
        <a:lstStyle/>
        <a:p>
          <a:endParaRPr lang="en-US"/>
        </a:p>
      </dgm:t>
    </dgm:pt>
    <dgm:pt modelId="{A9364C52-B212-8E4A-B4C1-12D117605D04}" type="parTrans" cxnId="{A2AD7513-17E9-4C7C-A477-9D3B29DB2878}">
      <dgm:prSet/>
      <dgm:spPr/>
      <dgm:t>
        <a:bodyPr/>
        <a:lstStyle/>
        <a:p>
          <a:endParaRPr lang="en-US"/>
        </a:p>
      </dgm:t>
    </dgm:pt>
    <dgm:pt modelId="{1D52F6FD-B950-E344-B300-F7B5B660768A}">
      <dgm:prSet phldrT="[Text]"/>
      <dgm:spPr/>
      <dgm:t>
        <a:bodyPr/>
        <a:lstStyle/>
        <a:p>
          <a:r>
            <a:rPr lang="en-US"/>
            <a:t>Stage 3</a:t>
          </a:r>
        </a:p>
      </dgm:t>
    </dgm:pt>
    <dgm:pt modelId="{C2470234-D2BC-C549-9F84-7E3E8158924F}" type="sibTrans" cxnId="{A2AD7513-17E9-4C7C-A477-9D3B29DB2878}">
      <dgm:prSet/>
      <dgm:spPr/>
      <dgm:t>
        <a:bodyPr/>
        <a:lstStyle/>
        <a:p>
          <a:endParaRPr lang="en-US"/>
        </a:p>
      </dgm:t>
    </dgm:pt>
    <dgm:pt modelId="{E39C8F07-69D8-7C41-8B67-14DAA57F486A}" type="pres">
      <dgm:prSet presAssocID="{9E40BAB6-085A-064C-99EF-FD813D57D537}" presName="mainComposite" presStyleCnt="0">
        <dgm:presLayoutVars>
          <dgm:chPref val="1"/>
          <dgm:dir/>
          <dgm:animOne val="branch"/>
          <dgm:animLvl val="lvl"/>
          <dgm:resizeHandles val="exact"/>
        </dgm:presLayoutVars>
      </dgm:prSet>
      <dgm:spPr/>
    </dgm:pt>
    <dgm:pt modelId="{F3DE8F90-3FB7-F049-BEC7-51B8BBE48F23}" type="pres">
      <dgm:prSet presAssocID="{9E40BAB6-085A-064C-99EF-FD813D57D537}" presName="hierFlow" presStyleCnt="0"/>
      <dgm:spPr/>
    </dgm:pt>
    <dgm:pt modelId="{4A63183F-0D50-644D-A54C-8531255C54C2}" type="pres">
      <dgm:prSet presAssocID="{9E40BAB6-085A-064C-99EF-FD813D57D537}" presName="firstBuf" presStyleCnt="0"/>
      <dgm:spPr/>
    </dgm:pt>
    <dgm:pt modelId="{F725BB61-ADB0-1344-849F-A82CAEF5A93A}" type="pres">
      <dgm:prSet presAssocID="{9E40BAB6-085A-064C-99EF-FD813D57D537}" presName="hierChild1" presStyleCnt="0">
        <dgm:presLayoutVars>
          <dgm:chPref val="1"/>
          <dgm:animOne val="branch"/>
          <dgm:animLvl val="lvl"/>
        </dgm:presLayoutVars>
      </dgm:prSet>
      <dgm:spPr/>
    </dgm:pt>
    <dgm:pt modelId="{645262A1-1494-F241-9597-A4EAD8A8CEA4}" type="pres">
      <dgm:prSet presAssocID="{A019169F-1EFB-EF47-8A85-50C5E9DAE4FE}" presName="Name14" presStyleCnt="0"/>
      <dgm:spPr/>
    </dgm:pt>
    <dgm:pt modelId="{2FD0922C-7143-5444-810E-8DF2E747262F}" type="pres">
      <dgm:prSet presAssocID="{A019169F-1EFB-EF47-8A85-50C5E9DAE4FE}" presName="level1Shape" presStyleLbl="node0" presStyleIdx="0" presStyleCnt="1">
        <dgm:presLayoutVars>
          <dgm:chPref val="3"/>
        </dgm:presLayoutVars>
      </dgm:prSet>
      <dgm:spPr/>
    </dgm:pt>
    <dgm:pt modelId="{F428145E-4D61-A84A-AF60-07663D200369}" type="pres">
      <dgm:prSet presAssocID="{A019169F-1EFB-EF47-8A85-50C5E9DAE4FE}" presName="hierChild2" presStyleCnt="0"/>
      <dgm:spPr/>
    </dgm:pt>
    <dgm:pt modelId="{5FC23FC6-A1C3-2048-91D5-EA0174C9C070}" type="pres">
      <dgm:prSet presAssocID="{9BF96775-1F5A-DB42-91CE-2D537B14F74C}" presName="Name19" presStyleLbl="parChTrans1D2" presStyleIdx="0" presStyleCnt="2"/>
      <dgm:spPr/>
    </dgm:pt>
    <dgm:pt modelId="{C33B1A19-14A7-E941-94AA-ED7B040E57C5}" type="pres">
      <dgm:prSet presAssocID="{794EC229-DA41-FE42-8919-39F183AA29CB}" presName="Name21" presStyleCnt="0"/>
      <dgm:spPr/>
    </dgm:pt>
    <dgm:pt modelId="{EF05B41D-5093-814E-97CA-1EAB359D9EFA}" type="pres">
      <dgm:prSet presAssocID="{794EC229-DA41-FE42-8919-39F183AA29CB}" presName="level2Shape" presStyleLbl="node2" presStyleIdx="0" presStyleCnt="2"/>
      <dgm:spPr/>
    </dgm:pt>
    <dgm:pt modelId="{BAD7DF23-8C24-824F-A25F-565A6656ED5D}" type="pres">
      <dgm:prSet presAssocID="{794EC229-DA41-FE42-8919-39F183AA29CB}" presName="hierChild3" presStyleCnt="0"/>
      <dgm:spPr/>
    </dgm:pt>
    <dgm:pt modelId="{8233689C-E927-DD49-B950-1D994C90FD97}" type="pres">
      <dgm:prSet presAssocID="{0C41F78C-2EDD-8A4C-AD5E-29CFC76F05EB}" presName="Name19" presStyleLbl="parChTrans1D3" presStyleIdx="0" presStyleCnt="2"/>
      <dgm:spPr/>
    </dgm:pt>
    <dgm:pt modelId="{C59EAA69-629A-2942-BF80-5FF5170C99B3}" type="pres">
      <dgm:prSet presAssocID="{F5B595CA-BCBA-4B4B-A548-8565AAD0E867}" presName="Name21" presStyleCnt="0"/>
      <dgm:spPr/>
    </dgm:pt>
    <dgm:pt modelId="{A3CD14FD-DA56-354A-913E-C349BFAB2B93}" type="pres">
      <dgm:prSet presAssocID="{F5B595CA-BCBA-4B4B-A548-8565AAD0E867}" presName="level2Shape" presStyleLbl="node3" presStyleIdx="0" presStyleCnt="2"/>
      <dgm:spPr/>
    </dgm:pt>
    <dgm:pt modelId="{F1B55B0F-88D7-2F41-A92B-F6AD5F70E18C}" type="pres">
      <dgm:prSet presAssocID="{F5B595CA-BCBA-4B4B-A548-8565AAD0E867}" presName="hierChild3" presStyleCnt="0"/>
      <dgm:spPr/>
    </dgm:pt>
    <dgm:pt modelId="{6C3D6387-59EB-284B-B920-3069A3AD69A7}" type="pres">
      <dgm:prSet presAssocID="{B59B0577-9162-C140-A983-41F51E2885D2}" presName="Name19" presStyleLbl="parChTrans1D3" presStyleIdx="1" presStyleCnt="2"/>
      <dgm:spPr/>
    </dgm:pt>
    <dgm:pt modelId="{2B708FA9-3460-344A-BF04-051B623D6C41}" type="pres">
      <dgm:prSet presAssocID="{4D58EAB1-5472-6945-B90C-13892A5C8CAD}" presName="Name21" presStyleCnt="0"/>
      <dgm:spPr/>
    </dgm:pt>
    <dgm:pt modelId="{B02EB177-E4D2-0B42-B7BF-3C563F41743E}" type="pres">
      <dgm:prSet presAssocID="{4D58EAB1-5472-6945-B90C-13892A5C8CAD}" presName="level2Shape" presStyleLbl="node3" presStyleIdx="1" presStyleCnt="2"/>
      <dgm:spPr/>
    </dgm:pt>
    <dgm:pt modelId="{77930C33-9511-E54A-ACEC-C93598E0C39B}" type="pres">
      <dgm:prSet presAssocID="{4D58EAB1-5472-6945-B90C-13892A5C8CAD}" presName="hierChild3" presStyleCnt="0"/>
      <dgm:spPr/>
    </dgm:pt>
    <dgm:pt modelId="{60FE70C4-D016-BC4E-ACE7-FFA8222AFF28}" type="pres">
      <dgm:prSet presAssocID="{3291A838-27FD-DE4F-B956-B97FD7B624CB}" presName="Name19" presStyleLbl="parChTrans1D2" presStyleIdx="1" presStyleCnt="2"/>
      <dgm:spPr/>
    </dgm:pt>
    <dgm:pt modelId="{D292AC62-2AC0-7A4C-B0F6-DDB6910A3B8A}" type="pres">
      <dgm:prSet presAssocID="{E039DBC0-9B07-014A-888E-644CAB5AB70F}" presName="Name21" presStyleCnt="0"/>
      <dgm:spPr/>
    </dgm:pt>
    <dgm:pt modelId="{61BE8D1D-3DBD-E442-A587-BE221E4F7F0F}" type="pres">
      <dgm:prSet presAssocID="{E039DBC0-9B07-014A-888E-644CAB5AB70F}" presName="level2Shape" presStyleLbl="node2" presStyleIdx="1" presStyleCnt="2"/>
      <dgm:spPr/>
    </dgm:pt>
    <dgm:pt modelId="{D990EE0C-CD9C-F241-8368-EE1834DFE485}" type="pres">
      <dgm:prSet presAssocID="{E039DBC0-9B07-014A-888E-644CAB5AB70F}" presName="hierChild3" presStyleCnt="0"/>
      <dgm:spPr/>
    </dgm:pt>
    <dgm:pt modelId="{D1BFFCB0-8751-E747-88DE-6ACAD67EC19A}" type="pres">
      <dgm:prSet presAssocID="{9E40BAB6-085A-064C-99EF-FD813D57D537}" presName="bgShapesFlow" presStyleCnt="0"/>
      <dgm:spPr/>
    </dgm:pt>
    <dgm:pt modelId="{1F91AB01-96CD-3E4D-AAD4-957C1ED0835D}" type="pres">
      <dgm:prSet presAssocID="{FB1BD2D0-AE7D-C649-98D9-4E7C27DFF3D0}" presName="rectComp" presStyleCnt="0"/>
      <dgm:spPr/>
    </dgm:pt>
    <dgm:pt modelId="{DD4BEC00-4670-4143-A6D0-8177C0755AD7}" type="pres">
      <dgm:prSet presAssocID="{FB1BD2D0-AE7D-C649-98D9-4E7C27DFF3D0}" presName="bgRect" presStyleLbl="bgShp" presStyleIdx="0" presStyleCnt="3"/>
      <dgm:spPr/>
    </dgm:pt>
    <dgm:pt modelId="{4E286146-0DC5-D24A-ACC7-12648A035C3E}" type="pres">
      <dgm:prSet presAssocID="{FB1BD2D0-AE7D-C649-98D9-4E7C27DFF3D0}" presName="bgRectTx" presStyleLbl="bgShp" presStyleIdx="0" presStyleCnt="3">
        <dgm:presLayoutVars>
          <dgm:bulletEnabled val="1"/>
        </dgm:presLayoutVars>
      </dgm:prSet>
      <dgm:spPr/>
    </dgm:pt>
    <dgm:pt modelId="{D69ED8E0-5151-4A43-848C-FF62C43E573F}" type="pres">
      <dgm:prSet presAssocID="{FB1BD2D0-AE7D-C649-98D9-4E7C27DFF3D0}" presName="spComp" presStyleCnt="0"/>
      <dgm:spPr/>
    </dgm:pt>
    <dgm:pt modelId="{F387831E-BC7F-2140-9019-35FA26E27EC9}" type="pres">
      <dgm:prSet presAssocID="{FB1BD2D0-AE7D-C649-98D9-4E7C27DFF3D0}" presName="vSp" presStyleCnt="0"/>
      <dgm:spPr/>
    </dgm:pt>
    <dgm:pt modelId="{EDC594E1-F36E-4F45-A01D-79062634E386}" type="pres">
      <dgm:prSet presAssocID="{93688AB7-383B-3E46-8D78-F00BC07033AC}" presName="rectComp" presStyleCnt="0"/>
      <dgm:spPr/>
    </dgm:pt>
    <dgm:pt modelId="{4C25DD6C-6258-5245-9112-7E9940018FD6}" type="pres">
      <dgm:prSet presAssocID="{93688AB7-383B-3E46-8D78-F00BC07033AC}" presName="bgRect" presStyleLbl="bgShp" presStyleIdx="1" presStyleCnt="3"/>
      <dgm:spPr/>
    </dgm:pt>
    <dgm:pt modelId="{9F09E227-FC95-2F4B-9480-0D18F06AF1B9}" type="pres">
      <dgm:prSet presAssocID="{93688AB7-383B-3E46-8D78-F00BC07033AC}" presName="bgRectTx" presStyleLbl="bgShp" presStyleIdx="1" presStyleCnt="3">
        <dgm:presLayoutVars>
          <dgm:bulletEnabled val="1"/>
        </dgm:presLayoutVars>
      </dgm:prSet>
      <dgm:spPr/>
    </dgm:pt>
    <dgm:pt modelId="{AA5E31F9-C10E-3142-AD9F-AA98A0F37A42}" type="pres">
      <dgm:prSet presAssocID="{93688AB7-383B-3E46-8D78-F00BC07033AC}" presName="spComp" presStyleCnt="0"/>
      <dgm:spPr/>
    </dgm:pt>
    <dgm:pt modelId="{240B02D3-7D92-F044-B84B-4FCF7282BA19}" type="pres">
      <dgm:prSet presAssocID="{93688AB7-383B-3E46-8D78-F00BC07033AC}" presName="vSp" presStyleCnt="0"/>
      <dgm:spPr/>
    </dgm:pt>
    <dgm:pt modelId="{0F04AE5E-9689-4F44-935A-F33CFADEF731}" type="pres">
      <dgm:prSet presAssocID="{1D52F6FD-B950-E344-B300-F7B5B660768A}" presName="rectComp" presStyleCnt="0"/>
      <dgm:spPr/>
    </dgm:pt>
    <dgm:pt modelId="{C165098E-8C13-3D4D-A564-2C0CA14DBBEB}" type="pres">
      <dgm:prSet presAssocID="{1D52F6FD-B950-E344-B300-F7B5B660768A}" presName="bgRect" presStyleLbl="bgShp" presStyleIdx="2" presStyleCnt="3"/>
      <dgm:spPr/>
    </dgm:pt>
    <dgm:pt modelId="{46DBF91F-C3BF-3C45-8299-92D1C8996636}" type="pres">
      <dgm:prSet presAssocID="{1D52F6FD-B950-E344-B300-F7B5B660768A}" presName="bgRectTx" presStyleLbl="bgShp" presStyleIdx="2" presStyleCnt="3">
        <dgm:presLayoutVars>
          <dgm:bulletEnabled val="1"/>
        </dgm:presLayoutVars>
      </dgm:prSet>
      <dgm:spPr/>
    </dgm:pt>
  </dgm:ptLst>
  <dgm:cxnLst>
    <dgm:cxn modelId="{D0922C0F-8B6C-4505-A326-06BB137EC547}" srcId="{794EC229-DA41-FE42-8919-39F183AA29CB}" destId="{F5B595CA-BCBA-4B4B-A548-8565AAD0E867}" srcOrd="0" destOrd="0" parTransId="{0C41F78C-2EDD-8A4C-AD5E-29CFC76F05EB}" sibTransId="{5393EB4B-21CC-0049-8340-2FECA7FCBC91}"/>
    <dgm:cxn modelId="{A2AD7513-17E9-4C7C-A477-9D3B29DB2878}" srcId="{9E40BAB6-085A-064C-99EF-FD813D57D537}" destId="{1D52F6FD-B950-E344-B300-F7B5B660768A}" srcOrd="3" destOrd="0" parTransId="{A9364C52-B212-8E4A-B4C1-12D117605D04}" sibTransId="{C2470234-D2BC-C549-9F84-7E3E8158924F}"/>
    <dgm:cxn modelId="{1EF90718-7717-4A08-9DA5-418C20ADE7BD}" type="presOf" srcId="{1D52F6FD-B950-E344-B300-F7B5B660768A}" destId="{46DBF91F-C3BF-3C45-8299-92D1C8996636}" srcOrd="1" destOrd="0" presId="urn:microsoft.com/office/officeart/2005/8/layout/hierarchy6"/>
    <dgm:cxn modelId="{F703541A-68D9-4642-BD5A-D2FE38159D3B}" srcId="{9E40BAB6-085A-064C-99EF-FD813D57D537}" destId="{93688AB7-383B-3E46-8D78-F00BC07033AC}" srcOrd="2" destOrd="0" parTransId="{B077924B-ACCB-6443-83C2-8FCC160D6B45}" sibTransId="{44179037-47F4-8A4F-AA0E-D3D7DBBFBFA2}"/>
    <dgm:cxn modelId="{4762B01B-80B2-424B-B4D7-AE42CEA3805D}" type="presOf" srcId="{F5B595CA-BCBA-4B4B-A548-8565AAD0E867}" destId="{A3CD14FD-DA56-354A-913E-C349BFAB2B93}" srcOrd="0" destOrd="0" presId="urn:microsoft.com/office/officeart/2005/8/layout/hierarchy6"/>
    <dgm:cxn modelId="{4AB6CC33-8D10-40B0-8724-F89D8FB20DBC}" type="presOf" srcId="{FB1BD2D0-AE7D-C649-98D9-4E7C27DFF3D0}" destId="{DD4BEC00-4670-4143-A6D0-8177C0755AD7}" srcOrd="0" destOrd="0" presId="urn:microsoft.com/office/officeart/2005/8/layout/hierarchy6"/>
    <dgm:cxn modelId="{8E06083C-F2D4-4923-A07C-10736F445FC8}" srcId="{A019169F-1EFB-EF47-8A85-50C5E9DAE4FE}" destId="{794EC229-DA41-FE42-8919-39F183AA29CB}" srcOrd="0" destOrd="0" parTransId="{9BF96775-1F5A-DB42-91CE-2D537B14F74C}" sibTransId="{D1FDBD54-BBF2-2948-A70C-C06E4EBF0E23}"/>
    <dgm:cxn modelId="{BABFD554-A41C-4DC7-8CEA-7B6D10BCEF5C}" type="presOf" srcId="{93688AB7-383B-3E46-8D78-F00BC07033AC}" destId="{9F09E227-FC95-2F4B-9480-0D18F06AF1B9}" srcOrd="1" destOrd="0" presId="urn:microsoft.com/office/officeart/2005/8/layout/hierarchy6"/>
    <dgm:cxn modelId="{E2C27358-88AF-4DE1-B152-AA0B1E9CF754}" type="presOf" srcId="{FB1BD2D0-AE7D-C649-98D9-4E7C27DFF3D0}" destId="{4E286146-0DC5-D24A-ACC7-12648A035C3E}" srcOrd="1" destOrd="0" presId="urn:microsoft.com/office/officeart/2005/8/layout/hierarchy6"/>
    <dgm:cxn modelId="{ED405E6A-29F0-45D2-84CD-D36C2C4A9DCF}" type="presOf" srcId="{3291A838-27FD-DE4F-B956-B97FD7B624CB}" destId="{60FE70C4-D016-BC4E-ACE7-FFA8222AFF28}" srcOrd="0" destOrd="0" presId="urn:microsoft.com/office/officeart/2005/8/layout/hierarchy6"/>
    <dgm:cxn modelId="{0E66B894-2AF2-4645-868C-F258EAA4D119}" srcId="{9E40BAB6-085A-064C-99EF-FD813D57D537}" destId="{A019169F-1EFB-EF47-8A85-50C5E9DAE4FE}" srcOrd="0" destOrd="0" parTransId="{2D96B0E2-FF4C-A547-9956-0833F6582C5C}" sibTransId="{F5BD4DF5-0C23-B24C-9F57-48DFE05D65DE}"/>
    <dgm:cxn modelId="{604CF396-AD53-4686-9C87-E80557D57E30}" type="presOf" srcId="{9E40BAB6-085A-064C-99EF-FD813D57D537}" destId="{E39C8F07-69D8-7C41-8B67-14DAA57F486A}" srcOrd="0" destOrd="0" presId="urn:microsoft.com/office/officeart/2005/8/layout/hierarchy6"/>
    <dgm:cxn modelId="{907C8A98-5E18-4A97-94DA-CDCB2D8E867A}" type="presOf" srcId="{A019169F-1EFB-EF47-8A85-50C5E9DAE4FE}" destId="{2FD0922C-7143-5444-810E-8DF2E747262F}" srcOrd="0" destOrd="0" presId="urn:microsoft.com/office/officeart/2005/8/layout/hierarchy6"/>
    <dgm:cxn modelId="{6234F59A-5F9D-4B8E-8A6F-14BD8473E8E3}" type="presOf" srcId="{9BF96775-1F5A-DB42-91CE-2D537B14F74C}" destId="{5FC23FC6-A1C3-2048-91D5-EA0174C9C070}" srcOrd="0" destOrd="0" presId="urn:microsoft.com/office/officeart/2005/8/layout/hierarchy6"/>
    <dgm:cxn modelId="{D1D94EB2-A676-409C-BF8A-9E7E2BD21474}" type="presOf" srcId="{0C41F78C-2EDD-8A4C-AD5E-29CFC76F05EB}" destId="{8233689C-E927-DD49-B950-1D994C90FD97}" srcOrd="0" destOrd="0" presId="urn:microsoft.com/office/officeart/2005/8/layout/hierarchy6"/>
    <dgm:cxn modelId="{4F3C2EBD-C2A4-489F-81FD-C50A81955279}" type="presOf" srcId="{B59B0577-9162-C140-A983-41F51E2885D2}" destId="{6C3D6387-59EB-284B-B920-3069A3AD69A7}" srcOrd="0" destOrd="0" presId="urn:microsoft.com/office/officeart/2005/8/layout/hierarchy6"/>
    <dgm:cxn modelId="{32A8D1BD-6B09-4269-BF84-4745B183F7E3}" srcId="{794EC229-DA41-FE42-8919-39F183AA29CB}" destId="{4D58EAB1-5472-6945-B90C-13892A5C8CAD}" srcOrd="1" destOrd="0" parTransId="{B59B0577-9162-C140-A983-41F51E2885D2}" sibTransId="{DCDBB0C9-CD63-6445-ACB1-862844976116}"/>
    <dgm:cxn modelId="{F084EBC4-C73E-4100-AC22-BC7F410757D4}" type="presOf" srcId="{794EC229-DA41-FE42-8919-39F183AA29CB}" destId="{EF05B41D-5093-814E-97CA-1EAB359D9EFA}" srcOrd="0" destOrd="0" presId="urn:microsoft.com/office/officeart/2005/8/layout/hierarchy6"/>
    <dgm:cxn modelId="{B74693C9-3E28-43C7-8C43-EA416DEFDA96}" srcId="{9E40BAB6-085A-064C-99EF-FD813D57D537}" destId="{FB1BD2D0-AE7D-C649-98D9-4E7C27DFF3D0}" srcOrd="1" destOrd="0" parTransId="{36289A75-1F88-3648-A0E6-BCDE69543618}" sibTransId="{5B6E3104-B515-6840-8508-8932FA48D6A2}"/>
    <dgm:cxn modelId="{967D65E2-6D04-4D8D-8581-60631087B791}" type="presOf" srcId="{93688AB7-383B-3E46-8D78-F00BC07033AC}" destId="{4C25DD6C-6258-5245-9112-7E9940018FD6}" srcOrd="0" destOrd="0" presId="urn:microsoft.com/office/officeart/2005/8/layout/hierarchy6"/>
    <dgm:cxn modelId="{C8C2BFE5-3491-4731-8A27-D96E88A1A5CF}" srcId="{A019169F-1EFB-EF47-8A85-50C5E9DAE4FE}" destId="{E039DBC0-9B07-014A-888E-644CAB5AB70F}" srcOrd="1" destOrd="0" parTransId="{3291A838-27FD-DE4F-B956-B97FD7B624CB}" sibTransId="{BEC96215-5A00-BD43-A700-DE4AE3FE142E}"/>
    <dgm:cxn modelId="{2C5730EC-932D-48F9-BCD9-9185FB828B85}" type="presOf" srcId="{4D58EAB1-5472-6945-B90C-13892A5C8CAD}" destId="{B02EB177-E4D2-0B42-B7BF-3C563F41743E}" srcOrd="0" destOrd="0" presId="urn:microsoft.com/office/officeart/2005/8/layout/hierarchy6"/>
    <dgm:cxn modelId="{A9B505F1-6CCE-4C51-97E5-B55C81BC77E3}" type="presOf" srcId="{1D52F6FD-B950-E344-B300-F7B5B660768A}" destId="{C165098E-8C13-3D4D-A564-2C0CA14DBBEB}" srcOrd="0" destOrd="0" presId="urn:microsoft.com/office/officeart/2005/8/layout/hierarchy6"/>
    <dgm:cxn modelId="{744CEFF4-6939-4C26-915E-8A5858E02DED}" type="presOf" srcId="{E039DBC0-9B07-014A-888E-644CAB5AB70F}" destId="{61BE8D1D-3DBD-E442-A587-BE221E4F7F0F}" srcOrd="0" destOrd="0" presId="urn:microsoft.com/office/officeart/2005/8/layout/hierarchy6"/>
    <dgm:cxn modelId="{B984F7D6-1ED9-49AC-BCB0-9740152EDDA6}" type="presParOf" srcId="{E39C8F07-69D8-7C41-8B67-14DAA57F486A}" destId="{F3DE8F90-3FB7-F049-BEC7-51B8BBE48F23}" srcOrd="0" destOrd="0" presId="urn:microsoft.com/office/officeart/2005/8/layout/hierarchy6"/>
    <dgm:cxn modelId="{C7FC09D2-DE7A-4674-B75A-B5F36B5D7842}" type="presParOf" srcId="{F3DE8F90-3FB7-F049-BEC7-51B8BBE48F23}" destId="{4A63183F-0D50-644D-A54C-8531255C54C2}" srcOrd="0" destOrd="0" presId="urn:microsoft.com/office/officeart/2005/8/layout/hierarchy6"/>
    <dgm:cxn modelId="{32B470C2-6365-482F-85C3-47D986CF7322}" type="presParOf" srcId="{F3DE8F90-3FB7-F049-BEC7-51B8BBE48F23}" destId="{F725BB61-ADB0-1344-849F-A82CAEF5A93A}" srcOrd="1" destOrd="0" presId="urn:microsoft.com/office/officeart/2005/8/layout/hierarchy6"/>
    <dgm:cxn modelId="{4B26BA1B-9FD6-42BB-9527-0AA46156A749}" type="presParOf" srcId="{F725BB61-ADB0-1344-849F-A82CAEF5A93A}" destId="{645262A1-1494-F241-9597-A4EAD8A8CEA4}" srcOrd="0" destOrd="0" presId="urn:microsoft.com/office/officeart/2005/8/layout/hierarchy6"/>
    <dgm:cxn modelId="{FE881033-4DD3-426C-AC8E-2948F56252FB}" type="presParOf" srcId="{645262A1-1494-F241-9597-A4EAD8A8CEA4}" destId="{2FD0922C-7143-5444-810E-8DF2E747262F}" srcOrd="0" destOrd="0" presId="urn:microsoft.com/office/officeart/2005/8/layout/hierarchy6"/>
    <dgm:cxn modelId="{81458A36-3603-40FD-9150-F076DAD0964F}" type="presParOf" srcId="{645262A1-1494-F241-9597-A4EAD8A8CEA4}" destId="{F428145E-4D61-A84A-AF60-07663D200369}" srcOrd="1" destOrd="0" presId="urn:microsoft.com/office/officeart/2005/8/layout/hierarchy6"/>
    <dgm:cxn modelId="{048B3657-9BE1-4559-BB64-6C611A6C888A}" type="presParOf" srcId="{F428145E-4D61-A84A-AF60-07663D200369}" destId="{5FC23FC6-A1C3-2048-91D5-EA0174C9C070}" srcOrd="0" destOrd="0" presId="urn:microsoft.com/office/officeart/2005/8/layout/hierarchy6"/>
    <dgm:cxn modelId="{0329A4BA-A8E7-4B44-BA0A-A3E5C5F0152A}" type="presParOf" srcId="{F428145E-4D61-A84A-AF60-07663D200369}" destId="{C33B1A19-14A7-E941-94AA-ED7B040E57C5}" srcOrd="1" destOrd="0" presId="urn:microsoft.com/office/officeart/2005/8/layout/hierarchy6"/>
    <dgm:cxn modelId="{F5125F14-C448-4333-86AD-DA7B1B919611}" type="presParOf" srcId="{C33B1A19-14A7-E941-94AA-ED7B040E57C5}" destId="{EF05B41D-5093-814E-97CA-1EAB359D9EFA}" srcOrd="0" destOrd="0" presId="urn:microsoft.com/office/officeart/2005/8/layout/hierarchy6"/>
    <dgm:cxn modelId="{BE192DF5-A0A3-42E1-ABE6-8AA28B04811F}" type="presParOf" srcId="{C33B1A19-14A7-E941-94AA-ED7B040E57C5}" destId="{BAD7DF23-8C24-824F-A25F-565A6656ED5D}" srcOrd="1" destOrd="0" presId="urn:microsoft.com/office/officeart/2005/8/layout/hierarchy6"/>
    <dgm:cxn modelId="{D1F54BD4-9FFB-4462-AF06-F0D28015DC00}" type="presParOf" srcId="{BAD7DF23-8C24-824F-A25F-565A6656ED5D}" destId="{8233689C-E927-DD49-B950-1D994C90FD97}" srcOrd="0" destOrd="0" presId="urn:microsoft.com/office/officeart/2005/8/layout/hierarchy6"/>
    <dgm:cxn modelId="{78C681EA-B850-4BC3-A5C1-48551B58CE02}" type="presParOf" srcId="{BAD7DF23-8C24-824F-A25F-565A6656ED5D}" destId="{C59EAA69-629A-2942-BF80-5FF5170C99B3}" srcOrd="1" destOrd="0" presId="urn:microsoft.com/office/officeart/2005/8/layout/hierarchy6"/>
    <dgm:cxn modelId="{D3686921-A0FD-4148-A9D9-6221CB53CBEE}" type="presParOf" srcId="{C59EAA69-629A-2942-BF80-5FF5170C99B3}" destId="{A3CD14FD-DA56-354A-913E-C349BFAB2B93}" srcOrd="0" destOrd="0" presId="urn:microsoft.com/office/officeart/2005/8/layout/hierarchy6"/>
    <dgm:cxn modelId="{FB8EE22B-5C01-4B33-A49E-CAB412E3ED92}" type="presParOf" srcId="{C59EAA69-629A-2942-BF80-5FF5170C99B3}" destId="{F1B55B0F-88D7-2F41-A92B-F6AD5F70E18C}" srcOrd="1" destOrd="0" presId="urn:microsoft.com/office/officeart/2005/8/layout/hierarchy6"/>
    <dgm:cxn modelId="{DD7647A6-5F0E-41A0-AD87-B1CB9BE4A9A8}" type="presParOf" srcId="{BAD7DF23-8C24-824F-A25F-565A6656ED5D}" destId="{6C3D6387-59EB-284B-B920-3069A3AD69A7}" srcOrd="2" destOrd="0" presId="urn:microsoft.com/office/officeart/2005/8/layout/hierarchy6"/>
    <dgm:cxn modelId="{2BBA0725-4140-43A4-9599-9A7991954E8C}" type="presParOf" srcId="{BAD7DF23-8C24-824F-A25F-565A6656ED5D}" destId="{2B708FA9-3460-344A-BF04-051B623D6C41}" srcOrd="3" destOrd="0" presId="urn:microsoft.com/office/officeart/2005/8/layout/hierarchy6"/>
    <dgm:cxn modelId="{0EA62861-7640-44D6-871B-DC0EBAA793AA}" type="presParOf" srcId="{2B708FA9-3460-344A-BF04-051B623D6C41}" destId="{B02EB177-E4D2-0B42-B7BF-3C563F41743E}" srcOrd="0" destOrd="0" presId="urn:microsoft.com/office/officeart/2005/8/layout/hierarchy6"/>
    <dgm:cxn modelId="{701D3418-B6FF-438C-9BD1-AD80B0A09D77}" type="presParOf" srcId="{2B708FA9-3460-344A-BF04-051B623D6C41}" destId="{77930C33-9511-E54A-ACEC-C93598E0C39B}" srcOrd="1" destOrd="0" presId="urn:microsoft.com/office/officeart/2005/8/layout/hierarchy6"/>
    <dgm:cxn modelId="{A37BC933-29C8-4F98-8765-FB6A5605BB09}" type="presParOf" srcId="{F428145E-4D61-A84A-AF60-07663D200369}" destId="{60FE70C4-D016-BC4E-ACE7-FFA8222AFF28}" srcOrd="2" destOrd="0" presId="urn:microsoft.com/office/officeart/2005/8/layout/hierarchy6"/>
    <dgm:cxn modelId="{C0B81FCD-69A2-47B6-9019-2419AEADDDBC}" type="presParOf" srcId="{F428145E-4D61-A84A-AF60-07663D200369}" destId="{D292AC62-2AC0-7A4C-B0F6-DDB6910A3B8A}" srcOrd="3" destOrd="0" presId="urn:microsoft.com/office/officeart/2005/8/layout/hierarchy6"/>
    <dgm:cxn modelId="{6D0B3B01-46A2-44D2-8DB5-B4A1B295F89F}" type="presParOf" srcId="{D292AC62-2AC0-7A4C-B0F6-DDB6910A3B8A}" destId="{61BE8D1D-3DBD-E442-A587-BE221E4F7F0F}" srcOrd="0" destOrd="0" presId="urn:microsoft.com/office/officeart/2005/8/layout/hierarchy6"/>
    <dgm:cxn modelId="{C451F6CD-39BD-4BE4-A1AB-31BBF95B9E26}" type="presParOf" srcId="{D292AC62-2AC0-7A4C-B0F6-DDB6910A3B8A}" destId="{D990EE0C-CD9C-F241-8368-EE1834DFE485}" srcOrd="1" destOrd="0" presId="urn:microsoft.com/office/officeart/2005/8/layout/hierarchy6"/>
    <dgm:cxn modelId="{F06DA2D6-ED3E-4628-BB84-5DA3B047D4E1}" type="presParOf" srcId="{E39C8F07-69D8-7C41-8B67-14DAA57F486A}" destId="{D1BFFCB0-8751-E747-88DE-6ACAD67EC19A}" srcOrd="1" destOrd="0" presId="urn:microsoft.com/office/officeart/2005/8/layout/hierarchy6"/>
    <dgm:cxn modelId="{7D8C120E-1F27-491C-ABA9-605673E1B4FB}" type="presParOf" srcId="{D1BFFCB0-8751-E747-88DE-6ACAD67EC19A}" destId="{1F91AB01-96CD-3E4D-AAD4-957C1ED0835D}" srcOrd="0" destOrd="0" presId="urn:microsoft.com/office/officeart/2005/8/layout/hierarchy6"/>
    <dgm:cxn modelId="{C7DA8C25-13A3-4AC4-8C99-4B37DA9BE6AE}" type="presParOf" srcId="{1F91AB01-96CD-3E4D-AAD4-957C1ED0835D}" destId="{DD4BEC00-4670-4143-A6D0-8177C0755AD7}" srcOrd="0" destOrd="0" presId="urn:microsoft.com/office/officeart/2005/8/layout/hierarchy6"/>
    <dgm:cxn modelId="{884CC75E-8205-43E1-9060-B8E4A76B71F1}" type="presParOf" srcId="{1F91AB01-96CD-3E4D-AAD4-957C1ED0835D}" destId="{4E286146-0DC5-D24A-ACC7-12648A035C3E}" srcOrd="1" destOrd="0" presId="urn:microsoft.com/office/officeart/2005/8/layout/hierarchy6"/>
    <dgm:cxn modelId="{C3B19AB0-CF78-480A-8C78-A99A8AA4008B}" type="presParOf" srcId="{D1BFFCB0-8751-E747-88DE-6ACAD67EC19A}" destId="{D69ED8E0-5151-4A43-848C-FF62C43E573F}" srcOrd="1" destOrd="0" presId="urn:microsoft.com/office/officeart/2005/8/layout/hierarchy6"/>
    <dgm:cxn modelId="{DF7F0500-369F-4BF1-8631-0D321EA90300}" type="presParOf" srcId="{D69ED8E0-5151-4A43-848C-FF62C43E573F}" destId="{F387831E-BC7F-2140-9019-35FA26E27EC9}" srcOrd="0" destOrd="0" presId="urn:microsoft.com/office/officeart/2005/8/layout/hierarchy6"/>
    <dgm:cxn modelId="{B5FA494D-DA9F-4836-B2E3-F9287265ECF4}" type="presParOf" srcId="{D1BFFCB0-8751-E747-88DE-6ACAD67EC19A}" destId="{EDC594E1-F36E-4F45-A01D-79062634E386}" srcOrd="2" destOrd="0" presId="urn:microsoft.com/office/officeart/2005/8/layout/hierarchy6"/>
    <dgm:cxn modelId="{4E921FC3-43DE-4FFB-B439-59EDB7C269F9}" type="presParOf" srcId="{EDC594E1-F36E-4F45-A01D-79062634E386}" destId="{4C25DD6C-6258-5245-9112-7E9940018FD6}" srcOrd="0" destOrd="0" presId="urn:microsoft.com/office/officeart/2005/8/layout/hierarchy6"/>
    <dgm:cxn modelId="{785BE861-5A9B-4F14-BD1D-A215838BECCC}" type="presParOf" srcId="{EDC594E1-F36E-4F45-A01D-79062634E386}" destId="{9F09E227-FC95-2F4B-9480-0D18F06AF1B9}" srcOrd="1" destOrd="0" presId="urn:microsoft.com/office/officeart/2005/8/layout/hierarchy6"/>
    <dgm:cxn modelId="{98F224FE-E7D3-42F3-9095-CA46A182878F}" type="presParOf" srcId="{D1BFFCB0-8751-E747-88DE-6ACAD67EC19A}" destId="{AA5E31F9-C10E-3142-AD9F-AA98A0F37A42}" srcOrd="3" destOrd="0" presId="urn:microsoft.com/office/officeart/2005/8/layout/hierarchy6"/>
    <dgm:cxn modelId="{B2289395-873F-4356-AD26-310C5BCA4F35}" type="presParOf" srcId="{AA5E31F9-C10E-3142-AD9F-AA98A0F37A42}" destId="{240B02D3-7D92-F044-B84B-4FCF7282BA19}" srcOrd="0" destOrd="0" presId="urn:microsoft.com/office/officeart/2005/8/layout/hierarchy6"/>
    <dgm:cxn modelId="{06A0DD69-F8C1-41E3-A295-4B48BAD4CFC0}" type="presParOf" srcId="{D1BFFCB0-8751-E747-88DE-6ACAD67EC19A}" destId="{0F04AE5E-9689-4F44-935A-F33CFADEF731}" srcOrd="4" destOrd="0" presId="urn:microsoft.com/office/officeart/2005/8/layout/hierarchy6"/>
    <dgm:cxn modelId="{07897DCC-83FF-455F-99E9-A6B52D842A77}" type="presParOf" srcId="{0F04AE5E-9689-4F44-935A-F33CFADEF731}" destId="{C165098E-8C13-3D4D-A564-2C0CA14DBBEB}" srcOrd="0" destOrd="0" presId="urn:microsoft.com/office/officeart/2005/8/layout/hierarchy6"/>
    <dgm:cxn modelId="{282E765B-4378-4028-ACB1-EE234959C5A1}" type="presParOf" srcId="{0F04AE5E-9689-4F44-935A-F33CFADEF731}" destId="{46DBF91F-C3BF-3C45-8299-92D1C8996636}" srcOrd="1" destOrd="0" presId="urn:microsoft.com/office/officeart/2005/8/layout/hierarchy6"/>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1648F2BB-3835-9F4D-BFBE-1FE11FD1ADA4}" type="doc">
      <dgm:prSet loTypeId="urn:microsoft.com/office/officeart/2005/8/layout/hList7#1" loCatId="" qsTypeId="urn:microsoft.com/office/officeart/2005/8/quickstyle/simple4" qsCatId="simple" csTypeId="urn:microsoft.com/office/officeart/2005/8/colors/colorful1#4" csCatId="colorful" phldr="1"/>
      <dgm:spPr/>
      <dgm:t>
        <a:bodyPr/>
        <a:lstStyle/>
        <a:p>
          <a:endParaRPr lang="en-US"/>
        </a:p>
      </dgm:t>
    </dgm:pt>
    <dgm:pt modelId="{3DFD98ED-533D-204F-898C-5418A18B81E3}" type="parTrans" cxnId="{693F40AE-B305-438C-9BAA-968F6114752E}">
      <dgm:prSet/>
      <dgm:spPr/>
      <dgm:t>
        <a:bodyPr/>
        <a:lstStyle/>
        <a:p>
          <a:endParaRPr lang="en-US"/>
        </a:p>
      </dgm:t>
    </dgm:pt>
    <dgm:pt modelId="{329F5C7F-AB48-0643-96CA-B4B633B5611C}">
      <dgm:prSet/>
      <dgm:spPr/>
      <dgm:t>
        <a:bodyPr/>
        <a:lstStyle/>
        <a:p>
          <a:pPr rtl="0"/>
          <a:r>
            <a:rPr lang="en-US"/>
            <a:t>Accurate</a:t>
          </a:r>
        </a:p>
      </dgm:t>
    </dgm:pt>
    <dgm:pt modelId="{5CB9ADBA-C1C8-EB47-98E8-A4661215DCE4}" type="sibTrans" cxnId="{693F40AE-B305-438C-9BAA-968F6114752E}">
      <dgm:prSet/>
      <dgm:spPr/>
      <dgm:t>
        <a:bodyPr/>
        <a:lstStyle/>
        <a:p>
          <a:endParaRPr lang="en-US"/>
        </a:p>
      </dgm:t>
    </dgm:pt>
    <dgm:pt modelId="{9A31E715-6130-4B42-BAD5-F7827462D37B}" type="parTrans" cxnId="{56B97CA1-5793-4E51-8DF2-1D6BCE8AF407}">
      <dgm:prSet/>
      <dgm:spPr/>
      <dgm:t>
        <a:bodyPr/>
        <a:lstStyle/>
        <a:p>
          <a:endParaRPr lang="en-US"/>
        </a:p>
      </dgm:t>
    </dgm:pt>
    <dgm:pt modelId="{09FE66D2-DFFD-FD4F-89DE-7DD3FE616973}">
      <dgm:prSet/>
      <dgm:spPr/>
      <dgm:t>
        <a:bodyPr/>
        <a:lstStyle/>
        <a:p>
          <a:pPr rtl="0"/>
          <a:r>
            <a:rPr lang="en-US"/>
            <a:t>Cost efficient</a:t>
          </a:r>
        </a:p>
      </dgm:t>
    </dgm:pt>
    <dgm:pt modelId="{08647AFF-A9BB-7149-B390-9C865FA76EEB}" type="sibTrans" cxnId="{56B97CA1-5793-4E51-8DF2-1D6BCE8AF407}">
      <dgm:prSet/>
      <dgm:spPr/>
      <dgm:t>
        <a:bodyPr/>
        <a:lstStyle/>
        <a:p>
          <a:endParaRPr lang="en-US"/>
        </a:p>
      </dgm:t>
    </dgm:pt>
    <dgm:pt modelId="{29B2C411-955F-674A-BA65-E78D87C5A5DC}" type="parTrans" cxnId="{6DB3D93F-9BC9-4A09-8AB5-2EBEFDC37BCB}">
      <dgm:prSet/>
      <dgm:spPr/>
      <dgm:t>
        <a:bodyPr/>
        <a:lstStyle/>
        <a:p>
          <a:endParaRPr lang="en-US"/>
        </a:p>
      </dgm:t>
    </dgm:pt>
    <dgm:pt modelId="{013F27D4-9EC8-7346-8C4A-D5405592AEAE}">
      <dgm:prSet/>
      <dgm:spPr/>
      <dgm:t>
        <a:bodyPr/>
        <a:lstStyle/>
        <a:p>
          <a:pPr rtl="0"/>
          <a:r>
            <a:rPr lang="en-US"/>
            <a:t>Acceptable</a:t>
          </a:r>
        </a:p>
      </dgm:t>
    </dgm:pt>
    <dgm:pt modelId="{73BFA396-24F3-2046-973D-61E640DB882E}" type="sibTrans" cxnId="{6DB3D93F-9BC9-4A09-8AB5-2EBEFDC37BCB}">
      <dgm:prSet/>
      <dgm:spPr/>
      <dgm:t>
        <a:bodyPr/>
        <a:lstStyle/>
        <a:p>
          <a:endParaRPr lang="en-US"/>
        </a:p>
      </dgm:t>
    </dgm:pt>
    <dgm:pt modelId="{1DBE5BFB-EF16-5A41-95CB-15945AA2CD37}" type="parTrans" cxnId="{21627382-DE0F-4BAD-A695-3CB2FAB78F9E}">
      <dgm:prSet/>
      <dgm:spPr/>
      <dgm:t>
        <a:bodyPr/>
        <a:lstStyle/>
        <a:p>
          <a:endParaRPr lang="en-US"/>
        </a:p>
      </dgm:t>
    </dgm:pt>
    <dgm:pt modelId="{C7200D7E-7FCF-DE4F-BF4E-200EE6B4CB22}">
      <dgm:prSet/>
      <dgm:spPr/>
      <dgm:t>
        <a:bodyPr/>
        <a:lstStyle/>
        <a:p>
          <a:pPr rtl="0"/>
          <a:r>
            <a:rPr lang="en-US"/>
            <a:t>Useful</a:t>
          </a:r>
        </a:p>
      </dgm:t>
    </dgm:pt>
    <dgm:pt modelId="{D3A988CE-FEF1-DE46-8547-4E1E7742998F}" type="sibTrans" cxnId="{21627382-DE0F-4BAD-A695-3CB2FAB78F9E}">
      <dgm:prSet/>
      <dgm:spPr/>
      <dgm:t>
        <a:bodyPr/>
        <a:lstStyle/>
        <a:p>
          <a:endParaRPr lang="en-US"/>
        </a:p>
      </dgm:t>
    </dgm:pt>
    <dgm:pt modelId="{AF6ADBDD-D42D-A444-8F28-46EDA1914695}" type="pres">
      <dgm:prSet presAssocID="{1648F2BB-3835-9F4D-BFBE-1FE11FD1ADA4}" presName="Name0" presStyleCnt="0">
        <dgm:presLayoutVars>
          <dgm:dir/>
          <dgm:resizeHandles val="exact"/>
        </dgm:presLayoutVars>
      </dgm:prSet>
      <dgm:spPr/>
    </dgm:pt>
    <dgm:pt modelId="{09617F09-F6CB-BB43-8B15-4FB1D42D60CD}" type="pres">
      <dgm:prSet presAssocID="{1648F2BB-3835-9F4D-BFBE-1FE11FD1ADA4}" presName="fgShape" presStyleLbl="fgShp" presStyleIdx="0" presStyleCnt="1"/>
      <dgm:spPr/>
    </dgm:pt>
    <dgm:pt modelId="{51924753-E878-9943-B6E5-35605E43A1E9}" type="pres">
      <dgm:prSet presAssocID="{1648F2BB-3835-9F4D-BFBE-1FE11FD1ADA4}" presName="linComp" presStyleCnt="0"/>
      <dgm:spPr/>
    </dgm:pt>
    <dgm:pt modelId="{9BDC7DE0-1E0E-D74E-8EBE-890D5CC08195}" type="pres">
      <dgm:prSet presAssocID="{329F5C7F-AB48-0643-96CA-B4B633B5611C}" presName="compNode" presStyleCnt="0"/>
      <dgm:spPr/>
    </dgm:pt>
    <dgm:pt modelId="{BFB0E203-59F9-6C4B-B087-D65C7A75B635}" type="pres">
      <dgm:prSet presAssocID="{329F5C7F-AB48-0643-96CA-B4B633B5611C}" presName="bkgdShape" presStyleLbl="node1" presStyleIdx="0" presStyleCnt="4"/>
      <dgm:spPr/>
    </dgm:pt>
    <dgm:pt modelId="{27A79070-7748-4A42-9800-6A32A477B993}" type="pres">
      <dgm:prSet presAssocID="{329F5C7F-AB48-0643-96CA-B4B633B5611C}" presName="nodeTx" presStyleLbl="node1" presStyleIdx="0" presStyleCnt="4">
        <dgm:presLayoutVars>
          <dgm:bulletEnabled val="1"/>
        </dgm:presLayoutVars>
      </dgm:prSet>
      <dgm:spPr/>
    </dgm:pt>
    <dgm:pt modelId="{B9C409CC-7063-A042-AB23-444E5C5A99FF}" type="pres">
      <dgm:prSet presAssocID="{329F5C7F-AB48-0643-96CA-B4B633B5611C}" presName="invisiNode" presStyleLbl="node1" presStyleIdx="0" presStyleCnt="4"/>
      <dgm:spPr/>
    </dgm:pt>
    <dgm:pt modelId="{CF54C854-F579-9A4F-85E6-6DD2AE5AEF85}" type="pres">
      <dgm:prSet presAssocID="{329F5C7F-AB48-0643-96CA-B4B633B5611C}" presName="imagNode" presStyleLbl="fgImgPlace1" presStyleIdx="0" presStyleCnt="4"/>
      <dgm:spPr>
        <a:blipFill>
          <a:blip xmlns:r="http://schemas.openxmlformats.org/officeDocument/2006/relationships" r:embed="rId1"/>
          <a:stretch>
            <a:fillRect l="-5000" r="-5000"/>
          </a:stretch>
        </a:blipFill>
      </dgm:spPr>
    </dgm:pt>
    <dgm:pt modelId="{553B2B19-4F97-8944-A90E-B326AB46F3D4}" type="pres">
      <dgm:prSet presAssocID="{5CB9ADBA-C1C8-EB47-98E8-A4661215DCE4}" presName="sibTrans" presStyleLbl="sibTrans2D1" presStyleIdx="0" presStyleCnt="0"/>
      <dgm:spPr/>
    </dgm:pt>
    <dgm:pt modelId="{04263D44-A6F9-684A-A1CA-E5A010B36AEE}" type="pres">
      <dgm:prSet presAssocID="{09FE66D2-DFFD-FD4F-89DE-7DD3FE616973}" presName="compNode" presStyleCnt="0"/>
      <dgm:spPr/>
    </dgm:pt>
    <dgm:pt modelId="{91CD4D33-FAB2-0044-B45D-A80C90A0AFF4}" type="pres">
      <dgm:prSet presAssocID="{09FE66D2-DFFD-FD4F-89DE-7DD3FE616973}" presName="bkgdShape" presStyleLbl="node1" presStyleIdx="1" presStyleCnt="4"/>
      <dgm:spPr/>
    </dgm:pt>
    <dgm:pt modelId="{A2951425-2607-804D-9652-F630B4B27FDF}" type="pres">
      <dgm:prSet presAssocID="{09FE66D2-DFFD-FD4F-89DE-7DD3FE616973}" presName="nodeTx" presStyleLbl="node1" presStyleIdx="1" presStyleCnt="4">
        <dgm:presLayoutVars>
          <dgm:bulletEnabled val="1"/>
        </dgm:presLayoutVars>
      </dgm:prSet>
      <dgm:spPr/>
    </dgm:pt>
    <dgm:pt modelId="{27AF8995-06D8-6649-889D-6C8CB170899D}" type="pres">
      <dgm:prSet presAssocID="{09FE66D2-DFFD-FD4F-89DE-7DD3FE616973}" presName="invisiNode" presStyleLbl="node1" presStyleIdx="1" presStyleCnt="4"/>
      <dgm:spPr/>
    </dgm:pt>
    <dgm:pt modelId="{509216F4-6640-5C45-B17D-DCF17B1D75FF}" type="pres">
      <dgm:prSet presAssocID="{09FE66D2-DFFD-FD4F-89DE-7DD3FE616973}" presName="imagNode" presStyleLbl="fgImgPlace1" presStyleIdx="1" presStyleCnt="4"/>
      <dgm:spPr>
        <a:blipFill>
          <a:blip xmlns:r="http://schemas.openxmlformats.org/officeDocument/2006/relationships" r:embed="rId2"/>
          <a:stretch>
            <a:fillRect t="-17000" b="-17000"/>
          </a:stretch>
        </a:blipFill>
      </dgm:spPr>
    </dgm:pt>
    <dgm:pt modelId="{671DFFD0-6B1C-A843-A181-333B29AA92DD}" type="pres">
      <dgm:prSet presAssocID="{08647AFF-A9BB-7149-B390-9C865FA76EEB}" presName="sibTrans" presStyleLbl="sibTrans2D1" presStyleIdx="0" presStyleCnt="0"/>
      <dgm:spPr/>
    </dgm:pt>
    <dgm:pt modelId="{EF03D71C-9DCB-3641-9BA1-911716CB062E}" type="pres">
      <dgm:prSet presAssocID="{013F27D4-9EC8-7346-8C4A-D5405592AEAE}" presName="compNode" presStyleCnt="0"/>
      <dgm:spPr/>
    </dgm:pt>
    <dgm:pt modelId="{16F2B11D-AF5F-2340-8AA9-EFA03520645C}" type="pres">
      <dgm:prSet presAssocID="{013F27D4-9EC8-7346-8C4A-D5405592AEAE}" presName="bkgdShape" presStyleLbl="node1" presStyleIdx="2" presStyleCnt="4"/>
      <dgm:spPr/>
    </dgm:pt>
    <dgm:pt modelId="{83EC4A90-02A7-7E4C-A6AE-F61E44E0F46F}" type="pres">
      <dgm:prSet presAssocID="{013F27D4-9EC8-7346-8C4A-D5405592AEAE}" presName="nodeTx" presStyleLbl="node1" presStyleIdx="2" presStyleCnt="4">
        <dgm:presLayoutVars>
          <dgm:bulletEnabled val="1"/>
        </dgm:presLayoutVars>
      </dgm:prSet>
      <dgm:spPr/>
    </dgm:pt>
    <dgm:pt modelId="{506463BD-2E66-7847-8799-98C11A52DEBD}" type="pres">
      <dgm:prSet presAssocID="{013F27D4-9EC8-7346-8C4A-D5405592AEAE}" presName="invisiNode" presStyleLbl="node1" presStyleIdx="2" presStyleCnt="4"/>
      <dgm:spPr/>
    </dgm:pt>
    <dgm:pt modelId="{2B2449CB-9300-B046-9C3F-29EEA33DE4B3}" type="pres">
      <dgm:prSet presAssocID="{013F27D4-9EC8-7346-8C4A-D5405592AEAE}" presName="imagNode" presStyleLbl="fgImgPlace1" presStyleIdx="2" presStyleCnt="4"/>
      <dgm:spPr>
        <a:blipFill>
          <a:blip xmlns:r="http://schemas.openxmlformats.org/officeDocument/2006/relationships" r:embed="rId3"/>
          <a:stretch>
            <a:fillRect t="-4000" b="-4000"/>
          </a:stretch>
        </a:blipFill>
      </dgm:spPr>
    </dgm:pt>
    <dgm:pt modelId="{DF07EBEA-7CB8-E741-89CF-BAE3711A9E74}" type="pres">
      <dgm:prSet presAssocID="{73BFA396-24F3-2046-973D-61E640DB882E}" presName="sibTrans" presStyleLbl="sibTrans2D1" presStyleIdx="0" presStyleCnt="0"/>
      <dgm:spPr/>
    </dgm:pt>
    <dgm:pt modelId="{0EF57963-C4D3-204E-9B2D-2AE6B01E0C88}" type="pres">
      <dgm:prSet presAssocID="{C7200D7E-7FCF-DE4F-BF4E-200EE6B4CB22}" presName="compNode" presStyleCnt="0"/>
      <dgm:spPr/>
    </dgm:pt>
    <dgm:pt modelId="{23C345F8-F8B4-C74E-A26A-A91ADB87A9B7}" type="pres">
      <dgm:prSet presAssocID="{C7200D7E-7FCF-DE4F-BF4E-200EE6B4CB22}" presName="bkgdShape" presStyleLbl="node1" presStyleIdx="3" presStyleCnt="4"/>
      <dgm:spPr/>
    </dgm:pt>
    <dgm:pt modelId="{6EAC5E04-F8F6-F244-8FD6-E899EE268BE5}" type="pres">
      <dgm:prSet presAssocID="{C7200D7E-7FCF-DE4F-BF4E-200EE6B4CB22}" presName="nodeTx" presStyleLbl="node1" presStyleIdx="3" presStyleCnt="4">
        <dgm:presLayoutVars>
          <dgm:bulletEnabled val="1"/>
        </dgm:presLayoutVars>
      </dgm:prSet>
      <dgm:spPr/>
    </dgm:pt>
    <dgm:pt modelId="{4B739626-737C-FB40-B0A0-8C11F0D4A627}" type="pres">
      <dgm:prSet presAssocID="{C7200D7E-7FCF-DE4F-BF4E-200EE6B4CB22}" presName="invisiNode" presStyleLbl="node1" presStyleIdx="3" presStyleCnt="4"/>
      <dgm:spPr/>
    </dgm:pt>
    <dgm:pt modelId="{C9AB79DB-9AB7-1744-AF14-950BA5F83A8E}" type="pres">
      <dgm:prSet presAssocID="{C7200D7E-7FCF-DE4F-BF4E-200EE6B4CB22}" presName="imagNode" presStyleLbl="fgImgPlace1" presStyleIdx="3" presStyleCnt="4"/>
      <dgm:spPr>
        <a:blipFill>
          <a:blip xmlns:r="http://schemas.openxmlformats.org/officeDocument/2006/relationships" r:embed="rId4"/>
          <a:stretch>
            <a:fillRect l="-24000" r="-24000"/>
          </a:stretch>
        </a:blipFill>
      </dgm:spPr>
    </dgm:pt>
  </dgm:ptLst>
  <dgm:cxnLst>
    <dgm:cxn modelId="{80F3DA16-8DE4-4BCA-B528-FAD75AFD3914}" type="presOf" srcId="{329F5C7F-AB48-0643-96CA-B4B633B5611C}" destId="{27A79070-7748-4A42-9800-6A32A477B993}" srcOrd="1" destOrd="0" presId="urn:microsoft.com/office/officeart/2005/8/layout/hList7#1"/>
    <dgm:cxn modelId="{9D1D022D-DCA0-4F09-B4FE-A213F5A3D6EB}" type="presOf" srcId="{C7200D7E-7FCF-DE4F-BF4E-200EE6B4CB22}" destId="{6EAC5E04-F8F6-F244-8FD6-E899EE268BE5}" srcOrd="1" destOrd="0" presId="urn:microsoft.com/office/officeart/2005/8/layout/hList7#1"/>
    <dgm:cxn modelId="{26C6F536-C4DA-4F2B-9C4F-222D3491C78C}" type="presOf" srcId="{73BFA396-24F3-2046-973D-61E640DB882E}" destId="{DF07EBEA-7CB8-E741-89CF-BAE3711A9E74}" srcOrd="0" destOrd="0" presId="urn:microsoft.com/office/officeart/2005/8/layout/hList7#1"/>
    <dgm:cxn modelId="{1D971438-42E2-4CE6-9EC4-9FF223F8324B}" type="presOf" srcId="{08647AFF-A9BB-7149-B390-9C865FA76EEB}" destId="{671DFFD0-6B1C-A843-A181-333B29AA92DD}" srcOrd="0" destOrd="0" presId="urn:microsoft.com/office/officeart/2005/8/layout/hList7#1"/>
    <dgm:cxn modelId="{6DB3D93F-9BC9-4A09-8AB5-2EBEFDC37BCB}" srcId="{1648F2BB-3835-9F4D-BFBE-1FE11FD1ADA4}" destId="{013F27D4-9EC8-7346-8C4A-D5405592AEAE}" srcOrd="2" destOrd="0" parTransId="{29B2C411-955F-674A-BA65-E78D87C5A5DC}" sibTransId="{73BFA396-24F3-2046-973D-61E640DB882E}"/>
    <dgm:cxn modelId="{6B91FA73-EAFC-454D-B425-23F1B1FA0030}" type="presOf" srcId="{013F27D4-9EC8-7346-8C4A-D5405592AEAE}" destId="{16F2B11D-AF5F-2340-8AA9-EFA03520645C}" srcOrd="0" destOrd="0" presId="urn:microsoft.com/office/officeart/2005/8/layout/hList7#1"/>
    <dgm:cxn modelId="{21627382-DE0F-4BAD-A695-3CB2FAB78F9E}" srcId="{1648F2BB-3835-9F4D-BFBE-1FE11FD1ADA4}" destId="{C7200D7E-7FCF-DE4F-BF4E-200EE6B4CB22}" srcOrd="3" destOrd="0" parTransId="{1DBE5BFB-EF16-5A41-95CB-15945AA2CD37}" sibTransId="{D3A988CE-FEF1-DE46-8547-4E1E7742998F}"/>
    <dgm:cxn modelId="{315B6089-98C2-4B73-B0BF-3AC28DF134A8}" type="presOf" srcId="{013F27D4-9EC8-7346-8C4A-D5405592AEAE}" destId="{83EC4A90-02A7-7E4C-A6AE-F61E44E0F46F}" srcOrd="1" destOrd="0" presId="urn:microsoft.com/office/officeart/2005/8/layout/hList7#1"/>
    <dgm:cxn modelId="{2E012597-43F0-4647-97F6-83F80FCB7DA4}" type="presOf" srcId="{09FE66D2-DFFD-FD4F-89DE-7DD3FE616973}" destId="{A2951425-2607-804D-9652-F630B4B27FDF}" srcOrd="1" destOrd="0" presId="urn:microsoft.com/office/officeart/2005/8/layout/hList7#1"/>
    <dgm:cxn modelId="{2BC7FAA0-313D-480B-B905-9CE24CA51F91}" type="presOf" srcId="{1648F2BB-3835-9F4D-BFBE-1FE11FD1ADA4}" destId="{AF6ADBDD-D42D-A444-8F28-46EDA1914695}" srcOrd="0" destOrd="0" presId="urn:microsoft.com/office/officeart/2005/8/layout/hList7#1"/>
    <dgm:cxn modelId="{56B97CA1-5793-4E51-8DF2-1D6BCE8AF407}" srcId="{1648F2BB-3835-9F4D-BFBE-1FE11FD1ADA4}" destId="{09FE66D2-DFFD-FD4F-89DE-7DD3FE616973}" srcOrd="1" destOrd="0" parTransId="{9A31E715-6130-4B42-BAD5-F7827462D37B}" sibTransId="{08647AFF-A9BB-7149-B390-9C865FA76EEB}"/>
    <dgm:cxn modelId="{5B9955A8-7DE9-4D03-A272-500EC049435F}" type="presOf" srcId="{329F5C7F-AB48-0643-96CA-B4B633B5611C}" destId="{BFB0E203-59F9-6C4B-B087-D65C7A75B635}" srcOrd="0" destOrd="0" presId="urn:microsoft.com/office/officeart/2005/8/layout/hList7#1"/>
    <dgm:cxn modelId="{693F40AE-B305-438C-9BAA-968F6114752E}" srcId="{1648F2BB-3835-9F4D-BFBE-1FE11FD1ADA4}" destId="{329F5C7F-AB48-0643-96CA-B4B633B5611C}" srcOrd="0" destOrd="0" parTransId="{3DFD98ED-533D-204F-898C-5418A18B81E3}" sibTransId="{5CB9ADBA-C1C8-EB47-98E8-A4661215DCE4}"/>
    <dgm:cxn modelId="{3E857EC1-9258-4AFE-8972-57759A711170}" type="presOf" srcId="{C7200D7E-7FCF-DE4F-BF4E-200EE6B4CB22}" destId="{23C345F8-F8B4-C74E-A26A-A91ADB87A9B7}" srcOrd="0" destOrd="0" presId="urn:microsoft.com/office/officeart/2005/8/layout/hList7#1"/>
    <dgm:cxn modelId="{15AE77E4-8074-470A-88CA-705775D4DA4B}" type="presOf" srcId="{09FE66D2-DFFD-FD4F-89DE-7DD3FE616973}" destId="{91CD4D33-FAB2-0044-B45D-A80C90A0AFF4}" srcOrd="0" destOrd="0" presId="urn:microsoft.com/office/officeart/2005/8/layout/hList7#1"/>
    <dgm:cxn modelId="{5248AEE7-DE17-401B-9270-21C582876794}" type="presOf" srcId="{5CB9ADBA-C1C8-EB47-98E8-A4661215DCE4}" destId="{553B2B19-4F97-8944-A90E-B326AB46F3D4}" srcOrd="0" destOrd="0" presId="urn:microsoft.com/office/officeart/2005/8/layout/hList7#1"/>
    <dgm:cxn modelId="{755C2ADC-1D2E-4B69-86A7-FBC66C8F6079}" type="presParOf" srcId="{AF6ADBDD-D42D-A444-8F28-46EDA1914695}" destId="{09617F09-F6CB-BB43-8B15-4FB1D42D60CD}" srcOrd="0" destOrd="0" presId="urn:microsoft.com/office/officeart/2005/8/layout/hList7#1"/>
    <dgm:cxn modelId="{D100FC87-9106-4FF3-991F-BC8919501346}" type="presParOf" srcId="{AF6ADBDD-D42D-A444-8F28-46EDA1914695}" destId="{51924753-E878-9943-B6E5-35605E43A1E9}" srcOrd="1" destOrd="0" presId="urn:microsoft.com/office/officeart/2005/8/layout/hList7#1"/>
    <dgm:cxn modelId="{A2E3ED61-C8E8-488D-8343-9F4DB8DBD5B1}" type="presParOf" srcId="{51924753-E878-9943-B6E5-35605E43A1E9}" destId="{9BDC7DE0-1E0E-D74E-8EBE-890D5CC08195}" srcOrd="0" destOrd="0" presId="urn:microsoft.com/office/officeart/2005/8/layout/hList7#1"/>
    <dgm:cxn modelId="{0940D360-1866-48DD-96EE-1B0BFA8289B9}" type="presParOf" srcId="{9BDC7DE0-1E0E-D74E-8EBE-890D5CC08195}" destId="{BFB0E203-59F9-6C4B-B087-D65C7A75B635}" srcOrd="0" destOrd="0" presId="urn:microsoft.com/office/officeart/2005/8/layout/hList7#1"/>
    <dgm:cxn modelId="{334B29AA-6847-42DF-AA0D-C8FA2660ECFF}" type="presParOf" srcId="{9BDC7DE0-1E0E-D74E-8EBE-890D5CC08195}" destId="{27A79070-7748-4A42-9800-6A32A477B993}" srcOrd="1" destOrd="0" presId="urn:microsoft.com/office/officeart/2005/8/layout/hList7#1"/>
    <dgm:cxn modelId="{B8BFF06E-A3A8-4D92-BA10-04E3914D3CEF}" type="presParOf" srcId="{9BDC7DE0-1E0E-D74E-8EBE-890D5CC08195}" destId="{B9C409CC-7063-A042-AB23-444E5C5A99FF}" srcOrd="2" destOrd="0" presId="urn:microsoft.com/office/officeart/2005/8/layout/hList7#1"/>
    <dgm:cxn modelId="{4D28859C-8524-4191-AC6D-4EE49FE39AB1}" type="presParOf" srcId="{9BDC7DE0-1E0E-D74E-8EBE-890D5CC08195}" destId="{CF54C854-F579-9A4F-85E6-6DD2AE5AEF85}" srcOrd="3" destOrd="0" presId="urn:microsoft.com/office/officeart/2005/8/layout/hList7#1"/>
    <dgm:cxn modelId="{C345923D-1466-42D5-8BC3-8F50989F0FAD}" type="presParOf" srcId="{51924753-E878-9943-B6E5-35605E43A1E9}" destId="{553B2B19-4F97-8944-A90E-B326AB46F3D4}" srcOrd="1" destOrd="0" presId="urn:microsoft.com/office/officeart/2005/8/layout/hList7#1"/>
    <dgm:cxn modelId="{63FF85FD-DC30-4330-AF66-F1D7B9FF9CC5}" type="presParOf" srcId="{51924753-E878-9943-B6E5-35605E43A1E9}" destId="{04263D44-A6F9-684A-A1CA-E5A010B36AEE}" srcOrd="2" destOrd="0" presId="urn:microsoft.com/office/officeart/2005/8/layout/hList7#1"/>
    <dgm:cxn modelId="{D7FF85D7-4507-4FB1-91DF-C17C303436EC}" type="presParOf" srcId="{04263D44-A6F9-684A-A1CA-E5A010B36AEE}" destId="{91CD4D33-FAB2-0044-B45D-A80C90A0AFF4}" srcOrd="0" destOrd="0" presId="urn:microsoft.com/office/officeart/2005/8/layout/hList7#1"/>
    <dgm:cxn modelId="{0F070766-6175-45F2-8077-32A71FC72887}" type="presParOf" srcId="{04263D44-A6F9-684A-A1CA-E5A010B36AEE}" destId="{A2951425-2607-804D-9652-F630B4B27FDF}" srcOrd="1" destOrd="0" presId="urn:microsoft.com/office/officeart/2005/8/layout/hList7#1"/>
    <dgm:cxn modelId="{170D66C6-1124-453B-8973-453B9F722E5E}" type="presParOf" srcId="{04263D44-A6F9-684A-A1CA-E5A010B36AEE}" destId="{27AF8995-06D8-6649-889D-6C8CB170899D}" srcOrd="2" destOrd="0" presId="urn:microsoft.com/office/officeart/2005/8/layout/hList7#1"/>
    <dgm:cxn modelId="{8CBC0E7E-7182-4FE9-8EEB-B8A727AB47C6}" type="presParOf" srcId="{04263D44-A6F9-684A-A1CA-E5A010B36AEE}" destId="{509216F4-6640-5C45-B17D-DCF17B1D75FF}" srcOrd="3" destOrd="0" presId="urn:microsoft.com/office/officeart/2005/8/layout/hList7#1"/>
    <dgm:cxn modelId="{336158A4-DADF-437F-9088-6082AD0F9087}" type="presParOf" srcId="{51924753-E878-9943-B6E5-35605E43A1E9}" destId="{671DFFD0-6B1C-A843-A181-333B29AA92DD}" srcOrd="3" destOrd="0" presId="urn:microsoft.com/office/officeart/2005/8/layout/hList7#1"/>
    <dgm:cxn modelId="{56EDCDD5-C699-4547-9005-B31D93BFD567}" type="presParOf" srcId="{51924753-E878-9943-B6E5-35605E43A1E9}" destId="{EF03D71C-9DCB-3641-9BA1-911716CB062E}" srcOrd="4" destOrd="0" presId="urn:microsoft.com/office/officeart/2005/8/layout/hList7#1"/>
    <dgm:cxn modelId="{CCF6B9F9-2D5C-499E-8115-859EC7914E3F}" type="presParOf" srcId="{EF03D71C-9DCB-3641-9BA1-911716CB062E}" destId="{16F2B11D-AF5F-2340-8AA9-EFA03520645C}" srcOrd="0" destOrd="0" presId="urn:microsoft.com/office/officeart/2005/8/layout/hList7#1"/>
    <dgm:cxn modelId="{EB5DF222-3051-4135-ADE0-EE5CB940628E}" type="presParOf" srcId="{EF03D71C-9DCB-3641-9BA1-911716CB062E}" destId="{83EC4A90-02A7-7E4C-A6AE-F61E44E0F46F}" srcOrd="1" destOrd="0" presId="urn:microsoft.com/office/officeart/2005/8/layout/hList7#1"/>
    <dgm:cxn modelId="{53BEA27B-23B2-4B10-844C-E728EAAD684D}" type="presParOf" srcId="{EF03D71C-9DCB-3641-9BA1-911716CB062E}" destId="{506463BD-2E66-7847-8799-98C11A52DEBD}" srcOrd="2" destOrd="0" presId="urn:microsoft.com/office/officeart/2005/8/layout/hList7#1"/>
    <dgm:cxn modelId="{D840D0F1-7F16-4B98-A8E1-EED11DA53AD4}" type="presParOf" srcId="{EF03D71C-9DCB-3641-9BA1-911716CB062E}" destId="{2B2449CB-9300-B046-9C3F-29EEA33DE4B3}" srcOrd="3" destOrd="0" presId="urn:microsoft.com/office/officeart/2005/8/layout/hList7#1"/>
    <dgm:cxn modelId="{E004373F-A7B6-41C4-8D2D-2816016B3EAF}" type="presParOf" srcId="{51924753-E878-9943-B6E5-35605E43A1E9}" destId="{DF07EBEA-7CB8-E741-89CF-BAE3711A9E74}" srcOrd="5" destOrd="0" presId="urn:microsoft.com/office/officeart/2005/8/layout/hList7#1"/>
    <dgm:cxn modelId="{A6C71DEE-6B15-4BAC-8BEB-6703916ACA1B}" type="presParOf" srcId="{51924753-E878-9943-B6E5-35605E43A1E9}" destId="{0EF57963-C4D3-204E-9B2D-2AE6B01E0C88}" srcOrd="6" destOrd="0" presId="urn:microsoft.com/office/officeart/2005/8/layout/hList7#1"/>
    <dgm:cxn modelId="{E8D616EF-BF30-4682-B9C8-7DFF48431981}" type="presParOf" srcId="{0EF57963-C4D3-204E-9B2D-2AE6B01E0C88}" destId="{23C345F8-F8B4-C74E-A26A-A91ADB87A9B7}" srcOrd="0" destOrd="0" presId="urn:microsoft.com/office/officeart/2005/8/layout/hList7#1"/>
    <dgm:cxn modelId="{5B9B89ED-0384-4D40-B1DE-559D590C9B4C}" type="presParOf" srcId="{0EF57963-C4D3-204E-9B2D-2AE6B01E0C88}" destId="{6EAC5E04-F8F6-F244-8FD6-E899EE268BE5}" srcOrd="1" destOrd="0" presId="urn:microsoft.com/office/officeart/2005/8/layout/hList7#1"/>
    <dgm:cxn modelId="{7BB7FA8B-A353-4194-8559-023E4986A468}" type="presParOf" srcId="{0EF57963-C4D3-204E-9B2D-2AE6B01E0C88}" destId="{4B739626-737C-FB40-B0A0-8C11F0D4A627}" srcOrd="2" destOrd="0" presId="urn:microsoft.com/office/officeart/2005/8/layout/hList7#1"/>
    <dgm:cxn modelId="{6AFCB6E3-9C70-41ED-BBC3-FE650B6F296C}" type="presParOf" srcId="{0EF57963-C4D3-204E-9B2D-2AE6B01E0C88}" destId="{C9AB79DB-9AB7-1744-AF14-950BA5F83A8E}" srcOrd="3" destOrd="0" presId="urn:microsoft.com/office/officeart/2005/8/layout/hList7#1"/>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74242727-1472-5549-8023-2EAD6086D8B4}"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US"/>
        </a:p>
      </dgm:t>
    </dgm:pt>
    <dgm:pt modelId="{338C5A7D-1556-8C42-8A5D-327DB88D8864}" type="parTrans" cxnId="{71DC6571-917B-4EEE-8F47-43360B4E2494}">
      <dgm:prSet/>
      <dgm:spPr/>
      <dgm:t>
        <a:bodyPr/>
        <a:lstStyle/>
        <a:p>
          <a:endParaRPr lang="en-US"/>
        </a:p>
      </dgm:t>
    </dgm:pt>
    <dgm:pt modelId="{3E8B132F-7BF3-A448-A976-0DD91E33D33B}">
      <dgm:prSet phldrT="[Text]"/>
      <dgm:spPr/>
      <dgm:t>
        <a:bodyPr/>
        <a:lstStyle/>
        <a:p>
          <a:r>
            <a:rPr lang="en-US" dirty="0"/>
            <a:t>Identified as priority</a:t>
          </a:r>
        </a:p>
      </dgm:t>
    </dgm:pt>
    <dgm:pt modelId="{88A4F8EC-EBF4-1C48-8D32-7572DEFCAD53}" type="sibTrans" cxnId="{71DC6571-917B-4EEE-8F47-43360B4E2494}">
      <dgm:prSet/>
      <dgm:spPr/>
      <dgm:t>
        <a:bodyPr/>
        <a:lstStyle/>
        <a:p>
          <a:endParaRPr lang="en-US"/>
        </a:p>
      </dgm:t>
    </dgm:pt>
    <dgm:pt modelId="{72E77B81-827C-9843-8E7C-C2FE0BCF17FA}" type="parTrans" cxnId="{9DFFDF5D-3889-4EF8-819E-D1EEEFB906BB}">
      <dgm:prSet/>
      <dgm:spPr/>
      <dgm:t>
        <a:bodyPr/>
        <a:lstStyle/>
        <a:p>
          <a:endParaRPr lang="en-US"/>
        </a:p>
      </dgm:t>
    </dgm:pt>
    <dgm:pt modelId="{C6067434-83DD-F94C-AC73-434E6D1F4180}">
      <dgm:prSet phldrT="[Text]"/>
      <dgm:spPr/>
      <dgm:t>
        <a:bodyPr/>
        <a:lstStyle/>
        <a:p>
          <a:r>
            <a:rPr lang="en-US" dirty="0"/>
            <a:t>Resources secured</a:t>
          </a:r>
        </a:p>
      </dgm:t>
    </dgm:pt>
    <dgm:pt modelId="{4730554C-8F07-014A-A878-F1FE4D6BE1C8}" type="sibTrans" cxnId="{9DFFDF5D-3889-4EF8-819E-D1EEEFB906BB}">
      <dgm:prSet/>
      <dgm:spPr/>
      <dgm:t>
        <a:bodyPr/>
        <a:lstStyle/>
        <a:p>
          <a:endParaRPr lang="en-US"/>
        </a:p>
      </dgm:t>
    </dgm:pt>
    <dgm:pt modelId="{4D3843BA-43D1-7E4F-8E9D-1A30E0C54E89}" type="parTrans" cxnId="{4A479CAB-E506-4FCF-8AE9-C593690274B7}">
      <dgm:prSet/>
      <dgm:spPr/>
      <dgm:t>
        <a:bodyPr/>
        <a:lstStyle/>
        <a:p>
          <a:endParaRPr lang="en-US"/>
        </a:p>
      </dgm:t>
    </dgm:pt>
    <dgm:pt modelId="{341C6E2B-A1C0-3949-9804-4D14DF91EE90}">
      <dgm:prSet phldrT="[Text]"/>
      <dgm:spPr/>
      <dgm:t>
        <a:bodyPr/>
        <a:lstStyle/>
        <a:p>
          <a:r>
            <a:rPr lang="en-US" dirty="0"/>
            <a:t>Team in place</a:t>
          </a:r>
        </a:p>
      </dgm:t>
    </dgm:pt>
    <dgm:pt modelId="{C7FA756F-8973-124C-BC8F-6CD6785FB48B}" type="sibTrans" cxnId="{4A479CAB-E506-4FCF-8AE9-C593690274B7}">
      <dgm:prSet/>
      <dgm:spPr/>
      <dgm:t>
        <a:bodyPr/>
        <a:lstStyle/>
        <a:p>
          <a:endParaRPr lang="en-US"/>
        </a:p>
      </dgm:t>
    </dgm:pt>
    <dgm:pt modelId="{29BBFCA7-D278-D242-A205-C632BD46BB92}" type="parTrans" cxnId="{AF0A52F6-9F9B-4D39-92F1-2B6FB357C755}">
      <dgm:prSet/>
      <dgm:spPr/>
      <dgm:t>
        <a:bodyPr/>
        <a:lstStyle/>
        <a:p>
          <a:endParaRPr lang="en-US"/>
        </a:p>
      </dgm:t>
    </dgm:pt>
    <dgm:pt modelId="{9D71C0ED-3B8D-214D-8753-210746BFFD3A}">
      <dgm:prSet phldrT="[Text]"/>
      <dgm:spPr/>
      <dgm:t>
        <a:bodyPr/>
        <a:lstStyle/>
        <a:p>
          <a:r>
            <a:rPr lang="en-US" dirty="0"/>
            <a:t>SEB curriculum in place</a:t>
          </a:r>
        </a:p>
      </dgm:t>
    </dgm:pt>
    <dgm:pt modelId="{3BD42239-6C69-4241-89B3-F80B0FE80E24}" type="sibTrans" cxnId="{AF0A52F6-9F9B-4D39-92F1-2B6FB357C755}">
      <dgm:prSet/>
      <dgm:spPr/>
      <dgm:t>
        <a:bodyPr/>
        <a:lstStyle/>
        <a:p>
          <a:endParaRPr lang="en-US"/>
        </a:p>
      </dgm:t>
    </dgm:pt>
    <dgm:pt modelId="{8D4231BA-038E-6448-9820-CDE67F32466B}" type="parTrans" cxnId="{AA78E69D-2417-4345-B666-7334CE335BCD}">
      <dgm:prSet/>
      <dgm:spPr/>
      <dgm:t>
        <a:bodyPr/>
        <a:lstStyle/>
        <a:p>
          <a:endParaRPr lang="en-US"/>
        </a:p>
      </dgm:t>
    </dgm:pt>
    <dgm:pt modelId="{B5F0AB21-7FA0-B44A-BC13-27C77A637BE9}">
      <dgm:prSet phldrT="[Text]"/>
      <dgm:spPr/>
      <dgm:t>
        <a:bodyPr/>
        <a:lstStyle/>
        <a:p>
          <a:r>
            <a:rPr lang="en-US" dirty="0"/>
            <a:t>Families informed</a:t>
          </a:r>
        </a:p>
      </dgm:t>
    </dgm:pt>
    <dgm:pt modelId="{962983D3-BDC9-1049-B47B-6FBEC52ED814}" type="sibTrans" cxnId="{AA78E69D-2417-4345-B666-7334CE335BCD}">
      <dgm:prSet/>
      <dgm:spPr/>
      <dgm:t>
        <a:bodyPr/>
        <a:lstStyle/>
        <a:p>
          <a:endParaRPr lang="en-US"/>
        </a:p>
      </dgm:t>
    </dgm:pt>
    <dgm:pt modelId="{E538D6A8-80E9-AD42-B526-C1AEB5BE81B8}" type="parTrans" cxnId="{434A2182-9005-405F-A238-91DF31419B7A}">
      <dgm:prSet/>
      <dgm:spPr/>
      <dgm:t>
        <a:bodyPr/>
        <a:lstStyle/>
        <a:p>
          <a:endParaRPr lang="en-US"/>
        </a:p>
      </dgm:t>
    </dgm:pt>
    <dgm:pt modelId="{1455BEF1-D3EA-AE40-9E22-960E32D35CEF}">
      <dgm:prSet phldrT="[Text]"/>
      <dgm:spPr/>
      <dgm:t>
        <a:bodyPr/>
        <a:lstStyle/>
        <a:p>
          <a:r>
            <a:rPr lang="en-US" dirty="0"/>
            <a:t>Ethical/legal – </a:t>
          </a:r>
        </a:p>
        <a:p>
          <a:r>
            <a:rPr lang="en-US" dirty="0"/>
            <a:t>Policies/procedures</a:t>
          </a:r>
        </a:p>
      </dgm:t>
    </dgm:pt>
    <dgm:pt modelId="{3427C616-6DFB-244F-808E-A0F7E7AE5F48}" type="sibTrans" cxnId="{434A2182-9005-405F-A238-91DF31419B7A}">
      <dgm:prSet/>
      <dgm:spPr/>
      <dgm:t>
        <a:bodyPr/>
        <a:lstStyle/>
        <a:p>
          <a:endParaRPr lang="en-US"/>
        </a:p>
      </dgm:t>
    </dgm:pt>
    <dgm:pt modelId="{165554F8-D057-5841-ADA5-3A11B4C9165A}" type="parTrans" cxnId="{FA22EA58-D652-43D1-BA87-8E6EA6471B7C}">
      <dgm:prSet/>
      <dgm:spPr/>
      <dgm:t>
        <a:bodyPr/>
        <a:lstStyle/>
        <a:p>
          <a:endParaRPr lang="en-US"/>
        </a:p>
      </dgm:t>
    </dgm:pt>
    <dgm:pt modelId="{AAD4702F-F480-E34A-9F56-6D3B099632A5}">
      <dgm:prSet phldrT="[Text]"/>
      <dgm:spPr/>
      <dgm:t>
        <a:bodyPr/>
        <a:lstStyle/>
        <a:p>
          <a:r>
            <a:rPr lang="en-US" dirty="0"/>
            <a:t>Process for selecting screener</a:t>
          </a:r>
        </a:p>
      </dgm:t>
    </dgm:pt>
    <dgm:pt modelId="{88196408-81C2-E241-9D9B-89ECA7E83E76}" type="sibTrans" cxnId="{FA22EA58-D652-43D1-BA87-8E6EA6471B7C}">
      <dgm:prSet/>
      <dgm:spPr/>
      <dgm:t>
        <a:bodyPr/>
        <a:lstStyle/>
        <a:p>
          <a:endParaRPr lang="en-US"/>
        </a:p>
      </dgm:t>
    </dgm:pt>
    <dgm:pt modelId="{0FFB1A76-44DC-1746-923D-B891B222DA77}" type="parTrans" cxnId="{1AB93F81-E5FB-4041-8326-F1DA96D952DF}">
      <dgm:prSet/>
      <dgm:spPr/>
      <dgm:t>
        <a:bodyPr/>
        <a:lstStyle/>
        <a:p>
          <a:endParaRPr lang="en-US"/>
        </a:p>
      </dgm:t>
    </dgm:pt>
    <dgm:pt modelId="{7F77B15D-0129-D945-A07B-6160F385E115}">
      <dgm:prSet phldrT="[Text]"/>
      <dgm:spPr/>
      <dgm:t>
        <a:bodyPr/>
        <a:lstStyle/>
        <a:p>
          <a:r>
            <a:rPr lang="en-US" dirty="0"/>
            <a:t>Tier 1 interventions with fidelity</a:t>
          </a:r>
        </a:p>
      </dgm:t>
    </dgm:pt>
    <dgm:pt modelId="{F197E544-A429-0A4D-98B4-9E2DBE0E785C}" type="sibTrans" cxnId="{1AB93F81-E5FB-4041-8326-F1DA96D952DF}">
      <dgm:prSet/>
      <dgm:spPr/>
      <dgm:t>
        <a:bodyPr/>
        <a:lstStyle/>
        <a:p>
          <a:endParaRPr lang="en-US"/>
        </a:p>
      </dgm:t>
    </dgm:pt>
    <dgm:pt modelId="{6459D529-7FEE-924C-8008-00151C7686F6}" type="parTrans" cxnId="{5E633C06-5FCA-401B-AFA0-556DA358E402}">
      <dgm:prSet/>
      <dgm:spPr/>
      <dgm:t>
        <a:bodyPr/>
        <a:lstStyle/>
        <a:p>
          <a:endParaRPr lang="en-US"/>
        </a:p>
      </dgm:t>
    </dgm:pt>
    <dgm:pt modelId="{AF91000B-BB1E-5B42-ACF0-FE46C9D31501}">
      <dgm:prSet phldrT="[Text]"/>
      <dgm:spPr/>
      <dgm:t>
        <a:bodyPr/>
        <a:lstStyle/>
        <a:p>
          <a:r>
            <a:rPr lang="en-US" dirty="0"/>
            <a:t>EST ready to act on data</a:t>
          </a:r>
        </a:p>
      </dgm:t>
    </dgm:pt>
    <dgm:pt modelId="{92EE0438-7B5E-D14F-B3B8-6A4F1FD2356B}" type="sibTrans" cxnId="{5E633C06-5FCA-401B-AFA0-556DA358E402}">
      <dgm:prSet/>
      <dgm:spPr/>
      <dgm:t>
        <a:bodyPr/>
        <a:lstStyle/>
        <a:p>
          <a:endParaRPr lang="en-US"/>
        </a:p>
      </dgm:t>
    </dgm:pt>
    <dgm:pt modelId="{8078C685-8DB1-C148-9DC4-25F17B8650B8}" type="parTrans" cxnId="{6F4DEDE7-713E-4DA5-9F8B-A7523E774535}">
      <dgm:prSet/>
      <dgm:spPr/>
      <dgm:t>
        <a:bodyPr/>
        <a:lstStyle/>
        <a:p>
          <a:endParaRPr lang="en-US"/>
        </a:p>
      </dgm:t>
    </dgm:pt>
    <dgm:pt modelId="{556407B6-1490-134F-B69F-824E16DEF25A}">
      <dgm:prSet phldrT="[Text]"/>
      <dgm:spPr/>
      <dgm:t>
        <a:bodyPr/>
        <a:lstStyle/>
        <a:p>
          <a:r>
            <a:rPr lang="en-US" dirty="0"/>
            <a:t>Interventions</a:t>
          </a:r>
          <a:r>
            <a:rPr lang="en-US" baseline="0" dirty="0"/>
            <a:t> implemented</a:t>
          </a:r>
          <a:endParaRPr lang="en-US" dirty="0"/>
        </a:p>
      </dgm:t>
    </dgm:pt>
    <dgm:pt modelId="{1CD45836-3625-6C42-8088-4B2BDD1A1A1B}" type="sibTrans" cxnId="{6F4DEDE7-713E-4DA5-9F8B-A7523E774535}">
      <dgm:prSet/>
      <dgm:spPr/>
      <dgm:t>
        <a:bodyPr/>
        <a:lstStyle/>
        <a:p>
          <a:endParaRPr lang="en-US"/>
        </a:p>
      </dgm:t>
    </dgm:pt>
    <dgm:pt modelId="{CAE894C0-2992-B445-B41F-2F18D796B2D5}" type="parTrans" cxnId="{86234044-9787-4517-9BAD-D506C7694955}">
      <dgm:prSet/>
      <dgm:spPr/>
      <dgm:t>
        <a:bodyPr/>
        <a:lstStyle/>
        <a:p>
          <a:endParaRPr lang="en-US"/>
        </a:p>
      </dgm:t>
    </dgm:pt>
    <dgm:pt modelId="{022306F7-864F-454B-9DF6-6B5F5B5ABBB4}">
      <dgm:prSet phldrT="[Text]"/>
      <dgm:spPr/>
      <dgm:t>
        <a:bodyPr/>
        <a:lstStyle/>
        <a:p>
          <a:r>
            <a:rPr lang="en-US" dirty="0"/>
            <a:t>Roll-out</a:t>
          </a:r>
        </a:p>
      </dgm:t>
    </dgm:pt>
    <dgm:pt modelId="{677202CF-33F8-4949-BF5D-16D7741B24F3}" type="sibTrans" cxnId="{86234044-9787-4517-9BAD-D506C7694955}">
      <dgm:prSet/>
      <dgm:spPr/>
      <dgm:t>
        <a:bodyPr/>
        <a:lstStyle/>
        <a:p>
          <a:endParaRPr lang="en-US"/>
        </a:p>
      </dgm:t>
    </dgm:pt>
    <dgm:pt modelId="{F2477588-AFAF-984E-B3D6-BFAE81C72059}" type="parTrans" cxnId="{5C9F6969-0C38-4757-BE14-401AFA421C56}">
      <dgm:prSet/>
      <dgm:spPr/>
      <dgm:t>
        <a:bodyPr/>
        <a:lstStyle/>
        <a:p>
          <a:endParaRPr lang="en-US"/>
        </a:p>
      </dgm:t>
    </dgm:pt>
    <dgm:pt modelId="{9BB5AB80-DB25-9C4B-8E10-6482C493364D}">
      <dgm:prSet phldrT="[Text]"/>
      <dgm:spPr/>
      <dgm:t>
        <a:bodyPr/>
        <a:lstStyle/>
        <a:p>
          <a:r>
            <a:rPr lang="en-US" dirty="0"/>
            <a:t>Commitment to continued inquiry</a:t>
          </a:r>
        </a:p>
      </dgm:t>
    </dgm:pt>
    <dgm:pt modelId="{05EB3DEF-BF53-3C4A-B29B-29C345C7BB7E}" type="sibTrans" cxnId="{5C9F6969-0C38-4757-BE14-401AFA421C56}">
      <dgm:prSet/>
      <dgm:spPr/>
      <dgm:t>
        <a:bodyPr/>
        <a:lstStyle/>
        <a:p>
          <a:endParaRPr lang="en-US"/>
        </a:p>
      </dgm:t>
    </dgm:pt>
    <dgm:pt modelId="{0020CF9F-0FB4-9241-8CB1-F72D1EEBA5EC}" type="pres">
      <dgm:prSet presAssocID="{74242727-1472-5549-8023-2EAD6086D8B4}" presName="Name0" presStyleCnt="0">
        <dgm:presLayoutVars>
          <dgm:dir/>
          <dgm:resizeHandles/>
        </dgm:presLayoutVars>
      </dgm:prSet>
      <dgm:spPr/>
    </dgm:pt>
    <dgm:pt modelId="{89B11455-3DD1-914F-B116-7E077CC325AD}" type="pres">
      <dgm:prSet presAssocID="{3E8B132F-7BF3-A448-A976-0DD91E33D33B}" presName="compNode" presStyleCnt="0"/>
      <dgm:spPr/>
    </dgm:pt>
    <dgm:pt modelId="{F41590D6-1692-104C-B6DE-EB35287D849E}" type="pres">
      <dgm:prSet presAssocID="{3E8B132F-7BF3-A448-A976-0DD91E33D33B}" presName="dummyConnPt" presStyleCnt="0"/>
      <dgm:spPr/>
    </dgm:pt>
    <dgm:pt modelId="{D9EED998-6002-0941-966A-BFEBEE13F83D}" type="pres">
      <dgm:prSet presAssocID="{3E8B132F-7BF3-A448-A976-0DD91E33D33B}" presName="node" presStyleLbl="node1" presStyleIdx="0" presStyleCnt="12">
        <dgm:presLayoutVars>
          <dgm:bulletEnabled val="1"/>
        </dgm:presLayoutVars>
      </dgm:prSet>
      <dgm:spPr/>
    </dgm:pt>
    <dgm:pt modelId="{C7F62FB2-4EFA-234A-BA7C-86DF2F3C2033}" type="pres">
      <dgm:prSet presAssocID="{88A4F8EC-EBF4-1C48-8D32-7572DEFCAD53}" presName="sibTrans" presStyleLbl="bgSibTrans2D1" presStyleIdx="0" presStyleCnt="11"/>
      <dgm:spPr/>
    </dgm:pt>
    <dgm:pt modelId="{D9F6488C-F064-5343-8F77-EECAA4953F44}" type="pres">
      <dgm:prSet presAssocID="{C6067434-83DD-F94C-AC73-434E6D1F4180}" presName="compNode" presStyleCnt="0"/>
      <dgm:spPr/>
    </dgm:pt>
    <dgm:pt modelId="{5993E029-4652-904C-8A43-F65968C268F8}" type="pres">
      <dgm:prSet presAssocID="{C6067434-83DD-F94C-AC73-434E6D1F4180}" presName="dummyConnPt" presStyleCnt="0"/>
      <dgm:spPr/>
    </dgm:pt>
    <dgm:pt modelId="{95A2D8CA-DA30-4F42-BB9A-D48345D70A01}" type="pres">
      <dgm:prSet presAssocID="{C6067434-83DD-F94C-AC73-434E6D1F4180}" presName="node" presStyleLbl="node1" presStyleIdx="1" presStyleCnt="12">
        <dgm:presLayoutVars>
          <dgm:bulletEnabled val="1"/>
        </dgm:presLayoutVars>
      </dgm:prSet>
      <dgm:spPr/>
    </dgm:pt>
    <dgm:pt modelId="{4599EF80-54DB-D842-937C-E0D0FB6F4CD1}" type="pres">
      <dgm:prSet presAssocID="{4730554C-8F07-014A-A878-F1FE4D6BE1C8}" presName="sibTrans" presStyleLbl="bgSibTrans2D1" presStyleIdx="1" presStyleCnt="11"/>
      <dgm:spPr/>
    </dgm:pt>
    <dgm:pt modelId="{9C5C90B5-CA07-414E-8CDA-87A635A76A7A}" type="pres">
      <dgm:prSet presAssocID="{341C6E2B-A1C0-3949-9804-4D14DF91EE90}" presName="compNode" presStyleCnt="0"/>
      <dgm:spPr/>
    </dgm:pt>
    <dgm:pt modelId="{4EC209AC-DB9F-5241-9BCB-CE1E88C94F79}" type="pres">
      <dgm:prSet presAssocID="{341C6E2B-A1C0-3949-9804-4D14DF91EE90}" presName="dummyConnPt" presStyleCnt="0"/>
      <dgm:spPr/>
    </dgm:pt>
    <dgm:pt modelId="{32536A5F-3C25-A34D-9DE4-D17ACD031BED}" type="pres">
      <dgm:prSet presAssocID="{341C6E2B-A1C0-3949-9804-4D14DF91EE90}" presName="node" presStyleLbl="node1" presStyleIdx="2" presStyleCnt="12">
        <dgm:presLayoutVars>
          <dgm:bulletEnabled val="1"/>
        </dgm:presLayoutVars>
      </dgm:prSet>
      <dgm:spPr/>
    </dgm:pt>
    <dgm:pt modelId="{7EBE8E21-5E7C-7448-A948-25BCC09E9A73}" type="pres">
      <dgm:prSet presAssocID="{C7FA756F-8973-124C-BC8F-6CD6785FB48B}" presName="sibTrans" presStyleLbl="bgSibTrans2D1" presStyleIdx="2" presStyleCnt="11"/>
      <dgm:spPr/>
    </dgm:pt>
    <dgm:pt modelId="{CCD1290C-D8AF-B049-82D6-D30AC2EB2F86}" type="pres">
      <dgm:prSet presAssocID="{9D71C0ED-3B8D-214D-8753-210746BFFD3A}" presName="compNode" presStyleCnt="0"/>
      <dgm:spPr/>
    </dgm:pt>
    <dgm:pt modelId="{56FF7D8C-72DE-3D46-B23B-EAE2B3364C91}" type="pres">
      <dgm:prSet presAssocID="{9D71C0ED-3B8D-214D-8753-210746BFFD3A}" presName="dummyConnPt" presStyleCnt="0"/>
      <dgm:spPr/>
    </dgm:pt>
    <dgm:pt modelId="{8454E156-2A65-1E4F-91C9-FFCD8FF85043}" type="pres">
      <dgm:prSet presAssocID="{9D71C0ED-3B8D-214D-8753-210746BFFD3A}" presName="node" presStyleLbl="node1" presStyleIdx="3" presStyleCnt="12">
        <dgm:presLayoutVars>
          <dgm:bulletEnabled val="1"/>
        </dgm:presLayoutVars>
      </dgm:prSet>
      <dgm:spPr/>
    </dgm:pt>
    <dgm:pt modelId="{4F7FB994-6612-144F-BF5F-862F380FBABB}" type="pres">
      <dgm:prSet presAssocID="{3BD42239-6C69-4241-89B3-F80B0FE80E24}" presName="sibTrans" presStyleLbl="bgSibTrans2D1" presStyleIdx="3" presStyleCnt="11"/>
      <dgm:spPr/>
    </dgm:pt>
    <dgm:pt modelId="{BBA44C78-8763-9D4D-B094-A131C21CBA56}" type="pres">
      <dgm:prSet presAssocID="{B5F0AB21-7FA0-B44A-BC13-27C77A637BE9}" presName="compNode" presStyleCnt="0"/>
      <dgm:spPr/>
    </dgm:pt>
    <dgm:pt modelId="{AA5886F7-37FC-1E4C-BFC7-36DA1AB870CE}" type="pres">
      <dgm:prSet presAssocID="{B5F0AB21-7FA0-B44A-BC13-27C77A637BE9}" presName="dummyConnPt" presStyleCnt="0"/>
      <dgm:spPr/>
    </dgm:pt>
    <dgm:pt modelId="{8CB2AD5A-B892-7743-9E48-9EB92C882311}" type="pres">
      <dgm:prSet presAssocID="{B5F0AB21-7FA0-B44A-BC13-27C77A637BE9}" presName="node" presStyleLbl="node1" presStyleIdx="4" presStyleCnt="12">
        <dgm:presLayoutVars>
          <dgm:bulletEnabled val="1"/>
        </dgm:presLayoutVars>
      </dgm:prSet>
      <dgm:spPr/>
    </dgm:pt>
    <dgm:pt modelId="{DD85E760-CE77-3145-B8C1-7CBDA2218326}" type="pres">
      <dgm:prSet presAssocID="{962983D3-BDC9-1049-B47B-6FBEC52ED814}" presName="sibTrans" presStyleLbl="bgSibTrans2D1" presStyleIdx="4" presStyleCnt="11"/>
      <dgm:spPr/>
    </dgm:pt>
    <dgm:pt modelId="{6772B2AF-6A72-D443-97CF-B471E9FC531C}" type="pres">
      <dgm:prSet presAssocID="{1455BEF1-D3EA-AE40-9E22-960E32D35CEF}" presName="compNode" presStyleCnt="0"/>
      <dgm:spPr/>
    </dgm:pt>
    <dgm:pt modelId="{6328BAC2-F6B6-1C4B-BB2E-4D4299CD8F99}" type="pres">
      <dgm:prSet presAssocID="{1455BEF1-D3EA-AE40-9E22-960E32D35CEF}" presName="dummyConnPt" presStyleCnt="0"/>
      <dgm:spPr/>
    </dgm:pt>
    <dgm:pt modelId="{36CCB9BD-B081-3A43-A91F-463DD305E6B4}" type="pres">
      <dgm:prSet presAssocID="{1455BEF1-D3EA-AE40-9E22-960E32D35CEF}" presName="node" presStyleLbl="node1" presStyleIdx="5" presStyleCnt="12">
        <dgm:presLayoutVars>
          <dgm:bulletEnabled val="1"/>
        </dgm:presLayoutVars>
      </dgm:prSet>
      <dgm:spPr/>
    </dgm:pt>
    <dgm:pt modelId="{EF4578B1-5C8B-024F-A49F-FE19BC78E7B2}" type="pres">
      <dgm:prSet presAssocID="{3427C616-6DFB-244F-808E-A0F7E7AE5F48}" presName="sibTrans" presStyleLbl="bgSibTrans2D1" presStyleIdx="5" presStyleCnt="11"/>
      <dgm:spPr/>
    </dgm:pt>
    <dgm:pt modelId="{30DAF27F-773E-3A4E-AA02-707E4C0CE13F}" type="pres">
      <dgm:prSet presAssocID="{AAD4702F-F480-E34A-9F56-6D3B099632A5}" presName="compNode" presStyleCnt="0"/>
      <dgm:spPr/>
    </dgm:pt>
    <dgm:pt modelId="{075F4EB8-4562-9A4A-B722-A2778E2E0400}" type="pres">
      <dgm:prSet presAssocID="{AAD4702F-F480-E34A-9F56-6D3B099632A5}" presName="dummyConnPt" presStyleCnt="0"/>
      <dgm:spPr/>
    </dgm:pt>
    <dgm:pt modelId="{8483D06D-B5F9-F240-8854-BD3CCAC6C5CE}" type="pres">
      <dgm:prSet presAssocID="{AAD4702F-F480-E34A-9F56-6D3B099632A5}" presName="node" presStyleLbl="node1" presStyleIdx="6" presStyleCnt="12">
        <dgm:presLayoutVars>
          <dgm:bulletEnabled val="1"/>
        </dgm:presLayoutVars>
      </dgm:prSet>
      <dgm:spPr/>
    </dgm:pt>
    <dgm:pt modelId="{9356F21C-8B5A-3746-BAED-54DA2C0B1FBE}" type="pres">
      <dgm:prSet presAssocID="{88196408-81C2-E241-9D9B-89ECA7E83E76}" presName="sibTrans" presStyleLbl="bgSibTrans2D1" presStyleIdx="6" presStyleCnt="11"/>
      <dgm:spPr/>
    </dgm:pt>
    <dgm:pt modelId="{7979D347-8A9A-5445-AF8F-B599E2D9DFDF}" type="pres">
      <dgm:prSet presAssocID="{7F77B15D-0129-D945-A07B-6160F385E115}" presName="compNode" presStyleCnt="0"/>
      <dgm:spPr/>
    </dgm:pt>
    <dgm:pt modelId="{83AE5585-379D-EE4A-A395-E69EEBD16AFC}" type="pres">
      <dgm:prSet presAssocID="{7F77B15D-0129-D945-A07B-6160F385E115}" presName="dummyConnPt" presStyleCnt="0"/>
      <dgm:spPr/>
    </dgm:pt>
    <dgm:pt modelId="{C99162C7-113B-8E4B-9F2C-B657D2CBCA76}" type="pres">
      <dgm:prSet presAssocID="{7F77B15D-0129-D945-A07B-6160F385E115}" presName="node" presStyleLbl="node1" presStyleIdx="7" presStyleCnt="12">
        <dgm:presLayoutVars>
          <dgm:bulletEnabled val="1"/>
        </dgm:presLayoutVars>
      </dgm:prSet>
      <dgm:spPr/>
    </dgm:pt>
    <dgm:pt modelId="{CABE6FFD-F2E5-914A-92DF-5394F1BF7197}" type="pres">
      <dgm:prSet presAssocID="{F197E544-A429-0A4D-98B4-9E2DBE0E785C}" presName="sibTrans" presStyleLbl="bgSibTrans2D1" presStyleIdx="7" presStyleCnt="11"/>
      <dgm:spPr/>
    </dgm:pt>
    <dgm:pt modelId="{A4F79F89-6A33-9042-8CF9-31F1578BD17F}" type="pres">
      <dgm:prSet presAssocID="{AF91000B-BB1E-5B42-ACF0-FE46C9D31501}" presName="compNode" presStyleCnt="0"/>
      <dgm:spPr/>
    </dgm:pt>
    <dgm:pt modelId="{3B4FDCC7-A16A-444A-9703-86729857B975}" type="pres">
      <dgm:prSet presAssocID="{AF91000B-BB1E-5B42-ACF0-FE46C9D31501}" presName="dummyConnPt" presStyleCnt="0"/>
      <dgm:spPr/>
    </dgm:pt>
    <dgm:pt modelId="{D919FB60-2EF2-6C4E-A060-6B758D95B9A7}" type="pres">
      <dgm:prSet presAssocID="{AF91000B-BB1E-5B42-ACF0-FE46C9D31501}" presName="node" presStyleLbl="node1" presStyleIdx="8" presStyleCnt="12">
        <dgm:presLayoutVars>
          <dgm:bulletEnabled val="1"/>
        </dgm:presLayoutVars>
      </dgm:prSet>
      <dgm:spPr/>
    </dgm:pt>
    <dgm:pt modelId="{0B56E043-8C48-1A4F-9FD6-F00473972CA3}" type="pres">
      <dgm:prSet presAssocID="{92EE0438-7B5E-D14F-B3B8-6A4F1FD2356B}" presName="sibTrans" presStyleLbl="bgSibTrans2D1" presStyleIdx="8" presStyleCnt="11"/>
      <dgm:spPr/>
    </dgm:pt>
    <dgm:pt modelId="{A70AF5BF-C6AE-8E47-B7ED-EEE3243FF782}" type="pres">
      <dgm:prSet presAssocID="{556407B6-1490-134F-B69F-824E16DEF25A}" presName="compNode" presStyleCnt="0"/>
      <dgm:spPr/>
    </dgm:pt>
    <dgm:pt modelId="{D166572E-2106-C44B-AF2E-2577AF84ED89}" type="pres">
      <dgm:prSet presAssocID="{556407B6-1490-134F-B69F-824E16DEF25A}" presName="dummyConnPt" presStyleCnt="0"/>
      <dgm:spPr/>
    </dgm:pt>
    <dgm:pt modelId="{6F487FCB-084F-8447-AFCD-F572EA572CF0}" type="pres">
      <dgm:prSet presAssocID="{556407B6-1490-134F-B69F-824E16DEF25A}" presName="node" presStyleLbl="node1" presStyleIdx="9" presStyleCnt="12">
        <dgm:presLayoutVars>
          <dgm:bulletEnabled val="1"/>
        </dgm:presLayoutVars>
      </dgm:prSet>
      <dgm:spPr/>
    </dgm:pt>
    <dgm:pt modelId="{945623C9-36D1-264E-9F6F-009C70EB6188}" type="pres">
      <dgm:prSet presAssocID="{1CD45836-3625-6C42-8088-4B2BDD1A1A1B}" presName="sibTrans" presStyleLbl="bgSibTrans2D1" presStyleIdx="9" presStyleCnt="11"/>
      <dgm:spPr/>
    </dgm:pt>
    <dgm:pt modelId="{2401BA5C-279C-F44F-BE8C-8D7289905D23}" type="pres">
      <dgm:prSet presAssocID="{022306F7-864F-454B-9DF6-6B5F5B5ABBB4}" presName="compNode" presStyleCnt="0"/>
      <dgm:spPr/>
    </dgm:pt>
    <dgm:pt modelId="{E672B761-F601-7749-94BD-E3055155C459}" type="pres">
      <dgm:prSet presAssocID="{022306F7-864F-454B-9DF6-6B5F5B5ABBB4}" presName="dummyConnPt" presStyleCnt="0"/>
      <dgm:spPr/>
    </dgm:pt>
    <dgm:pt modelId="{80715228-5F30-BD41-BCF1-1FC31613F772}" type="pres">
      <dgm:prSet presAssocID="{022306F7-864F-454B-9DF6-6B5F5B5ABBB4}" presName="node" presStyleLbl="node1" presStyleIdx="10" presStyleCnt="12">
        <dgm:presLayoutVars>
          <dgm:bulletEnabled val="1"/>
        </dgm:presLayoutVars>
      </dgm:prSet>
      <dgm:spPr/>
    </dgm:pt>
    <dgm:pt modelId="{F85F7C6C-7DFA-8543-9DD3-202CC708E52F}" type="pres">
      <dgm:prSet presAssocID="{677202CF-33F8-4949-BF5D-16D7741B24F3}" presName="sibTrans" presStyleLbl="bgSibTrans2D1" presStyleIdx="10" presStyleCnt="11"/>
      <dgm:spPr/>
    </dgm:pt>
    <dgm:pt modelId="{7A5226DE-879A-B44C-8378-D59E0C5319BD}" type="pres">
      <dgm:prSet presAssocID="{9BB5AB80-DB25-9C4B-8E10-6482C493364D}" presName="compNode" presStyleCnt="0"/>
      <dgm:spPr/>
    </dgm:pt>
    <dgm:pt modelId="{513CD8DE-6BAB-1F4F-994B-E3E70D1EA7C6}" type="pres">
      <dgm:prSet presAssocID="{9BB5AB80-DB25-9C4B-8E10-6482C493364D}" presName="dummyConnPt" presStyleCnt="0"/>
      <dgm:spPr/>
    </dgm:pt>
    <dgm:pt modelId="{50C887CD-56AB-0241-A90C-68E742D247E6}" type="pres">
      <dgm:prSet presAssocID="{9BB5AB80-DB25-9C4B-8E10-6482C493364D}" presName="node" presStyleLbl="node1" presStyleIdx="11" presStyleCnt="12">
        <dgm:presLayoutVars>
          <dgm:bulletEnabled val="1"/>
        </dgm:presLayoutVars>
      </dgm:prSet>
      <dgm:spPr/>
    </dgm:pt>
  </dgm:ptLst>
  <dgm:cxnLst>
    <dgm:cxn modelId="{5E633C06-5FCA-401B-AFA0-556DA358E402}" srcId="{74242727-1472-5549-8023-2EAD6086D8B4}" destId="{AF91000B-BB1E-5B42-ACF0-FE46C9D31501}" srcOrd="8" destOrd="0" parTransId="{6459D529-7FEE-924C-8008-00151C7686F6}" sibTransId="{92EE0438-7B5E-D14F-B3B8-6A4F1FD2356B}"/>
    <dgm:cxn modelId="{738DDD17-D3FA-4D7A-B1C3-601DBC0481EE}" type="presOf" srcId="{88A4F8EC-EBF4-1C48-8D32-7572DEFCAD53}" destId="{C7F62FB2-4EFA-234A-BA7C-86DF2F3C2033}" srcOrd="0" destOrd="0" presId="urn:microsoft.com/office/officeart/2005/8/layout/bProcess4"/>
    <dgm:cxn modelId="{E4A0E917-24B5-468A-98D1-51AA02744D6A}" type="presOf" srcId="{AAD4702F-F480-E34A-9F56-6D3B099632A5}" destId="{8483D06D-B5F9-F240-8854-BD3CCAC6C5CE}" srcOrd="0" destOrd="0" presId="urn:microsoft.com/office/officeart/2005/8/layout/bProcess4"/>
    <dgm:cxn modelId="{9B250E1A-1FB5-4A2C-B211-4AF9576C9ECC}" type="presOf" srcId="{AF91000B-BB1E-5B42-ACF0-FE46C9D31501}" destId="{D919FB60-2EF2-6C4E-A060-6B758D95B9A7}" srcOrd="0" destOrd="0" presId="urn:microsoft.com/office/officeart/2005/8/layout/bProcess4"/>
    <dgm:cxn modelId="{B9A4D52E-0B8E-4B38-AC38-4C93C4BB75B6}" type="presOf" srcId="{88196408-81C2-E241-9D9B-89ECA7E83E76}" destId="{9356F21C-8B5A-3746-BAED-54DA2C0B1FBE}" srcOrd="0" destOrd="0" presId="urn:microsoft.com/office/officeart/2005/8/layout/bProcess4"/>
    <dgm:cxn modelId="{DB7DEC39-5048-4809-BF4E-A3A7E5C27045}" type="presOf" srcId="{F197E544-A429-0A4D-98B4-9E2DBE0E785C}" destId="{CABE6FFD-F2E5-914A-92DF-5394F1BF7197}" srcOrd="0" destOrd="0" presId="urn:microsoft.com/office/officeart/2005/8/layout/bProcess4"/>
    <dgm:cxn modelId="{D2A4DD3D-CDF4-438A-BD82-58B089B666E3}" type="presOf" srcId="{7F77B15D-0129-D945-A07B-6160F385E115}" destId="{C99162C7-113B-8E4B-9F2C-B657D2CBCA76}" srcOrd="0" destOrd="0" presId="urn:microsoft.com/office/officeart/2005/8/layout/bProcess4"/>
    <dgm:cxn modelId="{E8576C3E-D922-481E-BF8D-64F7D4FDD985}" type="presOf" srcId="{3E8B132F-7BF3-A448-A976-0DD91E33D33B}" destId="{D9EED998-6002-0941-966A-BFEBEE13F83D}" srcOrd="0" destOrd="0" presId="urn:microsoft.com/office/officeart/2005/8/layout/bProcess4"/>
    <dgm:cxn modelId="{89B9B641-BDAF-416D-9193-DE59FE6BD3E5}" type="presOf" srcId="{3427C616-6DFB-244F-808E-A0F7E7AE5F48}" destId="{EF4578B1-5C8B-024F-A49F-FE19BC78E7B2}" srcOrd="0" destOrd="0" presId="urn:microsoft.com/office/officeart/2005/8/layout/bProcess4"/>
    <dgm:cxn modelId="{86234044-9787-4517-9BAD-D506C7694955}" srcId="{74242727-1472-5549-8023-2EAD6086D8B4}" destId="{022306F7-864F-454B-9DF6-6B5F5B5ABBB4}" srcOrd="10" destOrd="0" parTransId="{CAE894C0-2992-B445-B41F-2F18D796B2D5}" sibTransId="{677202CF-33F8-4949-BF5D-16D7741B24F3}"/>
    <dgm:cxn modelId="{CE5EE64A-3772-4443-8E03-2F4F27CEF0D2}" type="presOf" srcId="{C7FA756F-8973-124C-BC8F-6CD6785FB48B}" destId="{7EBE8E21-5E7C-7448-A948-25BCC09E9A73}" srcOrd="0" destOrd="0" presId="urn:microsoft.com/office/officeart/2005/8/layout/bProcess4"/>
    <dgm:cxn modelId="{00F04D58-80BF-4CD9-9762-F0069C97C217}" type="presOf" srcId="{962983D3-BDC9-1049-B47B-6FBEC52ED814}" destId="{DD85E760-CE77-3145-B8C1-7CBDA2218326}" srcOrd="0" destOrd="0" presId="urn:microsoft.com/office/officeart/2005/8/layout/bProcess4"/>
    <dgm:cxn modelId="{FA22EA58-D652-43D1-BA87-8E6EA6471B7C}" srcId="{74242727-1472-5549-8023-2EAD6086D8B4}" destId="{AAD4702F-F480-E34A-9F56-6D3B099632A5}" srcOrd="6" destOrd="0" parTransId="{165554F8-D057-5841-ADA5-3A11B4C9165A}" sibTransId="{88196408-81C2-E241-9D9B-89ECA7E83E76}"/>
    <dgm:cxn modelId="{9DFFDF5D-3889-4EF8-819E-D1EEEFB906BB}" srcId="{74242727-1472-5549-8023-2EAD6086D8B4}" destId="{C6067434-83DD-F94C-AC73-434E6D1F4180}" srcOrd="1" destOrd="0" parTransId="{72E77B81-827C-9843-8E7C-C2FE0BCF17FA}" sibTransId="{4730554C-8F07-014A-A878-F1FE4D6BE1C8}"/>
    <dgm:cxn modelId="{5C9F6969-0C38-4757-BE14-401AFA421C56}" srcId="{74242727-1472-5549-8023-2EAD6086D8B4}" destId="{9BB5AB80-DB25-9C4B-8E10-6482C493364D}" srcOrd="11" destOrd="0" parTransId="{F2477588-AFAF-984E-B3D6-BFAE81C72059}" sibTransId="{05EB3DEF-BF53-3C4A-B29B-29C345C7BB7E}"/>
    <dgm:cxn modelId="{849B4371-2171-469A-A9AD-3B48ACE31D5A}" type="presOf" srcId="{4730554C-8F07-014A-A878-F1FE4D6BE1C8}" destId="{4599EF80-54DB-D842-937C-E0D0FB6F4CD1}" srcOrd="0" destOrd="0" presId="urn:microsoft.com/office/officeart/2005/8/layout/bProcess4"/>
    <dgm:cxn modelId="{71DC6571-917B-4EEE-8F47-43360B4E2494}" srcId="{74242727-1472-5549-8023-2EAD6086D8B4}" destId="{3E8B132F-7BF3-A448-A976-0DD91E33D33B}" srcOrd="0" destOrd="0" parTransId="{338C5A7D-1556-8C42-8A5D-327DB88D8864}" sibTransId="{88A4F8EC-EBF4-1C48-8D32-7572DEFCAD53}"/>
    <dgm:cxn modelId="{B655FA76-672A-436A-8D8C-7977A61E9CA4}" type="presOf" srcId="{556407B6-1490-134F-B69F-824E16DEF25A}" destId="{6F487FCB-084F-8447-AFCD-F572EA572CF0}" srcOrd="0" destOrd="0" presId="urn:microsoft.com/office/officeart/2005/8/layout/bProcess4"/>
    <dgm:cxn modelId="{1AB93F81-E5FB-4041-8326-F1DA96D952DF}" srcId="{74242727-1472-5549-8023-2EAD6086D8B4}" destId="{7F77B15D-0129-D945-A07B-6160F385E115}" srcOrd="7" destOrd="0" parTransId="{0FFB1A76-44DC-1746-923D-B891B222DA77}" sibTransId="{F197E544-A429-0A4D-98B4-9E2DBE0E785C}"/>
    <dgm:cxn modelId="{434A2182-9005-405F-A238-91DF31419B7A}" srcId="{74242727-1472-5549-8023-2EAD6086D8B4}" destId="{1455BEF1-D3EA-AE40-9E22-960E32D35CEF}" srcOrd="5" destOrd="0" parTransId="{E538D6A8-80E9-AD42-B526-C1AEB5BE81B8}" sibTransId="{3427C616-6DFB-244F-808E-A0F7E7AE5F48}"/>
    <dgm:cxn modelId="{8C610383-8C49-49AB-BBE6-C05A762C848A}" type="presOf" srcId="{B5F0AB21-7FA0-B44A-BC13-27C77A637BE9}" destId="{8CB2AD5A-B892-7743-9E48-9EB92C882311}" srcOrd="0" destOrd="0" presId="urn:microsoft.com/office/officeart/2005/8/layout/bProcess4"/>
    <dgm:cxn modelId="{42D5788A-C904-4744-9097-58349FA63A36}" type="presOf" srcId="{677202CF-33F8-4949-BF5D-16D7741B24F3}" destId="{F85F7C6C-7DFA-8543-9DD3-202CC708E52F}" srcOrd="0" destOrd="0" presId="urn:microsoft.com/office/officeart/2005/8/layout/bProcess4"/>
    <dgm:cxn modelId="{9741CC92-9EB4-45F3-99AE-042B5069B12A}" type="presOf" srcId="{3BD42239-6C69-4241-89B3-F80B0FE80E24}" destId="{4F7FB994-6612-144F-BF5F-862F380FBABB}" srcOrd="0" destOrd="0" presId="urn:microsoft.com/office/officeart/2005/8/layout/bProcess4"/>
    <dgm:cxn modelId="{03F3AE94-CCD5-45F5-BC55-E14D09116205}" type="presOf" srcId="{C6067434-83DD-F94C-AC73-434E6D1F4180}" destId="{95A2D8CA-DA30-4F42-BB9A-D48345D70A01}" srcOrd="0" destOrd="0" presId="urn:microsoft.com/office/officeart/2005/8/layout/bProcess4"/>
    <dgm:cxn modelId="{AA78E69D-2417-4345-B666-7334CE335BCD}" srcId="{74242727-1472-5549-8023-2EAD6086D8B4}" destId="{B5F0AB21-7FA0-B44A-BC13-27C77A637BE9}" srcOrd="4" destOrd="0" parTransId="{8D4231BA-038E-6448-9820-CDE67F32466B}" sibTransId="{962983D3-BDC9-1049-B47B-6FBEC52ED814}"/>
    <dgm:cxn modelId="{CA519F9E-3E61-440E-996A-680EAD9BD472}" type="presOf" srcId="{1CD45836-3625-6C42-8088-4B2BDD1A1A1B}" destId="{945623C9-36D1-264E-9F6F-009C70EB6188}" srcOrd="0" destOrd="0" presId="urn:microsoft.com/office/officeart/2005/8/layout/bProcess4"/>
    <dgm:cxn modelId="{229759A1-F840-48A2-B416-2CCAE0E22326}" type="presOf" srcId="{74242727-1472-5549-8023-2EAD6086D8B4}" destId="{0020CF9F-0FB4-9241-8CB1-F72D1EEBA5EC}" srcOrd="0" destOrd="0" presId="urn:microsoft.com/office/officeart/2005/8/layout/bProcess4"/>
    <dgm:cxn modelId="{4A479CAB-E506-4FCF-8AE9-C593690274B7}" srcId="{74242727-1472-5549-8023-2EAD6086D8B4}" destId="{341C6E2B-A1C0-3949-9804-4D14DF91EE90}" srcOrd="2" destOrd="0" parTransId="{4D3843BA-43D1-7E4F-8E9D-1A30E0C54E89}" sibTransId="{C7FA756F-8973-124C-BC8F-6CD6785FB48B}"/>
    <dgm:cxn modelId="{D35C62BA-5979-4398-8B74-FEC5D947D735}" type="presOf" srcId="{9D71C0ED-3B8D-214D-8753-210746BFFD3A}" destId="{8454E156-2A65-1E4F-91C9-FFCD8FF85043}" srcOrd="0" destOrd="0" presId="urn:microsoft.com/office/officeart/2005/8/layout/bProcess4"/>
    <dgm:cxn modelId="{FC229BBA-ED29-42EC-ACEF-D2C42774EDBD}" type="presOf" srcId="{022306F7-864F-454B-9DF6-6B5F5B5ABBB4}" destId="{80715228-5F30-BD41-BCF1-1FC31613F772}" srcOrd="0" destOrd="0" presId="urn:microsoft.com/office/officeart/2005/8/layout/bProcess4"/>
    <dgm:cxn modelId="{4B42B0BC-7F67-45F8-8704-4AAD0D9F9628}" type="presOf" srcId="{1455BEF1-D3EA-AE40-9E22-960E32D35CEF}" destId="{36CCB9BD-B081-3A43-A91F-463DD305E6B4}" srcOrd="0" destOrd="0" presId="urn:microsoft.com/office/officeart/2005/8/layout/bProcess4"/>
    <dgm:cxn modelId="{791B2CDB-362B-463F-A3F3-79C3DCB47FA2}" type="presOf" srcId="{9BB5AB80-DB25-9C4B-8E10-6482C493364D}" destId="{50C887CD-56AB-0241-A90C-68E742D247E6}" srcOrd="0" destOrd="0" presId="urn:microsoft.com/office/officeart/2005/8/layout/bProcess4"/>
    <dgm:cxn modelId="{E8381CDD-677C-46D4-AE4B-C533BED14D01}" type="presOf" srcId="{92EE0438-7B5E-D14F-B3B8-6A4F1FD2356B}" destId="{0B56E043-8C48-1A4F-9FD6-F00473972CA3}" srcOrd="0" destOrd="0" presId="urn:microsoft.com/office/officeart/2005/8/layout/bProcess4"/>
    <dgm:cxn modelId="{6F4DEDE7-713E-4DA5-9F8B-A7523E774535}" srcId="{74242727-1472-5549-8023-2EAD6086D8B4}" destId="{556407B6-1490-134F-B69F-824E16DEF25A}" srcOrd="9" destOrd="0" parTransId="{8078C685-8DB1-C148-9DC4-25F17B8650B8}" sibTransId="{1CD45836-3625-6C42-8088-4B2BDD1A1A1B}"/>
    <dgm:cxn modelId="{AF0A52F6-9F9B-4D39-92F1-2B6FB357C755}" srcId="{74242727-1472-5549-8023-2EAD6086D8B4}" destId="{9D71C0ED-3B8D-214D-8753-210746BFFD3A}" srcOrd="3" destOrd="0" parTransId="{29BBFCA7-D278-D242-A205-C632BD46BB92}" sibTransId="{3BD42239-6C69-4241-89B3-F80B0FE80E24}"/>
    <dgm:cxn modelId="{AF72FCFD-7291-49C4-8B43-8CC1A87B8EEC}" type="presOf" srcId="{341C6E2B-A1C0-3949-9804-4D14DF91EE90}" destId="{32536A5F-3C25-A34D-9DE4-D17ACD031BED}" srcOrd="0" destOrd="0" presId="urn:microsoft.com/office/officeart/2005/8/layout/bProcess4"/>
    <dgm:cxn modelId="{A78DB53F-B968-483B-AB2F-CD354AE03119}" type="presParOf" srcId="{0020CF9F-0FB4-9241-8CB1-F72D1EEBA5EC}" destId="{89B11455-3DD1-914F-B116-7E077CC325AD}" srcOrd="0" destOrd="0" presId="urn:microsoft.com/office/officeart/2005/8/layout/bProcess4"/>
    <dgm:cxn modelId="{2FD0F4EB-EF0D-41C1-843A-0C59BEDC3621}" type="presParOf" srcId="{89B11455-3DD1-914F-B116-7E077CC325AD}" destId="{F41590D6-1692-104C-B6DE-EB35287D849E}" srcOrd="0" destOrd="0" presId="urn:microsoft.com/office/officeart/2005/8/layout/bProcess4"/>
    <dgm:cxn modelId="{42546C85-3393-417D-A958-E0E7EC84ADD0}" type="presParOf" srcId="{89B11455-3DD1-914F-B116-7E077CC325AD}" destId="{D9EED998-6002-0941-966A-BFEBEE13F83D}" srcOrd="1" destOrd="0" presId="urn:microsoft.com/office/officeart/2005/8/layout/bProcess4"/>
    <dgm:cxn modelId="{046F2F67-A4BB-485F-9AF2-F148831F435C}" type="presParOf" srcId="{0020CF9F-0FB4-9241-8CB1-F72D1EEBA5EC}" destId="{C7F62FB2-4EFA-234A-BA7C-86DF2F3C2033}" srcOrd="1" destOrd="0" presId="urn:microsoft.com/office/officeart/2005/8/layout/bProcess4"/>
    <dgm:cxn modelId="{AAAE98AB-556A-41A1-BBD2-870D93056226}" type="presParOf" srcId="{0020CF9F-0FB4-9241-8CB1-F72D1EEBA5EC}" destId="{D9F6488C-F064-5343-8F77-EECAA4953F44}" srcOrd="2" destOrd="0" presId="urn:microsoft.com/office/officeart/2005/8/layout/bProcess4"/>
    <dgm:cxn modelId="{AA01A88A-643F-458B-BE79-D57FE3103FD5}" type="presParOf" srcId="{D9F6488C-F064-5343-8F77-EECAA4953F44}" destId="{5993E029-4652-904C-8A43-F65968C268F8}" srcOrd="0" destOrd="0" presId="urn:microsoft.com/office/officeart/2005/8/layout/bProcess4"/>
    <dgm:cxn modelId="{6AC515B2-FD32-47C8-A490-8AC029B57BD7}" type="presParOf" srcId="{D9F6488C-F064-5343-8F77-EECAA4953F44}" destId="{95A2D8CA-DA30-4F42-BB9A-D48345D70A01}" srcOrd="1" destOrd="0" presId="urn:microsoft.com/office/officeart/2005/8/layout/bProcess4"/>
    <dgm:cxn modelId="{F17B3603-A53D-4C41-BF78-CFC6FEEC8A61}" type="presParOf" srcId="{0020CF9F-0FB4-9241-8CB1-F72D1EEBA5EC}" destId="{4599EF80-54DB-D842-937C-E0D0FB6F4CD1}" srcOrd="3" destOrd="0" presId="urn:microsoft.com/office/officeart/2005/8/layout/bProcess4"/>
    <dgm:cxn modelId="{20160451-4565-4F30-93F7-BD891524BC4B}" type="presParOf" srcId="{0020CF9F-0FB4-9241-8CB1-F72D1EEBA5EC}" destId="{9C5C90B5-CA07-414E-8CDA-87A635A76A7A}" srcOrd="4" destOrd="0" presId="urn:microsoft.com/office/officeart/2005/8/layout/bProcess4"/>
    <dgm:cxn modelId="{0A6A4AA2-3CAB-455F-A151-9172B042D77F}" type="presParOf" srcId="{9C5C90B5-CA07-414E-8CDA-87A635A76A7A}" destId="{4EC209AC-DB9F-5241-9BCB-CE1E88C94F79}" srcOrd="0" destOrd="0" presId="urn:microsoft.com/office/officeart/2005/8/layout/bProcess4"/>
    <dgm:cxn modelId="{EAE21279-BED7-4146-B86B-7B916D9A596D}" type="presParOf" srcId="{9C5C90B5-CA07-414E-8CDA-87A635A76A7A}" destId="{32536A5F-3C25-A34D-9DE4-D17ACD031BED}" srcOrd="1" destOrd="0" presId="urn:microsoft.com/office/officeart/2005/8/layout/bProcess4"/>
    <dgm:cxn modelId="{8C8FF8C4-B0FE-44DD-A3D0-BBBB6E19F765}" type="presParOf" srcId="{0020CF9F-0FB4-9241-8CB1-F72D1EEBA5EC}" destId="{7EBE8E21-5E7C-7448-A948-25BCC09E9A73}" srcOrd="5" destOrd="0" presId="urn:microsoft.com/office/officeart/2005/8/layout/bProcess4"/>
    <dgm:cxn modelId="{F49EC378-400B-4C51-BA38-758F50351712}" type="presParOf" srcId="{0020CF9F-0FB4-9241-8CB1-F72D1EEBA5EC}" destId="{CCD1290C-D8AF-B049-82D6-D30AC2EB2F86}" srcOrd="6" destOrd="0" presId="urn:microsoft.com/office/officeart/2005/8/layout/bProcess4"/>
    <dgm:cxn modelId="{CBD9DB1D-A676-4CF1-9E62-A1E0687BA175}" type="presParOf" srcId="{CCD1290C-D8AF-B049-82D6-D30AC2EB2F86}" destId="{56FF7D8C-72DE-3D46-B23B-EAE2B3364C91}" srcOrd="0" destOrd="0" presId="urn:microsoft.com/office/officeart/2005/8/layout/bProcess4"/>
    <dgm:cxn modelId="{B4BD6115-6A3F-42B7-BBE6-99351E6F72C5}" type="presParOf" srcId="{CCD1290C-D8AF-B049-82D6-D30AC2EB2F86}" destId="{8454E156-2A65-1E4F-91C9-FFCD8FF85043}" srcOrd="1" destOrd="0" presId="urn:microsoft.com/office/officeart/2005/8/layout/bProcess4"/>
    <dgm:cxn modelId="{CAA53A06-A5C8-45C3-90AD-E4F1AB35C335}" type="presParOf" srcId="{0020CF9F-0FB4-9241-8CB1-F72D1EEBA5EC}" destId="{4F7FB994-6612-144F-BF5F-862F380FBABB}" srcOrd="7" destOrd="0" presId="urn:microsoft.com/office/officeart/2005/8/layout/bProcess4"/>
    <dgm:cxn modelId="{9FEEBF54-6ADC-4D9B-A347-38081693FA63}" type="presParOf" srcId="{0020CF9F-0FB4-9241-8CB1-F72D1EEBA5EC}" destId="{BBA44C78-8763-9D4D-B094-A131C21CBA56}" srcOrd="8" destOrd="0" presId="urn:microsoft.com/office/officeart/2005/8/layout/bProcess4"/>
    <dgm:cxn modelId="{F74DE9E6-F766-4C3B-BA81-E5254CAAD1C4}" type="presParOf" srcId="{BBA44C78-8763-9D4D-B094-A131C21CBA56}" destId="{AA5886F7-37FC-1E4C-BFC7-36DA1AB870CE}" srcOrd="0" destOrd="0" presId="urn:microsoft.com/office/officeart/2005/8/layout/bProcess4"/>
    <dgm:cxn modelId="{200BF509-4D0A-4C04-9B7D-932ECEF7D03C}" type="presParOf" srcId="{BBA44C78-8763-9D4D-B094-A131C21CBA56}" destId="{8CB2AD5A-B892-7743-9E48-9EB92C882311}" srcOrd="1" destOrd="0" presId="urn:microsoft.com/office/officeart/2005/8/layout/bProcess4"/>
    <dgm:cxn modelId="{1D5ECFA6-1BFE-4992-B1D3-BB20C9C66BA2}" type="presParOf" srcId="{0020CF9F-0FB4-9241-8CB1-F72D1EEBA5EC}" destId="{DD85E760-CE77-3145-B8C1-7CBDA2218326}" srcOrd="9" destOrd="0" presId="urn:microsoft.com/office/officeart/2005/8/layout/bProcess4"/>
    <dgm:cxn modelId="{F88D6755-CC88-49F1-82B2-900907855DE8}" type="presParOf" srcId="{0020CF9F-0FB4-9241-8CB1-F72D1EEBA5EC}" destId="{6772B2AF-6A72-D443-97CF-B471E9FC531C}" srcOrd="10" destOrd="0" presId="urn:microsoft.com/office/officeart/2005/8/layout/bProcess4"/>
    <dgm:cxn modelId="{CDC155EC-E2AD-41C6-8B6F-70C9A8F6356E}" type="presParOf" srcId="{6772B2AF-6A72-D443-97CF-B471E9FC531C}" destId="{6328BAC2-F6B6-1C4B-BB2E-4D4299CD8F99}" srcOrd="0" destOrd="0" presId="urn:microsoft.com/office/officeart/2005/8/layout/bProcess4"/>
    <dgm:cxn modelId="{23C83DE8-41EC-408D-991E-F7EA11E08860}" type="presParOf" srcId="{6772B2AF-6A72-D443-97CF-B471E9FC531C}" destId="{36CCB9BD-B081-3A43-A91F-463DD305E6B4}" srcOrd="1" destOrd="0" presId="urn:microsoft.com/office/officeart/2005/8/layout/bProcess4"/>
    <dgm:cxn modelId="{839398BB-9B65-49F0-9D1A-5ACBEBD5ADFC}" type="presParOf" srcId="{0020CF9F-0FB4-9241-8CB1-F72D1EEBA5EC}" destId="{EF4578B1-5C8B-024F-A49F-FE19BC78E7B2}" srcOrd="11" destOrd="0" presId="urn:microsoft.com/office/officeart/2005/8/layout/bProcess4"/>
    <dgm:cxn modelId="{C4B69CD6-9EA5-48D1-A861-BD086A084D97}" type="presParOf" srcId="{0020CF9F-0FB4-9241-8CB1-F72D1EEBA5EC}" destId="{30DAF27F-773E-3A4E-AA02-707E4C0CE13F}" srcOrd="12" destOrd="0" presId="urn:microsoft.com/office/officeart/2005/8/layout/bProcess4"/>
    <dgm:cxn modelId="{F815EAF5-EA85-4724-A39C-5184D4492D70}" type="presParOf" srcId="{30DAF27F-773E-3A4E-AA02-707E4C0CE13F}" destId="{075F4EB8-4562-9A4A-B722-A2778E2E0400}" srcOrd="0" destOrd="0" presId="urn:microsoft.com/office/officeart/2005/8/layout/bProcess4"/>
    <dgm:cxn modelId="{102EBF0C-0D28-43FA-BE2A-8C23FF98E05B}" type="presParOf" srcId="{30DAF27F-773E-3A4E-AA02-707E4C0CE13F}" destId="{8483D06D-B5F9-F240-8854-BD3CCAC6C5CE}" srcOrd="1" destOrd="0" presId="urn:microsoft.com/office/officeart/2005/8/layout/bProcess4"/>
    <dgm:cxn modelId="{05AC6231-6B48-4B8A-8447-548017F590FC}" type="presParOf" srcId="{0020CF9F-0FB4-9241-8CB1-F72D1EEBA5EC}" destId="{9356F21C-8B5A-3746-BAED-54DA2C0B1FBE}" srcOrd="13" destOrd="0" presId="urn:microsoft.com/office/officeart/2005/8/layout/bProcess4"/>
    <dgm:cxn modelId="{3BF41FBF-1FB3-4022-AEF6-4EF43BDFBDEB}" type="presParOf" srcId="{0020CF9F-0FB4-9241-8CB1-F72D1EEBA5EC}" destId="{7979D347-8A9A-5445-AF8F-B599E2D9DFDF}" srcOrd="14" destOrd="0" presId="urn:microsoft.com/office/officeart/2005/8/layout/bProcess4"/>
    <dgm:cxn modelId="{32E3D883-AA96-4AFE-9A3C-49824F1CCC9E}" type="presParOf" srcId="{7979D347-8A9A-5445-AF8F-B599E2D9DFDF}" destId="{83AE5585-379D-EE4A-A395-E69EEBD16AFC}" srcOrd="0" destOrd="0" presId="urn:microsoft.com/office/officeart/2005/8/layout/bProcess4"/>
    <dgm:cxn modelId="{9E91EC19-31A0-48A8-812D-E2163267B5C8}" type="presParOf" srcId="{7979D347-8A9A-5445-AF8F-B599E2D9DFDF}" destId="{C99162C7-113B-8E4B-9F2C-B657D2CBCA76}" srcOrd="1" destOrd="0" presId="urn:microsoft.com/office/officeart/2005/8/layout/bProcess4"/>
    <dgm:cxn modelId="{24ED0398-9369-4A64-9A5D-F0A54851606A}" type="presParOf" srcId="{0020CF9F-0FB4-9241-8CB1-F72D1EEBA5EC}" destId="{CABE6FFD-F2E5-914A-92DF-5394F1BF7197}" srcOrd="15" destOrd="0" presId="urn:microsoft.com/office/officeart/2005/8/layout/bProcess4"/>
    <dgm:cxn modelId="{AFB3E5A1-955D-42C5-B10C-33346C6AB5CE}" type="presParOf" srcId="{0020CF9F-0FB4-9241-8CB1-F72D1EEBA5EC}" destId="{A4F79F89-6A33-9042-8CF9-31F1578BD17F}" srcOrd="16" destOrd="0" presId="urn:microsoft.com/office/officeart/2005/8/layout/bProcess4"/>
    <dgm:cxn modelId="{74440037-CCE2-48FB-8C74-53CC59F86BC8}" type="presParOf" srcId="{A4F79F89-6A33-9042-8CF9-31F1578BD17F}" destId="{3B4FDCC7-A16A-444A-9703-86729857B975}" srcOrd="0" destOrd="0" presId="urn:microsoft.com/office/officeart/2005/8/layout/bProcess4"/>
    <dgm:cxn modelId="{8F675E83-7AAF-4789-A4DB-E593AA8EFF07}" type="presParOf" srcId="{A4F79F89-6A33-9042-8CF9-31F1578BD17F}" destId="{D919FB60-2EF2-6C4E-A060-6B758D95B9A7}" srcOrd="1" destOrd="0" presId="urn:microsoft.com/office/officeart/2005/8/layout/bProcess4"/>
    <dgm:cxn modelId="{ABEC125E-B8CC-42AB-9ACB-D73B3B2DF569}" type="presParOf" srcId="{0020CF9F-0FB4-9241-8CB1-F72D1EEBA5EC}" destId="{0B56E043-8C48-1A4F-9FD6-F00473972CA3}" srcOrd="17" destOrd="0" presId="urn:microsoft.com/office/officeart/2005/8/layout/bProcess4"/>
    <dgm:cxn modelId="{4EFD9974-27C6-4E31-AE75-4003F91BF12E}" type="presParOf" srcId="{0020CF9F-0FB4-9241-8CB1-F72D1EEBA5EC}" destId="{A70AF5BF-C6AE-8E47-B7ED-EEE3243FF782}" srcOrd="18" destOrd="0" presId="urn:microsoft.com/office/officeart/2005/8/layout/bProcess4"/>
    <dgm:cxn modelId="{B04C3E77-626C-4DD8-8A75-3AA99E27C6AF}" type="presParOf" srcId="{A70AF5BF-C6AE-8E47-B7ED-EEE3243FF782}" destId="{D166572E-2106-C44B-AF2E-2577AF84ED89}" srcOrd="0" destOrd="0" presId="urn:microsoft.com/office/officeart/2005/8/layout/bProcess4"/>
    <dgm:cxn modelId="{52260B75-0BF2-4792-BD24-75837B2F2B1D}" type="presParOf" srcId="{A70AF5BF-C6AE-8E47-B7ED-EEE3243FF782}" destId="{6F487FCB-084F-8447-AFCD-F572EA572CF0}" srcOrd="1" destOrd="0" presId="urn:microsoft.com/office/officeart/2005/8/layout/bProcess4"/>
    <dgm:cxn modelId="{864B1576-9DBA-402B-BA71-ABCB01A8A8B8}" type="presParOf" srcId="{0020CF9F-0FB4-9241-8CB1-F72D1EEBA5EC}" destId="{945623C9-36D1-264E-9F6F-009C70EB6188}" srcOrd="19" destOrd="0" presId="urn:microsoft.com/office/officeart/2005/8/layout/bProcess4"/>
    <dgm:cxn modelId="{02B22022-666B-4B0B-A186-832C5219177B}" type="presParOf" srcId="{0020CF9F-0FB4-9241-8CB1-F72D1EEBA5EC}" destId="{2401BA5C-279C-F44F-BE8C-8D7289905D23}" srcOrd="20" destOrd="0" presId="urn:microsoft.com/office/officeart/2005/8/layout/bProcess4"/>
    <dgm:cxn modelId="{384E331F-8EAA-480B-97F6-A47FF96A635D}" type="presParOf" srcId="{2401BA5C-279C-F44F-BE8C-8D7289905D23}" destId="{E672B761-F601-7749-94BD-E3055155C459}" srcOrd="0" destOrd="0" presId="urn:microsoft.com/office/officeart/2005/8/layout/bProcess4"/>
    <dgm:cxn modelId="{B939FC1E-EE14-4B8B-8A0F-1CE208D94C3A}" type="presParOf" srcId="{2401BA5C-279C-F44F-BE8C-8D7289905D23}" destId="{80715228-5F30-BD41-BCF1-1FC31613F772}" srcOrd="1" destOrd="0" presId="urn:microsoft.com/office/officeart/2005/8/layout/bProcess4"/>
    <dgm:cxn modelId="{6C0DD100-AC79-4917-A34D-1B20342EA354}" type="presParOf" srcId="{0020CF9F-0FB4-9241-8CB1-F72D1EEBA5EC}" destId="{F85F7C6C-7DFA-8543-9DD3-202CC708E52F}" srcOrd="21" destOrd="0" presId="urn:microsoft.com/office/officeart/2005/8/layout/bProcess4"/>
    <dgm:cxn modelId="{986CDCA5-AC63-4B16-A0C5-79B51CA18E2E}" type="presParOf" srcId="{0020CF9F-0FB4-9241-8CB1-F72D1EEBA5EC}" destId="{7A5226DE-879A-B44C-8378-D59E0C5319BD}" srcOrd="22" destOrd="0" presId="urn:microsoft.com/office/officeart/2005/8/layout/bProcess4"/>
    <dgm:cxn modelId="{632710FE-CA72-429A-88E6-CF475B7B3055}" type="presParOf" srcId="{7A5226DE-879A-B44C-8378-D59E0C5319BD}" destId="{513CD8DE-6BAB-1F4F-994B-E3E70D1EA7C6}" srcOrd="0" destOrd="0" presId="urn:microsoft.com/office/officeart/2005/8/layout/bProcess4"/>
    <dgm:cxn modelId="{F1ECBBA7-28DD-4DA7-8DD7-C5A178378181}" type="presParOf" srcId="{7A5226DE-879A-B44C-8378-D59E0C5319BD}" destId="{50C887CD-56AB-0241-A90C-68E742D247E6}"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58FC-D3A4-4404-B3F3-516FAB1C8940}">
      <dsp:nvSpPr>
        <dsp:cNvPr id="0" name=""/>
        <dsp:cNvSpPr/>
      </dsp:nvSpPr>
      <dsp:spPr>
        <a:xfrm>
          <a:off x="350997" y="322477"/>
          <a:ext cx="1159966" cy="1159966"/>
        </a:xfrm>
        <a:prstGeom prst="ellipse">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625C065-9CCB-4478-B8B3-41238F5B4862}">
      <dsp:nvSpPr>
        <dsp:cNvPr id="0" name=""/>
        <dsp:cNvSpPr/>
      </dsp:nvSpPr>
      <dsp:spPr>
        <a:xfrm>
          <a:off x="752364" y="711376"/>
          <a:ext cx="386655" cy="386655"/>
        </a:xfrm>
        <a:prstGeom prst="ellipse">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8BEF41C-5B07-4278-A012-D820FB1EAE95}">
      <dsp:nvSpPr>
        <dsp:cNvPr id="0" name=""/>
        <dsp:cNvSpPr/>
      </dsp:nvSpPr>
      <dsp:spPr>
        <a:xfrm>
          <a:off x="1484353" y="28242"/>
          <a:ext cx="1227957" cy="31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a:t>ED &lt;1%</a:t>
          </a:r>
        </a:p>
      </dsp:txBody>
      <dsp:txXfrm>
        <a:off x="1484353" y="28242"/>
        <a:ext cx="1227957" cy="313838"/>
      </dsp:txXfrm>
    </dsp:sp>
    <dsp:sp modelId="{F85020AF-8515-406B-B6E1-03CC05B4F8F1}">
      <dsp:nvSpPr>
        <dsp:cNvPr id="0" name=""/>
        <dsp:cNvSpPr/>
      </dsp:nvSpPr>
      <dsp:spPr>
        <a:xfrm>
          <a:off x="1441173" y="261193"/>
          <a:ext cx="144995" cy="0"/>
        </a:xfrm>
        <a:prstGeom prst="line">
          <a:avLst/>
        </a:prstGeom>
        <a:solidFill>
          <a:schemeClr val="accent1">
            <a:hueOff val="0"/>
            <a:satOff val="0"/>
            <a:lumOff val="0"/>
            <a:alphaOff val="0"/>
          </a:schemeClr>
        </a:solidFill>
        <a:ln w="38100" cap="flat" cmpd="sng" algn="ctr">
          <a:solidFill>
            <a:scrgbClr r="0" g="0" b="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D5127DC-F990-4D10-A3ED-83F4E4094D01}">
      <dsp:nvSpPr>
        <dsp:cNvPr id="0" name=""/>
        <dsp:cNvSpPr/>
      </dsp:nvSpPr>
      <dsp:spPr>
        <a:xfrm rot="5400000">
          <a:off x="850264" y="336156"/>
          <a:ext cx="681401" cy="503722"/>
        </a:xfrm>
        <a:prstGeom prst="line">
          <a:avLst/>
        </a:prstGeom>
        <a:solidFill>
          <a:schemeClr val="accent1">
            <a:hueOff val="0"/>
            <a:satOff val="0"/>
            <a:lumOff val="0"/>
            <a:alphaOff val="0"/>
          </a:schemeClr>
        </a:solidFill>
        <a:ln w="38100" cap="flat" cmpd="sng" algn="ctr">
          <a:solidFill>
            <a:scrgbClr r="0" g="0" b="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CA21573-BB90-49A1-BE64-A9D7A2BF3678}">
      <dsp:nvSpPr>
        <dsp:cNvPr id="0" name=""/>
        <dsp:cNvSpPr/>
      </dsp:nvSpPr>
      <dsp:spPr>
        <a:xfrm>
          <a:off x="1587735" y="381906"/>
          <a:ext cx="1422739" cy="48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a:t>EBD 12-20%</a:t>
          </a:r>
        </a:p>
      </dsp:txBody>
      <dsp:txXfrm>
        <a:off x="1587735" y="381906"/>
        <a:ext cx="1422739" cy="483319"/>
      </dsp:txXfrm>
    </dsp:sp>
    <dsp:sp modelId="{1E4DC311-4D49-4A44-8224-A248A07C0CCA}">
      <dsp:nvSpPr>
        <dsp:cNvPr id="0" name=""/>
        <dsp:cNvSpPr/>
      </dsp:nvSpPr>
      <dsp:spPr>
        <a:xfrm>
          <a:off x="1545445" y="682608"/>
          <a:ext cx="144995" cy="0"/>
        </a:xfrm>
        <a:prstGeom prst="line">
          <a:avLst/>
        </a:prstGeom>
        <a:solidFill>
          <a:schemeClr val="accent1">
            <a:hueOff val="0"/>
            <a:satOff val="0"/>
            <a:lumOff val="0"/>
            <a:alphaOff val="0"/>
          </a:schemeClr>
        </a:solidFill>
        <a:ln w="38100" cap="flat" cmpd="sng" algn="ctr">
          <a:solidFill>
            <a:scrgbClr r="0" g="0" b="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7C521DE-E66D-4861-A4AE-F1EF4BACE376}">
      <dsp:nvSpPr>
        <dsp:cNvPr id="0" name=""/>
        <dsp:cNvSpPr/>
      </dsp:nvSpPr>
      <dsp:spPr>
        <a:xfrm rot="5400000">
          <a:off x="1115639" y="761737"/>
          <a:ext cx="507756" cy="350889"/>
        </a:xfrm>
        <a:prstGeom prst="line">
          <a:avLst/>
        </a:prstGeom>
        <a:solidFill>
          <a:schemeClr val="accent1">
            <a:hueOff val="0"/>
            <a:satOff val="0"/>
            <a:lumOff val="0"/>
            <a:alphaOff val="0"/>
          </a:schemeClr>
        </a:solidFill>
        <a:ln w="38100" cap="flat" cmpd="sng" algn="ctr">
          <a:solidFill>
            <a:scrgbClr r="0" g="0" b="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48454-0B78-9443-ACF0-6BB68EFFCB95}">
      <dsp:nvSpPr>
        <dsp:cNvPr id="0" name=""/>
        <dsp:cNvSpPr/>
      </dsp:nvSpPr>
      <dsp:spPr>
        <a:xfrm>
          <a:off x="3465"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Poor grades </a:t>
          </a:r>
        </a:p>
      </dsp:txBody>
      <dsp:txXfrm>
        <a:off x="3465" y="615992"/>
        <a:ext cx="2165449" cy="1299269"/>
      </dsp:txXfrm>
    </dsp:sp>
    <dsp:sp modelId="{89A2C70F-2DD5-7E4D-A290-67693AA2B600}">
      <dsp:nvSpPr>
        <dsp:cNvPr id="0" name=""/>
        <dsp:cNvSpPr/>
      </dsp:nvSpPr>
      <dsp:spPr>
        <a:xfrm>
          <a:off x="2385459"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Impaired personal relationships </a:t>
          </a:r>
        </a:p>
      </dsp:txBody>
      <dsp:txXfrm>
        <a:off x="2385459" y="615992"/>
        <a:ext cx="2165449" cy="1299269"/>
      </dsp:txXfrm>
    </dsp:sp>
    <dsp:sp modelId="{9C40AE89-96F1-2A45-91C2-AEB742371423}">
      <dsp:nvSpPr>
        <dsp:cNvPr id="0" name=""/>
        <dsp:cNvSpPr/>
      </dsp:nvSpPr>
      <dsp:spPr>
        <a:xfrm>
          <a:off x="4767453"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High school dropout </a:t>
          </a:r>
        </a:p>
      </dsp:txBody>
      <dsp:txXfrm>
        <a:off x="4767453" y="615992"/>
        <a:ext cx="2165449" cy="1299269"/>
      </dsp:txXfrm>
    </dsp:sp>
    <dsp:sp modelId="{1DFFBA6D-A405-794C-B6F7-010ABA56483A}">
      <dsp:nvSpPr>
        <dsp:cNvPr id="0" name=""/>
        <dsp:cNvSpPr/>
      </dsp:nvSpPr>
      <dsp:spPr>
        <a:xfrm>
          <a:off x="7149447" y="615992"/>
          <a:ext cx="1991087"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Unemployment</a:t>
          </a:r>
        </a:p>
      </dsp:txBody>
      <dsp:txXfrm>
        <a:off x="7149447" y="615992"/>
        <a:ext cx="1991087" cy="1299269"/>
      </dsp:txXfrm>
    </dsp:sp>
    <dsp:sp modelId="{91D72EDC-C473-0242-ABF4-4B0FD57A2742}">
      <dsp:nvSpPr>
        <dsp:cNvPr id="0" name=""/>
        <dsp:cNvSpPr/>
      </dsp:nvSpPr>
      <dsp:spPr>
        <a:xfrm>
          <a:off x="1107281"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Incarceration </a:t>
          </a:r>
        </a:p>
      </dsp:txBody>
      <dsp:txXfrm>
        <a:off x="1107281" y="2131806"/>
        <a:ext cx="2165449" cy="1299269"/>
      </dsp:txXfrm>
    </dsp:sp>
    <dsp:sp modelId="{DEE7AEED-7397-5D4E-8A99-A7FD3D56D5A3}">
      <dsp:nvSpPr>
        <dsp:cNvPr id="0" name=""/>
        <dsp:cNvSpPr/>
      </dsp:nvSpPr>
      <dsp:spPr>
        <a:xfrm>
          <a:off x="3489275"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Substance abuse </a:t>
          </a:r>
        </a:p>
      </dsp:txBody>
      <dsp:txXfrm>
        <a:off x="3489275" y="2131806"/>
        <a:ext cx="2165449" cy="1299269"/>
      </dsp:txXfrm>
    </dsp:sp>
    <dsp:sp modelId="{D5ADED6D-49EB-AF4B-A211-3E8931BA0C25}">
      <dsp:nvSpPr>
        <dsp:cNvPr id="0" name=""/>
        <dsp:cNvSpPr/>
      </dsp:nvSpPr>
      <dsp:spPr>
        <a:xfrm>
          <a:off x="5871269"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Suicide</a:t>
          </a:r>
        </a:p>
      </dsp:txBody>
      <dsp:txXfrm>
        <a:off x="5871269" y="2131806"/>
        <a:ext cx="2165449" cy="1299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23C1-62EA-5B46-AD36-695076903377}">
      <dsp:nvSpPr>
        <dsp:cNvPr id="0" name=""/>
        <dsp:cNvSpPr/>
      </dsp:nvSpPr>
      <dsp:spPr>
        <a:xfrm>
          <a:off x="740663" y="958579"/>
          <a:ext cx="7159752" cy="3700116"/>
        </a:xfrm>
        <a:prstGeom prst="rect">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BC3834-B7C7-3149-AC0F-390B8EA3C3C3}">
      <dsp:nvSpPr>
        <dsp:cNvPr id="0" name=""/>
        <dsp:cNvSpPr/>
      </dsp:nvSpPr>
      <dsp:spPr>
        <a:xfrm>
          <a:off x="954633" y="1391312"/>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rtl="0">
            <a:lnSpc>
              <a:spcPct val="90000"/>
            </a:lnSpc>
            <a:spcBef>
              <a:spcPct val="0"/>
            </a:spcBef>
            <a:spcAft>
              <a:spcPct val="35000"/>
            </a:spcAft>
            <a:buNone/>
          </a:pPr>
          <a:r>
            <a:rPr lang="en-US" sz="4700" i="1" kern="1200" dirty="0"/>
            <a:t>Students with externalizing behaviors?</a:t>
          </a:r>
        </a:p>
      </dsp:txBody>
      <dsp:txXfrm>
        <a:off x="954633" y="1391312"/>
        <a:ext cx="3324758" cy="3165404"/>
      </dsp:txXfrm>
    </dsp:sp>
    <dsp:sp modelId="{F516A352-3AFA-D34B-AF0B-40194A9EA239}">
      <dsp:nvSpPr>
        <dsp:cNvPr id="0" name=""/>
        <dsp:cNvSpPr/>
      </dsp:nvSpPr>
      <dsp:spPr>
        <a:xfrm>
          <a:off x="4353458" y="1391312"/>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rtl="0">
            <a:lnSpc>
              <a:spcPct val="90000"/>
            </a:lnSpc>
            <a:spcBef>
              <a:spcPct val="0"/>
            </a:spcBef>
            <a:spcAft>
              <a:spcPct val="35000"/>
            </a:spcAft>
            <a:buNone/>
          </a:pPr>
          <a:r>
            <a:rPr lang="en-US" sz="4700" i="1" kern="1200" dirty="0"/>
            <a:t>Students with internalizing behaviors?</a:t>
          </a:r>
        </a:p>
      </dsp:txBody>
      <dsp:txXfrm>
        <a:off x="4353458" y="1391312"/>
        <a:ext cx="3324758" cy="3165404"/>
      </dsp:txXfrm>
    </dsp:sp>
    <dsp:sp modelId="{1D5E70E5-3B4B-DA49-8306-22C299126561}">
      <dsp:nvSpPr>
        <dsp:cNvPr id="0" name=""/>
        <dsp:cNvSpPr/>
      </dsp:nvSpPr>
      <dsp:spPr>
        <a:xfrm>
          <a:off x="0" y="218104"/>
          <a:ext cx="1399032" cy="1399032"/>
        </a:xfrm>
        <a:prstGeom prst="plus">
          <a:avLst>
            <a:gd name="adj" fmla="val 328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8DE7F3-05B3-3B42-B421-35DC473B01C2}">
      <dsp:nvSpPr>
        <dsp:cNvPr id="0" name=""/>
        <dsp:cNvSpPr/>
      </dsp:nvSpPr>
      <dsp:spPr>
        <a:xfrm>
          <a:off x="6912864" y="721230"/>
          <a:ext cx="1316736" cy="451233"/>
        </a:xfrm>
        <a:prstGeom prst="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ABA5A01-B0B9-584E-A39F-D88AC1873165}">
      <dsp:nvSpPr>
        <dsp:cNvPr id="0" name=""/>
        <dsp:cNvSpPr/>
      </dsp:nvSpPr>
      <dsp:spPr>
        <a:xfrm>
          <a:off x="4320539" y="1398080"/>
          <a:ext cx="822" cy="3023265"/>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5098E-8C13-3D4D-A564-2C0CA14DBBEB}">
      <dsp:nvSpPr>
        <dsp:cNvPr id="0" name=""/>
        <dsp:cNvSpPr/>
      </dsp:nvSpPr>
      <dsp:spPr>
        <a:xfrm>
          <a:off x="0" y="3636739"/>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3</a:t>
          </a:r>
        </a:p>
      </dsp:txBody>
      <dsp:txXfrm>
        <a:off x="0" y="3636739"/>
        <a:ext cx="2743199" cy="1557089"/>
      </dsp:txXfrm>
    </dsp:sp>
    <dsp:sp modelId="{4C25DD6C-6258-5245-9112-7E9940018FD6}">
      <dsp:nvSpPr>
        <dsp:cNvPr id="0" name=""/>
        <dsp:cNvSpPr/>
      </dsp:nvSpPr>
      <dsp:spPr>
        <a:xfrm>
          <a:off x="0" y="1818605"/>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2</a:t>
          </a:r>
        </a:p>
      </dsp:txBody>
      <dsp:txXfrm>
        <a:off x="0" y="1818605"/>
        <a:ext cx="2743199" cy="1557089"/>
      </dsp:txXfrm>
    </dsp:sp>
    <dsp:sp modelId="{DD4BEC00-4670-4143-A6D0-8177C0755AD7}">
      <dsp:nvSpPr>
        <dsp:cNvPr id="0" name=""/>
        <dsp:cNvSpPr/>
      </dsp:nvSpPr>
      <dsp:spPr>
        <a:xfrm>
          <a:off x="0" y="470"/>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1</a:t>
          </a:r>
        </a:p>
      </dsp:txBody>
      <dsp:txXfrm>
        <a:off x="0" y="470"/>
        <a:ext cx="2743199" cy="1557089"/>
      </dsp:txXfrm>
    </dsp:sp>
    <dsp:sp modelId="{2FD0922C-7143-5444-810E-8DF2E747262F}">
      <dsp:nvSpPr>
        <dsp:cNvPr id="0" name=""/>
        <dsp:cNvSpPr/>
      </dsp:nvSpPr>
      <dsp:spPr>
        <a:xfrm>
          <a:off x="5509538" y="130993"/>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Universal Screen</a:t>
          </a:r>
        </a:p>
      </dsp:txBody>
      <dsp:txXfrm>
        <a:off x="5547767" y="169222"/>
        <a:ext cx="1881375" cy="1228764"/>
      </dsp:txXfrm>
    </dsp:sp>
    <dsp:sp modelId="{5FC23FC6-A1C3-2048-91D5-EA0174C9C070}">
      <dsp:nvSpPr>
        <dsp:cNvPr id="0" name=""/>
        <dsp:cNvSpPr/>
      </dsp:nvSpPr>
      <dsp:spPr>
        <a:xfrm>
          <a:off x="5215863" y="1436215"/>
          <a:ext cx="1272591" cy="522089"/>
        </a:xfrm>
        <a:custGeom>
          <a:avLst/>
          <a:gdLst/>
          <a:ahLst/>
          <a:cxnLst/>
          <a:rect l="0" t="0" r="0" b="0"/>
          <a:pathLst>
            <a:path>
              <a:moveTo>
                <a:pt x="1272591" y="0"/>
              </a:moveTo>
              <a:lnTo>
                <a:pt x="1272591" y="261044"/>
              </a:lnTo>
              <a:lnTo>
                <a:pt x="0" y="261044"/>
              </a:lnTo>
              <a:lnTo>
                <a:pt x="0" y="5220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05B41D-5093-814E-97CA-1EAB359D9EFA}">
      <dsp:nvSpPr>
        <dsp:cNvPr id="0" name=""/>
        <dsp:cNvSpPr/>
      </dsp:nvSpPr>
      <dsp:spPr>
        <a:xfrm>
          <a:off x="4236946" y="1958304"/>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Elevated? </a:t>
          </a:r>
          <a:r>
            <a:rPr lang="en-US" sz="2400" kern="1200"/>
            <a:t>Screen #2</a:t>
          </a:r>
        </a:p>
      </dsp:txBody>
      <dsp:txXfrm>
        <a:off x="4275175" y="1996533"/>
        <a:ext cx="1881375" cy="1228764"/>
      </dsp:txXfrm>
    </dsp:sp>
    <dsp:sp modelId="{8233689C-E927-DD49-B950-1D994C90FD97}">
      <dsp:nvSpPr>
        <dsp:cNvPr id="0" name=""/>
        <dsp:cNvSpPr/>
      </dsp:nvSpPr>
      <dsp:spPr>
        <a:xfrm>
          <a:off x="3943271" y="3263527"/>
          <a:ext cx="1272591" cy="522089"/>
        </a:xfrm>
        <a:custGeom>
          <a:avLst/>
          <a:gdLst/>
          <a:ahLst/>
          <a:cxnLst/>
          <a:rect l="0" t="0" r="0" b="0"/>
          <a:pathLst>
            <a:path>
              <a:moveTo>
                <a:pt x="1272591" y="0"/>
              </a:moveTo>
              <a:lnTo>
                <a:pt x="1272591" y="261044"/>
              </a:lnTo>
              <a:lnTo>
                <a:pt x="0" y="261044"/>
              </a:lnTo>
              <a:lnTo>
                <a:pt x="0" y="5220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CD14FD-DA56-354A-913E-C349BFAB2B93}">
      <dsp:nvSpPr>
        <dsp:cNvPr id="0" name=""/>
        <dsp:cNvSpPr/>
      </dsp:nvSpPr>
      <dsp:spPr>
        <a:xfrm>
          <a:off x="2964354" y="3785616"/>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Elevated? </a:t>
          </a:r>
          <a:r>
            <a:rPr lang="en-US" sz="2400" kern="1200" dirty="0"/>
            <a:t>Request for assistance</a:t>
          </a:r>
        </a:p>
      </dsp:txBody>
      <dsp:txXfrm>
        <a:off x="3002583" y="3823845"/>
        <a:ext cx="1881375" cy="1228764"/>
      </dsp:txXfrm>
    </dsp:sp>
    <dsp:sp modelId="{6C3D6387-59EB-284B-B920-3069A3AD69A7}">
      <dsp:nvSpPr>
        <dsp:cNvPr id="0" name=""/>
        <dsp:cNvSpPr/>
      </dsp:nvSpPr>
      <dsp:spPr>
        <a:xfrm>
          <a:off x="5215863" y="3263527"/>
          <a:ext cx="1272591" cy="522089"/>
        </a:xfrm>
        <a:custGeom>
          <a:avLst/>
          <a:gdLst/>
          <a:ahLst/>
          <a:cxnLst/>
          <a:rect l="0" t="0" r="0" b="0"/>
          <a:pathLst>
            <a:path>
              <a:moveTo>
                <a:pt x="0" y="0"/>
              </a:moveTo>
              <a:lnTo>
                <a:pt x="0" y="261044"/>
              </a:lnTo>
              <a:lnTo>
                <a:pt x="1272591" y="261044"/>
              </a:lnTo>
              <a:lnTo>
                <a:pt x="1272591" y="5220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2EB177-E4D2-0B42-B7BF-3C563F41743E}">
      <dsp:nvSpPr>
        <dsp:cNvPr id="0" name=""/>
        <dsp:cNvSpPr/>
      </dsp:nvSpPr>
      <dsp:spPr>
        <a:xfrm>
          <a:off x="5509538" y="3785616"/>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Not elevated? </a:t>
          </a:r>
          <a:r>
            <a:rPr lang="en-US" sz="2400" kern="1200"/>
            <a:t>Done.</a:t>
          </a:r>
        </a:p>
      </dsp:txBody>
      <dsp:txXfrm>
        <a:off x="5547767" y="3823845"/>
        <a:ext cx="1881375" cy="1228764"/>
      </dsp:txXfrm>
    </dsp:sp>
    <dsp:sp modelId="{60FE70C4-D016-BC4E-ACE7-FFA8222AFF28}">
      <dsp:nvSpPr>
        <dsp:cNvPr id="0" name=""/>
        <dsp:cNvSpPr/>
      </dsp:nvSpPr>
      <dsp:spPr>
        <a:xfrm>
          <a:off x="6488455" y="1436215"/>
          <a:ext cx="1272591" cy="522089"/>
        </a:xfrm>
        <a:custGeom>
          <a:avLst/>
          <a:gdLst/>
          <a:ahLst/>
          <a:cxnLst/>
          <a:rect l="0" t="0" r="0" b="0"/>
          <a:pathLst>
            <a:path>
              <a:moveTo>
                <a:pt x="0" y="0"/>
              </a:moveTo>
              <a:lnTo>
                <a:pt x="0" y="261044"/>
              </a:lnTo>
              <a:lnTo>
                <a:pt x="1272591" y="261044"/>
              </a:lnTo>
              <a:lnTo>
                <a:pt x="1272591" y="5220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BE8D1D-3DBD-E442-A587-BE221E4F7F0F}">
      <dsp:nvSpPr>
        <dsp:cNvPr id="0" name=""/>
        <dsp:cNvSpPr/>
      </dsp:nvSpPr>
      <dsp:spPr>
        <a:xfrm>
          <a:off x="6782130" y="1958304"/>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Not elevated?</a:t>
          </a:r>
          <a:r>
            <a:rPr lang="en-US" sz="2400" kern="1200"/>
            <a:t> Done.</a:t>
          </a:r>
        </a:p>
      </dsp:txBody>
      <dsp:txXfrm>
        <a:off x="6820359" y="1996533"/>
        <a:ext cx="1881375" cy="1228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E203-59F9-6C4B-B087-D65C7A75B635}">
      <dsp:nvSpPr>
        <dsp:cNvPr id="0" name=""/>
        <dsp:cNvSpPr/>
      </dsp:nvSpPr>
      <dsp:spPr>
        <a:xfrm>
          <a:off x="1918" y="0"/>
          <a:ext cx="2011188" cy="487680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Accurate</a:t>
          </a:r>
        </a:p>
      </dsp:txBody>
      <dsp:txXfrm>
        <a:off x="1918" y="1950720"/>
        <a:ext cx="2011188" cy="1950720"/>
      </dsp:txXfrm>
    </dsp:sp>
    <dsp:sp modelId="{CF54C854-F579-9A4F-85E6-6DD2AE5AEF85}">
      <dsp:nvSpPr>
        <dsp:cNvPr id="0" name=""/>
        <dsp:cNvSpPr/>
      </dsp:nvSpPr>
      <dsp:spPr>
        <a:xfrm>
          <a:off x="195526" y="292608"/>
          <a:ext cx="1623974" cy="1623974"/>
        </a:xfrm>
        <a:prstGeom prst="ellipse">
          <a:avLst/>
        </a:prstGeom>
        <a:blipFill>
          <a:blip xmlns:r="http://schemas.openxmlformats.org/officeDocument/2006/relationships" r:embed="rId1"/>
          <a:stretch>
            <a:fillRect l="-5000" r="-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CD4D33-FAB2-0044-B45D-A80C90A0AFF4}">
      <dsp:nvSpPr>
        <dsp:cNvPr id="0" name=""/>
        <dsp:cNvSpPr/>
      </dsp:nvSpPr>
      <dsp:spPr>
        <a:xfrm>
          <a:off x="2073443" y="0"/>
          <a:ext cx="2011188" cy="487680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Cost efficient</a:t>
          </a:r>
        </a:p>
      </dsp:txBody>
      <dsp:txXfrm>
        <a:off x="2073443" y="1950720"/>
        <a:ext cx="2011188" cy="1950720"/>
      </dsp:txXfrm>
    </dsp:sp>
    <dsp:sp modelId="{509216F4-6640-5C45-B17D-DCF17B1D75FF}">
      <dsp:nvSpPr>
        <dsp:cNvPr id="0" name=""/>
        <dsp:cNvSpPr/>
      </dsp:nvSpPr>
      <dsp:spPr>
        <a:xfrm>
          <a:off x="2267050" y="292608"/>
          <a:ext cx="1623974" cy="1623974"/>
        </a:xfrm>
        <a:prstGeom prst="ellipse">
          <a:avLst/>
        </a:prstGeom>
        <a:blipFill>
          <a:blip xmlns:r="http://schemas.openxmlformats.org/officeDocument/2006/relationships" r:embed="rId2"/>
          <a:stretch>
            <a:fillRect t="-17000" b="-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F2B11D-AF5F-2340-8AA9-EFA03520645C}">
      <dsp:nvSpPr>
        <dsp:cNvPr id="0" name=""/>
        <dsp:cNvSpPr/>
      </dsp:nvSpPr>
      <dsp:spPr>
        <a:xfrm>
          <a:off x="4144967" y="0"/>
          <a:ext cx="2011188" cy="487680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Acceptable</a:t>
          </a:r>
        </a:p>
      </dsp:txBody>
      <dsp:txXfrm>
        <a:off x="4144967" y="1950720"/>
        <a:ext cx="2011188" cy="1950720"/>
      </dsp:txXfrm>
    </dsp:sp>
    <dsp:sp modelId="{2B2449CB-9300-B046-9C3F-29EEA33DE4B3}">
      <dsp:nvSpPr>
        <dsp:cNvPr id="0" name=""/>
        <dsp:cNvSpPr/>
      </dsp:nvSpPr>
      <dsp:spPr>
        <a:xfrm>
          <a:off x="4338575" y="292608"/>
          <a:ext cx="1623974" cy="1623974"/>
        </a:xfrm>
        <a:prstGeom prst="ellipse">
          <a:avLst/>
        </a:prstGeom>
        <a:blipFill>
          <a:blip xmlns:r="http://schemas.openxmlformats.org/officeDocument/2006/relationships" r:embed="rId3"/>
          <a:stretch>
            <a:fillRect t="-4000" b="-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3C345F8-F8B4-C74E-A26A-A91ADB87A9B7}">
      <dsp:nvSpPr>
        <dsp:cNvPr id="0" name=""/>
        <dsp:cNvSpPr/>
      </dsp:nvSpPr>
      <dsp:spPr>
        <a:xfrm>
          <a:off x="6216492" y="0"/>
          <a:ext cx="2011188" cy="487680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Useful</a:t>
          </a:r>
        </a:p>
      </dsp:txBody>
      <dsp:txXfrm>
        <a:off x="6216492" y="1950720"/>
        <a:ext cx="2011188" cy="1950720"/>
      </dsp:txXfrm>
    </dsp:sp>
    <dsp:sp modelId="{C9AB79DB-9AB7-1744-AF14-950BA5F83A8E}">
      <dsp:nvSpPr>
        <dsp:cNvPr id="0" name=""/>
        <dsp:cNvSpPr/>
      </dsp:nvSpPr>
      <dsp:spPr>
        <a:xfrm>
          <a:off x="6410099" y="292608"/>
          <a:ext cx="1623974" cy="1623974"/>
        </a:xfrm>
        <a:prstGeom prst="ellipse">
          <a:avLst/>
        </a:prstGeom>
        <a:blipFill>
          <a:blip xmlns:r="http://schemas.openxmlformats.org/officeDocument/2006/relationships" r:embed="rId4"/>
          <a:stretch>
            <a:fillRect l="-24000" r="-2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617F09-F6CB-BB43-8B15-4FB1D42D60CD}">
      <dsp:nvSpPr>
        <dsp:cNvPr id="0" name=""/>
        <dsp:cNvSpPr/>
      </dsp:nvSpPr>
      <dsp:spPr>
        <a:xfrm>
          <a:off x="329183" y="3901440"/>
          <a:ext cx="7571232" cy="731520"/>
        </a:xfrm>
        <a:prstGeom prst="leftRight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62FB2-4EFA-234A-BA7C-86DF2F3C2033}">
      <dsp:nvSpPr>
        <dsp:cNvPr id="0" name=""/>
        <dsp:cNvSpPr/>
      </dsp:nvSpPr>
      <dsp:spPr>
        <a:xfrm rot="5400000">
          <a:off x="69410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EED998-6002-0941-966A-BFEBEE13F83D}">
      <dsp:nvSpPr>
        <dsp:cNvPr id="0" name=""/>
        <dsp:cNvSpPr/>
      </dsp:nvSpPr>
      <dsp:spPr>
        <a:xfrm>
          <a:off x="985844"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Identified as priority</a:t>
          </a:r>
        </a:p>
      </dsp:txBody>
      <dsp:txXfrm>
        <a:off x="1015891" y="31965"/>
        <a:ext cx="1649717" cy="965793"/>
      </dsp:txXfrm>
    </dsp:sp>
    <dsp:sp modelId="{4599EF80-54DB-D842-937C-E0D0FB6F4CD1}">
      <dsp:nvSpPr>
        <dsp:cNvPr id="0" name=""/>
        <dsp:cNvSpPr/>
      </dsp:nvSpPr>
      <dsp:spPr>
        <a:xfrm rot="5400000">
          <a:off x="69410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A2D8CA-DA30-4F42-BB9A-D48345D70A01}">
      <dsp:nvSpPr>
        <dsp:cNvPr id="0" name=""/>
        <dsp:cNvSpPr/>
      </dsp:nvSpPr>
      <dsp:spPr>
        <a:xfrm>
          <a:off x="985844"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Resources secured</a:t>
          </a:r>
        </a:p>
      </dsp:txBody>
      <dsp:txXfrm>
        <a:off x="1015891" y="1314323"/>
        <a:ext cx="1649717" cy="965793"/>
      </dsp:txXfrm>
    </dsp:sp>
    <dsp:sp modelId="{7EBE8E21-5E7C-7448-A948-25BCC09E9A73}">
      <dsp:nvSpPr>
        <dsp:cNvPr id="0" name=""/>
        <dsp:cNvSpPr/>
      </dsp:nvSpPr>
      <dsp:spPr>
        <a:xfrm rot="5400000">
          <a:off x="69410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536A5F-3C25-A34D-9DE4-D17ACD031BED}">
      <dsp:nvSpPr>
        <dsp:cNvPr id="0" name=""/>
        <dsp:cNvSpPr/>
      </dsp:nvSpPr>
      <dsp:spPr>
        <a:xfrm>
          <a:off x="985844"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Team in place</a:t>
          </a:r>
        </a:p>
      </dsp:txBody>
      <dsp:txXfrm>
        <a:off x="1015891" y="2596682"/>
        <a:ext cx="1649717" cy="965793"/>
      </dsp:txXfrm>
    </dsp:sp>
    <dsp:sp modelId="{4F7FB994-6612-144F-BF5F-862F380FBABB}">
      <dsp:nvSpPr>
        <dsp:cNvPr id="0" name=""/>
        <dsp:cNvSpPr/>
      </dsp:nvSpPr>
      <dsp:spPr>
        <a:xfrm>
          <a:off x="1335286" y="4023715"/>
          <a:ext cx="2266570"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54E156-2A65-1E4F-91C9-FFCD8FF85043}">
      <dsp:nvSpPr>
        <dsp:cNvPr id="0" name=""/>
        <dsp:cNvSpPr/>
      </dsp:nvSpPr>
      <dsp:spPr>
        <a:xfrm>
          <a:off x="985844"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SEB curriculum in place</a:t>
          </a:r>
        </a:p>
      </dsp:txBody>
      <dsp:txXfrm>
        <a:off x="1015891" y="3879041"/>
        <a:ext cx="1649717" cy="965793"/>
      </dsp:txXfrm>
    </dsp:sp>
    <dsp:sp modelId="{DD85E760-CE77-3145-B8C1-7CBDA2218326}">
      <dsp:nvSpPr>
        <dsp:cNvPr id="0" name=""/>
        <dsp:cNvSpPr/>
      </dsp:nvSpPr>
      <dsp:spPr>
        <a:xfrm rot="16200000">
          <a:off x="296815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2AD5A-B892-7743-9E48-9EB92C882311}">
      <dsp:nvSpPr>
        <dsp:cNvPr id="0" name=""/>
        <dsp:cNvSpPr/>
      </dsp:nvSpPr>
      <dsp:spPr>
        <a:xfrm>
          <a:off x="3259894"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Families informed</a:t>
          </a:r>
        </a:p>
      </dsp:txBody>
      <dsp:txXfrm>
        <a:off x="3289941" y="3879041"/>
        <a:ext cx="1649717" cy="965793"/>
      </dsp:txXfrm>
    </dsp:sp>
    <dsp:sp modelId="{EF4578B1-5C8B-024F-A49F-FE19BC78E7B2}">
      <dsp:nvSpPr>
        <dsp:cNvPr id="0" name=""/>
        <dsp:cNvSpPr/>
      </dsp:nvSpPr>
      <dsp:spPr>
        <a:xfrm rot="16200000">
          <a:off x="296815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CCB9BD-B081-3A43-A91F-463DD305E6B4}">
      <dsp:nvSpPr>
        <dsp:cNvPr id="0" name=""/>
        <dsp:cNvSpPr/>
      </dsp:nvSpPr>
      <dsp:spPr>
        <a:xfrm>
          <a:off x="3259894"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Ethical/legal – </a:t>
          </a:r>
        </a:p>
        <a:p>
          <a:pPr marL="0" lvl="0" indent="0" algn="ctr" defTabSz="666750">
            <a:lnSpc>
              <a:spcPct val="90000"/>
            </a:lnSpc>
            <a:spcBef>
              <a:spcPct val="0"/>
            </a:spcBef>
            <a:spcAft>
              <a:spcPct val="35000"/>
            </a:spcAft>
            <a:buNone/>
          </a:pPr>
          <a:r>
            <a:rPr lang="en-US" sz="1500" kern="1200" dirty="0"/>
            <a:t>Policies/procedures</a:t>
          </a:r>
        </a:p>
      </dsp:txBody>
      <dsp:txXfrm>
        <a:off x="3289941" y="2596682"/>
        <a:ext cx="1649717" cy="965793"/>
      </dsp:txXfrm>
    </dsp:sp>
    <dsp:sp modelId="{9356F21C-8B5A-3746-BAED-54DA2C0B1FBE}">
      <dsp:nvSpPr>
        <dsp:cNvPr id="0" name=""/>
        <dsp:cNvSpPr/>
      </dsp:nvSpPr>
      <dsp:spPr>
        <a:xfrm rot="16200000">
          <a:off x="296815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83D06D-B5F9-F240-8854-BD3CCAC6C5CE}">
      <dsp:nvSpPr>
        <dsp:cNvPr id="0" name=""/>
        <dsp:cNvSpPr/>
      </dsp:nvSpPr>
      <dsp:spPr>
        <a:xfrm>
          <a:off x="3259894"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Process for selecting screener</a:t>
          </a:r>
        </a:p>
      </dsp:txBody>
      <dsp:txXfrm>
        <a:off x="3289941" y="1314323"/>
        <a:ext cx="1649717" cy="965793"/>
      </dsp:txXfrm>
    </dsp:sp>
    <dsp:sp modelId="{CABE6FFD-F2E5-914A-92DF-5394F1BF7197}">
      <dsp:nvSpPr>
        <dsp:cNvPr id="0" name=""/>
        <dsp:cNvSpPr/>
      </dsp:nvSpPr>
      <dsp:spPr>
        <a:xfrm>
          <a:off x="3609335" y="176638"/>
          <a:ext cx="2266570"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9162C7-113B-8E4B-9F2C-B657D2CBCA76}">
      <dsp:nvSpPr>
        <dsp:cNvPr id="0" name=""/>
        <dsp:cNvSpPr/>
      </dsp:nvSpPr>
      <dsp:spPr>
        <a:xfrm>
          <a:off x="3259894"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Tier 1 interventions with fidelity</a:t>
          </a:r>
        </a:p>
      </dsp:txBody>
      <dsp:txXfrm>
        <a:off x="3289941" y="31965"/>
        <a:ext cx="1649717" cy="965793"/>
      </dsp:txXfrm>
    </dsp:sp>
    <dsp:sp modelId="{0B56E043-8C48-1A4F-9FD6-F00473972CA3}">
      <dsp:nvSpPr>
        <dsp:cNvPr id="0" name=""/>
        <dsp:cNvSpPr/>
      </dsp:nvSpPr>
      <dsp:spPr>
        <a:xfrm rot="5400000">
          <a:off x="524220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19FB60-2EF2-6C4E-A060-6B758D95B9A7}">
      <dsp:nvSpPr>
        <dsp:cNvPr id="0" name=""/>
        <dsp:cNvSpPr/>
      </dsp:nvSpPr>
      <dsp:spPr>
        <a:xfrm>
          <a:off x="5533943"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EST ready to act on data</a:t>
          </a:r>
        </a:p>
      </dsp:txBody>
      <dsp:txXfrm>
        <a:off x="5563990" y="31965"/>
        <a:ext cx="1649717" cy="965793"/>
      </dsp:txXfrm>
    </dsp:sp>
    <dsp:sp modelId="{945623C9-36D1-264E-9F6F-009C70EB6188}">
      <dsp:nvSpPr>
        <dsp:cNvPr id="0" name=""/>
        <dsp:cNvSpPr/>
      </dsp:nvSpPr>
      <dsp:spPr>
        <a:xfrm rot="5400000">
          <a:off x="524220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487FCB-084F-8447-AFCD-F572EA572CF0}">
      <dsp:nvSpPr>
        <dsp:cNvPr id="0" name=""/>
        <dsp:cNvSpPr/>
      </dsp:nvSpPr>
      <dsp:spPr>
        <a:xfrm>
          <a:off x="5533943"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Interventions</a:t>
          </a:r>
          <a:r>
            <a:rPr lang="en-US" sz="1500" kern="1200" baseline="0" dirty="0"/>
            <a:t> implemented</a:t>
          </a:r>
          <a:endParaRPr lang="en-US" sz="1500" kern="1200" dirty="0"/>
        </a:p>
      </dsp:txBody>
      <dsp:txXfrm>
        <a:off x="5563990" y="1314323"/>
        <a:ext cx="1649717" cy="965793"/>
      </dsp:txXfrm>
    </dsp:sp>
    <dsp:sp modelId="{F85F7C6C-7DFA-8543-9DD3-202CC708E52F}">
      <dsp:nvSpPr>
        <dsp:cNvPr id="0" name=""/>
        <dsp:cNvSpPr/>
      </dsp:nvSpPr>
      <dsp:spPr>
        <a:xfrm rot="5400000">
          <a:off x="524220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715228-5F30-BD41-BCF1-1FC31613F772}">
      <dsp:nvSpPr>
        <dsp:cNvPr id="0" name=""/>
        <dsp:cNvSpPr/>
      </dsp:nvSpPr>
      <dsp:spPr>
        <a:xfrm>
          <a:off x="5533943"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Roll-out</a:t>
          </a:r>
        </a:p>
      </dsp:txBody>
      <dsp:txXfrm>
        <a:off x="5563990" y="2596682"/>
        <a:ext cx="1649717" cy="965793"/>
      </dsp:txXfrm>
    </dsp:sp>
    <dsp:sp modelId="{50C887CD-56AB-0241-A90C-68E742D247E6}">
      <dsp:nvSpPr>
        <dsp:cNvPr id="0" name=""/>
        <dsp:cNvSpPr/>
      </dsp:nvSpPr>
      <dsp:spPr>
        <a:xfrm>
          <a:off x="5533943"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Commitment to continued inquiry</a:t>
          </a:r>
        </a:p>
      </dsp:txBody>
      <dsp:txXfrm>
        <a:off x="5563990" y="3879041"/>
        <a:ext cx="1649717" cy="965793"/>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2339" name="Rectangle 3"/>
          <p:cNvSpPr>
            <a:spLocks noGrp="1" noChangeArrowheads="1"/>
          </p:cNvSpPr>
          <p:nvPr>
            <p:ph type="dt" sz="quarter" idx="1"/>
          </p:nvPr>
        </p:nvSpPr>
        <p:spPr bwMode="auto">
          <a:xfrm>
            <a:off x="3884613"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eaLnBrk="1" hangingPunct="1">
              <a:defRPr sz="1200">
                <a:latin typeface="Arial"/>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2340" name="Rectangle 4"/>
          <p:cNvSpPr>
            <a:spLocks noGrp="1" noChangeArrowheads="1"/>
          </p:cNvSpPr>
          <p:nvPr>
            <p:ph type="ftr" sz="quarter" idx="2"/>
          </p:nvPr>
        </p:nvSpPr>
        <p:spPr bwMode="auto">
          <a:xfrm>
            <a:off x="0"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mn-ea"/>
                <a:cs typeface="+mn-cs"/>
              </a:rPr>
              <a:t>Source:  US Department of Health and Human Services, 2013 Child Maltreatment Report</a:t>
            </a:r>
          </a:p>
        </p:txBody>
      </p:sp>
      <p:sp>
        <p:nvSpPr>
          <p:cNvPr id="142341" name="Rectangle 5"/>
          <p:cNvSpPr>
            <a:spLocks noGrp="1" noChangeArrowheads="1"/>
          </p:cNvSpPr>
          <p:nvPr>
            <p:ph type="sldNum" sz="quarter" idx="3"/>
          </p:nvPr>
        </p:nvSpPr>
        <p:spPr bwMode="auto">
          <a:xfrm>
            <a:off x="3884613"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algn="r" eaLnBrk="1" hangingPunct="1">
              <a:defRPr sz="1200">
                <a:latin typeface="Arial"/>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74FB5E8-B888-D64D-BA13-65953738A543}" type="slidenum">
              <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1315" name="Rectangle 3"/>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eaLnBrk="1" hangingPunct="1">
              <a:defRPr sz="1200">
                <a:latin typeface="Arial"/>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1316" name="Rectangle 4"/>
          <p:cNvSpPr>
            <a:spLocks noGrp="1" noRot="1" noChangeAspect="1" noTextEdit="1"/>
          </p:cNvSpPr>
          <p:nvPr>
            <p:ph type="sldImg" idx="2"/>
          </p:nvPr>
        </p:nvSpPr>
        <p:spPr>
          <a:xfrm>
            <a:off x="1104900" y="696913"/>
            <a:ext cx="4648200" cy="3486150"/>
          </a:xfrm>
          <a:prstGeom prst="rect">
            <a:avLst/>
          </a:prstGeom>
          <a:noFill/>
          <a:ln>
            <a:solidFill>
              <a:prstClr val="black"/>
            </a:solidFill>
            <a:miter lim="800000"/>
          </a:ln>
        </p:spPr>
      </p:sp>
      <p:sp>
        <p:nvSpPr>
          <p:cNvPr id="141317" name="Rectangle 5"/>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28" tIns="45715" rIns="91428" bIns="45715"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ＭＳ Ｐゴシック"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Fifth level</a:t>
            </a:r>
          </a:p>
        </p:txBody>
      </p:sp>
      <p:sp>
        <p:nvSpPr>
          <p:cNvPr id="141318" name="Rectangle 6"/>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mn-ea"/>
                <a:cs typeface="+mn-cs"/>
              </a:rPr>
              <a:t>Source:  US Department of Health and Human Services, 2013 Child Maltreatment Report</a:t>
            </a:r>
          </a:p>
        </p:txBody>
      </p:sp>
      <p:sp>
        <p:nvSpPr>
          <p:cNvPr id="141319" name="Rectangle 7"/>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algn="r" eaLnBrk="1" hangingPunct="1">
              <a:defRPr sz="1200">
                <a:latin typeface="Arial"/>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D0A323B-FE7A-42F0-A232-5827DB6300FA}" type="slidenum">
              <a:rPr lang="en-US" altLang="en-US">
                <a:latin typeface="Times New Roman" charset="0"/>
              </a:rPr>
              <a:t>1</a:t>
            </a:fld>
            <a:endParaRPr lang="en-US" altLang="en-US">
              <a:latin typeface="Times New Roman" charset="0"/>
            </a:endParaRPr>
          </a:p>
        </p:txBody>
      </p:sp>
      <p:sp>
        <p:nvSpPr>
          <p:cNvPr id="144386" name="Rectangle 2"/>
          <p:cNvSpPr>
            <a:spLocks noGrp="1" noRot="1" noChangeAspect="1" noTextEdit="1"/>
          </p:cNvSpPr>
          <p:nvPr>
            <p:ph type="sldImg" idx="2"/>
          </p:nvPr>
        </p:nvSpPr>
        <p:spPr>
          <a:xfrm>
            <a:off x="1122363" y="704850"/>
            <a:ext cx="4632325" cy="3475038"/>
          </a:xfrm>
          <a:prstGeom prst="rect">
            <a:avLst/>
          </a:prstGeom>
          <a:noFill/>
          <a:ln>
            <a:miter lim="800000"/>
          </a:ln>
        </p:spPr>
      </p:sp>
      <p:sp>
        <p:nvSpPr>
          <p:cNvPr id="144387" name="Rectangle 3"/>
          <p:cNvSpPr>
            <a:spLocks noGrp="1"/>
          </p:cNvSpPr>
          <p:nvPr>
            <p:ph type="body" idx="3"/>
          </p:nvPr>
        </p:nvSpPr>
        <p:spPr>
          <a:xfrm>
            <a:off x="915988" y="4421188"/>
            <a:ext cx="5027612" cy="4171950"/>
          </a:xfrm>
          <a:prstGeom prst="rect">
            <a:avLst/>
          </a:prstGeom>
          <a:noFill/>
          <a:ln w="9525">
            <a:noFill/>
            <a:miter lim="800000"/>
          </a:ln>
        </p:spPr>
        <p:txBody>
          <a:bodyPr vert="horz" wrap="square" lIns="100282" tIns="50141" rIns="100282" bIns="50141"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dirty="0">
                <a:latin typeface="Times New Roman" charset="0"/>
              </a:rPr>
              <a:t>Please make sure you have copies of the materials so you and your team can familiarize yourself with them.  We are going to discuss how we can use data to develop and utilize informal and formal screening tools.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FECFCEA8-833B-CB46-A149-1CECC9C1C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C80B4B6B-BE41-3A42-9E34-21E92C1BC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Sherry</a:t>
            </a:r>
          </a:p>
          <a:p>
            <a:pPr eaLnBrk="1" hangingPunct="1"/>
            <a:r>
              <a:rPr lang="en-US" altLang="en-US" dirty="0">
                <a:ea typeface="ＭＳ Ｐゴシック" panose="020B0600070205080204" pitchFamily="34" charset="-128"/>
              </a:rPr>
              <a:t>What else? IEP across the tiers</a:t>
            </a:r>
          </a:p>
          <a:p>
            <a:pPr eaLnBrk="1" hangingPunct="1"/>
            <a:r>
              <a:rPr lang="en-US" altLang="en-US" dirty="0">
                <a:ea typeface="ＭＳ Ｐゴシック" panose="020B0600070205080204" pitchFamily="34" charset="-128"/>
              </a:rPr>
              <a:t>Targeted – SWIS or some other School information System like PowerSchool</a:t>
            </a:r>
          </a:p>
          <a:p>
            <a:pPr eaLnBrk="1" hangingPunct="1"/>
            <a:r>
              <a:rPr lang="en-US" altLang="en-US" dirty="0">
                <a:ea typeface="ＭＳ Ｐゴシック" panose="020B0600070205080204" pitchFamily="34" charset="-128"/>
              </a:rPr>
              <a:t>The more data you have, the more questions you will ask and the better rounded and comprehensive picture you will have.</a:t>
            </a:r>
          </a:p>
        </p:txBody>
      </p:sp>
      <p:sp>
        <p:nvSpPr>
          <p:cNvPr id="46083" name="Slide Number Placeholder 3">
            <a:extLst>
              <a:ext uri="{FF2B5EF4-FFF2-40B4-BE49-F238E27FC236}">
                <a16:creationId xmlns:a16="http://schemas.microsoft.com/office/drawing/2014/main" id="{FD086C67-3DD3-084F-8C08-B910F63D6C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9A8755A-74B9-9448-877B-A13EF4642E55}"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3A059C83-5890-3B4C-8028-B630FC6AF8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A096FF8F-11B3-A542-9000-33ED288CA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buFont typeface="Arial"/>
              <a:buChar char="•"/>
              <a:defRPr/>
            </a:pPr>
            <a:r>
              <a:rPr lang="en-US" altLang="en-US" sz="1200" dirty="0"/>
              <a:t>Not sure if these notes are for this slide.</a:t>
            </a:r>
          </a:p>
          <a:p>
            <a:pPr eaLnBrk="1" fontAlgn="auto" hangingPunct="1">
              <a:spcAft>
                <a:spcPts val="0"/>
              </a:spcAft>
              <a:buFont typeface="Arial"/>
              <a:buChar char="•"/>
              <a:defRPr/>
            </a:pPr>
            <a:r>
              <a:rPr lang="en-US" altLang="en-US" sz="1200" dirty="0"/>
              <a:t> Assess current status and fidelity of implementation (school-wide)</a:t>
            </a:r>
          </a:p>
          <a:p>
            <a:pPr eaLnBrk="1" fontAlgn="auto" hangingPunct="1">
              <a:spcAft>
                <a:spcPts val="0"/>
              </a:spcAft>
              <a:buFont typeface="Arial"/>
              <a:buChar char="•"/>
              <a:defRPr/>
            </a:pPr>
            <a:r>
              <a:rPr lang="en-US" altLang="en-US" sz="1200" dirty="0"/>
              <a:t> Assess impact on students</a:t>
            </a:r>
          </a:p>
          <a:p>
            <a:pPr eaLnBrk="1" fontAlgn="auto" hangingPunct="1">
              <a:spcAft>
                <a:spcPts val="0"/>
              </a:spcAft>
              <a:buFont typeface="Arial"/>
              <a:buChar char="•"/>
              <a:defRPr/>
            </a:pPr>
            <a:r>
              <a:rPr lang="en-US" altLang="en-US" sz="1200" dirty="0"/>
              <a:t> Prioritize areas for change</a:t>
            </a:r>
          </a:p>
          <a:p>
            <a:pPr eaLnBrk="1" fontAlgn="auto" hangingPunct="1">
              <a:spcAft>
                <a:spcPts val="0"/>
              </a:spcAft>
              <a:buFont typeface="Arial"/>
              <a:buChar char="•"/>
              <a:defRPr/>
            </a:pPr>
            <a:r>
              <a:rPr lang="en-US" altLang="en-US" sz="1200" dirty="0"/>
              <a:t> Acknowledge incremental success along the way</a:t>
            </a:r>
          </a:p>
          <a:p>
            <a:pPr eaLnBrk="1" fontAlgn="auto" hangingPunct="1">
              <a:spcAft>
                <a:spcPts val="0"/>
              </a:spcAft>
              <a:buFont typeface="Arial"/>
              <a:buChar char="•"/>
              <a:defRPr/>
            </a:pPr>
            <a:r>
              <a:rPr lang="en-US" altLang="en-US" sz="1200" dirty="0"/>
              <a:t> Show staff you value and use their input to make changes (SAS)</a:t>
            </a:r>
          </a:p>
          <a:p>
            <a:pPr eaLnBrk="1" fontAlgn="auto" hangingPunct="1">
              <a:spcAft>
                <a:spcPts val="0"/>
              </a:spcAft>
              <a:buFont typeface="Arial"/>
              <a:buChar char="•"/>
              <a:defRPr/>
            </a:pPr>
            <a:r>
              <a:rPr lang="en-US" altLang="en-US" sz="1200" dirty="0"/>
              <a:t> Reward staff and student performance</a:t>
            </a:r>
          </a:p>
          <a:p>
            <a:pPr eaLnBrk="1" fontAlgn="auto" hangingPunct="1">
              <a:spcAft>
                <a:spcPts val="0"/>
              </a:spcAft>
              <a:buFont typeface="Arial"/>
              <a:buChar char="•"/>
              <a:defRPr/>
            </a:pPr>
            <a:r>
              <a:rPr lang="en-US" altLang="en-US" sz="1200" dirty="0"/>
              <a:t> Determine breaks between </a:t>
            </a:r>
            <a:r>
              <a:rPr lang="ja-JP" altLang="en-US" sz="1200" dirty="0"/>
              <a:t>“</a:t>
            </a:r>
            <a:r>
              <a:rPr lang="en-US" altLang="ja-JP" sz="1200" dirty="0"/>
              <a:t>roll-outs</a:t>
            </a:r>
            <a:r>
              <a:rPr lang="ja-JP" altLang="en-US" sz="1200" dirty="0"/>
              <a:t>”</a:t>
            </a:r>
            <a:endParaRPr lang="en-US" altLang="ja-JP" sz="1200" dirty="0"/>
          </a:p>
          <a:p>
            <a:pPr eaLnBrk="1" fontAlgn="auto" hangingPunct="1">
              <a:spcAft>
                <a:spcPts val="0"/>
              </a:spcAft>
              <a:buFont typeface="Arial"/>
              <a:buChar char="•"/>
              <a:defRPr/>
            </a:pPr>
            <a:r>
              <a:rPr lang="en-US" altLang="ja-JP" sz="1200" dirty="0"/>
              <a:t> Share results with stakeholders</a:t>
            </a:r>
          </a:p>
          <a:p>
            <a:pPr marL="0" indent="0" eaLnBrk="1" fontAlgn="auto" hangingPunct="1">
              <a:spcAft>
                <a:spcPts val="0"/>
              </a:spcAft>
              <a:buFont typeface="Arial"/>
              <a:buChar char="•"/>
              <a:defRPr/>
            </a:pPr>
            <a:endParaRPr lang="en-US" altLang="en-US" sz="1200" dirty="0"/>
          </a:p>
          <a:p>
            <a:endParaRPr lang="en-US" altLang="en-US" dirty="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FD029022-3E69-5745-ACEB-4F04E3042F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CD391D1A-05EE-0248-80CE-A72B4E2B1DAC}"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AF294D3C-6719-4B49-A45F-821D8B2F3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D51F4FBA-0E09-604B-8387-8CE5C017CC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Macro – whole school</a:t>
            </a:r>
          </a:p>
          <a:p>
            <a:r>
              <a:rPr lang="en-US" altLang="en-US" dirty="0">
                <a:ea typeface="ＭＳ Ｐゴシック" panose="020B0600070205080204" pitchFamily="34" charset="-128"/>
              </a:rPr>
              <a:t>Mezzo – certain classrooms or identified groups</a:t>
            </a:r>
          </a:p>
          <a:p>
            <a:r>
              <a:rPr lang="en-US" altLang="en-US" dirty="0">
                <a:ea typeface="ＭＳ Ｐゴシック" panose="020B0600070205080204" pitchFamily="34" charset="-128"/>
              </a:rPr>
              <a:t>Micro – individual student concerns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Start with outcome, create statement with goal summary, gather data, etc.</a:t>
            </a:r>
          </a:p>
        </p:txBody>
      </p:sp>
      <p:sp>
        <p:nvSpPr>
          <p:cNvPr id="104451" name="Slide Number Placeholder 3">
            <a:extLst>
              <a:ext uri="{FF2B5EF4-FFF2-40B4-BE49-F238E27FC236}">
                <a16:creationId xmlns:a16="http://schemas.microsoft.com/office/drawing/2014/main" id="{3C23815D-CD9E-DC48-AC71-1495D55233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2FCA1EA2-0C4D-7648-B31F-043A632345A6}"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769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dirty="0"/>
              <a:t>SEB screening differs from other assessments of attitudes and feelings such as within school climate surveys in that SEB screening focuses on an individual student’s level of SEB health. </a:t>
            </a:r>
          </a:p>
          <a:p>
            <a:pPr marL="0" lvl="0" indent="0"/>
            <a:endParaRPr lang="en-US" dirty="0"/>
          </a:p>
          <a:p>
            <a:pPr marL="0" lvl="0" indent="0"/>
            <a:r>
              <a:rPr lang="en-US" dirty="0"/>
              <a:t>School climate surveys typically yield data that are aggregated across groups to indicate a given school’s safety and SEB health as perceived by a variety of stakeholders (student, staff, parents) and can provide another source of important data especially in regard to environmental and contextual factors.</a:t>
            </a:r>
          </a:p>
          <a:p>
            <a:pPr marL="0" lvl="0" indent="0"/>
            <a:endParaRPr lang="en-US" dirty="0"/>
          </a:p>
          <a:p>
            <a:pPr marL="0" lvl="0" indent="0"/>
            <a:r>
              <a:rPr lang="en-US" dirty="0"/>
              <a:t>Consider what you can discover about the strengths of your school culture through screeners as well.</a:t>
            </a:r>
          </a:p>
          <a:p>
            <a:pPr marL="0" lvl="0" indent="0"/>
            <a:endParaRPr lang="en-US" dirty="0"/>
          </a:p>
          <a:p>
            <a:pPr marL="0" lvl="0" indent="0"/>
            <a:r>
              <a:rPr dirty="0"/>
              <a:t>“At risk of” is a big category.  We would like to know if there are any warning signs that we can easily address by matching student need with interventions.  </a:t>
            </a:r>
          </a:p>
        </p:txBody>
      </p:sp>
      <p:sp>
        <p:nvSpPr>
          <p:cNvPr id="15769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815629D-2EF8-4712-94EB-072EA661A189}" type="slidenum">
              <a:rPr lang="en-US" altLang="en-US"/>
              <a:t>14</a:t>
            </a:fld>
            <a:endParaRPr lang="en-US" altLang="en-US"/>
          </a:p>
        </p:txBody>
      </p:sp>
    </p:spTree>
    <p:extLst>
      <p:ext uri="{BB962C8B-B14F-4D97-AF65-F5344CB8AC3E}">
        <p14:creationId xmlns:p14="http://schemas.microsoft.com/office/powerpoint/2010/main" val="35860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Screeners with a little s and screeners with a capital S.  SEBL – Social Emotional Behavior Learning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15</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860077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Can provide valuable data for getting important feedback as well as assessing connections and engagement.   Also increases opportunities for school faculty and staff to be observers of behavior and can move a “hunch” to a data point.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817356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The use of screening data is well established as a valid and reliable method for determining students with elevated levels of risk (</a:t>
            </a:r>
            <a:r>
              <a:rPr lang="en-US" altLang="en-US" dirty="0" err="1"/>
              <a:t>Kamphaus</a:t>
            </a:r>
            <a:r>
              <a:rPr lang="en-US" altLang="en-US" dirty="0"/>
              <a:t> &amp; </a:t>
            </a:r>
            <a:r>
              <a:rPr lang="en-US" altLang="en-US" dirty="0" err="1"/>
              <a:t>Distephano</a:t>
            </a:r>
            <a:r>
              <a:rPr lang="en-US" altLang="en-US" dirty="0"/>
              <a:t>, 2007; Romer &amp; McIntosh, 2005; Elliott &amp; Gresham, 2008).</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rPr>
              <a:t>Recognize typical base rates and norm comparison data may be skewed.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17</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77211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Formally or informally screen to efficiently identify students who need more support (related to health, safety, SEB needs, academic concerns).  Lets talk a little bit about the why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18</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816297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those experiencing death or loss of someone close to them; those with significant disruption to lifestyle such as food insecurity, financial insecurity; those with a history of trauma and chronic stress or other pre-existing mental health problems; those with exposure to abuse or neglect;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Using SEBL folks at which level?  Using them at the universal, targeted and intensive level.  Pushing in more to utilize informal screening processes to see the challenges in the context where they exist.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19</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742996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20</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96322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5CAAC6-9E78-E842-9760-7F77A8ADC35D}" type="slidenum">
              <a:rPr lang="en-US" smtClean="0"/>
              <a:t>2</a:t>
            </a:fld>
            <a:endParaRPr lang="en-US"/>
          </a:p>
        </p:txBody>
      </p:sp>
    </p:spTree>
    <p:extLst>
      <p:ext uri="{BB962C8B-B14F-4D97-AF65-F5344CB8AC3E}">
        <p14:creationId xmlns:p14="http://schemas.microsoft.com/office/powerpoint/2010/main" val="98536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Formally or informally screen to efficiently identify students who need more support (related to health, safety, SEB needs, academic concerns).  Lets talk a little bit about the why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22</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706906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09E6D9A3-3C97-4B42-8950-FB4CA0AF82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76B9727A-4C44-BE46-BE0F-76D9EBFE30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rPr>
              <a:t>Jacob – 12 behaviors that have risen above classroom management</a:t>
            </a:r>
          </a:p>
        </p:txBody>
      </p:sp>
      <p:sp>
        <p:nvSpPr>
          <p:cNvPr id="106499" name="Slide Number Placeholder 3">
            <a:extLst>
              <a:ext uri="{FF2B5EF4-FFF2-40B4-BE49-F238E27FC236}">
                <a16:creationId xmlns:a16="http://schemas.microsoft.com/office/drawing/2014/main" id="{4839150A-2B3E-C945-9EDF-5877ECB97D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AE3D88-1796-A34C-8903-B4C32D619070}"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1091121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BDE14838-46BE-9F41-8F2F-C6002BA774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a:extLst>
              <a:ext uri="{FF2B5EF4-FFF2-40B4-BE49-F238E27FC236}">
                <a16:creationId xmlns:a16="http://schemas.microsoft.com/office/drawing/2014/main" id="{F9E845E9-50C5-9845-8CA3-B544C26D62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rPr>
              <a:t>School created simple 3-point scale for each of the school-wide expectations</a:t>
            </a:r>
          </a:p>
          <a:p>
            <a:r>
              <a:rPr lang="en-US" altLang="en-US" dirty="0">
                <a:latin typeface="Arial" panose="020B0604020202020204" pitchFamily="34" charset="0"/>
                <a:ea typeface="ＭＳ Ｐゴシック" panose="020B0600070205080204" pitchFamily="34" charset="-128"/>
              </a:rPr>
              <a:t>Teachers given instructions for rating students and they provide overall rating to each expectation</a:t>
            </a:r>
          </a:p>
          <a:p>
            <a:r>
              <a:rPr lang="en-US" altLang="en-US" dirty="0">
                <a:latin typeface="Arial" panose="020B0604020202020204" pitchFamily="34" charset="0"/>
                <a:ea typeface="ＭＳ Ｐゴシック" panose="020B0600070205080204" pitchFamily="34" charset="-128"/>
              </a:rPr>
              <a:t>Jacob – more questions about where he is doing well and where he is struggling.</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How would this work in your school?</a:t>
            </a:r>
          </a:p>
        </p:txBody>
      </p:sp>
      <p:sp>
        <p:nvSpPr>
          <p:cNvPr id="108547" name="Slide Number Placeholder 3">
            <a:extLst>
              <a:ext uri="{FF2B5EF4-FFF2-40B4-BE49-F238E27FC236}">
                <a16:creationId xmlns:a16="http://schemas.microsoft.com/office/drawing/2014/main" id="{EFA73DEE-1F8D-444F-995E-3D73A84350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9D46A43-0C82-6D49-A532-95DB63C0A793}"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3157585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372AE4E1-C13F-404E-97CA-2E60A8A1AC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a:extLst>
              <a:ext uri="{FF2B5EF4-FFF2-40B4-BE49-F238E27FC236}">
                <a16:creationId xmlns:a16="http://schemas.microsoft.com/office/drawing/2014/main" id="{A60E7ECF-67A5-DE47-87E6-714B4B5A8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Student with 2-5 are candidates for more support in behavior, academic, or both areas.</a:t>
            </a:r>
          </a:p>
        </p:txBody>
      </p:sp>
      <p:sp>
        <p:nvSpPr>
          <p:cNvPr id="114691" name="Date Placeholder 3">
            <a:extLst>
              <a:ext uri="{FF2B5EF4-FFF2-40B4-BE49-F238E27FC236}">
                <a16:creationId xmlns:a16="http://schemas.microsoft.com/office/drawing/2014/main" id="{BC66254D-1960-0347-839A-4F646C843D6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4578CB-B005-A24A-9FE8-1CDEA831B227}" type="datetime1">
              <a:rPr lang="en-US" altLang="en-US" smtClean="0"/>
              <a:pPr>
                <a:spcBef>
                  <a:spcPct val="0"/>
                </a:spcBef>
              </a:pPr>
              <a:t>8/9/21</a:t>
            </a:fld>
            <a:endParaRPr lang="en-US" altLang="en-US"/>
          </a:p>
        </p:txBody>
      </p:sp>
      <p:sp>
        <p:nvSpPr>
          <p:cNvPr id="48133" name="Footer Placeholder 4">
            <a:extLst>
              <a:ext uri="{FF2B5EF4-FFF2-40B4-BE49-F238E27FC236}">
                <a16:creationId xmlns:a16="http://schemas.microsoft.com/office/drawing/2014/main" id="{950D9B0D-F1EA-0E41-AD36-C50DFE7BCFF2}"/>
              </a:ext>
            </a:extLst>
          </p:cNvPr>
          <p:cNvSpPr>
            <a:spLocks noGrp="1"/>
          </p:cNvSpPr>
          <p:nvPr>
            <p:ph type="ftr" sz="quarter" idx="4"/>
          </p:nvPr>
        </p:nvSpPr>
        <p:spPr/>
        <p:txBody>
          <a:bodyPr/>
          <a:lstStyle/>
          <a:p>
            <a:pPr>
              <a:defRPr/>
            </a:pPr>
            <a:r>
              <a:rPr lang="en-US">
                <a:ea typeface="ＭＳ Ｐゴシック" charset="-128"/>
                <a:cs typeface="ＭＳ Ｐゴシック" charset="-128"/>
              </a:rPr>
              <a:t>Newton, J. S., Todd, A. W., Algozzine, K., Horner, R. H., &amp; Algozzine, B.  2008</a:t>
            </a:r>
          </a:p>
        </p:txBody>
      </p:sp>
      <p:sp>
        <p:nvSpPr>
          <p:cNvPr id="114693" name="Slide Number Placeholder 5">
            <a:extLst>
              <a:ext uri="{FF2B5EF4-FFF2-40B4-BE49-F238E27FC236}">
                <a16:creationId xmlns:a16="http://schemas.microsoft.com/office/drawing/2014/main" id="{26A53A57-E3B5-7649-889F-711BFCBD4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410FA5-B38E-0149-803B-C88AEACAB128}" type="slidenum">
              <a:rPr lang="en-US" altLang="en-US" smtClean="0"/>
              <a:pPr>
                <a:spcBef>
                  <a:spcPct val="0"/>
                </a:spcBef>
              </a:pPr>
              <a:t>25</a:t>
            </a:fld>
            <a:endParaRPr lang="en-US" altLang="en-US"/>
          </a:p>
        </p:txBody>
      </p:sp>
    </p:spTree>
    <p:extLst>
      <p:ext uri="{BB962C8B-B14F-4D97-AF65-F5344CB8AC3E}">
        <p14:creationId xmlns:p14="http://schemas.microsoft.com/office/powerpoint/2010/main" val="80269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from home survey has relevant questions to building based learning</a:t>
            </a:r>
          </a:p>
          <a:p>
            <a:r>
              <a:rPr lang="en-US" dirty="0"/>
              <a:t>https://</a:t>
            </a:r>
            <a:r>
              <a:rPr lang="en-US" dirty="0" err="1"/>
              <a:t>www.pbisvermont.org</a:t>
            </a:r>
            <a:r>
              <a:rPr lang="en-US" dirty="0"/>
              <a:t>/wp-content/uploads/2021/08/</a:t>
            </a:r>
            <a:r>
              <a:rPr lang="en-US" dirty="0" err="1"/>
              <a:t>SELScreeners</a:t>
            </a:r>
            <a:r>
              <a:rPr lang="en-US" dirty="0"/>
              <a:t>-and-</a:t>
            </a:r>
            <a:r>
              <a:rPr lang="en-US" dirty="0" err="1"/>
              <a:t>Surveys.pdf</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05672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spcBef>
                <a:spcPct val="0"/>
              </a:spcBef>
            </a:pPr>
            <a:r>
              <a:rPr lang="en-US" altLang="en-US" dirty="0">
                <a:latin typeface="Calibri" charset="0"/>
              </a:rPr>
              <a:t>With the number of behaviors that occur in the classroom on a daily basis, it can sometimes be difficult to formulate an accurate measure of the real challenges and needs if we rely solely on anecdotal, gut reactions. It can also sometimes be a challenge to figure out where to start when there can be so many variations in the types of behaviors.</a:t>
            </a:r>
          </a:p>
          <a:p>
            <a:pPr marL="0" lvl="0" indent="0" eaLnBrk="1" hangingPunct="1">
              <a:spcBef>
                <a:spcPct val="0"/>
              </a:spcBef>
            </a:pPr>
            <a:endParaRPr lang="en-US" altLang="en-US" dirty="0">
              <a:latin typeface="Calibri" charset="0"/>
            </a:endParaRPr>
          </a:p>
          <a:p>
            <a:pPr marL="0" lvl="0" indent="0"/>
            <a:r>
              <a:rPr lang="en-US" altLang="en-US" dirty="0">
                <a:latin typeface="Calibri" charset="0"/>
              </a:rPr>
              <a:t>Role of educator challenging to meet differentiated needs of students.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28</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74518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974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buNone/>
            </a:pPr>
            <a:r>
              <a:rPr lang="en-US" altLang="en-US" dirty="0"/>
              <a:t>Validated instruments that focus on social/emotional/behavioral risks and strengths. </a:t>
            </a:r>
          </a:p>
          <a:p>
            <a:pPr marL="0" indent="0">
              <a:buNone/>
            </a:pPr>
            <a:endParaRPr lang="en-US" dirty="0"/>
          </a:p>
          <a:p>
            <a:pPr marL="0" indent="0">
              <a:buNone/>
            </a:pPr>
            <a:r>
              <a:rPr lang="en-US" altLang="en-US" dirty="0"/>
              <a:t>A reliable method for determining students with elevated levels of risk.</a:t>
            </a:r>
            <a:br>
              <a:rPr lang="en-US" dirty="0"/>
            </a:br>
            <a:endParaRPr lang="en-US" dirty="0"/>
          </a:p>
          <a:p>
            <a:pPr marL="0" lvl="0" indent="0" eaLnBrk="1" hangingPunct="1">
              <a:spcBef>
                <a:spcPct val="0"/>
              </a:spcBef>
            </a:pPr>
            <a:r>
              <a:rPr lang="en-US" altLang="en-US" dirty="0">
                <a:latin typeface="Calibri" charset="0"/>
              </a:rPr>
              <a:t>As we already said, we</a:t>
            </a:r>
            <a:r>
              <a:rPr lang="ja-JP" altLang="en-US" dirty="0">
                <a:latin typeface="Calibri" charset="0"/>
              </a:rPr>
              <a:t>’</a:t>
            </a:r>
            <a:r>
              <a:rPr lang="en-US" altLang="ja-JP" dirty="0">
                <a:latin typeface="Calibri" charset="0"/>
              </a:rPr>
              <a:t>re doing a multitude of screenings in schools anyway. Just like with our other screenings, early identification leads to early intervention. Using formalized screening measures allows schools to select interventions that are based on results of rating scales rather than guesses. </a:t>
            </a:r>
          </a:p>
          <a:p>
            <a:pPr marL="0" lvl="0" indent="0" eaLnBrk="1" hangingPunct="1">
              <a:spcBef>
                <a:spcPct val="0"/>
              </a:spcBef>
            </a:pPr>
            <a:endParaRPr lang="en-US" altLang="en-US" dirty="0">
              <a:latin typeface="Calibri" charset="0"/>
            </a:endParaRPr>
          </a:p>
          <a:p>
            <a:pPr marL="0" lvl="0" indent="0" eaLnBrk="1" hangingPunct="1">
              <a:spcBef>
                <a:spcPct val="0"/>
              </a:spcBef>
            </a:pPr>
            <a:r>
              <a:rPr lang="en-US" altLang="en-US" dirty="0">
                <a:latin typeface="Calibri" charset="0"/>
              </a:rPr>
              <a:t>Screening allows us to be objective.  </a:t>
            </a:r>
          </a:p>
          <a:p>
            <a:pPr marL="0" lvl="0" indent="0" eaLnBrk="1" hangingPunct="1">
              <a:spcBef>
                <a:spcPct val="0"/>
              </a:spcBef>
            </a:pPr>
            <a:endParaRPr lang="en-US" altLang="en-US" dirty="0">
              <a:latin typeface="Calibri" charset="0"/>
            </a:endParaRPr>
          </a:p>
          <a:p>
            <a:pPr marL="0" lvl="0" indent="0" eaLnBrk="1" hangingPunct="1">
              <a:spcBef>
                <a:spcPct val="0"/>
              </a:spcBef>
            </a:pPr>
            <a:r>
              <a:rPr lang="en-US" altLang="en-US" dirty="0">
                <a:latin typeface="Calibri" charset="0"/>
              </a:rPr>
              <a:t>Matching interventions to what is going on with the student.  A simplistic example would be supporting a shy, withdrawn student with a standard CICO intervention</a:t>
            </a:r>
          </a:p>
          <a:p>
            <a:pPr marL="0" lvl="0" indent="0" eaLnBrk="1" hangingPunct="1">
              <a:spcBef>
                <a:spcPct val="0"/>
              </a:spcBef>
            </a:pPr>
            <a:endParaRPr lang="en-US" altLang="en-US" dirty="0">
              <a:latin typeface="Calibri" charset="0"/>
            </a:endParaRPr>
          </a:p>
          <a:p>
            <a:pPr marL="0" lvl="0" indent="0" eaLnBrk="1" hangingPunct="1">
              <a:spcBef>
                <a:spcPct val="0"/>
              </a:spcBef>
            </a:pPr>
            <a:r>
              <a:rPr lang="en-US" altLang="en-US" dirty="0">
                <a:latin typeface="Calibri" charset="0"/>
              </a:rPr>
              <a:t>It is also important to remember that students with internalizing behaviors maybe missed because their behaviors are not obvious.</a:t>
            </a:r>
          </a:p>
        </p:txBody>
      </p:sp>
      <p:sp>
        <p:nvSpPr>
          <p:cNvPr id="15974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EBF7D5EB-DEDA-41D5-9935-BFC03D799811}" type="slidenum">
              <a:rPr lang="en-US" altLang="en-US">
                <a:latin typeface="Calibri" charset="0"/>
              </a:rPr>
              <a:t>29</a:t>
            </a:fld>
            <a:endParaRPr lang="en-US" alt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565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marR="0" lvl="0" indent="0" algn="l" defTabSz="914400" rtl="0" eaLnBrk="0" fontAlgn="base" latinLnBrk="0" hangingPunct="0">
              <a:lnSpc>
                <a:spcPct val="80000"/>
              </a:lnSpc>
              <a:spcBef>
                <a:spcPct val="30000"/>
              </a:spcBef>
              <a:spcAft>
                <a:spcPct val="0"/>
              </a:spcAft>
              <a:buClrTx/>
              <a:buSzTx/>
              <a:buFontTx/>
              <a:buNone/>
              <a:tabLst/>
              <a:defRPr/>
            </a:pPr>
            <a:endParaRPr lang="en-US" altLang="ja-JP" sz="2000" dirty="0"/>
          </a:p>
          <a:p>
            <a:pPr marL="0" lvl="0" indent="0"/>
            <a:r>
              <a:rPr lang="en-US" altLang="en-US" sz="2000" dirty="0"/>
              <a:t>WHAT DO WE KNOW!</a:t>
            </a:r>
          </a:p>
          <a:p>
            <a:pPr marL="0" lvl="0" indent="0"/>
            <a:r>
              <a:rPr lang="en-US" altLang="en-US" sz="2000" dirty="0"/>
              <a:t>Academic Success is linked with social and behavioral skills</a:t>
            </a:r>
          </a:p>
          <a:p>
            <a:pPr marL="0" lvl="0" indent="0"/>
            <a:endParaRPr lang="en-US" altLang="en-US" sz="1000" dirty="0"/>
          </a:p>
          <a:p>
            <a:pPr marL="0" lvl="0" indent="0"/>
            <a:r>
              <a:rPr lang="en-US" altLang="en-US" sz="2000" dirty="0"/>
              <a:t>Early identification with intervention can decrease the likelihood of academic failure</a:t>
            </a:r>
          </a:p>
          <a:p>
            <a:pPr marL="0" lvl="0" indent="0"/>
            <a:endParaRPr lang="en-US" altLang="en-US" sz="1000" dirty="0"/>
          </a:p>
          <a:p>
            <a:pPr marL="0" lvl="0" indent="0"/>
            <a:r>
              <a:rPr lang="en-US" altLang="en-US" sz="2000" dirty="0"/>
              <a:t>Preventive supports reduce the need for more intensive supports later</a:t>
            </a:r>
          </a:p>
          <a:p>
            <a:pPr marL="0" lvl="0" indent="0" eaLnBrk="1" hangingPunct="1">
              <a:lnSpc>
                <a:spcPct val="80000"/>
              </a:lnSpc>
              <a:buFont typeface="Wingdings 2" charset="2"/>
              <a:buChar char=""/>
            </a:pPr>
            <a:endParaRPr lang="en-US" altLang="ja-JP" sz="2000" dirty="0"/>
          </a:p>
          <a:p>
            <a:pPr marL="0" lvl="0" indent="0" eaLnBrk="1" hangingPunct="1">
              <a:lnSpc>
                <a:spcPct val="80000"/>
              </a:lnSpc>
              <a:buFont typeface="Wingdings 2" charset="2"/>
              <a:buChar char=""/>
            </a:pPr>
            <a:endParaRPr lang="en-US" altLang="en-US" sz="300" dirty="0"/>
          </a:p>
          <a:p>
            <a:pPr marL="0" lvl="0" indent="0" eaLnBrk="1" hangingPunct="1">
              <a:lnSpc>
                <a:spcPct val="80000"/>
              </a:lnSpc>
              <a:buFont typeface="Wingdings 2" charset="2"/>
              <a:buChar char=""/>
            </a:pPr>
            <a:endParaRPr lang="en-US" altLang="en-US" sz="300" dirty="0"/>
          </a:p>
          <a:p>
            <a:pPr marL="0" lvl="0" indent="0" eaLnBrk="1" hangingPunct="1">
              <a:lnSpc>
                <a:spcPct val="80000"/>
              </a:lnSpc>
            </a:pPr>
            <a:r>
              <a:rPr lang="en-US" altLang="en-US" sz="300" dirty="0"/>
              <a:t>.</a:t>
            </a:r>
          </a:p>
          <a:p>
            <a:pPr marL="0" lvl="0" indent="0">
              <a:lnSpc>
                <a:spcPct val="80000"/>
              </a:lnSpc>
            </a:pPr>
            <a:endParaRPr lang="en-US" altLang="en-US" sz="300" dirty="0"/>
          </a:p>
        </p:txBody>
      </p:sp>
      <p:sp>
        <p:nvSpPr>
          <p:cNvPr id="15565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E62DF125-B505-48D8-8CCE-DEC5E513116E}" type="slidenum">
              <a:rPr lang="en-US" altLang="en-US">
                <a:latin typeface="Calibri" charset="0"/>
              </a:rPr>
              <a:t>30</a:t>
            </a:fld>
            <a:endParaRPr lang="en-US" alt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If a school is doing screening for several years and this year is elevated, consider the  pandemic as a source of increased symptoms of internalizing and/or externalizing behaviors.  National group of people working on ensuring screeners are normed to the pandemic, race and ethnicity validity, etc. (Kathleen Lane).  Under normal (pre-pandemic) circumstances, a </a:t>
            </a:r>
            <a:r>
              <a:rPr lang="en-US" altLang="en-US" u="sng" dirty="0"/>
              <a:t>psychometrically-sound</a:t>
            </a:r>
            <a:r>
              <a:rPr lang="en-US" altLang="en-US" dirty="0"/>
              <a:t> screening-to-services process requires the use of (a) multiple assessment approaches or tools; (b) completed by multiple raters (including the student him or herself); (c) evaluating student behavior across multiple settings; (d) where the ratings, observations, and data are reliable and the results are valid; and all completed (e) within a multiple-gated process.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31</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97861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Second bullet – relationship mapping.  Think about equity and inclusion, implicit bias, subjective behaviors, etc.  </a:t>
            </a: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p>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If such “Screening” is done too early and too quickly, the results will largely be invalid, the needed treatment directions will be unclear (or incorrectly focused), the time will be wasted. . . . and worse, some students may be harmed by not getting or getting the wrong therapeutic services.</a:t>
            </a:r>
            <a:endParaRPr lang="en-US" dirty="0"/>
          </a:p>
          <a:p>
            <a:endParaRPr lang="en-US" dirty="0"/>
          </a:p>
          <a:p>
            <a:r>
              <a:rPr lang="en-US" b="0" i="0" dirty="0">
                <a:effectLst/>
              </a:rPr>
              <a:t>When students return to school this Fall, we are fully expecting a social, emotional, and behavioral transition or re-entry process that is somewhat different than “normal.” While we can’t exactly predict how individual students will re-enter (hence the screening process outlined later in this Blog), we do expect different levels of social, emotional, and behavioral variability across students as a “normal” response. . . both to the medical, economic, educational, social, and/or other life condition effects of the pandemic, and to the racial bias and equity events triggered by the murder of George Floyd and others.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33</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83452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Recovery plan has indicated universal screener as a method to integrate students back into school.  Social emotional functioning, engagement and academic success.  Universal screeners can help facilitate all of these – also staff wellbeing.  Equity and inclusion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349510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637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dirty="0">
                <a:latin typeface="Calibri" charset="0"/>
              </a:rPr>
              <a:t>Students exhibiting anxiety, depression or other internalizing behaviors are not as easily recognizable. Although ODRs give descriptions of behavior incidents that occurred, they do not assess the motivating factors behind behavior and often times miss the less externalizing student who don</a:t>
            </a:r>
            <a:r>
              <a:rPr lang="ja-JP" altLang="en-US" dirty="0">
                <a:latin typeface="Calibri" charset="0"/>
              </a:rPr>
              <a:t>’</a:t>
            </a:r>
            <a:r>
              <a:rPr lang="en-US" altLang="ja-JP" dirty="0">
                <a:latin typeface="Calibri" charset="0"/>
              </a:rPr>
              <a:t>t typically </a:t>
            </a:r>
            <a:r>
              <a:rPr lang="ja-JP" altLang="en-US" dirty="0">
                <a:latin typeface="Calibri" charset="0"/>
              </a:rPr>
              <a:t>“</a:t>
            </a:r>
            <a:r>
              <a:rPr lang="en-US" altLang="ja-JP" dirty="0">
                <a:latin typeface="Calibri" charset="0"/>
              </a:rPr>
              <a:t>Act Out.</a:t>
            </a:r>
            <a:r>
              <a:rPr lang="ja-JP" altLang="en-US" dirty="0">
                <a:latin typeface="Calibri" charset="0"/>
              </a:rPr>
              <a:t>”</a:t>
            </a:r>
            <a:endParaRPr lang="en-US" altLang="ja-JP" dirty="0">
              <a:latin typeface="Calibri" charset="0"/>
            </a:endParaRPr>
          </a:p>
          <a:p>
            <a:pPr marL="0" lvl="0" indent="0" eaLnBrk="1" hangingPunct="1">
              <a:spcBef>
                <a:spcPct val="0"/>
              </a:spcBef>
            </a:pPr>
            <a:endParaRPr lang="en-US" altLang="en-US" dirty="0">
              <a:latin typeface="Calibri" charset="0"/>
            </a:endParaRPr>
          </a:p>
          <a:p>
            <a:pPr marL="0" lvl="0" indent="0"/>
            <a:r>
              <a:rPr lang="en-US" altLang="en-US" dirty="0">
                <a:latin typeface="Calibri" charset="0"/>
              </a:rPr>
              <a:t>Bristol: someone may rank order high in the screening but may not receive referrals which means you just need to ask more questions. </a:t>
            </a:r>
            <a:br>
              <a:rPr lang="en-US" altLang="en-US" dirty="0">
                <a:latin typeface="Calibri" charset="0"/>
              </a:rPr>
            </a:br>
            <a:endParaRPr lang="en-US" altLang="en-US" dirty="0">
              <a:latin typeface="Calibri" charset="0"/>
            </a:endParaRPr>
          </a:p>
          <a:p>
            <a:pPr marL="0" lvl="0" indent="0"/>
            <a:br>
              <a:rPr lang="en-US" altLang="en-US" dirty="0">
                <a:latin typeface="Calibri" charset="0"/>
              </a:rPr>
            </a:br>
            <a:br>
              <a:rPr lang="en-US" altLang="en-US" dirty="0">
                <a:latin typeface="Calibri" charset="0"/>
              </a:rPr>
            </a:br>
            <a:endParaRPr lang="en-US" altLang="en-US" dirty="0">
              <a:latin typeface="Calibri" charset="0"/>
            </a:endParaRPr>
          </a:p>
          <a:p>
            <a:pPr marL="0" lvl="0" indent="0"/>
            <a:br>
              <a:rPr lang="en-US" altLang="en-US" dirty="0">
                <a:latin typeface="Calibri" charset="0"/>
              </a:rPr>
            </a:br>
            <a:endParaRPr lang="en-US" altLang="en-US" dirty="0">
              <a:latin typeface="Calibri" charset="0"/>
            </a:endParaRPr>
          </a:p>
          <a:p>
            <a:pPr marL="0" lvl="0" indent="0" eaLnBrk="1" hangingPunct="1">
              <a:spcBef>
                <a:spcPct val="0"/>
              </a:spcBef>
            </a:pPr>
            <a:endParaRPr lang="en-US" altLang="en-US" dirty="0">
              <a:latin typeface="Calibri" charset="0"/>
            </a:endParaRPr>
          </a:p>
        </p:txBody>
      </p:sp>
      <p:sp>
        <p:nvSpPr>
          <p:cNvPr id="18637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B42F0574-16C6-4728-A041-6E452F6E2860}" type="slidenum">
              <a:rPr lang="en-US" altLang="en-US">
                <a:latin typeface="Calibri" charset="0"/>
              </a:rPr>
              <a:t>34</a:t>
            </a:fld>
            <a:endParaRPr lang="en-US" alt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04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r>
              <a:rPr lang="en-US" dirty="0"/>
              <a:t>Stage 1:  screen all kids;  stage 2:  teacher rating.  Higher than average internalizing and externalizing behavior (combined frequency index and critical behavior index (SSBD) – kids that most approximate bx for internalizing or externalizing behavior,  Stage 3:  intervention or request for assistance.  Rank order students (screening systems) and for those who you rank higher, and some kids you will do a deeper assessment as a result of elevated scores.   Think of hearing screening, if concern, might do a second screen and then maybe get referred to audiologist.  </a:t>
            </a:r>
            <a:endParaRPr dirty="0"/>
          </a:p>
        </p:txBody>
      </p:sp>
      <p:sp>
        <p:nvSpPr>
          <p:cNvPr id="1904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95117175-8468-4289-8DF9-4D7170DB6B0B}" type="slidenum">
              <a:rPr lang="en-US" altLang="en-US"/>
              <a:t>35</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841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dirty="0">
                <a:latin typeface="Calibri" charset="0"/>
              </a:rPr>
              <a:t>As far as accuracy, whenever using any screening or assessment tool you want to make sure it is normed based on the student population that you work with. So you</a:t>
            </a:r>
            <a:r>
              <a:rPr lang="ja-JP" altLang="en-US" dirty="0">
                <a:latin typeface="Calibri" charset="0"/>
              </a:rPr>
              <a:t>’</a:t>
            </a:r>
            <a:r>
              <a:rPr lang="en-US" altLang="ja-JP" dirty="0" err="1">
                <a:latin typeface="Calibri" charset="0"/>
              </a:rPr>
              <a:t>ll</a:t>
            </a:r>
            <a:r>
              <a:rPr lang="en-US" altLang="ja-JP" dirty="0">
                <a:latin typeface="Calibri" charset="0"/>
              </a:rPr>
              <a:t> want to select an evidence based, norm-referenced screening tool in order to get the most accurate results.   </a:t>
            </a:r>
          </a:p>
          <a:p>
            <a:pPr marL="0" lvl="0" indent="0" eaLnBrk="1" hangingPunct="1">
              <a:spcBef>
                <a:spcPct val="0"/>
              </a:spcBef>
            </a:pPr>
            <a:endParaRPr lang="en-US" altLang="ja-JP" dirty="0">
              <a:latin typeface="Calibri" charset="0"/>
            </a:endParaRPr>
          </a:p>
          <a:p>
            <a:pPr marL="0" lvl="0" indent="0" eaLnBrk="1" hangingPunct="1">
              <a:spcBef>
                <a:spcPct val="0"/>
              </a:spcBef>
            </a:pPr>
            <a:r>
              <a:rPr lang="en-US" altLang="ja-JP" dirty="0">
                <a:latin typeface="Calibri" charset="0"/>
              </a:rPr>
              <a:t>Reference steps to readiness document </a:t>
            </a:r>
          </a:p>
          <a:p>
            <a:pPr marL="0" lvl="0" indent="0" eaLnBrk="1" hangingPunct="1">
              <a:spcBef>
                <a:spcPct val="0"/>
              </a:spcBef>
            </a:pPr>
            <a:r>
              <a:rPr lang="en-US" altLang="en-US" dirty="0">
                <a:latin typeface="Calibri" charset="0"/>
              </a:rPr>
              <a:t>Efficiency, Effectiveness. </a:t>
            </a:r>
          </a:p>
        </p:txBody>
      </p:sp>
      <p:sp>
        <p:nvSpPr>
          <p:cNvPr id="18841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506BB90-A8DE-446D-BFA3-19A0E0CBE47D}" type="slidenum">
              <a:rPr lang="en-US" altLang="en-US" sz="1100">
                <a:solidFill>
                  <a:srgbClr val="000000"/>
                </a:solidFill>
              </a:rPr>
              <a:t>36</a:t>
            </a:fld>
            <a:endParaRPr lang="en-US" altLang="en-US" sz="11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document, videos are on this website as well as multiple screeners, age groups, etc.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37</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224866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347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r>
              <a:rPr lang="en-US" dirty="0"/>
              <a:t>Reference screening systems considerations assessment.  Screen you need to intervene</a:t>
            </a:r>
          </a:p>
          <a:p>
            <a:pPr marL="0" indent="0"/>
            <a:endParaRPr lang="en-US" dirty="0"/>
          </a:p>
          <a:p>
            <a:pPr marL="0" indent="0"/>
            <a:r>
              <a:rPr lang="en-US" dirty="0"/>
              <a:t>Go through each consideration.</a:t>
            </a:r>
            <a:endParaRPr dirty="0"/>
          </a:p>
        </p:txBody>
      </p:sp>
      <p:sp>
        <p:nvSpPr>
          <p:cNvPr id="23347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27465BE3-ABE8-403B-A675-0FC2C43F8863}" type="slidenum">
              <a:rPr lang="en-US" altLang="en-US"/>
              <a:t>38</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8763900B-4D3E-1640-AF32-F0CD504950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a:extLst>
              <a:ext uri="{FF2B5EF4-FFF2-40B4-BE49-F238E27FC236}">
                <a16:creationId xmlns:a16="http://schemas.microsoft.com/office/drawing/2014/main" id="{3CABBA6A-00DE-C744-A0E9-7C39363179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Sherry</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Compare that to the old model of identifying a problem and then jumping right to solutions. </a:t>
            </a:r>
          </a:p>
          <a:p>
            <a:pPr eaLnBrk="1" hangingPunct="1"/>
            <a:r>
              <a:rPr lang="en-US" altLang="en-US" dirty="0">
                <a:ea typeface="ＭＳ Ｐゴシック" panose="020B0600070205080204" pitchFamily="34" charset="-128"/>
              </a:rPr>
              <a:t>Instead, we’ll use our decision-making model to more clearly define the context of problems before moving into solution development. </a:t>
            </a:r>
          </a:p>
          <a:p>
            <a:pPr eaLnBrk="1" hangingPunct="1"/>
            <a:r>
              <a:rPr lang="en-US" altLang="en-US" dirty="0">
                <a:ea typeface="ＭＳ Ｐゴシック" panose="020B0600070205080204" pitchFamily="34" charset="-128"/>
              </a:rPr>
              <a:t>Then those solutions are put into an action plan so that our solutions are really implemented with integrity. </a:t>
            </a:r>
          </a:p>
          <a:p>
            <a:pPr eaLnBrk="1" hangingPunct="1"/>
            <a:endParaRPr lang="en-US" altLang="en-US" dirty="0">
              <a:ea typeface="ＭＳ Ｐゴシック" panose="020B0600070205080204" pitchFamily="34" charset="-128"/>
            </a:endParaRPr>
          </a:p>
          <a:p>
            <a:pPr marL="514350" indent="-514350" eaLnBrk="1" hangingPunct="1">
              <a:buAutoNum type="arabicPeriod"/>
            </a:pPr>
            <a:r>
              <a:rPr lang="en-US" altLang="en-US" sz="1800" b="1" dirty="0"/>
              <a:t>Do we have a problem? If so, what is the </a:t>
            </a:r>
            <a:r>
              <a:rPr lang="en-US" altLang="en-US" sz="1800" b="1" i="1" dirty="0"/>
              <a:t>precise </a:t>
            </a:r>
            <a:r>
              <a:rPr lang="en-US" altLang="en-US" sz="1800" b="1" dirty="0"/>
              <a:t>nature of our problem?</a:t>
            </a:r>
            <a:r>
              <a:rPr lang="en-US" altLang="en-US" sz="1800" dirty="0"/>
              <a:t> (identify, define, clarify, confirm/disconfirm inferences)</a:t>
            </a:r>
          </a:p>
          <a:p>
            <a:pPr eaLnBrk="1" hangingPunct="1">
              <a:buFontTx/>
              <a:buAutoNum type="arabicPeriod"/>
            </a:pPr>
            <a:r>
              <a:rPr lang="en-US" altLang="en-US" sz="1800" b="1" dirty="0"/>
              <a:t> What is our goal? How will we know we’ve met our goal? </a:t>
            </a:r>
            <a:r>
              <a:rPr lang="en-US" altLang="en-US" sz="1800" dirty="0"/>
              <a:t>(what data will we use?)</a:t>
            </a:r>
            <a:endParaRPr lang="en-US" altLang="en-US" sz="1800" b="1" dirty="0"/>
          </a:p>
          <a:p>
            <a:pPr eaLnBrk="1" hangingPunct="1">
              <a:buFontTx/>
              <a:buAutoNum type="arabicPeriod"/>
            </a:pPr>
            <a:r>
              <a:rPr lang="en-US" altLang="en-US" sz="1800" b="1" dirty="0"/>
              <a:t> Why does the problem exist, &amp; what can we do about it? </a:t>
            </a:r>
            <a:r>
              <a:rPr lang="en-US" altLang="en-US" sz="1800" dirty="0"/>
              <a:t>(hypothesis &amp; solution)</a:t>
            </a:r>
          </a:p>
          <a:p>
            <a:pPr eaLnBrk="1" hangingPunct="1">
              <a:buFontTx/>
              <a:buAutoNum type="arabicPeriod"/>
            </a:pPr>
            <a:r>
              <a:rPr lang="en-US" altLang="en-US" sz="1800" b="1" dirty="0"/>
              <a:t> What are the actual elements of our plan? </a:t>
            </a:r>
            <a:r>
              <a:rPr lang="en-US" altLang="en-US" sz="1800" dirty="0"/>
              <a:t>(action plan)</a:t>
            </a:r>
          </a:p>
          <a:p>
            <a:pPr eaLnBrk="1" hangingPunct="1">
              <a:buFontTx/>
              <a:buAutoNum type="arabicPeriod"/>
            </a:pPr>
            <a:r>
              <a:rPr lang="en-US" altLang="en-US" sz="1800" b="1" dirty="0"/>
              <a:t> Is our plan being implemented with fidelity &amp; is it working? </a:t>
            </a:r>
            <a:r>
              <a:rPr lang="en-US" altLang="en-US" sz="1800" dirty="0"/>
              <a:t>(evaluate &amp; revise plan)</a:t>
            </a:r>
          </a:p>
          <a:p>
            <a:pPr eaLnBrk="1" hangingPunct="1">
              <a:buFontTx/>
              <a:buAutoNum type="arabicPeriod"/>
            </a:pPr>
            <a:r>
              <a:rPr lang="en-US" altLang="en-US" sz="1800" b="1" dirty="0"/>
              <a:t> What next steps are needed?</a:t>
            </a:r>
          </a:p>
          <a:p>
            <a:pPr eaLnBrk="1" hangingPunct="1"/>
            <a:endParaRPr lang="en-US" altLang="en-US" dirty="0">
              <a:ea typeface="ＭＳ Ｐゴシック" panose="020B0600070205080204" pitchFamily="34" charset="-128"/>
            </a:endParaRPr>
          </a:p>
        </p:txBody>
      </p:sp>
      <p:sp>
        <p:nvSpPr>
          <p:cNvPr id="122883" name="Slide Number Placeholder 3">
            <a:extLst>
              <a:ext uri="{FF2B5EF4-FFF2-40B4-BE49-F238E27FC236}">
                <a16:creationId xmlns:a16="http://schemas.microsoft.com/office/drawing/2014/main" id="{68EC90D2-E62C-2D44-92F1-CD16C6790F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F890BEC3-3FD0-C745-9B8F-50EB0C46B9C1}"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 mapping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40</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03351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intervention mapping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41</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65910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416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416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6C75D15-D629-4611-936E-2A096E80D775}" type="slidenum">
              <a:rPr lang="en-US" altLang="en-US"/>
              <a:t>42</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idx="2"/>
          </p:nvPr>
        </p:nvSpPr>
        <p:spPr>
          <a:xfrm>
            <a:off x="1371600" y="1143000"/>
            <a:ext cx="4114800" cy="3086100"/>
          </a:xfrm>
          <a:prstGeom prst="rect">
            <a:avLst/>
          </a:prstGeom>
          <a:noFill/>
          <a:ln>
            <a:miter lim="800000"/>
          </a:ln>
        </p:spPr>
      </p:sp>
      <p:sp>
        <p:nvSpPr>
          <p:cNvPr id="1484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altLang="en-US" b="1" dirty="0"/>
              <a:t>Also listed on the hand-out of resources.</a:t>
            </a:r>
            <a:endParaRPr lang="en-US" altLang="en-US" dirty="0"/>
          </a:p>
        </p:txBody>
      </p:sp>
      <p:sp>
        <p:nvSpPr>
          <p:cNvPr id="1484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r" eaLnBrk="1" hangingPunct="1"/>
            <a:fld id="{05202331-53A6-422D-B830-D985D362C21D}" type="slidenum">
              <a:rPr lang="en-US" altLang="en-US" sz="1200"/>
              <a:t>44</a:t>
            </a:fld>
            <a:endParaRPr lang="en-US" altLang="en-US" sz="1200"/>
          </a:p>
        </p:txBody>
      </p:sp>
    </p:spTree>
    <p:extLst>
      <p:ext uri="{BB962C8B-B14F-4D97-AF65-F5344CB8AC3E}">
        <p14:creationId xmlns:p14="http://schemas.microsoft.com/office/powerpoint/2010/main" val="59129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4</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805310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464CA-2BC4-DF47-8912-6DD1E16B1405}" type="slidenum">
              <a:rPr lang="en-US" smtClean="0"/>
              <a:t>45</a:t>
            </a:fld>
            <a:endParaRPr lang="en-US"/>
          </a:p>
        </p:txBody>
      </p:sp>
    </p:spTree>
    <p:extLst>
      <p:ext uri="{BB962C8B-B14F-4D97-AF65-F5344CB8AC3E}">
        <p14:creationId xmlns:p14="http://schemas.microsoft.com/office/powerpoint/2010/main" val="2407288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p>
          <a:p>
            <a:r>
              <a:rPr lang="en-US" dirty="0" err="1"/>
              <a:t>WestEd</a:t>
            </a:r>
            <a:endParaRPr lang="en-US" dirty="0"/>
          </a:p>
          <a:p>
            <a:r>
              <a:rPr lang="en-US" dirty="0"/>
              <a:t>Kym </a:t>
            </a:r>
            <a:r>
              <a:rPr lang="en-US" dirty="0" err="1"/>
              <a:t>Asam</a:t>
            </a:r>
            <a:endParaRPr lang="en-US" dirty="0"/>
          </a:p>
          <a:p>
            <a:r>
              <a:rPr lang="en-US" dirty="0"/>
              <a:t>AIR</a:t>
            </a:r>
          </a:p>
          <a:p>
            <a:r>
              <a:rPr lang="en-US" dirty="0"/>
              <a:t>Harvard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46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603119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4371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4371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AE58344D-1663-46C8-98CF-764A78FC27A3}" type="slidenum">
              <a:rPr lang="en-US" altLang="en-US"/>
              <a:t>47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of all school age kids have some kind of internalizing issues (shy, withdrawn) or acting out behaviors (aggressions, non-compliance – or both.  White dominant culture – cultural context.</a:t>
            </a:r>
          </a:p>
          <a:p>
            <a:r>
              <a:rPr lang="en-US" dirty="0"/>
              <a:t>20% mild to severe. This is a concern for all educators because less than 1% go on to receive special ed. Commitment to tiered systems so important. </a:t>
            </a:r>
          </a:p>
          <a:p>
            <a:endParaRPr lang="en-US" dirty="0"/>
          </a:p>
          <a:p>
            <a:r>
              <a:rPr lang="en-US" dirty="0"/>
              <a:t>This is everyone’s problems. Won't be addressed by referrals. That's why tiered systems of support are so important.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2468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It is clear that we have the biggest challenges in education right now. Between the predictions about our ability to catch up academically, the loss of many connections over the last year, the tension about racism in education after the murders of George Floyd and others.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We are beyond the normalcy bias which means that we expect things will continue in the future the way they typically occurred in the past – continue to be “normal”). </a:t>
            </a: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7</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22482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9ECCB59-EF75-5941-B898-5D702D9BE2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1A5E510-E4C4-624C-AAF0-4979957E9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ea typeface="ＭＳ Ｐゴシック" panose="020B0600070205080204" pitchFamily="34" charset="-128"/>
              </a:rPr>
              <a:t>Why – consistent response for students and staff which contributes to equity</a:t>
            </a:r>
          </a:p>
          <a:p>
            <a:endParaRPr lang="en-US" altLang="en-US" sz="1800" dirty="0">
              <a:ea typeface="ＭＳ Ｐゴシック" panose="020B0600070205080204" pitchFamily="34" charset="-128"/>
            </a:endParaRPr>
          </a:p>
          <a:p>
            <a:r>
              <a:rPr lang="en-US" altLang="en-US" sz="1800" dirty="0">
                <a:ea typeface="ＭＳ Ｐゴシック" panose="020B0600070205080204" pitchFamily="34" charset="-128"/>
              </a:rPr>
              <a:t>Clearly articulated plan and framework.  Regardless of the level of intervention that a student needs, they continue to have access to universal supports.  </a:t>
            </a:r>
          </a:p>
          <a:p>
            <a:endParaRPr lang="en-US" altLang="en-US" sz="1800" dirty="0">
              <a:ea typeface="ＭＳ Ｐゴシック" panose="020B0600070205080204" pitchFamily="34" charset="-128"/>
            </a:endParaRPr>
          </a:p>
          <a:p>
            <a:r>
              <a:rPr lang="en-US" altLang="en-US" sz="1800" dirty="0">
                <a:ea typeface="ＭＳ Ｐゴシック" panose="020B0600070205080204" pitchFamily="34" charset="-128"/>
              </a:rPr>
              <a:t>Review of data to demonstrate success and challenges. Looking at data through the lens of equity and inclusion.</a:t>
            </a:r>
          </a:p>
        </p:txBody>
      </p:sp>
      <p:sp>
        <p:nvSpPr>
          <p:cNvPr id="41988" name="Slide Number Placeholder 3">
            <a:extLst>
              <a:ext uri="{FF2B5EF4-FFF2-40B4-BE49-F238E27FC236}">
                <a16:creationId xmlns:a16="http://schemas.microsoft.com/office/drawing/2014/main" id="{EEA95DED-C63A-1E4F-9238-83BFE8FFB2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fld id="{002AC003-B958-CA42-9DB4-9E37CADB80DB}" type="slidenum">
              <a:rPr lang="en-US" altLang="en-US" sz="1200">
                <a:solidFill>
                  <a:srgbClr val="000000"/>
                </a:solidFill>
                <a:latin typeface="Calibri" panose="020F0502020204030204" pitchFamily="34" charset="0"/>
              </a:rPr>
              <a:pPr defTabSz="914400"/>
              <a:t>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212189E-9725-EF4C-A99B-25459F7781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D3BFBB0D-9D5D-8D48-8030-5709903214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latin typeface="Times New Roman" panose="02020603050405020304" pitchFamily="18" charset="0"/>
                <a:ea typeface="ＭＳ Ｐゴシック" panose="020B0600070205080204" pitchFamily="34" charset="-128"/>
              </a:rPr>
              <a:t>Every student has competencies.  Label behavior not STUDENTS.  Everyone at one point or another needs targeted or intensive supports.  Dylan is doing great in reading but may need more support in Math and with anger management.</a:t>
            </a:r>
          </a:p>
          <a:p>
            <a:endParaRPr lang="en-US" altLang="en-US" sz="1800" dirty="0">
              <a:latin typeface="Times New Roman" panose="02020603050405020304" pitchFamily="18" charset="0"/>
              <a:ea typeface="ＭＳ Ｐゴシック" panose="020B0600070205080204" pitchFamily="34" charset="-128"/>
            </a:endParaRPr>
          </a:p>
          <a:p>
            <a:r>
              <a:rPr lang="en-US" altLang="en-US" sz="1800" dirty="0">
                <a:latin typeface="Times New Roman" panose="02020603050405020304" pitchFamily="18" charset="0"/>
                <a:ea typeface="ＭＳ Ｐゴシック" panose="020B0600070205080204" pitchFamily="34" charset="-128"/>
              </a:rPr>
              <a:t>We never say “those universal kids” so why say “those tier 2” or “tier 3 kids.” don’t lose the child to the diagnosis</a:t>
            </a:r>
          </a:p>
        </p:txBody>
      </p:sp>
      <p:sp>
        <p:nvSpPr>
          <p:cNvPr id="44036" name="Slide Number Placeholder 3">
            <a:extLst>
              <a:ext uri="{FF2B5EF4-FFF2-40B4-BE49-F238E27FC236}">
                <a16:creationId xmlns:a16="http://schemas.microsoft.com/office/drawing/2014/main" id="{6DEFFF93-85CF-954C-AA09-9706A3532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fld id="{D0622DEE-B289-1A4C-91DD-A59B19F5E004}" type="slidenum">
              <a:rPr lang="en-US" altLang="en-US" sz="1200">
                <a:solidFill>
                  <a:srgbClr val="000000"/>
                </a:solidFill>
                <a:latin typeface="Times New Roman" panose="02020603050405020304" pitchFamily="18" charset="0"/>
              </a:rPr>
              <a:pPr defTabSz="914400"/>
              <a:t>9</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7E12247-3012-944F-97BA-E440973839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9BE871DA-5007-9043-AB74-51ADE10588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en-US" sz="1800" dirty="0"/>
              <a:t>What </a:t>
            </a:r>
            <a:r>
              <a:rPr lang="en-US" altLang="en-US" sz="1800" b="1" dirty="0"/>
              <a:t>data</a:t>
            </a:r>
            <a:r>
              <a:rPr lang="en-US" altLang="en-US" sz="1800" dirty="0"/>
              <a:t> will you use to measure progress on your SMART goals?</a:t>
            </a:r>
          </a:p>
          <a:p>
            <a:pPr algn="l"/>
            <a:endParaRPr lang="en-US" altLang="en-US" dirty="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736D4558-D1FD-064F-85AA-B2B601753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B00D200D-4201-D045-8FF7-BE0300D9BCC4}"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Vertical Text Placeholder 2"/>
          <p:cNvSpPr>
            <a:spLocks noGrp="1"/>
          </p:cNvSpPr>
          <p:nvPr>
            <p:ph type="body" orient="vert" idx="1"/>
            <p:custDataLst>
              <p:tags r:id="rId2"/>
            </p:custDataLst>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dirty="0"/>
          </a:p>
        </p:txBody>
      </p:sp>
      <p:sp>
        <p:nvSpPr>
          <p:cNvPr id="4" name="Date Placeholder 9">
            <a:extLst>
              <a:ext uri="{FF2B5EF4-FFF2-40B4-BE49-F238E27FC236}">
                <a16:creationId xmlns:a16="http://schemas.microsoft.com/office/drawing/2014/main" id="{62730ED0-3C89-4D4B-8B01-01078EE776A7}"/>
              </a:ext>
            </a:extLst>
          </p:cNvPr>
          <p:cNvSpPr>
            <a:spLocks noGrp="1"/>
          </p:cNvSpPr>
          <p:nvPr>
            <p:ph type="dt" sz="half" idx="10"/>
          </p:nvPr>
        </p:nvSpPr>
        <p:spPr/>
        <p:txBody>
          <a:bodyPr/>
          <a:lstStyle>
            <a:lvl1pPr>
              <a:defRPr>
                <a:solidFill>
                  <a:schemeClr val="tx1">
                    <a:tint val="75000"/>
                  </a:schemeClr>
                </a:solidFill>
                <a:latin typeface="Corbel" charset="0"/>
                <a:ea typeface="ＭＳ Ｐゴシック" charset="-128"/>
                <a:cs typeface="ＭＳ Ｐゴシック" charset="-128"/>
              </a:defRPr>
            </a:lvl1pPr>
          </a:lstStyle>
          <a:p>
            <a:pPr>
              <a:defRPr/>
            </a:pPr>
            <a:endParaRPr lang="en-US"/>
          </a:p>
        </p:txBody>
      </p:sp>
      <p:sp>
        <p:nvSpPr>
          <p:cNvPr id="5" name="Footer Placeholder 21">
            <a:extLst>
              <a:ext uri="{FF2B5EF4-FFF2-40B4-BE49-F238E27FC236}">
                <a16:creationId xmlns:a16="http://schemas.microsoft.com/office/drawing/2014/main" id="{AD43C126-3E47-844D-9CCD-A98A5080C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B64CA6B-FB53-0A40-987F-B596F8422CCA}"/>
              </a:ext>
            </a:extLst>
          </p:cNvPr>
          <p:cNvSpPr>
            <a:spLocks noGrp="1"/>
          </p:cNvSpPr>
          <p:nvPr>
            <p:ph type="sldNum" sz="quarter" idx="12"/>
          </p:nvPr>
        </p:nvSpPr>
        <p:spPr/>
        <p:txBody>
          <a:bodyPr/>
          <a:lstStyle>
            <a:lvl1pPr>
              <a:defRPr/>
            </a:lvl1pPr>
          </a:lstStyle>
          <a:p>
            <a:pPr>
              <a:defRPr/>
            </a:pPr>
            <a:fld id="{C7D10B36-2CA4-D648-94DF-42F4F5182A0C}" type="slidenum">
              <a:rPr lang="en-US" altLang="en-US"/>
              <a:pPr>
                <a:defRPr/>
              </a:pPr>
              <a:t>‹#›</a:t>
            </a:fld>
            <a:endParaRPr lang="en-US" altLang="en-US"/>
          </a:p>
        </p:txBody>
      </p:sp>
    </p:spTree>
    <p:extLst>
      <p:ext uri="{BB962C8B-B14F-4D97-AF65-F5344CB8AC3E}">
        <p14:creationId xmlns:p14="http://schemas.microsoft.com/office/powerpoint/2010/main" val="23374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rgbClr val="5D81FF"/>
          </a:solidFill>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4"/>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custDataLst>
              <p:tags r:id="rId5"/>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custDataLst>
              <p:tags r:id="rId6"/>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3"/>
          <p:cNvSpPr>
            <a:spLocks noGrp="1"/>
          </p:cNvSpPr>
          <p:nvPr>
            <p:ph type="dt" sz="half" idx="10"/>
            <p:custDataLst>
              <p:tags r:id="rId2"/>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4" name="Footer Placeholder 4"/>
          <p:cNvSpPr>
            <a:spLocks noGrp="1"/>
          </p:cNvSpPr>
          <p:nvPr>
            <p:ph type="ftr" sz="quarter" idx="11"/>
            <p:custDataLst>
              <p:tags r:id="rId3"/>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3" name="Footer Placeholder 4"/>
          <p:cNvSpPr>
            <a:spLocks noGrp="1"/>
          </p:cNvSpPr>
          <p:nvPr>
            <p:ph type="ftr" sz="quarter" idx="11"/>
            <p:custDataLst>
              <p:tags r:id="rId2"/>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ＭＳ Ｐゴシック" pitchFamily="-84" charset="-128"/>
                <a:cs typeface="ＭＳ Ｐゴシック" pitchFamily="-84" charset="-128"/>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Placeholder 1"/>
          <p:cNvSpPr>
            <a:spLocks noGrp="1"/>
          </p:cNvSpPr>
          <p:nvPr>
            <p:ph type="title"/>
            <p:custDataLst>
              <p:tags r:id="rId14"/>
            </p:custDataLst>
          </p:nvPr>
        </p:nvSpPr>
        <p:spPr>
          <a:xfrm>
            <a:off x="457200" y="274638"/>
            <a:ext cx="8229600" cy="1143000"/>
          </a:xfrm>
          <a:prstGeom prst="rect">
            <a:avLst/>
          </a:prstGeom>
          <a:noFill/>
          <a:ln>
            <a:noFill/>
            <a:miter lim="800000"/>
          </a:ln>
        </p:spPr>
        <p:txBody>
          <a:bodyPr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t>Click to edit Master title style</a:t>
            </a:r>
          </a:p>
        </p:txBody>
      </p:sp>
      <p:sp>
        <p:nvSpPr>
          <p:cNvPr id="60419" name="Text Placeholder 2"/>
          <p:cNvSpPr>
            <a:spLocks noGrp="1"/>
          </p:cNvSpPr>
          <p:nvPr>
            <p:ph type="body" idx="1"/>
            <p:custDataLst>
              <p:tags r:id="rId15"/>
            </p:custDataLst>
          </p:nvPr>
        </p:nvSpPr>
        <p:spPr>
          <a:xfrm>
            <a:off x="457200" y="1600200"/>
            <a:ext cx="8229600" cy="4525963"/>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60420" name="Date Placeholder 3"/>
          <p:cNvSpPr>
            <a:spLocks noGrp="1"/>
          </p:cNvSpPr>
          <p:nvPr>
            <p:ph type="dt" sz="half" idx="2"/>
            <p:custDataLst>
              <p:tags r:id="rId16"/>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0421"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0422"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8624" r:id="rId1"/>
    <p:sldLayoutId id="2147488625" r:id="rId2"/>
    <p:sldLayoutId id="2147488626" r:id="rId3"/>
    <p:sldLayoutId id="2147488627" r:id="rId4"/>
    <p:sldLayoutId id="2147488628" r:id="rId5"/>
    <p:sldLayoutId id="2147488629" r:id="rId6"/>
    <p:sldLayoutId id="2147488630" r:id="rId7"/>
    <p:sldLayoutId id="2147488631" r:id="rId8"/>
    <p:sldLayoutId id="2147488632" r:id="rId9"/>
    <p:sldLayoutId id="2147488633" r:id="rId10"/>
    <p:sldLayoutId id="2147488634" r:id="rId11"/>
    <p:sldLayoutId id="2147488635" r:id="rId12"/>
  </p:sldLayoutIdLst>
  <p:transition/>
  <p:txStyles>
    <p:titleStyle>
      <a:lvl1pPr marL="0" indent="0" algn="ctr" defTabSz="457200" rtl="0" eaLnBrk="0" fontAlgn="base" hangingPunct="0">
        <a:lnSpc>
          <a:spcPct val="100000"/>
        </a:lnSpc>
        <a:spcBef>
          <a:spcPct val="0"/>
        </a:spcBef>
        <a:spcAft>
          <a:spcPct val="0"/>
        </a:spcAft>
        <a:buClrTx/>
        <a:buSzTx/>
        <a:buFontTx/>
        <a:buNone/>
        <a:defRPr kumimoji="0" sz="4400" b="0" i="0" u="none" kern="1200" baseline="0">
          <a:solidFill>
            <a:schemeClr val="tx1"/>
          </a:solidFill>
          <a:effectLst/>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3200" b="0" i="0" u="none" kern="1200" baseline="0">
          <a:solidFill>
            <a:schemeClr val="tx1"/>
          </a:solidFill>
          <a:effectLst/>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800" b="0" i="0" u="none" kern="1200" baseline="0">
          <a:solidFill>
            <a:schemeClr val="tx1"/>
          </a:solidFill>
          <a:effectLst/>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400" b="0" i="0" u="none" kern="1200" baseline="0">
          <a:solidFill>
            <a:schemeClr val="tx1"/>
          </a:solidFill>
          <a:effectLst/>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bisvermont.org/training-resources/webina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hyperlink" Target="https://www.pbisvermont.org/wp-content/uploads/2021/08/SELScreeners-and-Survey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2.w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52.xml"/><Relationship Id="rId7" Type="http://schemas.openxmlformats.org/officeDocument/2006/relationships/diagramData" Target="../diagrams/data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27.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53.xml"/><Relationship Id="rId9"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59.xml"/><Relationship Id="rId7" Type="http://schemas.openxmlformats.org/officeDocument/2006/relationships/diagramLayout" Target="../diagrams/layout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diagramData" Target="../diagrams/data3.xml"/><Relationship Id="rId5" Type="http://schemas.openxmlformats.org/officeDocument/2006/relationships/notesSlide" Target="../notesSlides/notesSlide30.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62.xml"/><Relationship Id="rId7" Type="http://schemas.openxmlformats.org/officeDocument/2006/relationships/diagramLayout" Target="../diagrams/layout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diagramData" Target="../diagrams/data4.xml"/><Relationship Id="rId5" Type="http://schemas.openxmlformats.org/officeDocument/2006/relationships/notesSlide" Target="../notesSlides/notesSlide31.xml"/><Relationship Id="rId10" Type="http://schemas.microsoft.com/office/2007/relationships/diagramDrawing" Target="../diagrams/drawing4.xml"/><Relationship Id="rId4" Type="http://schemas.openxmlformats.org/officeDocument/2006/relationships/slideLayout" Target="../slideLayouts/slideLayout2.xml"/><Relationship Id="rId9" Type="http://schemas.openxmlformats.org/officeDocument/2006/relationships/diagramColors" Target="../diagrams/colors4.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65.xml"/><Relationship Id="rId7" Type="http://schemas.openxmlformats.org/officeDocument/2006/relationships/diagramLayout" Target="../diagrams/layout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diagramData" Target="../diagrams/data5.xml"/><Relationship Id="rId5" Type="http://schemas.openxmlformats.org/officeDocument/2006/relationships/notesSlide" Target="../notesSlides/notesSlide32.xml"/><Relationship Id="rId10" Type="http://schemas.microsoft.com/office/2007/relationships/diagramDrawing" Target="../diagrams/drawing5.xml"/><Relationship Id="rId4" Type="http://schemas.openxmlformats.org/officeDocument/2006/relationships/slideLayout" Target="../slideLayouts/slideLayout2.xml"/><Relationship Id="rId9" Type="http://schemas.openxmlformats.org/officeDocument/2006/relationships/diagramColors" Target="../diagrams/colors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hyperlink" Target="https://www.ci3t.org/screening" TargetMode="Externa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69.xml"/><Relationship Id="rId7" Type="http://schemas.openxmlformats.org/officeDocument/2006/relationships/diagramLayout" Target="../diagrams/layout6.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diagramData" Target="../diagrams/data6.xml"/><Relationship Id="rId11" Type="http://schemas.openxmlformats.org/officeDocument/2006/relationships/hyperlink" Target="https://www.pbisvermont.org/wp-content/uploads/2017/08/Social-Emotional-Behavioral-FINAL.docx" TargetMode="External"/><Relationship Id="rId5" Type="http://schemas.openxmlformats.org/officeDocument/2006/relationships/notesSlide" Target="../notesSlides/notesSlide34.xml"/><Relationship Id="rId10" Type="http://schemas.microsoft.com/office/2007/relationships/diagramDrawing" Target="../diagrams/drawing6.xml"/><Relationship Id="rId4" Type="http://schemas.openxmlformats.org/officeDocument/2006/relationships/slideLayout" Target="../slideLayouts/slideLayout2.xml"/><Relationship Id="rId9" Type="http://schemas.openxmlformats.org/officeDocument/2006/relationships/diagramColors" Target="../diagrams/colors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docs.google.com/document/d/1IJMrgr_UKqYhmiMm_L9lMgKX1F6gIt8FFYRg0aLQyyg/copy" TargetMode="External"/></Relationships>
</file>

<file path=ppt/slides/_rels/slide4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38.xml"/><Relationship Id="rId4"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hyperlink" Target="http://www.ci3t.org/screeni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44.xml.rels><?xml version="1.0" encoding="UTF-8" standalone="yes"?>
<Relationships xmlns="http://schemas.openxmlformats.org/package/2006/relationships"><Relationship Id="rId8" Type="http://schemas.openxmlformats.org/officeDocument/2006/relationships/hyperlink" Target="https://smhcollaborative.org/wp-content/uploads/2019/11/universalscreening.pdf" TargetMode="External"/><Relationship Id="rId3" Type="http://schemas.openxmlformats.org/officeDocument/2006/relationships/tags" Target="../tags/tag79.xml"/><Relationship Id="rId7" Type="http://schemas.openxmlformats.org/officeDocument/2006/relationships/image" Target="../media/image20.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39.xml"/><Relationship Id="rId5" Type="http://schemas.openxmlformats.org/officeDocument/2006/relationships/slideLayout" Target="../slideLayouts/slideLayout7.xml"/><Relationship Id="rId4" Type="http://schemas.openxmlformats.org/officeDocument/2006/relationships/tags" Target="../tags/tag80.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image" Target="../media/image24.tiff"/><Relationship Id="rId12" Type="http://schemas.openxmlformats.org/officeDocument/2006/relationships/image" Target="../media/image28.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notesSlide" Target="../notesSlides/notesSlide41.xml"/><Relationship Id="rId9" Type="http://schemas.openxmlformats.org/officeDocument/2006/relationships/image" Target="../media/image25.png"/></Relationships>
</file>

<file path=ppt/slides/_rels/slide47.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hyperlink" Target="http://pbisvermont.org" TargetMode="Externa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hyperlink" Target="https://www.pbisvermont.org/training-resources/webinars/" TargetMode="External"/><Relationship Id="rId17" Type="http://schemas.openxmlformats.org/officeDocument/2006/relationships/hyperlink" Target="http://www.swiftschools.org/shelf" TargetMode="External"/><Relationship Id="rId2" Type="http://schemas.openxmlformats.org/officeDocument/2006/relationships/tags" Target="../tags/tag84.xml"/><Relationship Id="rId16" Type="http://schemas.openxmlformats.org/officeDocument/2006/relationships/hyperlink" Target="http://pbis.org" TargetMode="Externa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notesSlide" Target="../notesSlides/notesSlide42.xml"/><Relationship Id="rId5" Type="http://schemas.openxmlformats.org/officeDocument/2006/relationships/tags" Target="../tags/tag87.xml"/><Relationship Id="rId15" Type="http://schemas.openxmlformats.org/officeDocument/2006/relationships/hyperlink" Target="http://www.ci3t.org/screening" TargetMode="External"/><Relationship Id="rId10" Type="http://schemas.openxmlformats.org/officeDocument/2006/relationships/slideLayout" Target="../slideLayouts/slideLayout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hyperlink" Target="https://smhcollaborative.org/wp-content/uploads/2019/11/universalscreening.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p:cNvSpPr>
          <p:nvPr>
            <p:ph idx="1"/>
            <p:custDataLst>
              <p:tags r:id="rId2"/>
            </p:custDataLst>
          </p:nvPr>
        </p:nvSpPr>
        <p:spPr>
          <a:xfrm>
            <a:off x="266700" y="530225"/>
            <a:ext cx="8610600" cy="5257800"/>
          </a:xfrm>
          <a:prstGeom prst="rect">
            <a:avLst/>
          </a:prstGeom>
          <a:noFill/>
          <a:ln>
            <a:miter lim="800000"/>
          </a:ln>
        </p:spPr>
        <p:txBody>
          <a:bodyPr vert="horz" wrap="square" lIns="92075" tIns="46038" rIns="92075" bIns="46038"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indent="0" algn="ctr">
              <a:buNone/>
            </a:pPr>
            <a:r>
              <a:rPr lang="en-US" altLang="en-US" sz="4000" b="1" dirty="0">
                <a:solidFill>
                  <a:srgbClr val="006600"/>
                </a:solidFill>
              </a:rPr>
              <a:t>Understanding Universal Screening for Social, Emotional, and Behavioral Risks and Strengths and Key Considerations for Returning to School </a:t>
            </a:r>
            <a:br>
              <a:rPr lang="en-US" sz="4000" b="1" dirty="0">
                <a:solidFill>
                  <a:srgbClr val="006600"/>
                </a:solidFill>
              </a:rPr>
            </a:br>
            <a:endParaRPr lang="en-US" altLang="en-US" sz="4000" b="1" i="1" dirty="0">
              <a:solidFill>
                <a:srgbClr val="006600"/>
              </a:solidFill>
            </a:endParaRPr>
          </a:p>
        </p:txBody>
      </p:sp>
      <p:sp>
        <p:nvSpPr>
          <p:cNvPr id="143362" name="Rectangle 4"/>
          <p:cNvSpPr/>
          <p:nvPr>
            <p:custDataLst>
              <p:tags r:id="rId3"/>
            </p:custDataLst>
          </p:nvPr>
        </p:nvSpPr>
        <p:spPr>
          <a:xfrm>
            <a:off x="0" y="0"/>
            <a:ext cx="9144000" cy="1143000"/>
          </a:xfrm>
          <a:prstGeom prst="rect">
            <a:avLst/>
          </a:prstGeom>
          <a:noFill/>
          <a:ln>
            <a:noFill/>
            <a:miter lim="800000"/>
          </a:ln>
        </p:spPr>
        <p:txBody>
          <a:bodyPr lIns="92075" tIns="46038" rIns="92075" bIns="46038" anchor="b"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endParaRPr lang="en-US" altLang="en-US" sz="5000">
              <a:latin typeface="Arial"/>
            </a:endParaRPr>
          </a:p>
        </p:txBody>
      </p:sp>
      <p:sp>
        <p:nvSpPr>
          <p:cNvPr id="143364" name="TextBox 1"/>
          <p:cNvSpPr/>
          <p:nvPr>
            <p:custDataLst>
              <p:tags r:id="rId4"/>
            </p:custDataLst>
          </p:nvPr>
        </p:nvSpPr>
        <p:spPr>
          <a:xfrm>
            <a:off x="400050" y="5318215"/>
            <a:ext cx="8610600" cy="584775"/>
          </a:xfrm>
          <a:prstGeom prst="rect">
            <a:avLst/>
          </a:prstGeom>
          <a:noFill/>
          <a:ln>
            <a:noFill/>
            <a:miter lim="800000"/>
          </a:ln>
        </p:spPr>
        <p:txBody>
          <a:bodyPr wrap="square">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dirty="0"/>
              <a:t>Presented by Kym </a:t>
            </a:r>
            <a:r>
              <a:rPr lang="en-US" altLang="en-US" dirty="0" err="1"/>
              <a:t>Asam</a:t>
            </a:r>
            <a:r>
              <a:rPr lang="en-US" altLang="en-US" dirty="0"/>
              <a:t> with Sherry Schoenberg</a:t>
            </a:r>
          </a:p>
        </p:txBody>
      </p:sp>
      <p:pic>
        <p:nvPicPr>
          <p:cNvPr id="3" name="Picture 2">
            <a:extLst>
              <a:ext uri="{FF2B5EF4-FFF2-40B4-BE49-F238E27FC236}">
                <a16:creationId xmlns:a16="http://schemas.microsoft.com/office/drawing/2014/main" id="{E085F7CB-FD0A-9148-82DA-6984F76A5D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7431" y="3429000"/>
            <a:ext cx="2082800" cy="1574800"/>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083C2-7DC0-4048-B9C5-66A029738D32}"/>
              </a:ext>
            </a:extLst>
          </p:cNvPr>
          <p:cNvSpPr>
            <a:spLocks noGrp="1"/>
          </p:cNvSpPr>
          <p:nvPr>
            <p:ph type="title"/>
          </p:nvPr>
        </p:nvSpPr>
        <p:spPr>
          <a:noFill/>
        </p:spPr>
        <p:txBody>
          <a:bodyPr/>
          <a:lstStyle/>
          <a:p>
            <a:pPr>
              <a:defRPr/>
            </a:pPr>
            <a:r>
              <a:rPr lang="en-US" sz="4000" b="1" dirty="0">
                <a:solidFill>
                  <a:srgbClr val="006600"/>
                </a:solidFill>
              </a:rPr>
              <a:t>Type into the chat box:</a:t>
            </a:r>
          </a:p>
        </p:txBody>
      </p:sp>
      <p:sp>
        <p:nvSpPr>
          <p:cNvPr id="43010" name="Content Placeholder 3">
            <a:extLst>
              <a:ext uri="{FF2B5EF4-FFF2-40B4-BE49-F238E27FC236}">
                <a16:creationId xmlns:a16="http://schemas.microsoft.com/office/drawing/2014/main" id="{152F9222-86A5-5248-B8E0-4A50B22EF932}"/>
              </a:ext>
            </a:extLst>
          </p:cNvPr>
          <p:cNvSpPr>
            <a:spLocks noGrp="1"/>
          </p:cNvSpPr>
          <p:nvPr>
            <p:ph idx="1"/>
          </p:nvPr>
        </p:nvSpPr>
        <p:spPr/>
        <p:txBody>
          <a:bodyPr/>
          <a:lstStyle/>
          <a:p>
            <a:r>
              <a:rPr lang="en-US" altLang="en-US" sz="3200" dirty="0"/>
              <a:t>What data do you collect/use to assess the social/emotional/behavioral strengths and challenges at your school?</a:t>
            </a:r>
          </a:p>
          <a:p>
            <a:endParaRPr lang="en-US" altLang="en-US" sz="3200" dirty="0"/>
          </a:p>
          <a:p>
            <a:r>
              <a:rPr lang="en-US" altLang="en-US" sz="3200" dirty="0"/>
              <a:t>How do you use this data for decision-making?</a:t>
            </a:r>
          </a:p>
        </p:txBody>
      </p:sp>
      <p:sp>
        <p:nvSpPr>
          <p:cNvPr id="2" name="Slide Number Placeholder 1">
            <a:extLst>
              <a:ext uri="{FF2B5EF4-FFF2-40B4-BE49-F238E27FC236}">
                <a16:creationId xmlns:a16="http://schemas.microsoft.com/office/drawing/2014/main" id="{17ED76B2-A699-4543-A3A6-12C95893E185}"/>
              </a:ext>
            </a:extLst>
          </p:cNvPr>
          <p:cNvSpPr>
            <a:spLocks noGrp="1"/>
          </p:cNvSpPr>
          <p:nvPr>
            <p:ph type="sldNum" sz="quarter" idx="12"/>
          </p:nvPr>
        </p:nvSpPr>
        <p:spPr/>
        <p:txBody>
          <a:bodyPr/>
          <a:lstStyle/>
          <a:p>
            <a:pPr>
              <a:defRPr/>
            </a:pPr>
            <a:fld id="{2416816D-7C37-7046-A50B-780B003AF926}" type="slidenum">
              <a:rPr lang="en-US" altLang="en-US" smtClean="0"/>
              <a:pPr>
                <a:defRPr/>
              </a:pPr>
              <a:t>10</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2EF71FB0-783D-5240-9A40-11BA5DC5A3E0}"/>
              </a:ext>
            </a:extLst>
          </p:cNvPr>
          <p:cNvSpPr>
            <a:spLocks noGrp="1"/>
          </p:cNvSpPr>
          <p:nvPr>
            <p:ph type="title" idx="4294967295"/>
          </p:nvPr>
        </p:nvSpPr>
        <p:spPr>
          <a:xfrm>
            <a:off x="223838" y="122238"/>
            <a:ext cx="9144000" cy="1252537"/>
          </a:xfrm>
        </p:spPr>
        <p:txBody>
          <a:bodyPr/>
          <a:lstStyle/>
          <a:p>
            <a:pPr eaLnBrk="1" hangingPunct="1">
              <a:defRPr/>
            </a:pPr>
            <a:r>
              <a:rPr lang="en-US" altLang="en-US" sz="4000" b="1" dirty="0">
                <a:solidFill>
                  <a:srgbClr val="006600"/>
                </a:solidFill>
                <a:ea typeface="Calibri" panose="020F0502020204030204" pitchFamily="34" charset="0"/>
                <a:cs typeface="Calibri" panose="020F0502020204030204" pitchFamily="34" charset="0"/>
              </a:rPr>
              <a:t>Types of Data to Consider</a:t>
            </a:r>
          </a:p>
        </p:txBody>
      </p:sp>
      <p:grpSp>
        <p:nvGrpSpPr>
          <p:cNvPr id="45058" name="Group 11">
            <a:extLst>
              <a:ext uri="{FF2B5EF4-FFF2-40B4-BE49-F238E27FC236}">
                <a16:creationId xmlns:a16="http://schemas.microsoft.com/office/drawing/2014/main" id="{DA28ED65-9CDE-0548-8762-DAA259AB88AF}"/>
              </a:ext>
            </a:extLst>
          </p:cNvPr>
          <p:cNvGrpSpPr>
            <a:grpSpLocks/>
          </p:cNvGrpSpPr>
          <p:nvPr/>
        </p:nvGrpSpPr>
        <p:grpSpPr bwMode="auto">
          <a:xfrm>
            <a:off x="2749550" y="1144588"/>
            <a:ext cx="6618288" cy="5564187"/>
            <a:chOff x="2019300" y="1165225"/>
            <a:chExt cx="6446838" cy="4737100"/>
          </a:xfrm>
        </p:grpSpPr>
        <p:sp>
          <p:nvSpPr>
            <p:cNvPr id="45062" name="AutoShape 3">
              <a:extLst>
                <a:ext uri="{FF2B5EF4-FFF2-40B4-BE49-F238E27FC236}">
                  <a16:creationId xmlns:a16="http://schemas.microsoft.com/office/drawing/2014/main" id="{3F74C01B-4B68-0A4C-B5A6-02FC4819E056}"/>
                </a:ext>
              </a:extLst>
            </p:cNvPr>
            <p:cNvSpPr>
              <a:spLocks noChangeArrowheads="1"/>
            </p:cNvSpPr>
            <p:nvPr/>
          </p:nvSpPr>
          <p:spPr bwMode="auto">
            <a:xfrm>
              <a:off x="2019300" y="1165225"/>
              <a:ext cx="6446838" cy="4737100"/>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contourClr>
                <a:srgbClr val="2E8E2E"/>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sp>
          <p:nvSpPr>
            <p:cNvPr id="45063" name="AutoShape 6">
              <a:extLst>
                <a:ext uri="{FF2B5EF4-FFF2-40B4-BE49-F238E27FC236}">
                  <a16:creationId xmlns:a16="http://schemas.microsoft.com/office/drawing/2014/main" id="{7E5DCFC5-895F-C343-B5DC-66232663F74C}"/>
                </a:ext>
              </a:extLst>
            </p:cNvPr>
            <p:cNvSpPr>
              <a:spLocks noChangeArrowheads="1"/>
            </p:cNvSpPr>
            <p:nvPr/>
          </p:nvSpPr>
          <p:spPr bwMode="auto">
            <a:xfrm>
              <a:off x="3619500" y="1165225"/>
              <a:ext cx="3124200" cy="2398713"/>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sp>
          <p:nvSpPr>
            <p:cNvPr id="45064" name="AutoShape 9">
              <a:extLst>
                <a:ext uri="{FF2B5EF4-FFF2-40B4-BE49-F238E27FC236}">
                  <a16:creationId xmlns:a16="http://schemas.microsoft.com/office/drawing/2014/main" id="{16079788-A61F-5444-B29A-44E7154FB057}"/>
                </a:ext>
              </a:extLst>
            </p:cNvPr>
            <p:cNvSpPr>
              <a:spLocks noChangeArrowheads="1"/>
            </p:cNvSpPr>
            <p:nvPr/>
          </p:nvSpPr>
          <p:spPr bwMode="auto">
            <a:xfrm>
              <a:off x="4676776" y="1165225"/>
              <a:ext cx="912813" cy="738150"/>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grpSp>
      <p:sp>
        <p:nvSpPr>
          <p:cNvPr id="26627" name="TextBox 12">
            <a:extLst>
              <a:ext uri="{FF2B5EF4-FFF2-40B4-BE49-F238E27FC236}">
                <a16:creationId xmlns:a16="http://schemas.microsoft.com/office/drawing/2014/main" id="{9DA99F99-738A-B943-955D-853205233B28}"/>
              </a:ext>
            </a:extLst>
          </p:cNvPr>
          <p:cNvSpPr txBox="1">
            <a:spLocks noChangeArrowheads="1"/>
          </p:cNvSpPr>
          <p:nvPr/>
        </p:nvSpPr>
        <p:spPr bwMode="auto">
          <a:xfrm>
            <a:off x="223838" y="3879850"/>
            <a:ext cx="35258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128"/>
              </a:defRPr>
            </a:lvl1pPr>
            <a:lvl2pPr marL="742950" indent="-285750">
              <a:defRPr>
                <a:solidFill>
                  <a:schemeClr val="tx1"/>
                </a:solidFill>
                <a:latin typeface="Corbel" charset="0"/>
                <a:ea typeface="ＭＳ Ｐゴシック" charset="-128"/>
              </a:defRPr>
            </a:lvl2pPr>
            <a:lvl3pPr marL="1143000" indent="-228600">
              <a:defRPr>
                <a:solidFill>
                  <a:schemeClr val="tx1"/>
                </a:solidFill>
                <a:latin typeface="Corbel" charset="0"/>
                <a:ea typeface="ＭＳ Ｐゴシック" charset="-128"/>
              </a:defRPr>
            </a:lvl3pPr>
            <a:lvl4pPr marL="1600200" indent="-228600">
              <a:defRPr>
                <a:solidFill>
                  <a:schemeClr val="tx1"/>
                </a:solidFill>
                <a:latin typeface="Corbel" charset="0"/>
                <a:ea typeface="ＭＳ Ｐゴシック" charset="-128"/>
              </a:defRPr>
            </a:lvl4pPr>
            <a:lvl5pPr marL="2057400" indent="-228600">
              <a:defRPr>
                <a:solidFill>
                  <a:schemeClr val="tx1"/>
                </a:solidFill>
                <a:latin typeface="Corbe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orbe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orbe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orbe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orbel" charset="0"/>
                <a:ea typeface="ＭＳ Ｐゴシック" charset="-128"/>
              </a:defRPr>
            </a:lvl9pPr>
          </a:lstStyle>
          <a:p>
            <a:pPr eaLnBrk="1" hangingPunct="1">
              <a:defRPr/>
            </a:pPr>
            <a:r>
              <a:rPr lang="en-US" altLang="en-US" b="1" dirty="0">
                <a:solidFill>
                  <a:srgbClr val="008000"/>
                </a:solidFill>
                <a:latin typeface="+mn-lt"/>
              </a:rPr>
              <a:t>Universal:</a:t>
            </a:r>
          </a:p>
          <a:p>
            <a:pPr marL="285750" indent="-285750" eaLnBrk="1" hangingPunct="1">
              <a:buFont typeface="Arial" charset="0"/>
              <a:buChar char="•"/>
              <a:defRPr/>
            </a:pPr>
            <a:r>
              <a:rPr lang="en-US" altLang="en-US" dirty="0">
                <a:latin typeface="+mn-lt"/>
              </a:rPr>
              <a:t>TFI</a:t>
            </a:r>
            <a:endParaRPr lang="en-US" altLang="en-US" b="1" i="1" dirty="0">
              <a:latin typeface="+mn-lt"/>
            </a:endParaRPr>
          </a:p>
          <a:p>
            <a:pPr marL="285750" indent="-285750" eaLnBrk="1" hangingPunct="1">
              <a:buFont typeface="Arial" charset="0"/>
              <a:buChar char="•"/>
              <a:defRPr/>
            </a:pPr>
            <a:r>
              <a:rPr lang="en-US" altLang="en-US" dirty="0">
                <a:latin typeface="+mn-lt"/>
              </a:rPr>
              <a:t>SAS</a:t>
            </a:r>
          </a:p>
          <a:p>
            <a:pPr marL="285750" indent="-285750" eaLnBrk="1" hangingPunct="1">
              <a:buFont typeface="Arial" charset="0"/>
              <a:buChar char="•"/>
              <a:defRPr/>
            </a:pPr>
            <a:r>
              <a:rPr lang="en-US" altLang="en-US" dirty="0">
                <a:latin typeface="+mn-lt"/>
              </a:rPr>
              <a:t>SWIS</a:t>
            </a:r>
          </a:p>
          <a:p>
            <a:pPr marL="285750" indent="-285750" eaLnBrk="1" hangingPunct="1">
              <a:buFont typeface="Arial" charset="0"/>
              <a:buChar char="•"/>
              <a:defRPr/>
            </a:pPr>
            <a:r>
              <a:rPr lang="en-US" altLang="en-US" dirty="0">
                <a:latin typeface="+mn-lt"/>
              </a:rPr>
              <a:t>Attendance</a:t>
            </a:r>
          </a:p>
          <a:p>
            <a:pPr marL="285750" indent="-285750" eaLnBrk="1" hangingPunct="1">
              <a:buFont typeface="Arial" charset="0"/>
              <a:buChar char="•"/>
              <a:defRPr/>
            </a:pPr>
            <a:r>
              <a:rPr lang="en-US" altLang="en-US" dirty="0">
                <a:latin typeface="+mn-lt"/>
              </a:rPr>
              <a:t>Grades</a:t>
            </a:r>
          </a:p>
          <a:p>
            <a:pPr marL="285750" indent="-285750" eaLnBrk="1" hangingPunct="1">
              <a:buFont typeface="Arial" charset="0"/>
              <a:buChar char="•"/>
              <a:defRPr/>
            </a:pPr>
            <a:r>
              <a:rPr lang="en-US" altLang="en-US" dirty="0">
                <a:latin typeface="+mn-lt"/>
              </a:rPr>
              <a:t>School Climate</a:t>
            </a:r>
          </a:p>
          <a:p>
            <a:pPr marL="285750" indent="-285750" eaLnBrk="1" hangingPunct="1">
              <a:buFont typeface="Arial" charset="0"/>
              <a:buChar char="•"/>
              <a:defRPr/>
            </a:pPr>
            <a:r>
              <a:rPr lang="en-US" altLang="en-US" dirty="0">
                <a:latin typeface="+mn-lt"/>
              </a:rPr>
              <a:t>Family Engagement</a:t>
            </a:r>
          </a:p>
          <a:p>
            <a:pPr marL="285750" indent="-285750" eaLnBrk="1" hangingPunct="1">
              <a:buFont typeface="Arial" charset="0"/>
              <a:buChar char="•"/>
              <a:defRPr/>
            </a:pPr>
            <a:r>
              <a:rPr lang="en-US" altLang="en-US" dirty="0">
                <a:latin typeface="+mn-lt"/>
              </a:rPr>
              <a:t>Weekly Check-In</a:t>
            </a:r>
          </a:p>
        </p:txBody>
      </p:sp>
      <p:sp>
        <p:nvSpPr>
          <p:cNvPr id="14" name="TextBox 13">
            <a:extLst>
              <a:ext uri="{FF2B5EF4-FFF2-40B4-BE49-F238E27FC236}">
                <a16:creationId xmlns:a16="http://schemas.microsoft.com/office/drawing/2014/main" id="{45297DF8-D291-8744-874A-1DD90EE2F8B0}"/>
              </a:ext>
            </a:extLst>
          </p:cNvPr>
          <p:cNvSpPr txBox="1"/>
          <p:nvPr/>
        </p:nvSpPr>
        <p:spPr>
          <a:xfrm>
            <a:off x="1785938" y="2552700"/>
            <a:ext cx="2357437" cy="2308225"/>
          </a:xfrm>
          <a:prstGeom prst="rect">
            <a:avLst/>
          </a:prstGeom>
          <a:noFill/>
        </p:spPr>
        <p:txBody>
          <a:bodyPr wrap="none">
            <a:spAutoFit/>
          </a:bodyPr>
          <a:lstStyle/>
          <a:p>
            <a:pPr eaLnBrk="1" hangingPunct="1">
              <a:defRPr/>
            </a:pPr>
            <a:r>
              <a:rPr lang="en-US" b="1" dirty="0">
                <a:solidFill>
                  <a:srgbClr val="FF6600"/>
                </a:solidFill>
                <a:latin typeface="+mn-lt"/>
                <a:ea typeface="ＭＳ Ｐゴシック" charset="0"/>
                <a:cs typeface="ＭＳ Ｐゴシック" charset="0"/>
              </a:rPr>
              <a:t>Targeted:</a:t>
            </a:r>
          </a:p>
          <a:p>
            <a:pPr marL="285750" indent="-285750" eaLnBrk="1" hangingPunct="1">
              <a:buFont typeface="Arial"/>
              <a:buChar char="•"/>
              <a:defRPr/>
            </a:pPr>
            <a:r>
              <a:rPr lang="en-US" dirty="0">
                <a:latin typeface="+mn-lt"/>
                <a:ea typeface="ＭＳ Ｐゴシック" charset="0"/>
                <a:cs typeface="ＭＳ Ｐゴシック" charset="0"/>
              </a:rPr>
              <a:t>TFI</a:t>
            </a:r>
          </a:p>
          <a:p>
            <a:pPr marL="285750" indent="-285750" eaLnBrk="1" hangingPunct="1">
              <a:buFont typeface="Arial"/>
              <a:buChar char="•"/>
              <a:defRPr/>
            </a:pPr>
            <a:r>
              <a:rPr lang="en-US" dirty="0">
                <a:latin typeface="+mn-lt"/>
                <a:ea typeface="ＭＳ Ｐゴシック" charset="0"/>
                <a:cs typeface="ＭＳ Ｐゴシック" charset="0"/>
              </a:rPr>
              <a:t>SWIS-CICO</a:t>
            </a:r>
          </a:p>
          <a:p>
            <a:pPr marL="285750" indent="-285750" eaLnBrk="1" hangingPunct="1">
              <a:buFont typeface="Arial"/>
              <a:buChar char="•"/>
              <a:defRPr/>
            </a:pPr>
            <a:r>
              <a:rPr lang="en-US" dirty="0">
                <a:latin typeface="+mn-lt"/>
                <a:ea typeface="ＭＳ Ｐゴシック" charset="0"/>
                <a:cs typeface="ＭＳ Ｐゴシック" charset="0"/>
              </a:rPr>
              <a:t>EST</a:t>
            </a:r>
          </a:p>
          <a:p>
            <a:pPr marL="285750" indent="-285750" eaLnBrk="1" hangingPunct="1">
              <a:buFont typeface="Arial"/>
              <a:buChar char="•"/>
              <a:defRPr/>
            </a:pPr>
            <a:r>
              <a:rPr lang="en-US" dirty="0">
                <a:latin typeface="+mn-lt"/>
                <a:ea typeface="ＭＳ Ｐゴシック" charset="0"/>
                <a:cs typeface="ＭＳ Ｐゴシック" charset="0"/>
              </a:rPr>
              <a:t>FBA/BSP</a:t>
            </a:r>
          </a:p>
          <a:p>
            <a:pPr marL="285750" indent="-285750" eaLnBrk="1" hangingPunct="1">
              <a:buFont typeface="Arial"/>
              <a:buChar char="•"/>
              <a:defRPr/>
            </a:pPr>
            <a:r>
              <a:rPr lang="en-US" dirty="0">
                <a:latin typeface="+mn-lt"/>
                <a:ea typeface="ＭＳ Ｐゴシック" charset="0"/>
                <a:cs typeface="ＭＳ Ｐゴシック" charset="0"/>
              </a:rPr>
              <a:t>Universal Screening</a:t>
            </a:r>
          </a:p>
          <a:p>
            <a:pPr eaLnBrk="1" hangingPunct="1">
              <a:defRPr/>
            </a:pPr>
            <a:endParaRPr lang="en-US" dirty="0">
              <a:latin typeface="+mn-lt"/>
              <a:ea typeface="ＭＳ Ｐゴシック" charset="0"/>
              <a:cs typeface="ＭＳ Ｐゴシック" charset="0"/>
            </a:endParaRPr>
          </a:p>
          <a:p>
            <a:pPr eaLnBrk="1" hangingPunct="1">
              <a:defRPr/>
            </a:pPr>
            <a:endParaRPr lang="en-US" dirty="0">
              <a:latin typeface="+mn-lt"/>
              <a:ea typeface="ＭＳ Ｐゴシック" charset="0"/>
              <a:cs typeface="ＭＳ Ｐゴシック" charset="0"/>
            </a:endParaRPr>
          </a:p>
        </p:txBody>
      </p:sp>
      <p:sp>
        <p:nvSpPr>
          <p:cNvPr id="15" name="TextBox 14">
            <a:extLst>
              <a:ext uri="{FF2B5EF4-FFF2-40B4-BE49-F238E27FC236}">
                <a16:creationId xmlns:a16="http://schemas.microsoft.com/office/drawing/2014/main" id="{0DE85DA4-ED5C-8641-82A1-D6E69360B519}"/>
              </a:ext>
            </a:extLst>
          </p:cNvPr>
          <p:cNvSpPr txBox="1"/>
          <p:nvPr/>
        </p:nvSpPr>
        <p:spPr>
          <a:xfrm>
            <a:off x="3548063" y="1130300"/>
            <a:ext cx="2078037" cy="1754188"/>
          </a:xfrm>
          <a:prstGeom prst="rect">
            <a:avLst/>
          </a:prstGeom>
          <a:noFill/>
        </p:spPr>
        <p:txBody>
          <a:bodyPr>
            <a:spAutoFit/>
          </a:bodyPr>
          <a:lstStyle/>
          <a:p>
            <a:pPr eaLnBrk="1" hangingPunct="1">
              <a:defRPr/>
            </a:pPr>
            <a:r>
              <a:rPr lang="en-US" b="1" dirty="0">
                <a:solidFill>
                  <a:srgbClr val="FF0000"/>
                </a:solidFill>
                <a:latin typeface="+mn-lt"/>
                <a:ea typeface="ＭＳ Ｐゴシック" charset="0"/>
                <a:cs typeface="ＭＳ Ｐゴシック" charset="0"/>
              </a:rPr>
              <a:t>Intensive:</a:t>
            </a:r>
          </a:p>
          <a:p>
            <a:pPr marL="285750" indent="-285750" eaLnBrk="1" hangingPunct="1">
              <a:buFont typeface="Arial"/>
              <a:buChar char="•"/>
              <a:defRPr/>
            </a:pPr>
            <a:r>
              <a:rPr lang="en-US" dirty="0">
                <a:latin typeface="+mn-lt"/>
                <a:ea typeface="ＭＳ Ｐゴシック" charset="0"/>
                <a:cs typeface="ＭＳ Ｐゴシック" charset="0"/>
              </a:rPr>
              <a:t>TFI</a:t>
            </a:r>
          </a:p>
          <a:p>
            <a:pPr marL="285750" indent="-285750" eaLnBrk="1" hangingPunct="1">
              <a:buFont typeface="Arial"/>
              <a:buChar char="•"/>
              <a:defRPr/>
            </a:pPr>
            <a:r>
              <a:rPr lang="en-US" dirty="0">
                <a:latin typeface="+mn-lt"/>
                <a:ea typeface="ＭＳ Ｐゴシック" charset="0"/>
                <a:cs typeface="ＭＳ Ｐゴシック" charset="0"/>
              </a:rPr>
              <a:t>I-SWIS</a:t>
            </a:r>
          </a:p>
          <a:p>
            <a:pPr marL="285750" indent="-285750" eaLnBrk="1" hangingPunct="1">
              <a:buFont typeface="Arial"/>
              <a:buChar char="•"/>
              <a:defRPr/>
            </a:pPr>
            <a:r>
              <a:rPr lang="en-US" dirty="0">
                <a:latin typeface="+mn-lt"/>
                <a:ea typeface="ＭＳ Ｐゴシック" charset="0"/>
                <a:cs typeface="ＭＳ Ｐゴシック" charset="0"/>
              </a:rPr>
              <a:t>EST</a:t>
            </a:r>
          </a:p>
          <a:p>
            <a:pPr marL="285750" indent="-285750" eaLnBrk="1" hangingPunct="1">
              <a:buFont typeface="Arial"/>
              <a:buChar char="•"/>
              <a:defRPr/>
            </a:pPr>
            <a:r>
              <a:rPr lang="en-US" dirty="0">
                <a:latin typeface="+mn-lt"/>
                <a:ea typeface="ＭＳ Ｐゴシック" charset="0"/>
                <a:cs typeface="ＭＳ Ｐゴシック" charset="0"/>
              </a:rPr>
              <a:t>FBA/BSP</a:t>
            </a:r>
          </a:p>
          <a:p>
            <a:pPr eaLnBrk="1" hangingPunct="1">
              <a:defRPr/>
            </a:pPr>
            <a:endParaRPr lang="en-US" dirty="0">
              <a:latin typeface="+mn-lt"/>
              <a:ea typeface="ＭＳ Ｐゴシック" charset="0"/>
              <a:cs typeface="ＭＳ Ｐゴシック" charset="0"/>
            </a:endParaRPr>
          </a:p>
        </p:txBody>
      </p:sp>
      <p:sp>
        <p:nvSpPr>
          <p:cNvPr id="12" name="Thought Bubble: Cloud 1">
            <a:extLst>
              <a:ext uri="{FF2B5EF4-FFF2-40B4-BE49-F238E27FC236}">
                <a16:creationId xmlns:a16="http://schemas.microsoft.com/office/drawing/2014/main" id="{50B97AC6-B718-CD41-AA4D-80FFF5E6D87E}"/>
              </a:ext>
            </a:extLst>
          </p:cNvPr>
          <p:cNvSpPr/>
          <p:nvPr/>
        </p:nvSpPr>
        <p:spPr>
          <a:xfrm>
            <a:off x="76200" y="392827"/>
            <a:ext cx="2895600" cy="289734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Consider Community Data: MH, Substance Abuse, Homelessness, Placement, etc.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4C42B2BE-CDA0-5343-8C77-A643E1041F19}"/>
              </a:ext>
            </a:extLst>
          </p:cNvPr>
          <p:cNvSpPr>
            <a:spLocks noGrp="1"/>
          </p:cNvSpPr>
          <p:nvPr>
            <p:ph type="title"/>
          </p:nvPr>
        </p:nvSpPr>
        <p:spPr>
          <a:xfrm>
            <a:off x="1" y="2589024"/>
            <a:ext cx="9144000" cy="1143000"/>
          </a:xfrm>
          <a:noFill/>
        </p:spPr>
        <p:txBody>
          <a:bodyPr/>
          <a:lstStyle/>
          <a:p>
            <a:pPr algn="ctr" eaLnBrk="1" hangingPunct="1">
              <a:defRPr/>
            </a:pPr>
            <a:r>
              <a:rPr lang="en-US" altLang="en-US" sz="4000" b="1" dirty="0">
                <a:solidFill>
                  <a:srgbClr val="006600"/>
                </a:solidFill>
              </a:rPr>
              <a:t>Screening data helps us ask the right questions. </a:t>
            </a:r>
            <a:br>
              <a:rPr lang="en-US" altLang="en-US" sz="4000" b="1" dirty="0">
                <a:solidFill>
                  <a:srgbClr val="006600"/>
                </a:solidFill>
              </a:rPr>
            </a:br>
            <a:br>
              <a:rPr lang="en-US" altLang="en-US" sz="4000" b="1" dirty="0">
                <a:solidFill>
                  <a:srgbClr val="006600"/>
                </a:solidFill>
              </a:rPr>
            </a:br>
            <a:r>
              <a:rPr lang="en-US" altLang="en-US" sz="4000" b="1" dirty="0">
                <a:solidFill>
                  <a:srgbClr val="006600"/>
                </a:solidFill>
              </a:rPr>
              <a:t>They do not provide the answers.</a:t>
            </a:r>
            <a:br>
              <a:rPr lang="en-US" altLang="en-US" sz="4000" b="1" dirty="0">
                <a:solidFill>
                  <a:srgbClr val="006600"/>
                </a:solidFill>
              </a:rPr>
            </a:br>
            <a:endParaRPr lang="en-US" altLang="en-US" sz="4000" b="1" dirty="0">
              <a:solidFill>
                <a:srgbClr val="0066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0AAF267C-636F-C442-B88F-4AD4108F2421}"/>
              </a:ext>
            </a:extLst>
          </p:cNvPr>
          <p:cNvSpPr>
            <a:spLocks noGrp="1"/>
          </p:cNvSpPr>
          <p:nvPr>
            <p:ph type="title"/>
          </p:nvPr>
        </p:nvSpPr>
        <p:spPr>
          <a:xfrm>
            <a:off x="457200" y="482138"/>
            <a:ext cx="8229600" cy="1143000"/>
          </a:xfrm>
          <a:noFill/>
        </p:spPr>
        <p:txBody>
          <a:bodyPr/>
          <a:lstStyle/>
          <a:p>
            <a:pPr eaLnBrk="1" hangingPunct="1">
              <a:defRPr/>
            </a:pPr>
            <a:r>
              <a:rPr lang="en-US" altLang="en-US" sz="4000" b="1" dirty="0">
                <a:solidFill>
                  <a:srgbClr val="006600"/>
                </a:solidFill>
              </a:rPr>
              <a:t>Data-Based Decision-Making Using Screening Data Can Occur at Many Levels</a:t>
            </a:r>
          </a:p>
        </p:txBody>
      </p:sp>
      <p:sp>
        <p:nvSpPr>
          <p:cNvPr id="103426" name="Rectangle 3">
            <a:extLst>
              <a:ext uri="{FF2B5EF4-FFF2-40B4-BE49-F238E27FC236}">
                <a16:creationId xmlns:a16="http://schemas.microsoft.com/office/drawing/2014/main" id="{A49E6562-815A-824C-A033-049C99043298}"/>
              </a:ext>
            </a:extLst>
          </p:cNvPr>
          <p:cNvSpPr>
            <a:spLocks noGrp="1"/>
          </p:cNvSpPr>
          <p:nvPr>
            <p:ph type="body" idx="1"/>
          </p:nvPr>
        </p:nvSpPr>
        <p:spPr>
          <a:xfrm>
            <a:off x="533400" y="1828800"/>
            <a:ext cx="8229600" cy="4302125"/>
          </a:xfrm>
        </p:spPr>
        <p:txBody>
          <a:bodyPr/>
          <a:lstStyle/>
          <a:p>
            <a:pPr eaLnBrk="1" hangingPunct="1"/>
            <a:r>
              <a:rPr lang="en-US" altLang="en-US" sz="3600" dirty="0"/>
              <a:t> School/SU/SD</a:t>
            </a:r>
          </a:p>
          <a:p>
            <a:pPr eaLnBrk="1" hangingPunct="1"/>
            <a:r>
              <a:rPr lang="en-US" altLang="en-US" sz="3600" dirty="0"/>
              <a:t> Small groups or school areas</a:t>
            </a:r>
          </a:p>
          <a:p>
            <a:pPr eaLnBrk="1" hangingPunct="1"/>
            <a:r>
              <a:rPr lang="en-US" altLang="en-US" sz="3600" dirty="0"/>
              <a:t> Individual student</a:t>
            </a:r>
          </a:p>
          <a:p>
            <a:pPr eaLnBrk="1" hangingPunct="1"/>
            <a:endParaRPr lang="en-US" altLang="en-US" sz="3600" dirty="0"/>
          </a:p>
          <a:p>
            <a:pPr eaLnBrk="1" hangingPunct="1"/>
            <a:r>
              <a:rPr lang="en-US" altLang="en-US" sz="3600" dirty="0"/>
              <a:t> Same basic process</a:t>
            </a:r>
          </a:p>
        </p:txBody>
      </p:sp>
      <p:sp>
        <p:nvSpPr>
          <p:cNvPr id="103427" name="Isosceles Triangle 7">
            <a:extLst>
              <a:ext uri="{FF2B5EF4-FFF2-40B4-BE49-F238E27FC236}">
                <a16:creationId xmlns:a16="http://schemas.microsoft.com/office/drawing/2014/main" id="{8D3F79CA-DCB5-4243-BE8C-6CC5364B7159}"/>
              </a:ext>
            </a:extLst>
          </p:cNvPr>
          <p:cNvSpPr>
            <a:spLocks noChangeArrowheads="1"/>
          </p:cNvSpPr>
          <p:nvPr/>
        </p:nvSpPr>
        <p:spPr bwMode="auto">
          <a:xfrm>
            <a:off x="6702425" y="1905000"/>
            <a:ext cx="1374775" cy="2678113"/>
          </a:xfrm>
          <a:prstGeom prst="triangle">
            <a:avLst>
              <a:gd name="adj" fmla="val 50000"/>
            </a:avLst>
          </a:prstGeom>
          <a:solidFill>
            <a:srgbClr val="00B050"/>
          </a:solidFill>
          <a:ln w="9525">
            <a:solidFill>
              <a:schemeClr val="tx1"/>
            </a:solidFill>
            <a:round/>
            <a:headEnd/>
            <a:tailEnd/>
          </a:ln>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103428" name="Isosceles Triangle 8">
            <a:extLst>
              <a:ext uri="{FF2B5EF4-FFF2-40B4-BE49-F238E27FC236}">
                <a16:creationId xmlns:a16="http://schemas.microsoft.com/office/drawing/2014/main" id="{FBBC1074-4649-1940-A4A4-D4E627CCBC79}"/>
              </a:ext>
            </a:extLst>
          </p:cNvPr>
          <p:cNvSpPr>
            <a:spLocks noChangeArrowheads="1"/>
          </p:cNvSpPr>
          <p:nvPr/>
        </p:nvSpPr>
        <p:spPr bwMode="auto">
          <a:xfrm>
            <a:off x="7162800" y="1905000"/>
            <a:ext cx="457200" cy="838200"/>
          </a:xfrm>
          <a:prstGeom prst="triangle">
            <a:avLst>
              <a:gd name="adj" fmla="val 46014"/>
            </a:avLst>
          </a:prstGeom>
          <a:solidFill>
            <a:srgbClr val="FFFF00"/>
          </a:solidFill>
          <a:ln w="9525">
            <a:solidFill>
              <a:schemeClr val="tx1"/>
            </a:solidFill>
            <a:round/>
            <a:headEnd/>
            <a:tailEnd/>
          </a:ln>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103429" name="Isosceles Triangle 9">
            <a:extLst>
              <a:ext uri="{FF2B5EF4-FFF2-40B4-BE49-F238E27FC236}">
                <a16:creationId xmlns:a16="http://schemas.microsoft.com/office/drawing/2014/main" id="{BFBB198B-B380-D148-872F-80823EADB041}"/>
              </a:ext>
            </a:extLst>
          </p:cNvPr>
          <p:cNvSpPr>
            <a:spLocks noChangeArrowheads="1"/>
          </p:cNvSpPr>
          <p:nvPr/>
        </p:nvSpPr>
        <p:spPr bwMode="auto">
          <a:xfrm flipH="1">
            <a:off x="7239000" y="1905000"/>
            <a:ext cx="304800" cy="533400"/>
          </a:xfrm>
          <a:prstGeom prst="triangle">
            <a:avLst>
              <a:gd name="adj" fmla="val 50000"/>
            </a:avLst>
          </a:prstGeom>
          <a:solidFill>
            <a:srgbClr val="FF0000"/>
          </a:solidFill>
          <a:ln w="9525">
            <a:solidFill>
              <a:schemeClr val="tx1"/>
            </a:solidFill>
            <a:round/>
            <a:headEnd/>
            <a:tailEnd/>
          </a:ln>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custDataLst>
              <p:tags r:id="rId2"/>
            </p:custDataLst>
          </p:nvPr>
        </p:nvSpPr>
        <p:spPr>
          <a:xfrm>
            <a:off x="457200" y="431800"/>
            <a:ext cx="8229600" cy="14478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sz="4000" b="1" dirty="0">
                <a:solidFill>
                  <a:srgbClr val="006600"/>
                </a:solidFill>
              </a:rPr>
              <a:t>What is social/emotional/behavioral screening?</a:t>
            </a:r>
          </a:p>
        </p:txBody>
      </p:sp>
      <p:sp>
        <p:nvSpPr>
          <p:cNvPr id="156674" name="Content Placeholder 2"/>
          <p:cNvSpPr>
            <a:spLocks noGrp="1"/>
          </p:cNvSpPr>
          <p:nvPr>
            <p:ph idx="1"/>
            <p:custDataLst>
              <p:tags r:id="rId3"/>
            </p:custDataLst>
          </p:nvPr>
        </p:nvSpPr>
        <p:spPr>
          <a:xfrm>
            <a:off x="457200" y="2133600"/>
            <a:ext cx="8229600" cy="4525963"/>
          </a:xfrm>
          <a:prstGeom prst="rect">
            <a:avLst/>
          </a:prstGeom>
        </p:spPr>
        <p:txBody>
          <a:bodyPr vert="horz" wrap="square" lIns="91440" tIns="45720" rIns="91440" bIns="45720" numCol="1" anchor="t" anchorCtr="0" compatLnSpc="1">
            <a:prstTxWarp prst="textNoShape">
              <a:avLst/>
            </a:prstTxWarp>
          </a:bodyPr>
          <a:lstStyle/>
          <a:p>
            <a:pPr>
              <a:defRPr/>
            </a:pPr>
            <a:r>
              <a:rPr lang="en-US" dirty="0"/>
              <a:t>Assessment of early signs of social </a:t>
            </a:r>
            <a:r>
              <a:rPr lang="en-US" b="1" i="1" dirty="0"/>
              <a:t>risk</a:t>
            </a:r>
            <a:r>
              <a:rPr lang="en-US" dirty="0"/>
              <a:t> or behavior problems, as well as the presence of resilience factors and indicators of wellbeing. </a:t>
            </a:r>
          </a:p>
          <a:p>
            <a:pPr marL="0" indent="0">
              <a:buNone/>
              <a:defRPr/>
            </a:pPr>
            <a:endParaRPr kumimoji="0" lang="en-US" sz="3200" b="0" i="0" u="none" strike="noStrike" kern="1200" cap="none" spc="0" normalizeH="0" baseline="0" noProof="0" dirty="0">
              <a:ln>
                <a:noFill/>
              </a:ln>
              <a:solidFill>
                <a:schemeClr val="tx1"/>
              </a:solidFill>
              <a:effectLst/>
              <a:uLnTx/>
              <a:uFillTx/>
              <a:latin typeface="+mn-lt"/>
              <a:ea typeface="ＭＳ Ｐゴシック" pitchFamily="-84" charset="-128"/>
              <a:cs typeface="ＭＳ Ｐゴシック" pitchFamily="-84" charset="-128"/>
            </a:endParaRPr>
          </a:p>
          <a:p>
            <a:pPr marL="342900" marR="0" lvl="0" indent="-342900" algn="l" defTabSz="457200" rtl="0" eaLnBrk="0" fontAlgn="base" latinLnBrk="0" hangingPunct="0">
              <a:lnSpc>
                <a:spcPct val="100000"/>
              </a:lnSpc>
              <a:spcBef>
                <a:spcPct val="20000"/>
              </a:spcBef>
              <a:spcAft>
                <a:spcPct val="0"/>
              </a:spcAft>
              <a:buClrTx/>
              <a:buSzTx/>
              <a:buFont typeface="Arial"/>
              <a:buChar char="•"/>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0"/>
              </a:rPr>
              <a:t>Mechanism for </a:t>
            </a:r>
            <a:r>
              <a:rPr lang="en-US" dirty="0">
                <a:ea typeface="ＭＳ Ｐゴシック" charset="-128"/>
                <a:cs typeface="ＭＳ Ｐゴシック" charset="0"/>
              </a:rPr>
              <a:t>supporting</a:t>
            </a: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0"/>
              </a:rPr>
              <a:t> students who need additional supports after receiving evidenced-based universal </a:t>
            </a:r>
            <a:r>
              <a:rPr lang="en-US" dirty="0">
                <a:ea typeface="ＭＳ Ｐゴシック" charset="-128"/>
                <a:cs typeface="ＭＳ Ｐゴシック" charset="0"/>
              </a:rPr>
              <a:t>social/emotional/behavioral </a:t>
            </a: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0"/>
              </a:rPr>
              <a:t>supports (i.e. PBIS)</a:t>
            </a:r>
          </a:p>
          <a:p>
            <a:pPr marL="342900" marR="0" lvl="0" indent="-342900" algn="l" defTabSz="457200" rtl="0" eaLnBrk="0" fontAlgn="base" latinLnBrk="0" hangingPunct="0">
              <a:lnSpc>
                <a:spcPct val="100000"/>
              </a:lnSpc>
              <a:spcBef>
                <a:spcPct val="20000"/>
              </a:spcBef>
              <a:spcAft>
                <a:spcPct val="0"/>
              </a:spcAft>
              <a:buClrTx/>
              <a:buSzTx/>
              <a:buFont typeface="Arial"/>
              <a:buChar char="•"/>
              <a:defRPr/>
            </a:pPr>
            <a:endParaRPr kumimoji="0" lang="en-US" sz="3200" b="0" i="0" u="none" strike="noStrike" kern="1200" cap="none" spc="0" normalizeH="0" baseline="0" noProof="0" dirty="0">
              <a:ln>
                <a:noFill/>
              </a:ln>
              <a:solidFill>
                <a:schemeClr val="tx1"/>
              </a:solidFill>
              <a:effectLst/>
              <a:uLnTx/>
              <a:uFillTx/>
              <a:latin typeface="+mn-lt"/>
              <a:ea typeface="ＭＳ Ｐゴシック" pitchFamily="-84" charset="-128"/>
              <a:cs typeface="ＭＳ Ｐゴシック" pitchFamily="-84" charset="-128"/>
            </a:endParaRPr>
          </a:p>
        </p:txBody>
      </p:sp>
    </p:spTree>
    <p:custDataLst>
      <p:tags r:id="rId1"/>
    </p:custDataLst>
    <p:extLst>
      <p:ext uri="{BB962C8B-B14F-4D97-AF65-F5344CB8AC3E}">
        <p14:creationId xmlns:p14="http://schemas.microsoft.com/office/powerpoint/2010/main" val="6771266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BDCF-77E5-7143-9D7A-A3E8896F4765}"/>
              </a:ext>
            </a:extLst>
          </p:cNvPr>
          <p:cNvSpPr>
            <a:spLocks noGrp="1"/>
          </p:cNvSpPr>
          <p:nvPr>
            <p:ph type="title"/>
          </p:nvPr>
        </p:nvSpPr>
        <p:spPr>
          <a:noFill/>
        </p:spPr>
        <p:txBody>
          <a:bodyPr/>
          <a:lstStyle/>
          <a:p>
            <a:r>
              <a:rPr lang="en-US" b="1" dirty="0">
                <a:solidFill>
                  <a:srgbClr val="006600"/>
                </a:solidFill>
              </a:rPr>
              <a:t>Two Methods of Screening</a:t>
            </a:r>
          </a:p>
        </p:txBody>
      </p:sp>
      <p:sp>
        <p:nvSpPr>
          <p:cNvPr id="3" name="Content Placeholder 2">
            <a:extLst>
              <a:ext uri="{FF2B5EF4-FFF2-40B4-BE49-F238E27FC236}">
                <a16:creationId xmlns:a16="http://schemas.microsoft.com/office/drawing/2014/main" id="{8B707006-14A8-4C48-A0AE-6B131B7B04C0}"/>
              </a:ext>
            </a:extLst>
          </p:cNvPr>
          <p:cNvSpPr>
            <a:spLocks noGrp="1"/>
          </p:cNvSpPr>
          <p:nvPr>
            <p:ph idx="1"/>
          </p:nvPr>
        </p:nvSpPr>
        <p:spPr/>
        <p:txBody>
          <a:bodyPr/>
          <a:lstStyle/>
          <a:p>
            <a:pPr marL="514350" indent="-514350">
              <a:buFont typeface="+mj-lt"/>
              <a:buAutoNum type="arabicPeriod"/>
            </a:pPr>
            <a:r>
              <a:rPr lang="en-US" dirty="0"/>
              <a:t>Informal screeners and surveys</a:t>
            </a:r>
          </a:p>
          <a:p>
            <a:pPr marL="514350" indent="-514350">
              <a:buFont typeface="+mj-lt"/>
              <a:buAutoNum type="arabicPeriod"/>
            </a:pPr>
            <a:endParaRPr lang="en-US" dirty="0"/>
          </a:p>
          <a:p>
            <a:pPr marL="514350" indent="-514350">
              <a:buFont typeface="+mj-lt"/>
              <a:buAutoNum type="arabicPeriod"/>
            </a:pPr>
            <a:r>
              <a:rPr lang="en-US" dirty="0"/>
              <a:t>Formal SEBL Universal Screeners</a:t>
            </a:r>
          </a:p>
        </p:txBody>
      </p:sp>
    </p:spTree>
    <p:extLst>
      <p:ext uri="{BB962C8B-B14F-4D97-AF65-F5344CB8AC3E}">
        <p14:creationId xmlns:p14="http://schemas.microsoft.com/office/powerpoint/2010/main" val="34973530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BA6F-F8CF-7649-9F6D-A0ADE954F9C4}"/>
              </a:ext>
            </a:extLst>
          </p:cNvPr>
          <p:cNvSpPr>
            <a:spLocks noGrp="1"/>
          </p:cNvSpPr>
          <p:nvPr>
            <p:ph type="title"/>
          </p:nvPr>
        </p:nvSpPr>
        <p:spPr>
          <a:noFill/>
        </p:spPr>
        <p:txBody>
          <a:bodyPr/>
          <a:lstStyle/>
          <a:p>
            <a:r>
              <a:rPr lang="en-US" b="1" dirty="0">
                <a:solidFill>
                  <a:srgbClr val="006600"/>
                </a:solidFill>
              </a:rPr>
              <a:t>1. Informal Screeners and Surveys</a:t>
            </a:r>
          </a:p>
        </p:txBody>
      </p:sp>
      <p:sp>
        <p:nvSpPr>
          <p:cNvPr id="3" name="Content Placeholder 2">
            <a:extLst>
              <a:ext uri="{FF2B5EF4-FFF2-40B4-BE49-F238E27FC236}">
                <a16:creationId xmlns:a16="http://schemas.microsoft.com/office/drawing/2014/main" id="{645F1944-FBB3-4847-9C2A-A91F13676D1B}"/>
              </a:ext>
            </a:extLst>
          </p:cNvPr>
          <p:cNvSpPr>
            <a:spLocks noGrp="1"/>
          </p:cNvSpPr>
          <p:nvPr>
            <p:ph idx="1"/>
          </p:nvPr>
        </p:nvSpPr>
        <p:spPr/>
        <p:txBody>
          <a:bodyPr/>
          <a:lstStyle/>
          <a:p>
            <a:pPr marL="0" indent="0">
              <a:buNone/>
            </a:pPr>
            <a:r>
              <a:rPr lang="en-US" altLang="en-US" dirty="0"/>
              <a:t>Ways to </a:t>
            </a:r>
            <a:r>
              <a:rPr lang="en-US" altLang="en-US" b="1" dirty="0"/>
              <a:t>check-in</a:t>
            </a:r>
            <a:r>
              <a:rPr lang="en-US" altLang="en-US" dirty="0"/>
              <a:t> with students frequently and with staff and families regularly to identify support needs as they emerge</a:t>
            </a:r>
            <a:endParaRPr lang="en-US" dirty="0"/>
          </a:p>
          <a:p>
            <a:pPr marL="0" indent="0">
              <a:buNone/>
            </a:pPr>
            <a:endParaRPr lang="en-US" altLang="en-US" dirty="0"/>
          </a:p>
          <a:p>
            <a:pPr marL="0" indent="0">
              <a:buNone/>
            </a:pPr>
            <a:r>
              <a:rPr lang="en-US" altLang="en-US" dirty="0"/>
              <a:t>Ways to get input from students, families, and staff about well-being and/or climate at the school</a:t>
            </a:r>
          </a:p>
        </p:txBody>
      </p:sp>
    </p:spTree>
    <p:extLst>
      <p:ext uri="{BB962C8B-B14F-4D97-AF65-F5344CB8AC3E}">
        <p14:creationId xmlns:p14="http://schemas.microsoft.com/office/powerpoint/2010/main" val="414158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559-1F7E-C942-8779-05E8169F5F9A}"/>
              </a:ext>
            </a:extLst>
          </p:cNvPr>
          <p:cNvSpPr>
            <a:spLocks noGrp="1"/>
          </p:cNvSpPr>
          <p:nvPr>
            <p:ph type="title"/>
          </p:nvPr>
        </p:nvSpPr>
        <p:spPr>
          <a:noFill/>
        </p:spPr>
        <p:txBody>
          <a:bodyPr/>
          <a:lstStyle/>
          <a:p>
            <a:r>
              <a:rPr lang="en-US" b="1" dirty="0">
                <a:solidFill>
                  <a:srgbClr val="006600"/>
                </a:solidFill>
              </a:rPr>
              <a:t>2. Formal Universal Screeners for SEBL</a:t>
            </a:r>
          </a:p>
        </p:txBody>
      </p:sp>
      <p:sp>
        <p:nvSpPr>
          <p:cNvPr id="3" name="Content Placeholder 2">
            <a:extLst>
              <a:ext uri="{FF2B5EF4-FFF2-40B4-BE49-F238E27FC236}">
                <a16:creationId xmlns:a16="http://schemas.microsoft.com/office/drawing/2014/main" id="{64ED08DD-A696-D646-855C-C3DEF891B143}"/>
              </a:ext>
            </a:extLst>
          </p:cNvPr>
          <p:cNvSpPr>
            <a:spLocks noGrp="1"/>
          </p:cNvSpPr>
          <p:nvPr>
            <p:ph idx="1"/>
          </p:nvPr>
        </p:nvSpPr>
        <p:spPr/>
        <p:txBody>
          <a:bodyPr/>
          <a:lstStyle/>
          <a:p>
            <a:pPr marL="0" indent="0">
              <a:buNone/>
            </a:pPr>
            <a:r>
              <a:rPr lang="en-US" altLang="en-US" dirty="0"/>
              <a:t>Validated instruments that focus on social/emotional/behavioral risks and strengths. </a:t>
            </a:r>
          </a:p>
          <a:p>
            <a:pPr marL="0" indent="0">
              <a:buNone/>
            </a:pPr>
            <a:endParaRPr lang="en-US" dirty="0"/>
          </a:p>
          <a:p>
            <a:pPr marL="0" indent="0">
              <a:buNone/>
            </a:pPr>
            <a:r>
              <a:rPr lang="en-US" altLang="en-US" dirty="0"/>
              <a:t>A reliable method for determining students with elevated levels of risk.</a:t>
            </a:r>
            <a:br>
              <a:rPr lang="en-US" dirty="0"/>
            </a:br>
            <a:endParaRPr lang="en-US" dirty="0"/>
          </a:p>
        </p:txBody>
      </p:sp>
    </p:spTree>
    <p:extLst>
      <p:ext uri="{BB962C8B-B14F-4D97-AF65-F5344CB8AC3E}">
        <p14:creationId xmlns:p14="http://schemas.microsoft.com/office/powerpoint/2010/main" val="38415059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5FA0-E523-3148-AD6D-524E44F61740}"/>
              </a:ext>
            </a:extLst>
          </p:cNvPr>
          <p:cNvSpPr>
            <a:spLocks noGrp="1"/>
          </p:cNvSpPr>
          <p:nvPr>
            <p:ph type="title"/>
          </p:nvPr>
        </p:nvSpPr>
        <p:spPr>
          <a:xfrm>
            <a:off x="457200" y="2286000"/>
            <a:ext cx="8229600" cy="1143000"/>
          </a:xfrm>
          <a:noFill/>
        </p:spPr>
        <p:txBody>
          <a:bodyPr/>
          <a:lstStyle/>
          <a:p>
            <a:r>
              <a:rPr lang="en-US" b="1" dirty="0">
                <a:solidFill>
                  <a:srgbClr val="006600"/>
                </a:solidFill>
              </a:rPr>
              <a:t>Informal Screeners and Surveys</a:t>
            </a:r>
          </a:p>
        </p:txBody>
      </p:sp>
    </p:spTree>
    <p:extLst>
      <p:ext uri="{BB962C8B-B14F-4D97-AF65-F5344CB8AC3E}">
        <p14:creationId xmlns:p14="http://schemas.microsoft.com/office/powerpoint/2010/main" val="5904298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1FD8-F373-D844-8BB6-E4E81A495F7F}"/>
              </a:ext>
            </a:extLst>
          </p:cNvPr>
          <p:cNvSpPr>
            <a:spLocks noGrp="1"/>
          </p:cNvSpPr>
          <p:nvPr>
            <p:ph type="title"/>
          </p:nvPr>
        </p:nvSpPr>
        <p:spPr>
          <a:xfrm>
            <a:off x="304800" y="274638"/>
            <a:ext cx="8610600" cy="1143000"/>
          </a:xfrm>
          <a:noFill/>
        </p:spPr>
        <p:txBody>
          <a:bodyPr/>
          <a:lstStyle/>
          <a:p>
            <a:r>
              <a:rPr lang="en-US" sz="4000" b="1" dirty="0">
                <a:solidFill>
                  <a:srgbClr val="006600"/>
                </a:solidFill>
              </a:rPr>
              <a:t>Why Conduct Informal Screening?</a:t>
            </a:r>
          </a:p>
        </p:txBody>
      </p:sp>
      <p:sp>
        <p:nvSpPr>
          <p:cNvPr id="3" name="Content Placeholder 2">
            <a:extLst>
              <a:ext uri="{FF2B5EF4-FFF2-40B4-BE49-F238E27FC236}">
                <a16:creationId xmlns:a16="http://schemas.microsoft.com/office/drawing/2014/main" id="{D19A87AF-80C2-974C-A1AF-99BF1D003777}"/>
              </a:ext>
            </a:extLst>
          </p:cNvPr>
          <p:cNvSpPr>
            <a:spLocks noGrp="1"/>
          </p:cNvSpPr>
          <p:nvPr>
            <p:ph idx="1"/>
          </p:nvPr>
        </p:nvSpPr>
        <p:spPr>
          <a:xfrm>
            <a:off x="457200" y="1417638"/>
            <a:ext cx="8229600" cy="4525963"/>
          </a:xfrm>
        </p:spPr>
        <p:txBody>
          <a:bodyPr/>
          <a:lstStyle/>
          <a:p>
            <a:r>
              <a:rPr lang="en-US" sz="2800" dirty="0"/>
              <a:t>Students </a:t>
            </a:r>
            <a:r>
              <a:rPr lang="en-US" sz="2800" b="1" dirty="0"/>
              <a:t>must</a:t>
            </a:r>
            <a:r>
              <a:rPr lang="en-US" sz="2800" dirty="0"/>
              <a:t> feel physically and psychologically safe in order to actively engage in learning</a:t>
            </a:r>
          </a:p>
          <a:p>
            <a:r>
              <a:rPr lang="en-US" sz="2800" dirty="0"/>
              <a:t>Invite voice, choice, and ownership</a:t>
            </a:r>
          </a:p>
          <a:p>
            <a:r>
              <a:rPr lang="en-US" altLang="en-US" sz="2800" dirty="0"/>
              <a:t>Help identify students or staff perhaps at higher risk for significant stress or trauma from COVID-19</a:t>
            </a:r>
            <a:r>
              <a:rPr lang="en-US" sz="2800" dirty="0"/>
              <a:t> </a:t>
            </a:r>
          </a:p>
          <a:p>
            <a:r>
              <a:rPr lang="en-US" sz="2800" dirty="0"/>
              <a:t>Establish most efficient and effective use of MH providers, school psychologists, school counselors, community partners</a:t>
            </a:r>
          </a:p>
          <a:p>
            <a:pPr marL="0" indent="0">
              <a:buNone/>
            </a:pPr>
            <a:endParaRPr lang="en-US" sz="2800" dirty="0"/>
          </a:p>
        </p:txBody>
      </p:sp>
    </p:spTree>
    <p:extLst>
      <p:ext uri="{BB962C8B-B14F-4D97-AF65-F5344CB8AC3E}">
        <p14:creationId xmlns:p14="http://schemas.microsoft.com/office/powerpoint/2010/main" val="29321230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797C8-DB1B-0846-B4FB-413340B8D691}"/>
              </a:ext>
            </a:extLst>
          </p:cNvPr>
          <p:cNvSpPr>
            <a:spLocks noGrp="1"/>
          </p:cNvSpPr>
          <p:nvPr>
            <p:ph type="title"/>
          </p:nvPr>
        </p:nvSpPr>
        <p:spPr>
          <a:xfrm>
            <a:off x="443687" y="544547"/>
            <a:ext cx="8229600" cy="1143000"/>
          </a:xfrm>
          <a:noFill/>
          <a:ln>
            <a:noFill/>
          </a:ln>
        </p:spPr>
        <p:txBody>
          <a:bodyPr>
            <a:normAutofit/>
          </a:bodyPr>
          <a:lstStyle/>
          <a:p>
            <a:r>
              <a:rPr lang="en-US" b="1" dirty="0">
                <a:solidFill>
                  <a:srgbClr val="006600"/>
                </a:solidFill>
              </a:rPr>
              <a:t>Welcome!</a:t>
            </a:r>
          </a:p>
        </p:txBody>
      </p:sp>
      <p:sp>
        <p:nvSpPr>
          <p:cNvPr id="2" name="Oval 1">
            <a:extLst>
              <a:ext uri="{FF2B5EF4-FFF2-40B4-BE49-F238E27FC236}">
                <a16:creationId xmlns:a16="http://schemas.microsoft.com/office/drawing/2014/main" id="{AD975994-68C8-B442-835B-8E574C07B5E5}"/>
              </a:ext>
            </a:extLst>
          </p:cNvPr>
          <p:cNvSpPr/>
          <p:nvPr/>
        </p:nvSpPr>
        <p:spPr>
          <a:xfrm>
            <a:off x="3229632" y="2131956"/>
            <a:ext cx="2256768" cy="2287644"/>
          </a:xfrm>
          <a:prstGeom prst="ellipse">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DAB26A18-DE08-2242-9AAC-62D56D836D2D}"/>
              </a:ext>
            </a:extLst>
          </p:cNvPr>
          <p:cNvSpPr txBox="1"/>
          <p:nvPr/>
        </p:nvSpPr>
        <p:spPr>
          <a:xfrm>
            <a:off x="3609870" y="2650342"/>
            <a:ext cx="1496291" cy="1384995"/>
          </a:xfrm>
          <a:prstGeom prst="rect">
            <a:avLst/>
          </a:prstGeom>
          <a:noFill/>
        </p:spPr>
        <p:txBody>
          <a:bodyPr wrap="square" rtlCol="0">
            <a:spAutoFit/>
          </a:bodyPr>
          <a:lstStyle/>
          <a:p>
            <a:pPr algn="ctr"/>
            <a:r>
              <a:rPr lang="en-US" sz="2100" b="1" dirty="0">
                <a:latin typeface="Calibri" panose="020F0502020204030204" pitchFamily="34" charset="0"/>
                <a:cs typeface="Calibri" panose="020F0502020204030204" pitchFamily="34" charset="0"/>
              </a:rPr>
              <a:t>Need help?</a:t>
            </a:r>
          </a:p>
          <a:p>
            <a:pPr algn="ctr"/>
            <a:r>
              <a:rPr lang="en-US" sz="2100" dirty="0">
                <a:latin typeface="Calibri" panose="020F0502020204030204" pitchFamily="34" charset="0"/>
                <a:cs typeface="Calibri" panose="020F0502020204030204" pitchFamily="34" charset="0"/>
              </a:rPr>
              <a:t>Type into the chat box</a:t>
            </a:r>
          </a:p>
        </p:txBody>
      </p:sp>
      <p:sp>
        <p:nvSpPr>
          <p:cNvPr id="8" name="Oval 7">
            <a:extLst>
              <a:ext uri="{FF2B5EF4-FFF2-40B4-BE49-F238E27FC236}">
                <a16:creationId xmlns:a16="http://schemas.microsoft.com/office/drawing/2014/main" id="{1BDCD149-DA2D-564F-9CE3-8EC242D8C47E}"/>
              </a:ext>
            </a:extLst>
          </p:cNvPr>
          <p:cNvSpPr/>
          <p:nvPr/>
        </p:nvSpPr>
        <p:spPr>
          <a:xfrm>
            <a:off x="397206" y="2208155"/>
            <a:ext cx="2256768" cy="2211445"/>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id="{B45F0D84-DE76-B14E-AF78-BCA3E2C23C49}"/>
              </a:ext>
            </a:extLst>
          </p:cNvPr>
          <p:cNvSpPr txBox="1"/>
          <p:nvPr/>
        </p:nvSpPr>
        <p:spPr>
          <a:xfrm>
            <a:off x="615586" y="2421698"/>
            <a:ext cx="1820008" cy="1708160"/>
          </a:xfrm>
          <a:prstGeom prst="rect">
            <a:avLst/>
          </a:prstGeom>
          <a:noFill/>
        </p:spPr>
        <p:txBody>
          <a:bodyPr wrap="square" rtlCol="0">
            <a:spAutoFit/>
          </a:bodyPr>
          <a:lstStyle/>
          <a:p>
            <a:pPr algn="ctr"/>
            <a:r>
              <a:rPr lang="en-US" sz="2100" dirty="0">
                <a:latin typeface="Calibri" panose="020F0502020204030204" pitchFamily="34" charset="0"/>
                <a:cs typeface="Calibri" panose="020F0502020204030204" pitchFamily="34" charset="0"/>
              </a:rPr>
              <a:t>You will be </a:t>
            </a:r>
            <a:r>
              <a:rPr lang="en-US" sz="2100" b="1" dirty="0">
                <a:latin typeface="Calibri" panose="020F0502020204030204" pitchFamily="34" charset="0"/>
                <a:cs typeface="Calibri" panose="020F0502020204030204" pitchFamily="34" charset="0"/>
              </a:rPr>
              <a:t>muted</a:t>
            </a:r>
            <a:r>
              <a:rPr lang="en-US" sz="2100" dirty="0">
                <a:latin typeface="Calibri" panose="020F0502020204030204" pitchFamily="34" charset="0"/>
                <a:cs typeface="Calibri" panose="020F0502020204030204" pitchFamily="34" charset="0"/>
              </a:rPr>
              <a:t> during this session, except during breakouts.</a:t>
            </a:r>
          </a:p>
        </p:txBody>
      </p:sp>
      <p:sp>
        <p:nvSpPr>
          <p:cNvPr id="10" name="Oval 9">
            <a:extLst>
              <a:ext uri="{FF2B5EF4-FFF2-40B4-BE49-F238E27FC236}">
                <a16:creationId xmlns:a16="http://schemas.microsoft.com/office/drawing/2014/main" id="{A56ADB4E-B95B-F444-8D18-BF41119D1981}"/>
              </a:ext>
            </a:extLst>
          </p:cNvPr>
          <p:cNvSpPr/>
          <p:nvPr/>
        </p:nvSpPr>
        <p:spPr>
          <a:xfrm>
            <a:off x="6062058" y="2131957"/>
            <a:ext cx="2396142" cy="2287644"/>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4B0FB9A7-7B7A-3D4E-A889-9FD70119E065}"/>
              </a:ext>
            </a:extLst>
          </p:cNvPr>
          <p:cNvSpPr txBox="1"/>
          <p:nvPr/>
        </p:nvSpPr>
        <p:spPr>
          <a:xfrm>
            <a:off x="6295172" y="2617212"/>
            <a:ext cx="1820008" cy="1384995"/>
          </a:xfrm>
          <a:prstGeom prst="rect">
            <a:avLst/>
          </a:prstGeom>
          <a:noFill/>
        </p:spPr>
        <p:txBody>
          <a:bodyPr wrap="square" rtlCol="0">
            <a:spAutoFit/>
          </a:bodyPr>
          <a:lstStyle/>
          <a:p>
            <a:pPr algn="ctr"/>
            <a:r>
              <a:rPr lang="en-US" sz="2100" dirty="0">
                <a:latin typeface="Calibri" panose="020F0502020204030204" pitchFamily="34" charset="0"/>
                <a:cs typeface="Calibri" panose="020F0502020204030204" pitchFamily="34" charset="0"/>
              </a:rPr>
              <a:t>You </a:t>
            </a:r>
          </a:p>
          <a:p>
            <a:pPr algn="ctr"/>
            <a:r>
              <a:rPr lang="en-US" sz="2100" dirty="0">
                <a:latin typeface="Calibri" panose="020F0502020204030204" pitchFamily="34" charset="0"/>
                <a:cs typeface="Calibri" panose="020F0502020204030204" pitchFamily="34" charset="0"/>
              </a:rPr>
              <a:t>can show or hide your </a:t>
            </a:r>
            <a:r>
              <a:rPr lang="en-US" sz="2100" b="1" dirty="0">
                <a:latin typeface="Calibri" panose="020F0502020204030204" pitchFamily="34" charset="0"/>
                <a:cs typeface="Calibri" panose="020F0502020204030204" pitchFamily="34" charset="0"/>
              </a:rPr>
              <a:t>video</a:t>
            </a:r>
            <a:r>
              <a:rPr lang="en-US" sz="2100" dirty="0">
                <a:latin typeface="Calibri" panose="020F0502020204030204" pitchFamily="34" charset="0"/>
                <a:cs typeface="Calibri" panose="020F0502020204030204" pitchFamily="34" charset="0"/>
              </a:rPr>
              <a:t>.</a:t>
            </a:r>
          </a:p>
        </p:txBody>
      </p:sp>
      <p:sp>
        <p:nvSpPr>
          <p:cNvPr id="13" name="Rectangle 12">
            <a:extLst>
              <a:ext uri="{FF2B5EF4-FFF2-40B4-BE49-F238E27FC236}">
                <a16:creationId xmlns:a16="http://schemas.microsoft.com/office/drawing/2014/main" id="{CC80826E-089C-0740-89A9-8DF6BE84F838}"/>
              </a:ext>
            </a:extLst>
          </p:cNvPr>
          <p:cNvSpPr/>
          <p:nvPr/>
        </p:nvSpPr>
        <p:spPr>
          <a:xfrm>
            <a:off x="1" y="5308419"/>
            <a:ext cx="9144000" cy="923330"/>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 </a:t>
            </a:r>
          </a:p>
          <a:p>
            <a:pPr algn="ctr"/>
            <a:r>
              <a:rPr lang="en-US" dirty="0">
                <a:latin typeface="Calibri" panose="020F0502020204030204" pitchFamily="34" charset="0"/>
                <a:cs typeface="Calibri" panose="020F0502020204030204" pitchFamily="34" charset="0"/>
              </a:rPr>
              <a:t>Materials can be found at: </a:t>
            </a:r>
            <a:r>
              <a:rPr lang="en-US" dirty="0">
                <a:latin typeface="Calibri" panose="020F0502020204030204" pitchFamily="34" charset="0"/>
                <a:cs typeface="Calibri" panose="020F0502020204030204" pitchFamily="34" charset="0"/>
                <a:hlinkClick r:id="rId3"/>
              </a:rPr>
              <a:t>https://www.pbisvermont.org/training-resources/webinars/</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593321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B0BE-9990-F74B-AF18-D5374E4F7AED}"/>
              </a:ext>
            </a:extLst>
          </p:cNvPr>
          <p:cNvSpPr>
            <a:spLocks noGrp="1"/>
          </p:cNvSpPr>
          <p:nvPr>
            <p:ph type="title"/>
          </p:nvPr>
        </p:nvSpPr>
        <p:spPr>
          <a:noFill/>
        </p:spPr>
        <p:txBody>
          <a:bodyPr/>
          <a:lstStyle/>
          <a:p>
            <a:r>
              <a:rPr lang="en-US" sz="4000" b="1" dirty="0">
                <a:solidFill>
                  <a:srgbClr val="006600"/>
                </a:solidFill>
              </a:rPr>
              <a:t>Methods of Screening</a:t>
            </a:r>
          </a:p>
        </p:txBody>
      </p:sp>
      <p:sp>
        <p:nvSpPr>
          <p:cNvPr id="3" name="Content Placeholder 2">
            <a:extLst>
              <a:ext uri="{FF2B5EF4-FFF2-40B4-BE49-F238E27FC236}">
                <a16:creationId xmlns:a16="http://schemas.microsoft.com/office/drawing/2014/main" id="{0183817C-CBCF-C243-B60D-62D1313B6640}"/>
              </a:ext>
            </a:extLst>
          </p:cNvPr>
          <p:cNvSpPr>
            <a:spLocks noGrp="1"/>
          </p:cNvSpPr>
          <p:nvPr>
            <p:ph idx="1"/>
          </p:nvPr>
        </p:nvSpPr>
        <p:spPr/>
        <p:txBody>
          <a:bodyPr/>
          <a:lstStyle/>
          <a:p>
            <a:r>
              <a:rPr lang="en-US" dirty="0"/>
              <a:t>Surveys</a:t>
            </a:r>
          </a:p>
          <a:p>
            <a:r>
              <a:rPr lang="en-US" dirty="0"/>
              <a:t>Circles</a:t>
            </a:r>
          </a:p>
          <a:p>
            <a:r>
              <a:rPr lang="en-US" dirty="0"/>
              <a:t>Phone calls</a:t>
            </a:r>
          </a:p>
          <a:p>
            <a:r>
              <a:rPr lang="en-US" dirty="0"/>
              <a:t>Drive-by visits</a:t>
            </a:r>
          </a:p>
          <a:p>
            <a:r>
              <a:rPr lang="en-US" dirty="0"/>
              <a:t>Advisories</a:t>
            </a:r>
          </a:p>
          <a:p>
            <a:r>
              <a:rPr lang="en-US" dirty="0"/>
              <a:t>Video-chat/face-time</a:t>
            </a:r>
          </a:p>
          <a:p>
            <a:r>
              <a:rPr lang="en-US" dirty="0"/>
              <a:t>Using existing data</a:t>
            </a:r>
          </a:p>
          <a:p>
            <a:r>
              <a:rPr lang="en-US" b="1" i="1" dirty="0"/>
              <a:t>What else?</a:t>
            </a:r>
          </a:p>
        </p:txBody>
      </p:sp>
    </p:spTree>
    <p:extLst>
      <p:ext uri="{BB962C8B-B14F-4D97-AF65-F5344CB8AC3E}">
        <p14:creationId xmlns:p14="http://schemas.microsoft.com/office/powerpoint/2010/main" val="5813097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Please Type Into </a:t>
            </a:r>
            <a:r>
              <a:rPr lang="en-US" altLang="en-US" b="1" dirty="0" err="1">
                <a:solidFill>
                  <a:srgbClr val="006600"/>
                </a:solidFill>
              </a:rPr>
              <a:t>Chatbox</a:t>
            </a:r>
            <a:endParaRPr lang="en-US" altLang="en-US" b="1" dirty="0">
              <a:solidFill>
                <a:srgbClr val="006600"/>
              </a:solidFill>
            </a:endParaRPr>
          </a:p>
        </p:txBody>
      </p:sp>
      <p:sp>
        <p:nvSpPr>
          <p:cNvPr id="151554" name="Content Placeholder 2"/>
          <p:cNvSpPr>
            <a:spLocks noGrp="1"/>
          </p:cNvSpPr>
          <p:nvPr>
            <p:ph idx="1"/>
            <p:custDataLst>
              <p:tags r:id="rId3"/>
            </p:custDataLst>
          </p:nvPr>
        </p:nvSpPr>
        <p:spPr>
          <a:xfrm>
            <a:off x="457200" y="15240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en-US" altLang="en-US" dirty="0"/>
              <a:t>Do you have an </a:t>
            </a:r>
            <a:r>
              <a:rPr lang="en-US" altLang="en-US" b="1" i="1" dirty="0"/>
              <a:t>informal</a:t>
            </a:r>
            <a:r>
              <a:rPr lang="en-US" altLang="en-US" dirty="0"/>
              <a:t> screening or survey at your school to assess for social/emotional/behavioral concerns?  </a:t>
            </a:r>
          </a:p>
          <a:p>
            <a:pPr marL="0" lvl="0" indent="0" algn="ctr">
              <a:buNone/>
            </a:pPr>
            <a:r>
              <a:rPr lang="en-US" altLang="en-US" dirty="0"/>
              <a:t>If so, what are you doing?</a:t>
            </a:r>
          </a:p>
        </p:txBody>
      </p:sp>
    </p:spTree>
    <p:custDataLst>
      <p:tags r:id="rId1"/>
    </p:custDataLst>
    <p:extLst>
      <p:ext uri="{BB962C8B-B14F-4D97-AF65-F5344CB8AC3E}">
        <p14:creationId xmlns:p14="http://schemas.microsoft.com/office/powerpoint/2010/main" val="1276605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5FA0-E523-3148-AD6D-524E44F61740}"/>
              </a:ext>
            </a:extLst>
          </p:cNvPr>
          <p:cNvSpPr>
            <a:spLocks noGrp="1"/>
          </p:cNvSpPr>
          <p:nvPr>
            <p:ph type="title"/>
          </p:nvPr>
        </p:nvSpPr>
        <p:spPr>
          <a:xfrm>
            <a:off x="457200" y="2286000"/>
            <a:ext cx="8229600" cy="1143000"/>
          </a:xfrm>
          <a:noFill/>
        </p:spPr>
        <p:txBody>
          <a:bodyPr/>
          <a:lstStyle/>
          <a:p>
            <a:r>
              <a:rPr lang="en-US" b="1" dirty="0">
                <a:solidFill>
                  <a:srgbClr val="006600"/>
                </a:solidFill>
              </a:rPr>
              <a:t>Examples of Informal Screeners and Surveys</a:t>
            </a:r>
          </a:p>
        </p:txBody>
      </p:sp>
    </p:spTree>
    <p:extLst>
      <p:ext uri="{BB962C8B-B14F-4D97-AF65-F5344CB8AC3E}">
        <p14:creationId xmlns:p14="http://schemas.microsoft.com/office/powerpoint/2010/main" val="16537674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FEB810F8-6060-5E41-818F-48CAEBA99BD5}"/>
              </a:ext>
            </a:extLst>
          </p:cNvPr>
          <p:cNvSpPr>
            <a:spLocks noGrp="1"/>
          </p:cNvSpPr>
          <p:nvPr>
            <p:ph type="title"/>
          </p:nvPr>
        </p:nvSpPr>
        <p:spPr>
          <a:xfrm>
            <a:off x="457200" y="381000"/>
            <a:ext cx="8229600" cy="1143000"/>
          </a:xfrm>
          <a:noFill/>
        </p:spPr>
        <p:txBody>
          <a:bodyPr/>
          <a:lstStyle/>
          <a:p>
            <a:pPr>
              <a:defRPr/>
            </a:pPr>
            <a:r>
              <a:rPr lang="en-US" altLang="en-US" sz="4000" b="1" dirty="0">
                <a:solidFill>
                  <a:srgbClr val="006600"/>
                </a:solidFill>
                <a:ea typeface="ＭＳ Ｐゴシック" panose="020B0600070205080204" pitchFamily="34" charset="-128"/>
              </a:rPr>
              <a:t>Screening Using Existing Data</a:t>
            </a:r>
          </a:p>
        </p:txBody>
      </p:sp>
      <p:graphicFrame>
        <p:nvGraphicFramePr>
          <p:cNvPr id="4" name="Content Placeholder 3">
            <a:extLst>
              <a:ext uri="{FF2B5EF4-FFF2-40B4-BE49-F238E27FC236}">
                <a16:creationId xmlns:a16="http://schemas.microsoft.com/office/drawing/2014/main" id="{4B890BAC-1D1F-6347-9B80-2BB90AF140D9}"/>
              </a:ext>
            </a:extLst>
          </p:cNvPr>
          <p:cNvGraphicFramePr>
            <a:graphicFrameLocks noGrp="1"/>
          </p:cNvGraphicFramePr>
          <p:nvPr>
            <p:ph idx="1"/>
          </p:nvPr>
        </p:nvGraphicFramePr>
        <p:xfrm>
          <a:off x="990600" y="2133600"/>
          <a:ext cx="7391402" cy="3565558"/>
        </p:xfrm>
        <a:graphic>
          <a:graphicData uri="http://schemas.openxmlformats.org/drawingml/2006/table">
            <a:tbl>
              <a:tblPr/>
              <a:tblGrid>
                <a:gridCol w="1477955">
                  <a:extLst>
                    <a:ext uri="{9D8B030D-6E8A-4147-A177-3AD203B41FA5}">
                      <a16:colId xmlns:a16="http://schemas.microsoft.com/office/drawing/2014/main" val="20000"/>
                    </a:ext>
                  </a:extLst>
                </a:gridCol>
                <a:gridCol w="1477954">
                  <a:extLst>
                    <a:ext uri="{9D8B030D-6E8A-4147-A177-3AD203B41FA5}">
                      <a16:colId xmlns:a16="http://schemas.microsoft.com/office/drawing/2014/main" val="20001"/>
                    </a:ext>
                  </a:extLst>
                </a:gridCol>
                <a:gridCol w="1479584">
                  <a:extLst>
                    <a:ext uri="{9D8B030D-6E8A-4147-A177-3AD203B41FA5}">
                      <a16:colId xmlns:a16="http://schemas.microsoft.com/office/drawing/2014/main" val="20002"/>
                    </a:ext>
                  </a:extLst>
                </a:gridCol>
                <a:gridCol w="1279507">
                  <a:extLst>
                    <a:ext uri="{9D8B030D-6E8A-4147-A177-3AD203B41FA5}">
                      <a16:colId xmlns:a16="http://schemas.microsoft.com/office/drawing/2014/main" val="20003"/>
                    </a:ext>
                  </a:extLst>
                </a:gridCol>
                <a:gridCol w="1676402">
                  <a:extLst>
                    <a:ext uri="{9D8B030D-6E8A-4147-A177-3AD203B41FA5}">
                      <a16:colId xmlns:a16="http://schemas.microsoft.com/office/drawing/2014/main" val="20004"/>
                    </a:ext>
                  </a:extLst>
                </a:gridCol>
              </a:tblGrid>
              <a:tr h="822866">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Student</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GPA</a:t>
                      </a:r>
                      <a:endParaRPr kumimoji="0" lang="en-US" altLang="en-US" sz="2400" b="1" i="0" u="none" strike="noStrike" cap="none" normalizeH="0" baseline="0" dirty="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Course Failures</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Days Absent</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Concerning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Behaviors </a:t>
                      </a:r>
                      <a:endParaRPr kumimoji="0" lang="en-US" altLang="en-US" sz="2400" b="1" i="0" u="none" strike="noStrike" cap="none" normalizeH="0" baseline="0" dirty="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Josh</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Mary</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4.1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Kelly</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2.8</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3"/>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Jacob</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1.4</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4"/>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Susan</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3.5</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5"/>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Mark</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1.9</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5</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ea typeface="ＭＳ Ｐゴシック" charset="-128"/>
                        </a:rPr>
                        <a:t>7</a:t>
                      </a:r>
                      <a:endParaRPr kumimoji="0" lang="en-US" altLang="en-US" sz="2400" b="0" i="0" u="none" strike="noStrike" cap="none" normalizeH="0" baseline="0" dirty="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12570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C5F5DCCF-4F23-8747-8309-698E6F986A81}"/>
              </a:ext>
            </a:extLst>
          </p:cNvPr>
          <p:cNvSpPr>
            <a:spLocks noGrp="1"/>
          </p:cNvSpPr>
          <p:nvPr>
            <p:ph type="title"/>
          </p:nvPr>
        </p:nvSpPr>
        <p:spPr>
          <a:xfrm>
            <a:off x="438150" y="365125"/>
            <a:ext cx="8286750" cy="1325563"/>
          </a:xfrm>
          <a:noFill/>
        </p:spPr>
        <p:txBody>
          <a:bodyPr/>
          <a:lstStyle/>
          <a:p>
            <a:pPr>
              <a:defRPr/>
            </a:pPr>
            <a:r>
              <a:rPr lang="en-US" altLang="en-US" sz="4000" b="1" dirty="0">
                <a:solidFill>
                  <a:srgbClr val="006600"/>
                </a:solidFill>
                <a:ea typeface="ＭＳ Ｐゴシック" panose="020B0600070205080204" pitchFamily="34" charset="-128"/>
              </a:rPr>
              <a:t>Creating Your Own Data System</a:t>
            </a:r>
          </a:p>
        </p:txBody>
      </p:sp>
      <p:graphicFrame>
        <p:nvGraphicFramePr>
          <p:cNvPr id="4" name="Content Placeholder 3">
            <a:extLst>
              <a:ext uri="{FF2B5EF4-FFF2-40B4-BE49-F238E27FC236}">
                <a16:creationId xmlns:a16="http://schemas.microsoft.com/office/drawing/2014/main" id="{54DA96E4-2023-D645-8EA0-9E544B0E5E6D}"/>
              </a:ext>
            </a:extLst>
          </p:cNvPr>
          <p:cNvGraphicFramePr>
            <a:graphicFrameLocks noGrp="1"/>
          </p:cNvGraphicFramePr>
          <p:nvPr/>
        </p:nvGraphicFramePr>
        <p:xfrm>
          <a:off x="685800" y="1828800"/>
          <a:ext cx="7586663" cy="4116388"/>
        </p:xfrm>
        <a:graphic>
          <a:graphicData uri="http://schemas.openxmlformats.org/drawingml/2006/table">
            <a:tbl>
              <a:tblPr/>
              <a:tblGrid>
                <a:gridCol w="1143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998538">
                  <a:extLst>
                    <a:ext uri="{9D8B030D-6E8A-4147-A177-3AD203B41FA5}">
                      <a16:colId xmlns:a16="http://schemas.microsoft.com/office/drawing/2014/main" val="20002"/>
                    </a:ext>
                  </a:extLst>
                </a:gridCol>
                <a:gridCol w="1846262">
                  <a:extLst>
                    <a:ext uri="{9D8B030D-6E8A-4147-A177-3AD203B41FA5}">
                      <a16:colId xmlns:a16="http://schemas.microsoft.com/office/drawing/2014/main" val="20003"/>
                    </a:ext>
                  </a:extLst>
                </a:gridCol>
                <a:gridCol w="1846263">
                  <a:extLst>
                    <a:ext uri="{9D8B030D-6E8A-4147-A177-3AD203B41FA5}">
                      <a16:colId xmlns:a16="http://schemas.microsoft.com/office/drawing/2014/main" val="20004"/>
                    </a:ext>
                  </a:extLst>
                </a:gridCol>
              </a:tblGrid>
              <a:tr h="936625">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Student</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Concerning Behaviors</a:t>
                      </a:r>
                      <a:endParaRPr kumimoji="0" lang="en-US" altLang="en-US" sz="2400" b="1" i="0" u="none" strike="noStrike" cap="none" normalizeH="0" baseline="0" dirty="0">
                        <a:ln>
                          <a:noFill/>
                        </a:ln>
                        <a:solidFill>
                          <a:srgbClr val="FFFFFF"/>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Be Safe</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Be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 Kind</a:t>
                      </a:r>
                      <a:endParaRPr kumimoji="0" lang="en-US" altLang="en-US" sz="2400" b="1" i="0" u="none" strike="noStrike" cap="none" normalizeH="0" baseline="0" dirty="0">
                        <a:ln>
                          <a:noFill/>
                        </a:ln>
                        <a:solidFill>
                          <a:srgbClr val="FFFFFF"/>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Be Responsible</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52070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Josh</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576263">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Mary</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52070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Kelly</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3"/>
                  </a:ext>
                </a:extLst>
              </a:tr>
              <a:tr h="52070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Jacob</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4"/>
                  </a:ext>
                </a:extLst>
              </a:tr>
              <a:tr h="52070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Susan</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5"/>
                  </a:ext>
                </a:extLst>
              </a:tr>
              <a:tr h="52070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Mark</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7</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ea typeface="ＭＳ Ｐゴシック" charset="-128"/>
                        </a:rPr>
                        <a:t>1</a:t>
                      </a:r>
                      <a:endParaRPr kumimoji="0" lang="en-US" altLang="en-US" sz="2400" b="0" i="0" u="none" strike="noStrike" cap="none" normalizeH="0" baseline="0" dirty="0">
                        <a:ln>
                          <a:noFill/>
                        </a:ln>
                        <a:solidFill>
                          <a:srgbClr val="000000"/>
                        </a:solidFill>
                        <a:effectLst/>
                        <a:latin typeface="Helvetica Neue" charset="0"/>
                        <a:ea typeface="ＭＳ Ｐゴシック" charset="-128"/>
                      </a:endParaRPr>
                    </a:p>
                  </a:txBody>
                  <a:tcPr marL="68580" marR="68580"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907083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A79CE1D-676C-EE48-952A-5EB514013D94}"/>
              </a:ext>
            </a:extLst>
          </p:cNvPr>
          <p:cNvSpPr>
            <a:spLocks noGrp="1"/>
          </p:cNvSpPr>
          <p:nvPr>
            <p:ph type="title"/>
          </p:nvPr>
        </p:nvSpPr>
        <p:spPr>
          <a:xfrm>
            <a:off x="304800" y="375546"/>
            <a:ext cx="7848600" cy="1143000"/>
          </a:xfrm>
        </p:spPr>
        <p:txBody>
          <a:bodyPr/>
          <a:lstStyle/>
          <a:p>
            <a:pPr eaLnBrk="1" hangingPunct="1">
              <a:defRPr/>
            </a:pPr>
            <a:r>
              <a:rPr lang="en-US" altLang="en-US" sz="4000" b="1" dirty="0">
                <a:solidFill>
                  <a:srgbClr val="006600"/>
                </a:solidFill>
                <a:ea typeface="ＭＳ Ｐゴシック" panose="020B0600070205080204" pitchFamily="34" charset="-128"/>
              </a:rPr>
              <a:t>Using the Concerning Behaviors (Referrals) by Student Report as a Universal Screening Tool</a:t>
            </a:r>
          </a:p>
        </p:txBody>
      </p:sp>
      <p:sp>
        <p:nvSpPr>
          <p:cNvPr id="44038" name="Oval 3">
            <a:extLst>
              <a:ext uri="{FF2B5EF4-FFF2-40B4-BE49-F238E27FC236}">
                <a16:creationId xmlns:a16="http://schemas.microsoft.com/office/drawing/2014/main" id="{3EEA1B05-DFD8-4841-B8EB-26C590418C76}"/>
              </a:ext>
            </a:extLst>
          </p:cNvPr>
          <p:cNvSpPr>
            <a:spLocks noChangeArrowheads="1"/>
          </p:cNvSpPr>
          <p:nvPr/>
        </p:nvSpPr>
        <p:spPr bwMode="auto">
          <a:xfrm>
            <a:off x="5105400" y="2971800"/>
            <a:ext cx="3048000" cy="1981200"/>
          </a:xfrm>
          <a:prstGeom prst="ellipse">
            <a:avLst/>
          </a:prstGeom>
          <a:noFill/>
          <a:ln w="38100">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pic>
        <p:nvPicPr>
          <p:cNvPr id="113667" name="Picture 7">
            <a:extLst>
              <a:ext uri="{FF2B5EF4-FFF2-40B4-BE49-F238E27FC236}">
                <a16:creationId xmlns:a16="http://schemas.microsoft.com/office/drawing/2014/main" id="{C735DC24-16FD-4046-81E7-EE6291F9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288" y="6299200"/>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2">
            <a:extLst>
              <a:ext uri="{FF2B5EF4-FFF2-40B4-BE49-F238E27FC236}">
                <a16:creationId xmlns:a16="http://schemas.microsoft.com/office/drawing/2014/main" id="{9E8BAA5E-4496-6A44-A8D9-06BD55644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84375"/>
            <a:ext cx="90852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DFE4742-1B42-0348-A861-4A51C16B8005}"/>
              </a:ext>
            </a:extLst>
          </p:cNvPr>
          <p:cNvSpPr/>
          <p:nvPr/>
        </p:nvSpPr>
        <p:spPr bwMode="auto">
          <a:xfrm>
            <a:off x="572494" y="4572000"/>
            <a:ext cx="8342906" cy="769042"/>
          </a:xfrm>
          <a:prstGeom prst="rect">
            <a:avLst/>
          </a:prstGeom>
          <a:solidFill>
            <a:schemeClr val="accent2">
              <a:alpha val="40000"/>
            </a:schemeClr>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a:extLst>
              <a:ext uri="{FF2B5EF4-FFF2-40B4-BE49-F238E27FC236}">
                <a16:creationId xmlns:a16="http://schemas.microsoft.com/office/drawing/2014/main" id="{07D58E59-1C64-4B49-9B2F-5FCEA6ED3272}"/>
              </a:ext>
            </a:extLst>
          </p:cNvPr>
          <p:cNvSpPr/>
          <p:nvPr/>
        </p:nvSpPr>
        <p:spPr bwMode="auto">
          <a:xfrm>
            <a:off x="8001000" y="2213344"/>
            <a:ext cx="914400" cy="2358656"/>
          </a:xfrm>
          <a:prstGeom prst="rect">
            <a:avLst/>
          </a:prstGeom>
          <a:solidFill>
            <a:srgbClr val="C00000">
              <a:alpha val="40000"/>
            </a:srgbClr>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5020856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ipe(left)">
                                      <p:cBhvr>
                                        <p:cTn id="7" dur="500"/>
                                        <p:tgtEl>
                                          <p:spTgt spid="4403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par>
                          <p:cTn id="12" fill="hold" nodeType="afterGroup">
                            <p:stCondLst>
                              <p:cond delay="2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4F01-F2AB-9844-8B7A-9879B818E158}"/>
              </a:ext>
            </a:extLst>
          </p:cNvPr>
          <p:cNvSpPr>
            <a:spLocks noGrp="1"/>
          </p:cNvSpPr>
          <p:nvPr>
            <p:ph type="title"/>
          </p:nvPr>
        </p:nvSpPr>
        <p:spPr>
          <a:noFill/>
          <a:ln>
            <a:noFill/>
          </a:ln>
        </p:spPr>
        <p:txBody>
          <a:bodyPr/>
          <a:lstStyle/>
          <a:p>
            <a:r>
              <a:rPr lang="en-US" dirty="0"/>
              <a:t>Survey Resources</a:t>
            </a:r>
          </a:p>
        </p:txBody>
      </p:sp>
      <p:sp>
        <p:nvSpPr>
          <p:cNvPr id="3" name="Content Placeholder 2">
            <a:extLst>
              <a:ext uri="{FF2B5EF4-FFF2-40B4-BE49-F238E27FC236}">
                <a16:creationId xmlns:a16="http://schemas.microsoft.com/office/drawing/2014/main" id="{11C79939-E077-344A-89E5-C64AB6354F62}"/>
              </a:ext>
            </a:extLst>
          </p:cNvPr>
          <p:cNvSpPr>
            <a:spLocks noGrp="1"/>
          </p:cNvSpPr>
          <p:nvPr>
            <p:ph idx="1"/>
          </p:nvPr>
        </p:nvSpPr>
        <p:spPr>
          <a:xfrm>
            <a:off x="304800" y="1295400"/>
            <a:ext cx="8229600" cy="4525963"/>
          </a:xfrm>
        </p:spPr>
        <p:txBody>
          <a:bodyPr/>
          <a:lstStyle/>
          <a:p>
            <a:r>
              <a:rPr lang="en-US" dirty="0" err="1"/>
              <a:t>Closegap</a:t>
            </a:r>
            <a:r>
              <a:rPr lang="en-US" dirty="0"/>
              <a:t> – wellness check</a:t>
            </a:r>
          </a:p>
          <a:p>
            <a:r>
              <a:rPr lang="en-US" dirty="0"/>
              <a:t>Making Caring Common – Relationship Mapping, Check-in Surveys for Middle/HS</a:t>
            </a:r>
          </a:p>
          <a:p>
            <a:r>
              <a:rPr lang="en-US" dirty="0"/>
              <a:t>PBIS Center – Check-in/Check-out Survey, Input and Satisfaction Surveys</a:t>
            </a:r>
          </a:p>
          <a:p>
            <a:r>
              <a:rPr lang="en-US" dirty="0" err="1"/>
              <a:t>WestEd</a:t>
            </a:r>
            <a:r>
              <a:rPr lang="en-US" dirty="0"/>
              <a:t> – Learning from Home Survey</a:t>
            </a:r>
          </a:p>
          <a:p>
            <a:r>
              <a:rPr lang="en-US" dirty="0"/>
              <a:t>Panorama – Question bank of surveys for students, educators, and parents</a:t>
            </a:r>
          </a:p>
          <a:p>
            <a:pPr marL="0" indent="0">
              <a:buNone/>
            </a:pPr>
            <a:endParaRPr lang="en-US" dirty="0"/>
          </a:p>
          <a:p>
            <a:pPr marL="0" indent="0" algn="ctr">
              <a:buNone/>
            </a:pPr>
            <a:r>
              <a:rPr lang="en-US" dirty="0"/>
              <a:t>See document </a:t>
            </a:r>
            <a:r>
              <a:rPr lang="en-US" dirty="0">
                <a:hlinkClick r:id="rId3"/>
              </a:rPr>
              <a:t>here</a:t>
            </a:r>
            <a:r>
              <a:rPr lang="en-US" dirty="0"/>
              <a:t>.</a:t>
            </a:r>
          </a:p>
          <a:p>
            <a:endParaRPr lang="en-US" dirty="0"/>
          </a:p>
        </p:txBody>
      </p:sp>
    </p:spTree>
    <p:extLst>
      <p:ext uri="{BB962C8B-B14F-4D97-AF65-F5344CB8AC3E}">
        <p14:creationId xmlns:p14="http://schemas.microsoft.com/office/powerpoint/2010/main" val="13756101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43948" y="60960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Please Type Into </a:t>
            </a:r>
            <a:r>
              <a:rPr lang="en-US" altLang="en-US" b="1" dirty="0" err="1">
                <a:solidFill>
                  <a:srgbClr val="006600"/>
                </a:solidFill>
              </a:rPr>
              <a:t>Chatbox</a:t>
            </a:r>
            <a:r>
              <a:rPr lang="en-US" altLang="en-US" b="1" dirty="0">
                <a:solidFill>
                  <a:srgbClr val="006600"/>
                </a:solidFill>
              </a:rPr>
              <a:t>:</a:t>
            </a:r>
          </a:p>
        </p:txBody>
      </p:sp>
      <p:sp>
        <p:nvSpPr>
          <p:cNvPr id="151554" name="Content Placeholder 2"/>
          <p:cNvSpPr>
            <a:spLocks noGrp="1"/>
          </p:cNvSpPr>
          <p:nvPr>
            <p:ph idx="1"/>
            <p:custDataLst>
              <p:tags r:id="rId3"/>
            </p:custDataLst>
          </p:nvPr>
        </p:nvSpPr>
        <p:spPr>
          <a:xfrm>
            <a:off x="443948" y="2057399"/>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en-US" altLang="en-US" dirty="0"/>
              <a:t>What other data might your team look at to determine supports needed?</a:t>
            </a:r>
          </a:p>
        </p:txBody>
      </p:sp>
    </p:spTree>
    <p:custDataLst>
      <p:tags r:id="rId1"/>
    </p:custDataLst>
    <p:extLst>
      <p:ext uri="{BB962C8B-B14F-4D97-AF65-F5344CB8AC3E}">
        <p14:creationId xmlns:p14="http://schemas.microsoft.com/office/powerpoint/2010/main" val="29781217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8F1AA6-914B-F340-B027-79E0B1234F94}"/>
              </a:ext>
            </a:extLst>
          </p:cNvPr>
          <p:cNvSpPr txBox="1"/>
          <p:nvPr/>
        </p:nvSpPr>
        <p:spPr>
          <a:xfrm>
            <a:off x="1447800" y="5833198"/>
            <a:ext cx="6638356" cy="461665"/>
          </a:xfrm>
          <a:prstGeom prst="rect">
            <a:avLst/>
          </a:prstGeom>
          <a:noFill/>
        </p:spPr>
        <p:txBody>
          <a:bodyPr wrap="none" rtlCol="0">
            <a:spAutoFit/>
          </a:bodyPr>
          <a:lstStyle/>
          <a:p>
            <a:r>
              <a:rPr lang="en-US" sz="2400" dirty="0">
                <a:latin typeface="+mn-lt"/>
              </a:rPr>
              <a:t>How do we formulate an accurate measure of risk? </a:t>
            </a:r>
          </a:p>
        </p:txBody>
      </p:sp>
      <p:sp>
        <p:nvSpPr>
          <p:cNvPr id="2" name="TextBox 1">
            <a:extLst>
              <a:ext uri="{FF2B5EF4-FFF2-40B4-BE49-F238E27FC236}">
                <a16:creationId xmlns:a16="http://schemas.microsoft.com/office/drawing/2014/main" id="{FAD998DE-2AD1-734A-96D5-CD3B62D52505}"/>
              </a:ext>
            </a:extLst>
          </p:cNvPr>
          <p:cNvSpPr txBox="1"/>
          <p:nvPr/>
        </p:nvSpPr>
        <p:spPr>
          <a:xfrm>
            <a:off x="4160520" y="2941320"/>
            <a:ext cx="184731" cy="369332"/>
          </a:xfrm>
          <a:prstGeom prst="rect">
            <a:avLst/>
          </a:prstGeom>
          <a:noFill/>
        </p:spPr>
        <p:txBody>
          <a:bodyPr wrap="none" rtlCol="0">
            <a:spAutoFit/>
          </a:bodyPr>
          <a:lstStyle/>
          <a:p>
            <a:endParaRPr lang="en-US" dirty="0"/>
          </a:p>
        </p:txBody>
      </p:sp>
      <p:pic>
        <p:nvPicPr>
          <p:cNvPr id="5" name="Picture 2" descr="http://weblogs.elearning.ubc.ca/vschools/archives/GroeningCartoon.jpg">
            <a:extLst>
              <a:ext uri="{FF2B5EF4-FFF2-40B4-BE49-F238E27FC236}">
                <a16:creationId xmlns:a16="http://schemas.microsoft.com/office/drawing/2014/main" id="{C6939D59-95A7-9649-B27C-808B804A8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99" t="1424" r="2499" b="1949"/>
          <a:stretch>
            <a:fillRect/>
          </a:stretch>
        </p:blipFill>
        <p:spPr bwMode="auto">
          <a:xfrm>
            <a:off x="1134314" y="331470"/>
            <a:ext cx="698232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4406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p:cNvSpPr>
          <p:nvPr>
            <p:ph type="title"/>
            <p:custDataLst>
              <p:tags r:id="rId2"/>
            </p:custDataLst>
          </p:nvPr>
        </p:nvSpPr>
        <p:spPr>
          <a:xfrm>
            <a:off x="457200" y="274638"/>
            <a:ext cx="8458200" cy="1249362"/>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Why (Formal) Universal Screening?</a:t>
            </a:r>
          </a:p>
        </p:txBody>
      </p:sp>
      <p:sp>
        <p:nvSpPr>
          <p:cNvPr id="158722" name="Rectangle 3"/>
          <p:cNvSpPr>
            <a:spLocks noGrp="1"/>
          </p:cNvSpPr>
          <p:nvPr>
            <p:ph idx="1"/>
            <p:custDataLst>
              <p:tags r:id="rId3"/>
            </p:custDataLst>
          </p:nvPr>
        </p:nvSpPr>
        <p:spPr>
          <a:xfrm>
            <a:off x="443948" y="1295400"/>
            <a:ext cx="8229600" cy="5172075"/>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spcBef>
                <a:spcPct val="0"/>
              </a:spcBef>
              <a:spcAft>
                <a:spcPts val="2000"/>
              </a:spcAft>
            </a:pPr>
            <a:r>
              <a:rPr lang="en-US" altLang="en-US" dirty="0"/>
              <a:t>To find students whose problems are not immediately obvious.</a:t>
            </a:r>
          </a:p>
          <a:p>
            <a:pPr lvl="0" eaLnBrk="1" hangingPunct="1">
              <a:spcBef>
                <a:spcPct val="0"/>
              </a:spcBef>
              <a:spcAft>
                <a:spcPts val="2000"/>
              </a:spcAft>
            </a:pPr>
            <a:r>
              <a:rPr lang="en-US" altLang="en-US" dirty="0"/>
              <a:t>To identify problems with a high degree of accuracy.</a:t>
            </a:r>
          </a:p>
          <a:p>
            <a:pPr lvl="0" eaLnBrk="1" hangingPunct="1">
              <a:spcBef>
                <a:spcPct val="0"/>
              </a:spcBef>
              <a:spcAft>
                <a:spcPts val="2000"/>
              </a:spcAft>
            </a:pPr>
            <a:r>
              <a:rPr lang="en-US" altLang="en-US" dirty="0"/>
              <a:t>Early identification leads to early intervention.</a:t>
            </a:r>
          </a:p>
          <a:p>
            <a:pPr lvl="0" eaLnBrk="1" hangingPunct="1">
              <a:spcBef>
                <a:spcPct val="0"/>
              </a:spcBef>
              <a:spcAft>
                <a:spcPts val="2000"/>
              </a:spcAft>
            </a:pPr>
            <a:r>
              <a:rPr lang="en-US" altLang="en-US" dirty="0"/>
              <a:t>To select interventions based on results of rating scales on the screening tools. This is </a:t>
            </a:r>
            <a:r>
              <a:rPr lang="en-US" altLang="en-US" b="1" i="1" dirty="0"/>
              <a:t>most </a:t>
            </a:r>
            <a:r>
              <a:rPr lang="en-US" altLang="en-US" dirty="0"/>
              <a:t>effective and efficient.</a:t>
            </a:r>
          </a:p>
          <a:p>
            <a:pPr lvl="0" eaLnBrk="1" hangingPunct="1">
              <a:spcBef>
                <a:spcPct val="0"/>
              </a:spcBef>
              <a:spcAft>
                <a:spcPts val="2000"/>
              </a:spcAft>
            </a:pPr>
            <a:endParaRPr lang="en-US" altLang="en-US" dirty="0">
              <a:latin typeface="Gill Sans MT" charset="0"/>
            </a:endParaRPr>
          </a:p>
          <a:p>
            <a:pPr lvl="0" eaLnBrk="1" hangingPunct="1">
              <a:spcBef>
                <a:spcPct val="0"/>
              </a:spcBef>
              <a:spcAft>
                <a:spcPts val="2000"/>
              </a:spcAft>
            </a:pPr>
            <a:endParaRPr lang="en-US" altLang="en-US" dirty="0">
              <a:latin typeface="Gill Sans MT" charset="0"/>
            </a:endParaRPr>
          </a:p>
          <a:p>
            <a:pPr lvl="0" eaLnBrk="1" hangingPunct="1">
              <a:spcBef>
                <a:spcPct val="0"/>
              </a:spcBef>
              <a:spcAft>
                <a:spcPts val="2000"/>
              </a:spcAft>
            </a:pPr>
            <a:endParaRPr lang="en-US" altLang="en-US" dirty="0">
              <a:latin typeface="Gill Sans MT" charset="0"/>
            </a:endParaRPr>
          </a:p>
        </p:txBody>
      </p:sp>
      <p:pic>
        <p:nvPicPr>
          <p:cNvPr id="158723" name="Picture 3"/>
          <p:cNvPicPr>
            <a:picLocks noChangeAspect="1"/>
          </p:cNvPicPr>
          <p:nvPr>
            <p:custDataLst>
              <p:tags r:id="rId4"/>
            </p:custDataLst>
          </p:nvPr>
        </p:nvPicPr>
        <p:blipFill>
          <a:blip r:embed="rId7"/>
          <a:stretch>
            <a:fillRect/>
          </a:stretch>
        </p:blipFill>
        <p:spPr>
          <a:xfrm>
            <a:off x="7543800" y="1630362"/>
            <a:ext cx="1600200" cy="1143000"/>
          </a:xfrm>
          <a:prstGeom prst="rect">
            <a:avLst/>
          </a:prstGeom>
          <a:noFill/>
          <a:ln>
            <a:noFill/>
            <a:miter lim="800000"/>
          </a:ln>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E11A-667D-334C-8F09-3F5C345E4145}"/>
              </a:ext>
            </a:extLst>
          </p:cNvPr>
          <p:cNvSpPr>
            <a:spLocks noGrp="1"/>
          </p:cNvSpPr>
          <p:nvPr>
            <p:ph type="title"/>
          </p:nvPr>
        </p:nvSpPr>
        <p:spPr>
          <a:noFill/>
          <a:ln>
            <a:noFill/>
          </a:ln>
        </p:spPr>
        <p:txBody>
          <a:bodyPr/>
          <a:lstStyle/>
          <a:p>
            <a:r>
              <a:rPr lang="en-US" b="1" dirty="0">
                <a:solidFill>
                  <a:srgbClr val="006600"/>
                </a:solidFill>
              </a:rPr>
              <a:t>Learning Objectives</a:t>
            </a:r>
          </a:p>
        </p:txBody>
      </p:sp>
      <p:sp>
        <p:nvSpPr>
          <p:cNvPr id="3" name="Content Placeholder 2">
            <a:extLst>
              <a:ext uri="{FF2B5EF4-FFF2-40B4-BE49-F238E27FC236}">
                <a16:creationId xmlns:a16="http://schemas.microsoft.com/office/drawing/2014/main" id="{D80A4F3C-46BC-4049-B6E1-C499067C5A5D}"/>
              </a:ext>
            </a:extLst>
          </p:cNvPr>
          <p:cNvSpPr>
            <a:spLocks noGrp="1"/>
          </p:cNvSpPr>
          <p:nvPr>
            <p:ph idx="1"/>
          </p:nvPr>
        </p:nvSpPr>
        <p:spPr>
          <a:xfrm>
            <a:off x="457200" y="1289505"/>
            <a:ext cx="8229600" cy="4525963"/>
          </a:xfrm>
        </p:spPr>
        <p:txBody>
          <a:bodyPr/>
          <a:lstStyle/>
          <a:p>
            <a:pPr marL="0" indent="0">
              <a:buNone/>
            </a:pPr>
            <a:r>
              <a:rPr lang="en-US" dirty="0"/>
              <a:t>Participants will:</a:t>
            </a:r>
          </a:p>
          <a:p>
            <a:r>
              <a:rPr lang="en-US" altLang="en-US" dirty="0"/>
              <a:t>Understand the context and rationale for identifying students at risk of social/emotional/behavioral challenges</a:t>
            </a:r>
          </a:p>
          <a:p>
            <a:r>
              <a:rPr lang="en-US" altLang="en-US" dirty="0"/>
              <a:t>Consider several informal and formal tools</a:t>
            </a:r>
          </a:p>
          <a:p>
            <a:r>
              <a:rPr lang="en-US" altLang="en-US" dirty="0"/>
              <a:t>Discuss matching findings to interventions</a:t>
            </a:r>
          </a:p>
          <a:p>
            <a:r>
              <a:rPr lang="en-US" altLang="en-US" dirty="0"/>
              <a:t>Examine the systems in place to collect, analyze and act upon data</a:t>
            </a:r>
          </a:p>
          <a:p>
            <a:r>
              <a:rPr lang="en-US" altLang="en-US" dirty="0"/>
              <a:t>Explore next steps </a:t>
            </a:r>
          </a:p>
          <a:p>
            <a:endParaRPr lang="en-US" dirty="0"/>
          </a:p>
        </p:txBody>
      </p:sp>
    </p:spTree>
    <p:extLst>
      <p:ext uri="{BB962C8B-B14F-4D97-AF65-F5344CB8AC3E}">
        <p14:creationId xmlns:p14="http://schemas.microsoft.com/office/powerpoint/2010/main" val="141954188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3"/>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Poor Outcomes for Unidentified and Untreated Youth</a:t>
            </a:r>
          </a:p>
        </p:txBody>
      </p:sp>
      <p:sp>
        <p:nvSpPr>
          <p:cNvPr id="154626" name="Vertical Text Placeholder 4"/>
          <p:cNvSpPr>
            <a:spLocks noGrp="1"/>
          </p:cNvSpPr>
          <p:nvPr>
            <p:ph idx="1"/>
            <p:custDataLst>
              <p:tags r:id="rId3"/>
            </p:custDataLst>
          </p:nvPr>
        </p:nvSpPr>
        <p:spPr>
          <a:xfrm>
            <a:off x="457200" y="1981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buNone/>
            </a:pPr>
            <a:r>
              <a:rPr lang="en-US" altLang="en-US"/>
              <a:t>	</a:t>
            </a:r>
          </a:p>
        </p:txBody>
      </p:sp>
      <p:graphicFrame>
        <p:nvGraphicFramePr>
          <p:cNvPr id="154627" name="Content Placeholder 1"/>
          <p:cNvGraphicFramePr/>
          <p:nvPr>
            <p:custDataLst>
              <p:tags r:id="rId4"/>
            </p:custDataLst>
          </p:nvPr>
        </p:nvGraphicFramePr>
        <p:xfrm>
          <a:off x="0" y="1828800"/>
          <a:ext cx="9144000" cy="40470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F490-9460-484B-95E8-089A771546BB}"/>
              </a:ext>
            </a:extLst>
          </p:cNvPr>
          <p:cNvSpPr>
            <a:spLocks noGrp="1"/>
          </p:cNvSpPr>
          <p:nvPr>
            <p:ph type="title"/>
          </p:nvPr>
        </p:nvSpPr>
        <p:spPr>
          <a:noFill/>
        </p:spPr>
        <p:txBody>
          <a:bodyPr/>
          <a:lstStyle/>
          <a:p>
            <a:r>
              <a:rPr lang="en-US" sz="4000" b="1" dirty="0">
                <a:solidFill>
                  <a:srgbClr val="006600"/>
                </a:solidFill>
              </a:rPr>
              <a:t>What does Universal SEBL Screening Look Like?</a:t>
            </a:r>
          </a:p>
        </p:txBody>
      </p:sp>
      <p:sp>
        <p:nvSpPr>
          <p:cNvPr id="3" name="Content Placeholder 2">
            <a:extLst>
              <a:ext uri="{FF2B5EF4-FFF2-40B4-BE49-F238E27FC236}">
                <a16:creationId xmlns:a16="http://schemas.microsoft.com/office/drawing/2014/main" id="{F489A73A-6F48-5B46-9870-39554C3CDA11}"/>
              </a:ext>
            </a:extLst>
          </p:cNvPr>
          <p:cNvSpPr>
            <a:spLocks noGrp="1"/>
          </p:cNvSpPr>
          <p:nvPr>
            <p:ph idx="1"/>
          </p:nvPr>
        </p:nvSpPr>
        <p:spPr/>
        <p:txBody>
          <a:bodyPr/>
          <a:lstStyle/>
          <a:p>
            <a:pPr marL="0" indent="0" algn="ctr">
              <a:buNone/>
            </a:pPr>
            <a:r>
              <a:rPr lang="en-US" altLang="en-US" dirty="0"/>
              <a:t>Teachers (or others) </a:t>
            </a:r>
            <a:r>
              <a:rPr lang="en-US" altLang="en-US" u="sng" dirty="0"/>
              <a:t>complete a standardized questionnaire, behavior rating scale, or clinical assessment tool</a:t>
            </a:r>
            <a:r>
              <a:rPr lang="en-US" altLang="en-US" dirty="0"/>
              <a:t> on every student to determine if they are experiencing or at-risk for some social, emotional, or behavioral problem (for example, trauma, stress, anxiety, depression, anger, or aggression).</a:t>
            </a:r>
            <a:endParaRPr lang="en-US" dirty="0"/>
          </a:p>
        </p:txBody>
      </p:sp>
    </p:spTree>
    <p:extLst>
      <p:ext uri="{BB962C8B-B14F-4D97-AF65-F5344CB8AC3E}">
        <p14:creationId xmlns:p14="http://schemas.microsoft.com/office/powerpoint/2010/main" val="16272903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43948" y="60960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Please Type Into </a:t>
            </a:r>
            <a:r>
              <a:rPr lang="en-US" altLang="en-US" b="1" dirty="0" err="1">
                <a:solidFill>
                  <a:srgbClr val="006600"/>
                </a:solidFill>
              </a:rPr>
              <a:t>Chatbox</a:t>
            </a:r>
            <a:r>
              <a:rPr lang="en-US" altLang="en-US" b="1" dirty="0">
                <a:solidFill>
                  <a:srgbClr val="006600"/>
                </a:solidFill>
              </a:rPr>
              <a:t>:</a:t>
            </a:r>
          </a:p>
        </p:txBody>
      </p:sp>
      <p:sp>
        <p:nvSpPr>
          <p:cNvPr id="151554" name="Content Placeholder 2"/>
          <p:cNvSpPr>
            <a:spLocks noGrp="1"/>
          </p:cNvSpPr>
          <p:nvPr>
            <p:ph idx="1"/>
            <p:custDataLst>
              <p:tags r:id="rId3"/>
            </p:custDataLst>
          </p:nvPr>
        </p:nvSpPr>
        <p:spPr>
          <a:xfrm>
            <a:off x="443948" y="2057399"/>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en-US" altLang="en-US" dirty="0"/>
              <a:t>Is your school implementing a formal Social/Emotional/Behavioral Screener? </a:t>
            </a:r>
          </a:p>
          <a:p>
            <a:pPr marL="0" lvl="0" indent="0" algn="ctr">
              <a:buNone/>
            </a:pPr>
            <a:r>
              <a:rPr lang="en-US" altLang="en-US" dirty="0"/>
              <a:t>If so, what tool are you using?</a:t>
            </a:r>
          </a:p>
        </p:txBody>
      </p:sp>
    </p:spTree>
    <p:custDataLst>
      <p:tags r:id="rId1"/>
    </p:custDataLst>
    <p:extLst>
      <p:ext uri="{BB962C8B-B14F-4D97-AF65-F5344CB8AC3E}">
        <p14:creationId xmlns:p14="http://schemas.microsoft.com/office/powerpoint/2010/main" val="30017230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BC48-57CE-874F-B4A0-6CBBD48CC9FF}"/>
              </a:ext>
            </a:extLst>
          </p:cNvPr>
          <p:cNvSpPr>
            <a:spLocks noGrp="1"/>
          </p:cNvSpPr>
          <p:nvPr>
            <p:ph type="title"/>
          </p:nvPr>
        </p:nvSpPr>
        <p:spPr>
          <a:noFill/>
        </p:spPr>
        <p:txBody>
          <a:bodyPr/>
          <a:lstStyle/>
          <a:p>
            <a:r>
              <a:rPr lang="en-US" sz="4000" b="1" dirty="0">
                <a:solidFill>
                  <a:srgbClr val="006600"/>
                </a:solidFill>
              </a:rPr>
              <a:t>When to Screen? </a:t>
            </a:r>
          </a:p>
        </p:txBody>
      </p:sp>
      <p:sp>
        <p:nvSpPr>
          <p:cNvPr id="3" name="Content Placeholder 2">
            <a:extLst>
              <a:ext uri="{FF2B5EF4-FFF2-40B4-BE49-F238E27FC236}">
                <a16:creationId xmlns:a16="http://schemas.microsoft.com/office/drawing/2014/main" id="{71C6ED87-BA61-224C-A7EF-D24731FDD37B}"/>
              </a:ext>
            </a:extLst>
          </p:cNvPr>
          <p:cNvSpPr>
            <a:spLocks noGrp="1"/>
          </p:cNvSpPr>
          <p:nvPr>
            <p:ph idx="1"/>
          </p:nvPr>
        </p:nvSpPr>
        <p:spPr/>
        <p:txBody>
          <a:bodyPr/>
          <a:lstStyle/>
          <a:p>
            <a:r>
              <a:rPr lang="en-US" altLang="en-US" sz="2800" dirty="0"/>
              <a:t>At least 6-8 weeks into the school year and 2-3 times/year (Oct and Feb)</a:t>
            </a:r>
          </a:p>
          <a:p>
            <a:pPr lvl="1"/>
            <a:r>
              <a:rPr lang="en-US" altLang="en-US" sz="2400" dirty="0"/>
              <a:t>Need enough time for observation, interaction, and experience with a student so ratings are reliable and valid. </a:t>
            </a:r>
            <a:r>
              <a:rPr lang="en-US" sz="2400" dirty="0"/>
              <a:t>You need to KNOW THE STUDENT!</a:t>
            </a:r>
          </a:p>
          <a:p>
            <a:pPr lvl="1"/>
            <a:r>
              <a:rPr lang="en-US" altLang="en-US" sz="2400" dirty="0"/>
              <a:t>If done too early and too quickly, the results will largely be invalid, the needed treatment directions will be unclear (or incorrectly focused)</a:t>
            </a:r>
          </a:p>
          <a:p>
            <a:r>
              <a:rPr lang="en-US" altLang="en-US" sz="2800" dirty="0"/>
              <a:t>Review process and tools with all staff prior to screening</a:t>
            </a:r>
            <a:endParaRPr lang="en-US" sz="2800" dirty="0"/>
          </a:p>
          <a:p>
            <a:endParaRPr lang="en-US" sz="2800" dirty="0"/>
          </a:p>
        </p:txBody>
      </p:sp>
    </p:spTree>
    <p:extLst>
      <p:ext uri="{BB962C8B-B14F-4D97-AF65-F5344CB8AC3E}">
        <p14:creationId xmlns:p14="http://schemas.microsoft.com/office/powerpoint/2010/main" val="12664554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custDataLst>
              <p:tags r:id="rId2"/>
            </p:custDataLst>
          </p:nvPr>
        </p:nvSpPr>
        <p:spPr>
          <a:xfrm>
            <a:off x="457200" y="381000"/>
            <a:ext cx="8229600" cy="9906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ja-JP" b="1" dirty="0">
                <a:solidFill>
                  <a:srgbClr val="006600"/>
                </a:solidFill>
              </a:rPr>
              <a:t>Screening can help identify:</a:t>
            </a:r>
            <a:endParaRPr lang="en-US" altLang="en-US" b="1" dirty="0">
              <a:solidFill>
                <a:srgbClr val="006600"/>
              </a:solidFill>
            </a:endParaRPr>
          </a:p>
        </p:txBody>
      </p:sp>
      <p:graphicFrame>
        <p:nvGraphicFramePr>
          <p:cNvPr id="185346" name="Content Placeholder 6"/>
          <p:cNvGraphicFramePr>
            <a:graphicFrameLocks noGrp="1"/>
          </p:cNvGraphicFramePr>
          <p:nvPr>
            <p:ph idx="1"/>
            <p:custDataLst>
              <p:tags r:id="rId3"/>
            </p:custDataLst>
            <p:extLst>
              <p:ext uri="{D42A27DB-BD31-4B8C-83A1-F6EECF244321}">
                <p14:modId xmlns:p14="http://schemas.microsoft.com/office/powerpoint/2010/main" val="330716973"/>
              </p:ext>
            </p:ext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Multi-Stage/Multi-Gate </a:t>
            </a:r>
            <a:br>
              <a:rPr lang="en-US" altLang="en-US" b="1" dirty="0">
                <a:solidFill>
                  <a:srgbClr val="006600"/>
                </a:solidFill>
              </a:rPr>
            </a:br>
            <a:r>
              <a:rPr lang="en-US" altLang="en-US" b="1" dirty="0">
                <a:solidFill>
                  <a:srgbClr val="006600"/>
                </a:solidFill>
              </a:rPr>
              <a:t>Approach to Screening</a:t>
            </a:r>
          </a:p>
        </p:txBody>
      </p:sp>
      <p:graphicFrame>
        <p:nvGraphicFramePr>
          <p:cNvPr id="189442" name="Content Placeholder 3"/>
          <p:cNvGraphicFramePr>
            <a:graphicFrameLocks noGrp="1"/>
          </p:cNvGraphicFramePr>
          <p:nvPr>
            <p:ph idx="1"/>
            <p:custDataLst>
              <p:tags r:id="rId3"/>
            </p:custDataLst>
            <p:extLst>
              <p:ext uri="{D42A27DB-BD31-4B8C-83A1-F6EECF244321}">
                <p14:modId xmlns:p14="http://schemas.microsoft.com/office/powerpoint/2010/main" val="2035332560"/>
              </p:ext>
            </p:extLst>
          </p:nvPr>
        </p:nvGraphicFramePr>
        <p:xfrm>
          <a:off x="0" y="1663700"/>
          <a:ext cx="9143999" cy="5194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dirty="0">
                <a:solidFill>
                  <a:srgbClr val="006600"/>
                </a:solidFill>
              </a:rPr>
              <a:t>Features of Good </a:t>
            </a:r>
            <a:br>
              <a:rPr lang="en-US" altLang="en-US" b="1" dirty="0">
                <a:solidFill>
                  <a:srgbClr val="006600"/>
                </a:solidFill>
              </a:rPr>
            </a:br>
            <a:r>
              <a:rPr lang="en-US" altLang="en-US" b="1" dirty="0">
                <a:solidFill>
                  <a:srgbClr val="006600"/>
                </a:solidFill>
              </a:rPr>
              <a:t>Universal Screening</a:t>
            </a:r>
          </a:p>
        </p:txBody>
      </p:sp>
      <p:graphicFrame>
        <p:nvGraphicFramePr>
          <p:cNvPr id="187394" name="Content Placeholder 2"/>
          <p:cNvGraphicFramePr>
            <a:graphicFrameLocks noGrp="1"/>
          </p:cNvGraphicFramePr>
          <p:nvPr>
            <p:ph idx="1"/>
            <p:custDataLst>
              <p:tags r:id="rId3"/>
            </p:custData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7AB7-99D2-814C-9789-C276B0CCC995}"/>
              </a:ext>
            </a:extLst>
          </p:cNvPr>
          <p:cNvSpPr>
            <a:spLocks noGrp="1"/>
          </p:cNvSpPr>
          <p:nvPr>
            <p:ph type="title"/>
          </p:nvPr>
        </p:nvSpPr>
        <p:spPr>
          <a:noFill/>
        </p:spPr>
        <p:txBody>
          <a:bodyPr/>
          <a:lstStyle/>
          <a:p>
            <a:br>
              <a:rPr lang="en-US" altLang="en-US" sz="4000" b="1" dirty="0">
                <a:solidFill>
                  <a:srgbClr val="006600"/>
                </a:solidFill>
                <a:ea typeface="ＭＳ Ｐゴシック" charset="-128"/>
              </a:rPr>
            </a:br>
            <a:r>
              <a:rPr lang="en-US" altLang="en-US" sz="4000" b="1" dirty="0">
                <a:solidFill>
                  <a:srgbClr val="006600"/>
                </a:solidFill>
                <a:ea typeface="ＭＳ Ｐゴシック" charset="-128"/>
              </a:rPr>
              <a:t>What Screening Tools are out There?</a:t>
            </a:r>
            <a:br>
              <a:rPr lang="en-US" altLang="en-US" sz="4000" b="1" dirty="0">
                <a:solidFill>
                  <a:srgbClr val="006600"/>
                </a:solidFill>
                <a:ea typeface="ＭＳ Ｐゴシック" charset="-128"/>
              </a:rPr>
            </a:br>
            <a:endParaRPr lang="en-US" sz="4000" dirty="0"/>
          </a:p>
        </p:txBody>
      </p:sp>
      <p:pic>
        <p:nvPicPr>
          <p:cNvPr id="5" name="Picture 2">
            <a:extLst>
              <a:ext uri="{FF2B5EF4-FFF2-40B4-BE49-F238E27FC236}">
                <a16:creationId xmlns:a16="http://schemas.microsoft.com/office/drawing/2014/main" id="{C4F53A17-0C1E-8740-AFD4-09C05AA88189}"/>
              </a:ext>
            </a:extLst>
          </p:cNvPr>
          <p:cNvPicPr>
            <a:picLocks noGrp="1" noChangeAspect="1"/>
          </p:cNvPicPr>
          <p:nvPr>
            <p:ph idx="1"/>
            <p:custDataLst>
              <p:tags r:id="rId1"/>
            </p:custDataLst>
          </p:nvPr>
        </p:nvPicPr>
        <p:blipFill>
          <a:blip r:embed="rId4"/>
          <a:stretch>
            <a:fillRect/>
          </a:stretch>
        </p:blipFill>
        <p:spPr>
          <a:xfrm>
            <a:off x="1509892" y="1823777"/>
            <a:ext cx="6205832" cy="3382179"/>
          </a:xfrm>
          <a:prstGeom prst="rect">
            <a:avLst/>
          </a:prstGeom>
          <a:noFill/>
          <a:ln>
            <a:noFill/>
            <a:miter lim="800000"/>
          </a:ln>
        </p:spPr>
      </p:pic>
      <p:sp>
        <p:nvSpPr>
          <p:cNvPr id="6" name="TextBox 5">
            <a:extLst>
              <a:ext uri="{FF2B5EF4-FFF2-40B4-BE49-F238E27FC236}">
                <a16:creationId xmlns:a16="http://schemas.microsoft.com/office/drawing/2014/main" id="{9732731C-3921-1A47-94CE-C769052ED28F}"/>
              </a:ext>
            </a:extLst>
          </p:cNvPr>
          <p:cNvSpPr txBox="1"/>
          <p:nvPr/>
        </p:nvSpPr>
        <p:spPr>
          <a:xfrm>
            <a:off x="2743200" y="5205957"/>
            <a:ext cx="4291559" cy="738664"/>
          </a:xfrm>
          <a:prstGeom prst="rect">
            <a:avLst/>
          </a:prstGeom>
          <a:noFill/>
        </p:spPr>
        <p:txBody>
          <a:bodyPr wrap="none" rtlCol="0">
            <a:spAutoFit/>
          </a:bodyPr>
          <a:lstStyle/>
          <a:p>
            <a:r>
              <a:rPr lang="en-US" altLang="en-US" sz="2400" dirty="0">
                <a:hlinkClick r:id="rId5"/>
              </a:rPr>
              <a:t>https://www.ci3t.org/screening</a:t>
            </a:r>
            <a:endParaRPr lang="en-US" altLang="en-US" sz="2400" dirty="0"/>
          </a:p>
          <a:p>
            <a:endParaRPr lang="en-US" dirty="0"/>
          </a:p>
        </p:txBody>
      </p:sp>
    </p:spTree>
    <p:extLst>
      <p:ext uri="{BB962C8B-B14F-4D97-AF65-F5344CB8AC3E}">
        <p14:creationId xmlns:p14="http://schemas.microsoft.com/office/powerpoint/2010/main" val="368568920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Systems Considerations</a:t>
            </a:r>
          </a:p>
        </p:txBody>
      </p:sp>
      <p:graphicFrame>
        <p:nvGraphicFramePr>
          <p:cNvPr id="232450" name="Content Placeholder 2"/>
          <p:cNvGraphicFramePr>
            <a:graphicFrameLocks noGrp="1"/>
          </p:cNvGraphicFramePr>
          <p:nvPr>
            <p:ph idx="1"/>
            <p:custDataLst>
              <p:tags r:id="rId3"/>
            </p:custDataLst>
            <p:extLst>
              <p:ext uri="{D42A27DB-BD31-4B8C-83A1-F6EECF244321}">
                <p14:modId xmlns:p14="http://schemas.microsoft.com/office/powerpoint/2010/main" val="4159052847"/>
              </p:ext>
            </p:extLst>
          </p:nvPr>
        </p:nvGraphicFramePr>
        <p:xfrm>
          <a:off x="457200" y="1219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2F0D9068-F4A6-7E43-90B4-298D52A4866B}"/>
              </a:ext>
            </a:extLst>
          </p:cNvPr>
          <p:cNvSpPr txBox="1"/>
          <p:nvPr/>
        </p:nvSpPr>
        <p:spPr>
          <a:xfrm>
            <a:off x="2286000" y="6327729"/>
            <a:ext cx="5096268" cy="646331"/>
          </a:xfrm>
          <a:prstGeom prst="rect">
            <a:avLst/>
          </a:prstGeom>
          <a:noFill/>
        </p:spPr>
        <p:txBody>
          <a:bodyPr wrap="none" rtlCol="0">
            <a:spAutoFit/>
          </a:bodyPr>
          <a:lstStyle/>
          <a:p>
            <a:r>
              <a:rPr lang="en-US" dirty="0">
                <a:solidFill>
                  <a:srgbClr val="FF0000"/>
                </a:solidFill>
                <a:hlinkClick r:id="rId11"/>
              </a:rPr>
              <a:t>Screening Systems Considerations Assessment</a:t>
            </a:r>
            <a:endParaRPr lang="en-US" dirty="0">
              <a:solidFill>
                <a:srgbClr val="FF0000"/>
              </a:solidFill>
            </a:endParaRPr>
          </a:p>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2450">
                                            <p:graphicEl>
                                              <a:dgm id="{D9EED998-6002-0941-966A-BFEBEE13F83D}"/>
                                            </p:graphicEl>
                                          </p:spTgt>
                                        </p:tgtEl>
                                        <p:attrNameLst>
                                          <p:attrName>style.visibility</p:attrName>
                                        </p:attrNameLst>
                                      </p:cBhvr>
                                      <p:to>
                                        <p:strVal val="visible"/>
                                      </p:to>
                                    </p:set>
                                    <p:anim calcmode="lin" valueType="num">
                                      <p:cBhvr additive="base">
                                        <p:cTn id="7" dur="500" fill="hold"/>
                                        <p:tgtEl>
                                          <p:spTgt spid="232450">
                                            <p:graphicEl>
                                              <a:dgm id="{D9EED998-6002-0941-966A-BFEBEE13F83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32450">
                                            <p:graphicEl>
                                              <a:dgm id="{D9EED998-6002-0941-966A-BFEBEE13F83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2450">
                                            <p:graphicEl>
                                              <a:dgm id="{C7F62FB2-4EFA-234A-BA7C-86DF2F3C2033}"/>
                                            </p:graphicEl>
                                          </p:spTgt>
                                        </p:tgtEl>
                                        <p:attrNameLst>
                                          <p:attrName>style.visibility</p:attrName>
                                        </p:attrNameLst>
                                      </p:cBhvr>
                                      <p:to>
                                        <p:strVal val="visible"/>
                                      </p:to>
                                    </p:set>
                                    <p:anim calcmode="lin" valueType="num">
                                      <p:cBhvr additive="base">
                                        <p:cTn id="13" dur="500" fill="hold"/>
                                        <p:tgtEl>
                                          <p:spTgt spid="232450">
                                            <p:graphicEl>
                                              <a:dgm id="{C7F62FB2-4EFA-234A-BA7C-86DF2F3C203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2450">
                                            <p:graphicEl>
                                              <a:dgm id="{C7F62FB2-4EFA-234A-BA7C-86DF2F3C203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2450">
                                            <p:graphicEl>
                                              <a:dgm id="{95A2D8CA-DA30-4F42-BB9A-D48345D70A01}"/>
                                            </p:graphicEl>
                                          </p:spTgt>
                                        </p:tgtEl>
                                        <p:attrNameLst>
                                          <p:attrName>style.visibility</p:attrName>
                                        </p:attrNameLst>
                                      </p:cBhvr>
                                      <p:to>
                                        <p:strVal val="visible"/>
                                      </p:to>
                                    </p:set>
                                    <p:anim calcmode="lin" valueType="num">
                                      <p:cBhvr additive="base">
                                        <p:cTn id="19" dur="500" fill="hold"/>
                                        <p:tgtEl>
                                          <p:spTgt spid="232450">
                                            <p:graphicEl>
                                              <a:dgm id="{95A2D8CA-DA30-4F42-BB9A-D48345D70A0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2450">
                                            <p:graphicEl>
                                              <a:dgm id="{95A2D8CA-DA30-4F42-BB9A-D48345D70A0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2450">
                                            <p:graphicEl>
                                              <a:dgm id="{4599EF80-54DB-D842-937C-E0D0FB6F4CD1}"/>
                                            </p:graphicEl>
                                          </p:spTgt>
                                        </p:tgtEl>
                                        <p:attrNameLst>
                                          <p:attrName>style.visibility</p:attrName>
                                        </p:attrNameLst>
                                      </p:cBhvr>
                                      <p:to>
                                        <p:strVal val="visible"/>
                                      </p:to>
                                    </p:set>
                                    <p:anim calcmode="lin" valueType="num">
                                      <p:cBhvr additive="base">
                                        <p:cTn id="25" dur="500" fill="hold"/>
                                        <p:tgtEl>
                                          <p:spTgt spid="232450">
                                            <p:graphicEl>
                                              <a:dgm id="{4599EF80-54DB-D842-937C-E0D0FB6F4CD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2450">
                                            <p:graphicEl>
                                              <a:dgm id="{4599EF80-54DB-D842-937C-E0D0FB6F4CD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2450">
                                            <p:graphicEl>
                                              <a:dgm id="{32536A5F-3C25-A34D-9DE4-D17ACD031BED}"/>
                                            </p:graphicEl>
                                          </p:spTgt>
                                        </p:tgtEl>
                                        <p:attrNameLst>
                                          <p:attrName>style.visibility</p:attrName>
                                        </p:attrNameLst>
                                      </p:cBhvr>
                                      <p:to>
                                        <p:strVal val="visible"/>
                                      </p:to>
                                    </p:set>
                                    <p:anim calcmode="lin" valueType="num">
                                      <p:cBhvr additive="base">
                                        <p:cTn id="31" dur="500" fill="hold"/>
                                        <p:tgtEl>
                                          <p:spTgt spid="232450">
                                            <p:graphicEl>
                                              <a:dgm id="{32536A5F-3C25-A34D-9DE4-D17ACD031BE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2450">
                                            <p:graphicEl>
                                              <a:dgm id="{32536A5F-3C25-A34D-9DE4-D17ACD031BE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2450">
                                            <p:graphicEl>
                                              <a:dgm id="{7EBE8E21-5E7C-7448-A948-25BCC09E9A73}"/>
                                            </p:graphicEl>
                                          </p:spTgt>
                                        </p:tgtEl>
                                        <p:attrNameLst>
                                          <p:attrName>style.visibility</p:attrName>
                                        </p:attrNameLst>
                                      </p:cBhvr>
                                      <p:to>
                                        <p:strVal val="visible"/>
                                      </p:to>
                                    </p:set>
                                    <p:anim calcmode="lin" valueType="num">
                                      <p:cBhvr additive="base">
                                        <p:cTn id="37" dur="500" fill="hold"/>
                                        <p:tgtEl>
                                          <p:spTgt spid="232450">
                                            <p:graphicEl>
                                              <a:dgm id="{7EBE8E21-5E7C-7448-A948-25BCC09E9A7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2450">
                                            <p:graphicEl>
                                              <a:dgm id="{7EBE8E21-5E7C-7448-A948-25BCC09E9A7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2450">
                                            <p:graphicEl>
                                              <a:dgm id="{8454E156-2A65-1E4F-91C9-FFCD8FF85043}"/>
                                            </p:graphicEl>
                                          </p:spTgt>
                                        </p:tgtEl>
                                        <p:attrNameLst>
                                          <p:attrName>style.visibility</p:attrName>
                                        </p:attrNameLst>
                                      </p:cBhvr>
                                      <p:to>
                                        <p:strVal val="visible"/>
                                      </p:to>
                                    </p:set>
                                    <p:anim calcmode="lin" valueType="num">
                                      <p:cBhvr additive="base">
                                        <p:cTn id="43" dur="500" fill="hold"/>
                                        <p:tgtEl>
                                          <p:spTgt spid="232450">
                                            <p:graphicEl>
                                              <a:dgm id="{8454E156-2A65-1E4F-91C9-FFCD8FF8504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2450">
                                            <p:graphicEl>
                                              <a:dgm id="{8454E156-2A65-1E4F-91C9-FFCD8FF85043}"/>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2450">
                                            <p:graphicEl>
                                              <a:dgm id="{4F7FB994-6612-144F-BF5F-862F380FBABB}"/>
                                            </p:graphicEl>
                                          </p:spTgt>
                                        </p:tgtEl>
                                        <p:attrNameLst>
                                          <p:attrName>style.visibility</p:attrName>
                                        </p:attrNameLst>
                                      </p:cBhvr>
                                      <p:to>
                                        <p:strVal val="visible"/>
                                      </p:to>
                                    </p:set>
                                    <p:anim calcmode="lin" valueType="num">
                                      <p:cBhvr additive="base">
                                        <p:cTn id="49" dur="500" fill="hold"/>
                                        <p:tgtEl>
                                          <p:spTgt spid="232450">
                                            <p:graphicEl>
                                              <a:dgm id="{4F7FB994-6612-144F-BF5F-862F380FBABB}"/>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2450">
                                            <p:graphicEl>
                                              <a:dgm id="{4F7FB994-6612-144F-BF5F-862F380FBABB}"/>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2450">
                                            <p:graphicEl>
                                              <a:dgm id="{8CB2AD5A-B892-7743-9E48-9EB92C882311}"/>
                                            </p:graphicEl>
                                          </p:spTgt>
                                        </p:tgtEl>
                                        <p:attrNameLst>
                                          <p:attrName>style.visibility</p:attrName>
                                        </p:attrNameLst>
                                      </p:cBhvr>
                                      <p:to>
                                        <p:strVal val="visible"/>
                                      </p:to>
                                    </p:set>
                                    <p:anim calcmode="lin" valueType="num">
                                      <p:cBhvr additive="base">
                                        <p:cTn id="55" dur="500" fill="hold"/>
                                        <p:tgtEl>
                                          <p:spTgt spid="232450">
                                            <p:graphicEl>
                                              <a:dgm id="{8CB2AD5A-B892-7743-9E48-9EB92C882311}"/>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2450">
                                            <p:graphicEl>
                                              <a:dgm id="{8CB2AD5A-B892-7743-9E48-9EB92C882311}"/>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2450">
                                            <p:graphicEl>
                                              <a:dgm id="{DD85E760-CE77-3145-B8C1-7CBDA2218326}"/>
                                            </p:graphicEl>
                                          </p:spTgt>
                                        </p:tgtEl>
                                        <p:attrNameLst>
                                          <p:attrName>style.visibility</p:attrName>
                                        </p:attrNameLst>
                                      </p:cBhvr>
                                      <p:to>
                                        <p:strVal val="visible"/>
                                      </p:to>
                                    </p:set>
                                    <p:anim calcmode="lin" valueType="num">
                                      <p:cBhvr additive="base">
                                        <p:cTn id="61" dur="500" fill="hold"/>
                                        <p:tgtEl>
                                          <p:spTgt spid="232450">
                                            <p:graphicEl>
                                              <a:dgm id="{DD85E760-CE77-3145-B8C1-7CBDA2218326}"/>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2450">
                                            <p:graphicEl>
                                              <a:dgm id="{DD85E760-CE77-3145-B8C1-7CBDA2218326}"/>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2450">
                                            <p:graphicEl>
                                              <a:dgm id="{36CCB9BD-B081-3A43-A91F-463DD305E6B4}"/>
                                            </p:graphicEl>
                                          </p:spTgt>
                                        </p:tgtEl>
                                        <p:attrNameLst>
                                          <p:attrName>style.visibility</p:attrName>
                                        </p:attrNameLst>
                                      </p:cBhvr>
                                      <p:to>
                                        <p:strVal val="visible"/>
                                      </p:to>
                                    </p:set>
                                    <p:anim calcmode="lin" valueType="num">
                                      <p:cBhvr additive="base">
                                        <p:cTn id="67" dur="500" fill="hold"/>
                                        <p:tgtEl>
                                          <p:spTgt spid="232450">
                                            <p:graphicEl>
                                              <a:dgm id="{36CCB9BD-B081-3A43-A91F-463DD305E6B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2450">
                                            <p:graphicEl>
                                              <a:dgm id="{36CCB9BD-B081-3A43-A91F-463DD305E6B4}"/>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2450">
                                            <p:graphicEl>
                                              <a:dgm id="{EF4578B1-5C8B-024F-A49F-FE19BC78E7B2}"/>
                                            </p:graphicEl>
                                          </p:spTgt>
                                        </p:tgtEl>
                                        <p:attrNameLst>
                                          <p:attrName>style.visibility</p:attrName>
                                        </p:attrNameLst>
                                      </p:cBhvr>
                                      <p:to>
                                        <p:strVal val="visible"/>
                                      </p:to>
                                    </p:set>
                                    <p:anim calcmode="lin" valueType="num">
                                      <p:cBhvr additive="base">
                                        <p:cTn id="73" dur="500" fill="hold"/>
                                        <p:tgtEl>
                                          <p:spTgt spid="232450">
                                            <p:graphicEl>
                                              <a:dgm id="{EF4578B1-5C8B-024F-A49F-FE19BC78E7B2}"/>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232450">
                                            <p:graphicEl>
                                              <a:dgm id="{EF4578B1-5C8B-024F-A49F-FE19BC78E7B2}"/>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2450">
                                            <p:graphicEl>
                                              <a:dgm id="{8483D06D-B5F9-F240-8854-BD3CCAC6C5CE}"/>
                                            </p:graphicEl>
                                          </p:spTgt>
                                        </p:tgtEl>
                                        <p:attrNameLst>
                                          <p:attrName>style.visibility</p:attrName>
                                        </p:attrNameLst>
                                      </p:cBhvr>
                                      <p:to>
                                        <p:strVal val="visible"/>
                                      </p:to>
                                    </p:set>
                                    <p:anim calcmode="lin" valueType="num">
                                      <p:cBhvr additive="base">
                                        <p:cTn id="79" dur="500" fill="hold"/>
                                        <p:tgtEl>
                                          <p:spTgt spid="232450">
                                            <p:graphicEl>
                                              <a:dgm id="{8483D06D-B5F9-F240-8854-BD3CCAC6C5CE}"/>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232450">
                                            <p:graphicEl>
                                              <a:dgm id="{8483D06D-B5F9-F240-8854-BD3CCAC6C5CE}"/>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2450">
                                            <p:graphicEl>
                                              <a:dgm id="{9356F21C-8B5A-3746-BAED-54DA2C0B1FBE}"/>
                                            </p:graphicEl>
                                          </p:spTgt>
                                        </p:tgtEl>
                                        <p:attrNameLst>
                                          <p:attrName>style.visibility</p:attrName>
                                        </p:attrNameLst>
                                      </p:cBhvr>
                                      <p:to>
                                        <p:strVal val="visible"/>
                                      </p:to>
                                    </p:set>
                                    <p:anim calcmode="lin" valueType="num">
                                      <p:cBhvr additive="base">
                                        <p:cTn id="85" dur="500" fill="hold"/>
                                        <p:tgtEl>
                                          <p:spTgt spid="232450">
                                            <p:graphicEl>
                                              <a:dgm id="{9356F21C-8B5A-3746-BAED-54DA2C0B1FBE}"/>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232450">
                                            <p:graphicEl>
                                              <a:dgm id="{9356F21C-8B5A-3746-BAED-54DA2C0B1FBE}"/>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2450">
                                            <p:graphicEl>
                                              <a:dgm id="{C99162C7-113B-8E4B-9F2C-B657D2CBCA76}"/>
                                            </p:graphicEl>
                                          </p:spTgt>
                                        </p:tgtEl>
                                        <p:attrNameLst>
                                          <p:attrName>style.visibility</p:attrName>
                                        </p:attrNameLst>
                                      </p:cBhvr>
                                      <p:to>
                                        <p:strVal val="visible"/>
                                      </p:to>
                                    </p:set>
                                    <p:anim calcmode="lin" valueType="num">
                                      <p:cBhvr additive="base">
                                        <p:cTn id="91" dur="500" fill="hold"/>
                                        <p:tgtEl>
                                          <p:spTgt spid="232450">
                                            <p:graphicEl>
                                              <a:dgm id="{C99162C7-113B-8E4B-9F2C-B657D2CBCA76}"/>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232450">
                                            <p:graphicEl>
                                              <a:dgm id="{C99162C7-113B-8E4B-9F2C-B657D2CBCA76}"/>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2450">
                                            <p:graphicEl>
                                              <a:dgm id="{CABE6FFD-F2E5-914A-92DF-5394F1BF7197}"/>
                                            </p:graphicEl>
                                          </p:spTgt>
                                        </p:tgtEl>
                                        <p:attrNameLst>
                                          <p:attrName>style.visibility</p:attrName>
                                        </p:attrNameLst>
                                      </p:cBhvr>
                                      <p:to>
                                        <p:strVal val="visible"/>
                                      </p:to>
                                    </p:set>
                                    <p:anim calcmode="lin" valueType="num">
                                      <p:cBhvr additive="base">
                                        <p:cTn id="97" dur="500" fill="hold"/>
                                        <p:tgtEl>
                                          <p:spTgt spid="232450">
                                            <p:graphicEl>
                                              <a:dgm id="{CABE6FFD-F2E5-914A-92DF-5394F1BF7197}"/>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2450">
                                            <p:graphicEl>
                                              <a:dgm id="{CABE6FFD-F2E5-914A-92DF-5394F1BF7197}"/>
                                            </p:graphic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32450">
                                            <p:graphicEl>
                                              <a:dgm id="{D919FB60-2EF2-6C4E-A060-6B758D95B9A7}"/>
                                            </p:graphicEl>
                                          </p:spTgt>
                                        </p:tgtEl>
                                        <p:attrNameLst>
                                          <p:attrName>style.visibility</p:attrName>
                                        </p:attrNameLst>
                                      </p:cBhvr>
                                      <p:to>
                                        <p:strVal val="visible"/>
                                      </p:to>
                                    </p:set>
                                    <p:anim calcmode="lin" valueType="num">
                                      <p:cBhvr additive="base">
                                        <p:cTn id="103" dur="500" fill="hold"/>
                                        <p:tgtEl>
                                          <p:spTgt spid="232450">
                                            <p:graphicEl>
                                              <a:dgm id="{D919FB60-2EF2-6C4E-A060-6B758D95B9A7}"/>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32450">
                                            <p:graphicEl>
                                              <a:dgm id="{D919FB60-2EF2-6C4E-A060-6B758D95B9A7}"/>
                                            </p:graphic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2450">
                                            <p:graphicEl>
                                              <a:dgm id="{0B56E043-8C48-1A4F-9FD6-F00473972CA3}"/>
                                            </p:graphicEl>
                                          </p:spTgt>
                                        </p:tgtEl>
                                        <p:attrNameLst>
                                          <p:attrName>style.visibility</p:attrName>
                                        </p:attrNameLst>
                                      </p:cBhvr>
                                      <p:to>
                                        <p:strVal val="visible"/>
                                      </p:to>
                                    </p:set>
                                    <p:anim calcmode="lin" valueType="num">
                                      <p:cBhvr additive="base">
                                        <p:cTn id="109" dur="500" fill="hold"/>
                                        <p:tgtEl>
                                          <p:spTgt spid="232450">
                                            <p:graphicEl>
                                              <a:dgm id="{0B56E043-8C48-1A4F-9FD6-F00473972CA3}"/>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32450">
                                            <p:graphicEl>
                                              <a:dgm id="{0B56E043-8C48-1A4F-9FD6-F00473972CA3}"/>
                                            </p:graphic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2450">
                                            <p:graphicEl>
                                              <a:dgm id="{6F487FCB-084F-8447-AFCD-F572EA572CF0}"/>
                                            </p:graphicEl>
                                          </p:spTgt>
                                        </p:tgtEl>
                                        <p:attrNameLst>
                                          <p:attrName>style.visibility</p:attrName>
                                        </p:attrNameLst>
                                      </p:cBhvr>
                                      <p:to>
                                        <p:strVal val="visible"/>
                                      </p:to>
                                    </p:set>
                                    <p:anim calcmode="lin" valueType="num">
                                      <p:cBhvr additive="base">
                                        <p:cTn id="115" dur="500" fill="hold"/>
                                        <p:tgtEl>
                                          <p:spTgt spid="232450">
                                            <p:graphicEl>
                                              <a:dgm id="{6F487FCB-084F-8447-AFCD-F572EA572CF0}"/>
                                            </p:graphic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32450">
                                            <p:graphicEl>
                                              <a:dgm id="{6F487FCB-084F-8447-AFCD-F572EA572CF0}"/>
                                            </p:graphic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32450">
                                            <p:graphicEl>
                                              <a:dgm id="{945623C9-36D1-264E-9F6F-009C70EB6188}"/>
                                            </p:graphicEl>
                                          </p:spTgt>
                                        </p:tgtEl>
                                        <p:attrNameLst>
                                          <p:attrName>style.visibility</p:attrName>
                                        </p:attrNameLst>
                                      </p:cBhvr>
                                      <p:to>
                                        <p:strVal val="visible"/>
                                      </p:to>
                                    </p:set>
                                    <p:anim calcmode="lin" valueType="num">
                                      <p:cBhvr additive="base">
                                        <p:cTn id="121" dur="500" fill="hold"/>
                                        <p:tgtEl>
                                          <p:spTgt spid="232450">
                                            <p:graphicEl>
                                              <a:dgm id="{945623C9-36D1-264E-9F6F-009C70EB6188}"/>
                                            </p:graphicEl>
                                          </p:spTgt>
                                        </p:tgtEl>
                                        <p:attrNameLst>
                                          <p:attrName>ppt_x</p:attrName>
                                        </p:attrNameLst>
                                      </p:cBhvr>
                                      <p:tavLst>
                                        <p:tav tm="0">
                                          <p:val>
                                            <p:strVal val="#ppt_x"/>
                                          </p:val>
                                        </p:tav>
                                        <p:tav tm="100000">
                                          <p:val>
                                            <p:strVal val="#ppt_x"/>
                                          </p:val>
                                        </p:tav>
                                      </p:tavLst>
                                    </p:anim>
                                    <p:anim calcmode="lin" valueType="num">
                                      <p:cBhvr additive="base">
                                        <p:cTn id="122" dur="500" fill="hold"/>
                                        <p:tgtEl>
                                          <p:spTgt spid="232450">
                                            <p:graphicEl>
                                              <a:dgm id="{945623C9-36D1-264E-9F6F-009C70EB6188}"/>
                                            </p:graphic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32450">
                                            <p:graphicEl>
                                              <a:dgm id="{80715228-5F30-BD41-BCF1-1FC31613F772}"/>
                                            </p:graphicEl>
                                          </p:spTgt>
                                        </p:tgtEl>
                                        <p:attrNameLst>
                                          <p:attrName>style.visibility</p:attrName>
                                        </p:attrNameLst>
                                      </p:cBhvr>
                                      <p:to>
                                        <p:strVal val="visible"/>
                                      </p:to>
                                    </p:set>
                                    <p:anim calcmode="lin" valueType="num">
                                      <p:cBhvr additive="base">
                                        <p:cTn id="127" dur="500" fill="hold"/>
                                        <p:tgtEl>
                                          <p:spTgt spid="232450">
                                            <p:graphicEl>
                                              <a:dgm id="{80715228-5F30-BD41-BCF1-1FC31613F772}"/>
                                            </p:graphic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32450">
                                            <p:graphicEl>
                                              <a:dgm id="{80715228-5F30-BD41-BCF1-1FC31613F772}"/>
                                            </p:graphic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32450">
                                            <p:graphicEl>
                                              <a:dgm id="{F85F7C6C-7DFA-8543-9DD3-202CC708E52F}"/>
                                            </p:graphicEl>
                                          </p:spTgt>
                                        </p:tgtEl>
                                        <p:attrNameLst>
                                          <p:attrName>style.visibility</p:attrName>
                                        </p:attrNameLst>
                                      </p:cBhvr>
                                      <p:to>
                                        <p:strVal val="visible"/>
                                      </p:to>
                                    </p:set>
                                    <p:anim calcmode="lin" valueType="num">
                                      <p:cBhvr additive="base">
                                        <p:cTn id="133" dur="500" fill="hold"/>
                                        <p:tgtEl>
                                          <p:spTgt spid="232450">
                                            <p:graphicEl>
                                              <a:dgm id="{F85F7C6C-7DFA-8543-9DD3-202CC708E52F}"/>
                                            </p:graphic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32450">
                                            <p:graphicEl>
                                              <a:dgm id="{F85F7C6C-7DFA-8543-9DD3-202CC708E52F}"/>
                                            </p:graphic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32450">
                                            <p:graphicEl>
                                              <a:dgm id="{50C887CD-56AB-0241-A90C-68E742D247E6}"/>
                                            </p:graphicEl>
                                          </p:spTgt>
                                        </p:tgtEl>
                                        <p:attrNameLst>
                                          <p:attrName>style.visibility</p:attrName>
                                        </p:attrNameLst>
                                      </p:cBhvr>
                                      <p:to>
                                        <p:strVal val="visible"/>
                                      </p:to>
                                    </p:set>
                                    <p:anim calcmode="lin" valueType="num">
                                      <p:cBhvr additive="base">
                                        <p:cTn id="139" dur="500" fill="hold"/>
                                        <p:tgtEl>
                                          <p:spTgt spid="232450">
                                            <p:graphicEl>
                                              <a:dgm id="{50C887CD-56AB-0241-A90C-68E742D247E6}"/>
                                            </p:graphicEl>
                                          </p:spTgt>
                                        </p:tgtEl>
                                        <p:attrNameLst>
                                          <p:attrName>ppt_x</p:attrName>
                                        </p:attrNameLst>
                                      </p:cBhvr>
                                      <p:tavLst>
                                        <p:tav tm="0">
                                          <p:val>
                                            <p:strVal val="#ppt_x"/>
                                          </p:val>
                                        </p:tav>
                                        <p:tav tm="100000">
                                          <p:val>
                                            <p:strVal val="#ppt_x"/>
                                          </p:val>
                                        </p:tav>
                                      </p:tavLst>
                                    </p:anim>
                                    <p:anim calcmode="lin" valueType="num">
                                      <p:cBhvr additive="base">
                                        <p:cTn id="140" dur="500" fill="hold"/>
                                        <p:tgtEl>
                                          <p:spTgt spid="232450">
                                            <p:graphicEl>
                                              <a:dgm id="{50C887CD-56AB-0241-A90C-68E742D247E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2450"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E88080B3-3C50-CB44-A108-A4538FB3A7F6}"/>
              </a:ext>
            </a:extLst>
          </p:cNvPr>
          <p:cNvSpPr/>
          <p:nvPr/>
        </p:nvSpPr>
        <p:spPr>
          <a:xfrm>
            <a:off x="3571875" y="2244725"/>
            <a:ext cx="2028825" cy="2460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sz="900" dirty="0"/>
          </a:p>
        </p:txBody>
      </p:sp>
      <p:sp>
        <p:nvSpPr>
          <p:cNvPr id="5" name="Right Arrow 4">
            <a:extLst>
              <a:ext uri="{FF2B5EF4-FFF2-40B4-BE49-F238E27FC236}">
                <a16:creationId xmlns:a16="http://schemas.microsoft.com/office/drawing/2014/main" id="{6C81893B-6FA7-FE4D-8CB0-0A245292F58A}"/>
              </a:ext>
            </a:extLst>
          </p:cNvPr>
          <p:cNvSpPr/>
          <p:nvPr/>
        </p:nvSpPr>
        <p:spPr>
          <a:xfrm>
            <a:off x="6086475" y="4365625"/>
            <a:ext cx="382588" cy="2079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dirty="0"/>
          </a:p>
        </p:txBody>
      </p:sp>
      <p:sp>
        <p:nvSpPr>
          <p:cNvPr id="6" name="Right Arrow 5">
            <a:extLst>
              <a:ext uri="{FF2B5EF4-FFF2-40B4-BE49-F238E27FC236}">
                <a16:creationId xmlns:a16="http://schemas.microsoft.com/office/drawing/2014/main" id="{FA633412-5ABA-484F-8A5B-6837011C83AC}"/>
              </a:ext>
            </a:extLst>
          </p:cNvPr>
          <p:cNvSpPr/>
          <p:nvPr/>
        </p:nvSpPr>
        <p:spPr>
          <a:xfrm>
            <a:off x="4314825" y="4365625"/>
            <a:ext cx="382588" cy="2079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dirty="0"/>
          </a:p>
        </p:txBody>
      </p:sp>
      <p:sp>
        <p:nvSpPr>
          <p:cNvPr id="7" name="Right Arrow 6">
            <a:extLst>
              <a:ext uri="{FF2B5EF4-FFF2-40B4-BE49-F238E27FC236}">
                <a16:creationId xmlns:a16="http://schemas.microsoft.com/office/drawing/2014/main" id="{FA8AEE01-10ED-2846-A667-110D8769F008}"/>
              </a:ext>
            </a:extLst>
          </p:cNvPr>
          <p:cNvSpPr/>
          <p:nvPr/>
        </p:nvSpPr>
        <p:spPr>
          <a:xfrm>
            <a:off x="2560638" y="4357688"/>
            <a:ext cx="382587" cy="20796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dirty="0"/>
          </a:p>
        </p:txBody>
      </p:sp>
      <p:sp>
        <p:nvSpPr>
          <p:cNvPr id="8" name="Freeform 7">
            <a:extLst>
              <a:ext uri="{FF2B5EF4-FFF2-40B4-BE49-F238E27FC236}">
                <a16:creationId xmlns:a16="http://schemas.microsoft.com/office/drawing/2014/main" id="{13CE0B6A-ACF5-B048-8387-221C2845BB31}"/>
              </a:ext>
            </a:extLst>
          </p:cNvPr>
          <p:cNvSpPr/>
          <p:nvPr/>
        </p:nvSpPr>
        <p:spPr>
          <a:xfrm>
            <a:off x="1171575" y="3757613"/>
            <a:ext cx="1408113" cy="140811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361030" tIns="292896" rIns="361030" bIns="292896" spcCol="1270" anchor="ctr"/>
          <a:lstStyle/>
          <a:p>
            <a:pPr algn="ctr" defTabSz="1066800" eaLnBrk="1" hangingPunct="1">
              <a:lnSpc>
                <a:spcPct val="90000"/>
              </a:lnSpc>
              <a:spcAft>
                <a:spcPct val="35000"/>
              </a:spcAft>
              <a:defRPr/>
            </a:pPr>
            <a:r>
              <a:rPr lang="en-US" sz="1500" dirty="0"/>
              <a:t>Problem</a:t>
            </a:r>
            <a:endParaRPr lang="en-US" dirty="0"/>
          </a:p>
        </p:txBody>
      </p:sp>
      <p:sp>
        <p:nvSpPr>
          <p:cNvPr id="9" name="Freeform 8">
            <a:extLst>
              <a:ext uri="{FF2B5EF4-FFF2-40B4-BE49-F238E27FC236}">
                <a16:creationId xmlns:a16="http://schemas.microsoft.com/office/drawing/2014/main" id="{ADE1411F-2236-034C-95C5-C23B5F146142}"/>
              </a:ext>
            </a:extLst>
          </p:cNvPr>
          <p:cNvSpPr/>
          <p:nvPr/>
        </p:nvSpPr>
        <p:spPr>
          <a:xfrm>
            <a:off x="2943225" y="3757613"/>
            <a:ext cx="1408113" cy="140811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2451115"/>
              <a:satOff val="-3409"/>
              <a:lumOff val="-1307"/>
              <a:alphaOff val="0"/>
            </a:schemeClr>
          </a:fillRef>
          <a:effectRef idx="0">
            <a:schemeClr val="accent5">
              <a:alpha val="50000"/>
              <a:hueOff val="-2451115"/>
              <a:satOff val="-3409"/>
              <a:lumOff val="-1307"/>
              <a:alphaOff val="0"/>
            </a:schemeClr>
          </a:effectRef>
          <a:fontRef idx="minor">
            <a:schemeClr val="tx1"/>
          </a:fontRef>
        </p:style>
        <p:txBody>
          <a:bodyPr lIns="361030" tIns="292896" rIns="361030" bIns="292896" spcCol="1270" anchor="ctr"/>
          <a:lstStyle/>
          <a:p>
            <a:pPr algn="ctr" defTabSz="1066800" eaLnBrk="1" hangingPunct="1">
              <a:lnSpc>
                <a:spcPct val="90000"/>
              </a:lnSpc>
              <a:spcAft>
                <a:spcPct val="35000"/>
              </a:spcAft>
              <a:defRPr/>
            </a:pPr>
            <a:r>
              <a:rPr lang="en-US" sz="1500" dirty="0"/>
              <a:t>Problem Solving</a:t>
            </a:r>
          </a:p>
        </p:txBody>
      </p:sp>
      <p:sp>
        <p:nvSpPr>
          <p:cNvPr id="10" name="Freeform 9">
            <a:extLst>
              <a:ext uri="{FF2B5EF4-FFF2-40B4-BE49-F238E27FC236}">
                <a16:creationId xmlns:a16="http://schemas.microsoft.com/office/drawing/2014/main" id="{45DA9188-469B-934F-84D0-7ED27C7261D3}"/>
              </a:ext>
            </a:extLst>
          </p:cNvPr>
          <p:cNvSpPr/>
          <p:nvPr/>
        </p:nvSpPr>
        <p:spPr>
          <a:xfrm>
            <a:off x="4714875" y="3757613"/>
            <a:ext cx="1408113" cy="140811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4902231"/>
              <a:satOff val="-6819"/>
              <a:lumOff val="-2615"/>
              <a:alphaOff val="0"/>
            </a:schemeClr>
          </a:fillRef>
          <a:effectRef idx="0">
            <a:schemeClr val="accent5">
              <a:alpha val="50000"/>
              <a:hueOff val="-4902231"/>
              <a:satOff val="-6819"/>
              <a:lumOff val="-2615"/>
              <a:alphaOff val="0"/>
            </a:schemeClr>
          </a:effectRef>
          <a:fontRef idx="minor">
            <a:schemeClr val="tx1"/>
          </a:fontRef>
        </p:style>
        <p:txBody>
          <a:bodyPr lIns="361030" tIns="292896" rIns="361030" bIns="292896" spcCol="1270" anchor="ctr"/>
          <a:lstStyle/>
          <a:p>
            <a:pPr algn="ctr" defTabSz="1066800" eaLnBrk="1" hangingPunct="1">
              <a:lnSpc>
                <a:spcPct val="90000"/>
              </a:lnSpc>
              <a:spcAft>
                <a:spcPct val="35000"/>
              </a:spcAft>
              <a:defRPr/>
            </a:pPr>
            <a:r>
              <a:rPr lang="en-US" sz="1500" dirty="0"/>
              <a:t>Solution</a:t>
            </a:r>
          </a:p>
        </p:txBody>
      </p:sp>
      <p:sp>
        <p:nvSpPr>
          <p:cNvPr id="11" name="Freeform 10">
            <a:extLst>
              <a:ext uri="{FF2B5EF4-FFF2-40B4-BE49-F238E27FC236}">
                <a16:creationId xmlns:a16="http://schemas.microsoft.com/office/drawing/2014/main" id="{EE394096-BA6C-094E-B5D3-3EEFA89EDEAE}"/>
              </a:ext>
            </a:extLst>
          </p:cNvPr>
          <p:cNvSpPr/>
          <p:nvPr/>
        </p:nvSpPr>
        <p:spPr>
          <a:xfrm>
            <a:off x="6507163" y="3757613"/>
            <a:ext cx="1408112" cy="140811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7353345"/>
              <a:satOff val="-10228"/>
              <a:lumOff val="-3922"/>
              <a:alphaOff val="0"/>
            </a:schemeClr>
          </a:fillRef>
          <a:effectRef idx="0">
            <a:schemeClr val="accent5">
              <a:alpha val="50000"/>
              <a:hueOff val="-7353345"/>
              <a:satOff val="-10228"/>
              <a:lumOff val="-3922"/>
              <a:alphaOff val="0"/>
            </a:schemeClr>
          </a:effectRef>
          <a:fontRef idx="minor">
            <a:schemeClr val="tx1"/>
          </a:fontRef>
        </p:style>
        <p:txBody>
          <a:bodyPr lIns="361030" tIns="292896" rIns="361030" bIns="292896" spcCol="1270" anchor="ctr"/>
          <a:lstStyle/>
          <a:p>
            <a:pPr algn="ctr" defTabSz="1066800" eaLnBrk="1" hangingPunct="1">
              <a:lnSpc>
                <a:spcPct val="90000"/>
              </a:lnSpc>
              <a:spcAft>
                <a:spcPct val="35000"/>
              </a:spcAft>
              <a:defRPr/>
            </a:pPr>
            <a:r>
              <a:rPr lang="en-US" sz="1400" dirty="0"/>
              <a:t>Action Planning</a:t>
            </a:r>
          </a:p>
        </p:txBody>
      </p:sp>
      <p:sp>
        <p:nvSpPr>
          <p:cNvPr id="12" name="Freeform 11">
            <a:extLst>
              <a:ext uri="{FF2B5EF4-FFF2-40B4-BE49-F238E27FC236}">
                <a16:creationId xmlns:a16="http://schemas.microsoft.com/office/drawing/2014/main" id="{ED7345DA-9AA7-CE46-9CB6-B6D1148C0108}"/>
              </a:ext>
            </a:extLst>
          </p:cNvPr>
          <p:cNvSpPr/>
          <p:nvPr/>
        </p:nvSpPr>
        <p:spPr>
          <a:xfrm>
            <a:off x="1833563" y="1833563"/>
            <a:ext cx="1676400" cy="16779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361030" tIns="292896" rIns="361030" bIns="292896" spcCol="1270" anchor="ctr"/>
          <a:lstStyle/>
          <a:p>
            <a:pPr algn="ctr" defTabSz="1066800" eaLnBrk="1" hangingPunct="1">
              <a:lnSpc>
                <a:spcPct val="90000"/>
              </a:lnSpc>
              <a:spcAft>
                <a:spcPct val="35000"/>
              </a:spcAft>
              <a:defRPr/>
            </a:pPr>
            <a:r>
              <a:rPr lang="en-US" sz="1500" dirty="0"/>
              <a:t>Problem	</a:t>
            </a:r>
          </a:p>
        </p:txBody>
      </p:sp>
      <p:sp>
        <p:nvSpPr>
          <p:cNvPr id="13" name="Freeform 12">
            <a:extLst>
              <a:ext uri="{FF2B5EF4-FFF2-40B4-BE49-F238E27FC236}">
                <a16:creationId xmlns:a16="http://schemas.microsoft.com/office/drawing/2014/main" id="{5AF2AFBE-1436-BC42-9398-44F2CB2CC64F}"/>
              </a:ext>
            </a:extLst>
          </p:cNvPr>
          <p:cNvSpPr/>
          <p:nvPr/>
        </p:nvSpPr>
        <p:spPr>
          <a:xfrm>
            <a:off x="5600700" y="1833563"/>
            <a:ext cx="1677988" cy="16779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361030" tIns="292896" rIns="361030" bIns="292896" spcCol="1270" anchor="ctr"/>
          <a:lstStyle/>
          <a:p>
            <a:pPr algn="ctr" defTabSz="1066800" eaLnBrk="1" hangingPunct="1">
              <a:lnSpc>
                <a:spcPct val="90000"/>
              </a:lnSpc>
              <a:spcAft>
                <a:spcPct val="35000"/>
              </a:spcAft>
              <a:defRPr/>
            </a:pPr>
            <a:r>
              <a:rPr lang="en-US" sz="1500" dirty="0"/>
              <a:t>Solution</a:t>
            </a:r>
          </a:p>
        </p:txBody>
      </p:sp>
      <p:pic>
        <p:nvPicPr>
          <p:cNvPr id="121867" name="Picture 15">
            <a:extLst>
              <a:ext uri="{FF2B5EF4-FFF2-40B4-BE49-F238E27FC236}">
                <a16:creationId xmlns:a16="http://schemas.microsoft.com/office/drawing/2014/main" id="{E44EE900-A562-C946-B479-008EDCA182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1950" y="6251575"/>
            <a:ext cx="76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8" name="TextBox 1">
            <a:extLst>
              <a:ext uri="{FF2B5EF4-FFF2-40B4-BE49-F238E27FC236}">
                <a16:creationId xmlns:a16="http://schemas.microsoft.com/office/drawing/2014/main" id="{520ACA5B-60EE-A543-B2FD-2367549A576D}"/>
              </a:ext>
            </a:extLst>
          </p:cNvPr>
          <p:cNvSpPr txBox="1">
            <a:spLocks noChangeArrowheads="1"/>
          </p:cNvSpPr>
          <p:nvPr/>
        </p:nvSpPr>
        <p:spPr bwMode="auto">
          <a:xfrm>
            <a:off x="412750" y="5438775"/>
            <a:ext cx="8347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r>
              <a:rPr lang="en-US" altLang="en-US" sz="2600" b="1" dirty="0"/>
              <a:t>What data tools do you use to move through data review, problem solving, and action planning?</a:t>
            </a:r>
          </a:p>
        </p:txBody>
      </p:sp>
      <p:sp>
        <p:nvSpPr>
          <p:cNvPr id="14" name="Title 13">
            <a:extLst>
              <a:ext uri="{FF2B5EF4-FFF2-40B4-BE49-F238E27FC236}">
                <a16:creationId xmlns:a16="http://schemas.microsoft.com/office/drawing/2014/main" id="{1F601E39-0017-6F4D-A5CB-90FF67E318A2}"/>
              </a:ext>
            </a:extLst>
          </p:cNvPr>
          <p:cNvSpPr>
            <a:spLocks noGrp="1"/>
          </p:cNvSpPr>
          <p:nvPr>
            <p:ph type="title"/>
          </p:nvPr>
        </p:nvSpPr>
        <p:spPr/>
        <p:txBody>
          <a:bodyPr/>
          <a:lstStyle/>
          <a:p>
            <a:pPr>
              <a:defRPr/>
            </a:pPr>
            <a:r>
              <a:rPr lang="en-US" sz="4000" b="1" dirty="0">
                <a:solidFill>
                  <a:srgbClr val="006600"/>
                </a:solidFill>
              </a:rPr>
              <a:t>Using Screening for Decision Making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nodeType="afterGroup">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4000"/>
                            </p:stCondLst>
                            <p:childTnLst>
                              <p:par>
                                <p:cTn id="14" presetID="21"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0-#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0-#ppt_w/2"/>
                                          </p:val>
                                        </p:tav>
                                        <p:tav tm="100000">
                                          <p:val>
                                            <p:strVal val="#ppt_x"/>
                                          </p:val>
                                        </p:tav>
                                      </p:tavLst>
                                    </p:anim>
                                    <p:anim calcmode="lin" valueType="num">
                                      <p:cBhvr additive="base">
                                        <p:cTn id="44" dur="1000" fill="hold"/>
                                        <p:tgtEl>
                                          <p:spTgt spid="5"/>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000" fill="hold"/>
                                        <p:tgtEl>
                                          <p:spTgt spid="11"/>
                                        </p:tgtEl>
                                        <p:attrNameLst>
                                          <p:attrName>ppt_x</p:attrName>
                                        </p:attrNameLst>
                                      </p:cBhvr>
                                      <p:tavLst>
                                        <p:tav tm="0">
                                          <p:val>
                                            <p:strVal val="0-#ppt_w/2"/>
                                          </p:val>
                                        </p:tav>
                                        <p:tav tm="100000">
                                          <p:val>
                                            <p:strVal val="#ppt_x"/>
                                          </p:val>
                                        </p:tav>
                                      </p:tavLst>
                                    </p:anim>
                                    <p:anim calcmode="lin" valueType="num">
                                      <p:cBhvr additive="base">
                                        <p:cTn id="4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85DB02-3AC3-F643-97E0-AA0FCCE51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6" y="0"/>
            <a:ext cx="6880448" cy="6858000"/>
          </a:xfrm>
          <a:prstGeom prst="rect">
            <a:avLst/>
          </a:prstGeom>
        </p:spPr>
      </p:pic>
      <p:sp>
        <p:nvSpPr>
          <p:cNvPr id="3" name="TextBox 2">
            <a:extLst>
              <a:ext uri="{FF2B5EF4-FFF2-40B4-BE49-F238E27FC236}">
                <a16:creationId xmlns:a16="http://schemas.microsoft.com/office/drawing/2014/main" id="{0F0E129F-D8F4-104D-8565-AF5E415841C5}"/>
              </a:ext>
            </a:extLst>
          </p:cNvPr>
          <p:cNvSpPr txBox="1"/>
          <p:nvPr/>
        </p:nvSpPr>
        <p:spPr>
          <a:xfrm>
            <a:off x="3499588" y="2895600"/>
            <a:ext cx="2144824" cy="769441"/>
          </a:xfrm>
          <a:prstGeom prst="rect">
            <a:avLst/>
          </a:prstGeom>
          <a:solidFill>
            <a:srgbClr val="FFFF00"/>
          </a:solidFill>
        </p:spPr>
        <p:txBody>
          <a:bodyPr wrap="square" rtlCol="0">
            <a:spAutoFit/>
          </a:bodyPr>
          <a:lstStyle/>
          <a:p>
            <a:pPr algn="ctr"/>
            <a:r>
              <a:rPr lang="en-US" sz="4400" b="1" dirty="0"/>
              <a:t>Poll</a:t>
            </a:r>
          </a:p>
        </p:txBody>
      </p:sp>
    </p:spTree>
    <p:extLst>
      <p:ext uri="{BB962C8B-B14F-4D97-AF65-F5344CB8AC3E}">
        <p14:creationId xmlns:p14="http://schemas.microsoft.com/office/powerpoint/2010/main" val="250945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5FBE-3DA5-6947-8BA4-1A7FC44C9AD4}"/>
              </a:ext>
            </a:extLst>
          </p:cNvPr>
          <p:cNvSpPr>
            <a:spLocks noGrp="1"/>
          </p:cNvSpPr>
          <p:nvPr>
            <p:ph type="title"/>
          </p:nvPr>
        </p:nvSpPr>
        <p:spPr>
          <a:noFill/>
        </p:spPr>
        <p:txBody>
          <a:bodyPr/>
          <a:lstStyle/>
          <a:p>
            <a:r>
              <a:rPr lang="en-US" dirty="0"/>
              <a:t>Connecting Results from Screenings to Interventions</a:t>
            </a:r>
          </a:p>
        </p:txBody>
      </p:sp>
      <p:sp>
        <p:nvSpPr>
          <p:cNvPr id="5" name="Rectangle 1">
            <a:extLst>
              <a:ext uri="{FF2B5EF4-FFF2-40B4-BE49-F238E27FC236}">
                <a16:creationId xmlns:a16="http://schemas.microsoft.com/office/drawing/2014/main" id="{05F1A7C6-0D8E-4E6A-A699-BD0329B2CF6B}"/>
              </a:ext>
            </a:extLst>
          </p:cNvPr>
          <p:cNvSpPr>
            <a:spLocks noChangeArrowheads="1"/>
          </p:cNvSpPr>
          <p:nvPr/>
        </p:nvSpPr>
        <p:spPr bwMode="auto">
          <a:xfrm>
            <a:off x="-3622164" y="0"/>
            <a:ext cx="163883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Content Placeholder 6">
            <a:extLst>
              <a:ext uri="{FF2B5EF4-FFF2-40B4-BE49-F238E27FC236}">
                <a16:creationId xmlns:a16="http://schemas.microsoft.com/office/drawing/2014/main" id="{0CAA0D4B-C237-C24B-92C3-9570F1C85003}"/>
              </a:ext>
            </a:extLst>
          </p:cNvPr>
          <p:cNvGraphicFramePr>
            <a:graphicFrameLocks noGrp="1"/>
          </p:cNvGraphicFramePr>
          <p:nvPr>
            <p:ph idx="1"/>
            <p:extLst>
              <p:ext uri="{D42A27DB-BD31-4B8C-83A1-F6EECF244321}">
                <p14:modId xmlns:p14="http://schemas.microsoft.com/office/powerpoint/2010/main" val="1680541907"/>
              </p:ext>
            </p:extLst>
          </p:nvPr>
        </p:nvGraphicFramePr>
        <p:xfrm>
          <a:off x="457200" y="1692276"/>
          <a:ext cx="8382001" cy="4891077"/>
        </p:xfrm>
        <a:graphic>
          <a:graphicData uri="http://schemas.openxmlformats.org/drawingml/2006/table">
            <a:tbl>
              <a:tblPr firstRow="1" firstCol="1" bandRow="1">
                <a:tableStyleId>{5C22544A-7EE6-4342-B048-85BDC9FD1C3A}</a:tableStyleId>
              </a:tblPr>
              <a:tblGrid>
                <a:gridCol w="3170957">
                  <a:extLst>
                    <a:ext uri="{9D8B030D-6E8A-4147-A177-3AD203B41FA5}">
                      <a16:colId xmlns:a16="http://schemas.microsoft.com/office/drawing/2014/main" val="3084099211"/>
                    </a:ext>
                  </a:extLst>
                </a:gridCol>
                <a:gridCol w="1465606">
                  <a:extLst>
                    <a:ext uri="{9D8B030D-6E8A-4147-A177-3AD203B41FA5}">
                      <a16:colId xmlns:a16="http://schemas.microsoft.com/office/drawing/2014/main" val="3002414395"/>
                    </a:ext>
                  </a:extLst>
                </a:gridCol>
                <a:gridCol w="3745438">
                  <a:extLst>
                    <a:ext uri="{9D8B030D-6E8A-4147-A177-3AD203B41FA5}">
                      <a16:colId xmlns:a16="http://schemas.microsoft.com/office/drawing/2014/main" val="2765261084"/>
                    </a:ext>
                  </a:extLst>
                </a:gridCol>
              </a:tblGrid>
              <a:tr h="465817">
                <a:tc>
                  <a:txBody>
                    <a:bodyPr/>
                    <a:lstStyle/>
                    <a:p>
                      <a:pPr marL="0" marR="0" algn="ctr">
                        <a:spcBef>
                          <a:spcPts val="0"/>
                        </a:spcBef>
                        <a:spcAft>
                          <a:spcPts val="0"/>
                        </a:spcAft>
                      </a:pPr>
                      <a:r>
                        <a:rPr lang="en-US" sz="1200">
                          <a:effectLst/>
                        </a:rPr>
                        <a:t>Intervention: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Target Population: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Evidenced to Address: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4052985"/>
                  </a:ext>
                </a:extLst>
              </a:tr>
              <a:tr h="465817">
                <a:tc>
                  <a:txBody>
                    <a:bodyPr/>
                    <a:lstStyle/>
                    <a:p>
                      <a:pPr marL="0" marR="0">
                        <a:spcBef>
                          <a:spcPts val="0"/>
                        </a:spcBef>
                        <a:spcAft>
                          <a:spcPts val="0"/>
                        </a:spcAft>
                      </a:pPr>
                      <a:r>
                        <a:rPr lang="en-US" sz="1200">
                          <a:effectLst/>
                        </a:rPr>
                        <a:t>Second Step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Prosocial skills</a:t>
                      </a:r>
                    </a:p>
                    <a:p>
                      <a:pPr marL="0" marR="0">
                        <a:spcBef>
                          <a:spcPts val="0"/>
                        </a:spcBef>
                        <a:spcAft>
                          <a:spcPts val="0"/>
                        </a:spcAft>
                      </a:pPr>
                      <a:r>
                        <a:rPr lang="en-US" sz="1200">
                          <a:effectLst/>
                        </a:rPr>
                        <a:t>Violence prevention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415640"/>
                  </a:ext>
                </a:extLst>
              </a:tr>
              <a:tr h="465817">
                <a:tc>
                  <a:txBody>
                    <a:bodyPr/>
                    <a:lstStyle/>
                    <a:p>
                      <a:pPr marL="0" marR="0">
                        <a:spcBef>
                          <a:spcPts val="0"/>
                        </a:spcBef>
                        <a:spcAft>
                          <a:spcPts val="0"/>
                        </a:spcAft>
                      </a:pPr>
                      <a:r>
                        <a:rPr lang="en-US" sz="1200" dirty="0" err="1">
                          <a:effectLst/>
                        </a:rPr>
                        <a:t>Botvin</a:t>
                      </a:r>
                      <a:r>
                        <a:rPr lang="en-US" sz="1200" dirty="0">
                          <a:effectLst/>
                        </a:rPr>
                        <a:t> Life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7-12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Prosocial skills</a:t>
                      </a:r>
                    </a:p>
                    <a:p>
                      <a:pPr marL="0" marR="0">
                        <a:spcBef>
                          <a:spcPts val="0"/>
                        </a:spcBef>
                        <a:spcAft>
                          <a:spcPts val="0"/>
                        </a:spcAft>
                      </a:pPr>
                      <a:r>
                        <a:rPr lang="en-US" sz="1200">
                          <a:effectLst/>
                        </a:rPr>
                        <a:t>Substance use prevention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5018515"/>
                  </a:ext>
                </a:extLst>
              </a:tr>
              <a:tr h="465817">
                <a:tc>
                  <a:txBody>
                    <a:bodyPr/>
                    <a:lstStyle/>
                    <a:p>
                      <a:pPr marL="0" marR="0">
                        <a:spcBef>
                          <a:spcPts val="0"/>
                        </a:spcBef>
                        <a:spcAft>
                          <a:spcPts val="0"/>
                        </a:spcAft>
                      </a:pPr>
                      <a:r>
                        <a:rPr lang="en-US" sz="1200">
                          <a:effectLst/>
                        </a:rPr>
                        <a:t>Support for Students Exposed to Trauma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impact of trauma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8196210"/>
                  </a:ext>
                </a:extLst>
              </a:tr>
              <a:tr h="465817">
                <a:tc>
                  <a:txBody>
                    <a:bodyPr/>
                    <a:lstStyle/>
                    <a:p>
                      <a:pPr marL="0" marR="0">
                        <a:spcBef>
                          <a:spcPts val="0"/>
                        </a:spcBef>
                        <a:spcAft>
                          <a:spcPts val="0"/>
                        </a:spcAft>
                      </a:pPr>
                      <a:r>
                        <a:rPr lang="en-US" sz="1200">
                          <a:effectLst/>
                        </a:rPr>
                        <a:t>Check In, Check Out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Reteach expectations, increased adult attention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2986048"/>
                  </a:ext>
                </a:extLst>
              </a:tr>
              <a:tr h="698726">
                <a:tc>
                  <a:txBody>
                    <a:bodyPr/>
                    <a:lstStyle/>
                    <a:p>
                      <a:pPr marL="0" marR="0">
                        <a:spcBef>
                          <a:spcPts val="0"/>
                        </a:spcBef>
                        <a:spcAft>
                          <a:spcPts val="0"/>
                        </a:spcAft>
                      </a:pPr>
                      <a:r>
                        <a:rPr lang="en-US" sz="1200">
                          <a:effectLst/>
                        </a:rPr>
                        <a:t>Small group instruction of needed skills (social, coping, problem solving)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Reteach lessons from curriculum available at 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363980"/>
                  </a:ext>
                </a:extLst>
              </a:tr>
              <a:tr h="465817">
                <a:tc>
                  <a:txBody>
                    <a:bodyPr/>
                    <a:lstStyle/>
                    <a:p>
                      <a:pPr marL="0" marR="0">
                        <a:spcBef>
                          <a:spcPts val="0"/>
                        </a:spcBef>
                        <a:spcAft>
                          <a:spcPts val="0"/>
                        </a:spcAft>
                      </a:pPr>
                      <a:r>
                        <a:rPr lang="en-US" sz="1200">
                          <a:effectLst/>
                        </a:rPr>
                        <a:t>MATCH-ADTC (anxiety, depression, trauma, conduct)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Modular approach to address less intense presenting problems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330466"/>
                  </a:ext>
                </a:extLst>
              </a:tr>
              <a:tr h="232908">
                <a:tc>
                  <a:txBody>
                    <a:bodyPr/>
                    <a:lstStyle/>
                    <a:p>
                      <a:pPr marL="0" marR="0">
                        <a:spcBef>
                          <a:spcPts val="0"/>
                        </a:spcBef>
                        <a:spcAft>
                          <a:spcPts val="0"/>
                        </a:spcAft>
                      </a:pPr>
                      <a:r>
                        <a:rPr lang="en-US" sz="1200">
                          <a:effectLst/>
                        </a:rPr>
                        <a:t>Coping Cat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impact of anxiety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391076"/>
                  </a:ext>
                </a:extLst>
              </a:tr>
              <a:tr h="232908">
                <a:tc>
                  <a:txBody>
                    <a:bodyPr/>
                    <a:lstStyle/>
                    <a:p>
                      <a:pPr marL="0" marR="0">
                        <a:spcBef>
                          <a:spcPts val="0"/>
                        </a:spcBef>
                        <a:spcAft>
                          <a:spcPts val="0"/>
                        </a:spcAft>
                      </a:pPr>
                      <a:r>
                        <a:rPr lang="en-US" sz="1200">
                          <a:effectLst/>
                        </a:rPr>
                        <a:t>Bounce Back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impact of trauma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454249"/>
                  </a:ext>
                </a:extLst>
              </a:tr>
              <a:tr h="232908">
                <a:tc>
                  <a:txBody>
                    <a:bodyPr/>
                    <a:lstStyle/>
                    <a:p>
                      <a:pPr marL="0" marR="0">
                        <a:spcBef>
                          <a:spcPts val="0"/>
                        </a:spcBef>
                        <a:spcAft>
                          <a:spcPts val="0"/>
                        </a:spcAft>
                      </a:pPr>
                      <a:r>
                        <a:rPr lang="en-US" sz="1200">
                          <a:effectLst/>
                        </a:rPr>
                        <a:t>SPARCS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6-12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impact of trauma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9371052"/>
                  </a:ext>
                </a:extLst>
              </a:tr>
              <a:tr h="465817">
                <a:tc>
                  <a:txBody>
                    <a:bodyPr/>
                    <a:lstStyle/>
                    <a:p>
                      <a:pPr marL="0" marR="0">
                        <a:spcBef>
                          <a:spcPts val="0"/>
                        </a:spcBef>
                        <a:spcAft>
                          <a:spcPts val="0"/>
                        </a:spcAft>
                      </a:pPr>
                      <a:r>
                        <a:rPr lang="en-US" sz="1200">
                          <a:effectLst/>
                        </a:rPr>
                        <a:t>Aggression Replacement Training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6-12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physical aggression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0396431"/>
                  </a:ext>
                </a:extLst>
              </a:tr>
              <a:tr h="232908">
                <a:tc>
                  <a:txBody>
                    <a:bodyPr/>
                    <a:lstStyle/>
                    <a:p>
                      <a:pPr marL="0" marR="0">
                        <a:spcBef>
                          <a:spcPts val="0"/>
                        </a:spcBef>
                        <a:spcAft>
                          <a:spcPts val="0"/>
                        </a:spcAft>
                      </a:pPr>
                      <a:r>
                        <a:rPr lang="en-US" sz="1200">
                          <a:effectLst/>
                        </a:rPr>
                        <a:t>TF-CBT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Address impact of trauma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021967"/>
                  </a:ext>
                </a:extLst>
              </a:tr>
            </a:tbl>
          </a:graphicData>
        </a:graphic>
      </p:graphicFrame>
    </p:spTree>
    <p:extLst>
      <p:ext uri="{BB962C8B-B14F-4D97-AF65-F5344CB8AC3E}">
        <p14:creationId xmlns:p14="http://schemas.microsoft.com/office/powerpoint/2010/main" val="307034570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1155-56FD-8944-A163-2F3AE8B72365}"/>
              </a:ext>
            </a:extLst>
          </p:cNvPr>
          <p:cNvSpPr>
            <a:spLocks noGrp="1"/>
          </p:cNvSpPr>
          <p:nvPr>
            <p:ph type="title"/>
          </p:nvPr>
        </p:nvSpPr>
        <p:spPr>
          <a:noFill/>
        </p:spPr>
        <p:txBody>
          <a:bodyPr/>
          <a:lstStyle/>
          <a:p>
            <a:r>
              <a:rPr lang="en-US" dirty="0"/>
              <a:t>Inventory of Targeted Supports</a:t>
            </a:r>
          </a:p>
        </p:txBody>
      </p:sp>
      <p:pic>
        <p:nvPicPr>
          <p:cNvPr id="5" name="Content Placeholder 4">
            <a:extLst>
              <a:ext uri="{FF2B5EF4-FFF2-40B4-BE49-F238E27FC236}">
                <a16:creationId xmlns:a16="http://schemas.microsoft.com/office/drawing/2014/main" id="{22A2E9A5-547C-8246-A1D5-7579D9005D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03222"/>
            <a:ext cx="7957351" cy="3778377"/>
          </a:xfrm>
          <a:ln>
            <a:solidFill>
              <a:schemeClr val="tx1"/>
            </a:solidFill>
          </a:ln>
        </p:spPr>
      </p:pic>
      <p:sp>
        <p:nvSpPr>
          <p:cNvPr id="6" name="TextBox 5">
            <a:extLst>
              <a:ext uri="{FF2B5EF4-FFF2-40B4-BE49-F238E27FC236}">
                <a16:creationId xmlns:a16="http://schemas.microsoft.com/office/drawing/2014/main" id="{EED36D9D-1812-594D-83B1-47FA95F75A54}"/>
              </a:ext>
            </a:extLst>
          </p:cNvPr>
          <p:cNvSpPr txBox="1"/>
          <p:nvPr/>
        </p:nvSpPr>
        <p:spPr>
          <a:xfrm>
            <a:off x="533400" y="5454778"/>
            <a:ext cx="8077200" cy="646331"/>
          </a:xfrm>
          <a:prstGeom prst="rect">
            <a:avLst/>
          </a:prstGeom>
          <a:noFill/>
        </p:spPr>
        <p:txBody>
          <a:bodyPr wrap="square" rtlCol="0">
            <a:spAutoFit/>
          </a:bodyPr>
          <a:lstStyle/>
          <a:p>
            <a:pPr algn="ctr"/>
            <a:r>
              <a:rPr lang="en-US" dirty="0"/>
              <a:t> </a:t>
            </a:r>
            <a:r>
              <a:rPr lang="en-US" u="sng" dirty="0">
                <a:hlinkClick r:id="rId4" tooltip="https://docs.google.com/document/d/1IJMrgr_UKqYhmiMm_L9lMgKX1F6gIt8FFYRg0aLQyyg/copy"/>
              </a:rPr>
              <a:t>https://docs.google.com/document/d/1IJMrgr_UKqYhmiMm_L9lMgKX1F6gIt8FFYRg0aLQyyg/copy</a:t>
            </a:r>
            <a:endParaRPr lang="en-US" dirty="0"/>
          </a:p>
        </p:txBody>
      </p:sp>
    </p:spTree>
    <p:extLst>
      <p:ext uri="{BB962C8B-B14F-4D97-AF65-F5344CB8AC3E}">
        <p14:creationId xmlns:p14="http://schemas.microsoft.com/office/powerpoint/2010/main" val="358775152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ctrTitle"/>
            <p:custDataLst>
              <p:tags r:id="rId2"/>
            </p:custDataLst>
          </p:nvPr>
        </p:nvSpPr>
        <p:spPr>
          <a:xfrm>
            <a:off x="685800" y="831850"/>
            <a:ext cx="7772400" cy="1524000"/>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en-US" sz="4400" b="1" i="0" u="none" strike="noStrike" kern="1200" cap="none" spc="0" normalizeH="0" baseline="0" noProof="0">
                <a:ln>
                  <a:noFill/>
                </a:ln>
                <a:solidFill>
                  <a:srgbClr val="006600"/>
                </a:solidFill>
                <a:effectLst/>
                <a:uLnTx/>
                <a:uFillTx/>
                <a:latin typeface="+mj-lt"/>
                <a:ea typeface="+mj-ea"/>
                <a:cs typeface="ＭＳ Ｐゴシック" pitchFamily="-84" charset="-128"/>
              </a:rPr>
              <a:t>What’</a:t>
            </a:r>
            <a:r>
              <a:rPr kumimoji="0" lang="en-US" altLang="ja-JP" sz="4400" b="1" i="0" u="none" strike="noStrike" kern="1200" cap="none" spc="0" normalizeH="0" baseline="0" noProof="0">
                <a:ln>
                  <a:noFill/>
                </a:ln>
                <a:solidFill>
                  <a:srgbClr val="006600"/>
                </a:solidFill>
                <a:effectLst/>
                <a:uLnTx/>
                <a:uFillTx/>
                <a:latin typeface="+mj-lt"/>
                <a:ea typeface="+mj-ea"/>
                <a:cs typeface="ＭＳ Ｐゴシック" pitchFamily="-84" charset="-128"/>
              </a:rPr>
              <a:t>s Next?</a:t>
            </a:r>
            <a:endParaRPr kumimoji="0" lang="en-US" altLang="en-US" sz="4400" b="1" i="0" u="none" strike="noStrike" kern="1200" cap="none" spc="0" normalizeH="0" baseline="0" noProof="0">
              <a:ln>
                <a:noFill/>
              </a:ln>
              <a:solidFill>
                <a:srgbClr val="006600"/>
              </a:solidFill>
              <a:effectLst/>
              <a:uLnTx/>
              <a:uFillTx/>
              <a:latin typeface="+mj-lt"/>
              <a:ea typeface="+mj-ea"/>
              <a:cs typeface="ＭＳ Ｐゴシック" pitchFamily="-84" charset="-128"/>
            </a:endParaRPr>
          </a:p>
        </p:txBody>
      </p:sp>
      <p:sp>
        <p:nvSpPr>
          <p:cNvPr id="240642" name="Content Placeholder 2"/>
          <p:cNvSpPr>
            <a:spLocks noGrp="1"/>
          </p:cNvSpPr>
          <p:nvPr>
            <p:ph type="subTitle" idx="1"/>
            <p:custDataLst>
              <p:tags r:id="rId3"/>
            </p:custDataLst>
          </p:nvPr>
        </p:nvSpPr>
        <p:spPr>
          <a:xfrm>
            <a:off x="693738" y="2355850"/>
            <a:ext cx="7848600" cy="2860675"/>
          </a:xfrm>
          <a:prstGeom prst="rect">
            <a:avLst/>
          </a:prstGeom>
        </p:spPr>
        <p:txBody>
          <a:bodyPr vert="horz" wrap="square" lIns="91440" tIns="45720" rIns="91440" bIns="45720" numCol="1" rtlCol="0" anchor="t" anchorCtr="0" compatLnSpc="1">
            <a:prstTxWarp prst="textNoShape">
              <a:avLst/>
            </a:prstTxWarp>
            <a:normAutofit/>
          </a:bodyPr>
          <a:lstStyle/>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Review Screening Systems Considerations Assessment</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Determine where your school is in this process</a:t>
            </a:r>
          </a:p>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Review and select tools</a:t>
            </a: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p:cNvPicPr>
            <a:picLocks noChangeAspect="1"/>
          </p:cNvPicPr>
          <p:nvPr>
            <p:custDataLst>
              <p:tags r:id="rId2"/>
            </p:custDataLst>
          </p:nvPr>
        </p:nvPicPr>
        <p:blipFill>
          <a:blip r:embed="rId6"/>
          <a:stretch>
            <a:fillRect/>
          </a:stretch>
        </p:blipFill>
        <p:spPr>
          <a:xfrm>
            <a:off x="1878806" y="1205864"/>
            <a:ext cx="5386388" cy="2935288"/>
          </a:xfrm>
          <a:prstGeom prst="rect">
            <a:avLst/>
          </a:prstGeom>
          <a:noFill/>
          <a:ln>
            <a:noFill/>
            <a:miter lim="800000"/>
          </a:ln>
        </p:spPr>
      </p:pic>
      <p:sp>
        <p:nvSpPr>
          <p:cNvPr id="146434" name="TextBox 3"/>
          <p:cNvSpPr/>
          <p:nvPr>
            <p:custDataLst>
              <p:tags r:id="rId3"/>
            </p:custDataLst>
          </p:nvPr>
        </p:nvSpPr>
        <p:spPr>
          <a:xfrm>
            <a:off x="1219200" y="4648200"/>
            <a:ext cx="6257925"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eaLnBrk="1" hangingPunct="1">
              <a:spcBef>
                <a:spcPct val="0"/>
              </a:spcBef>
              <a:buFontTx/>
              <a:buNone/>
            </a:pPr>
            <a:r>
              <a:rPr lang="en-US" altLang="en-US" sz="2800">
                <a:latin typeface="Arial"/>
                <a:hlinkClick r:id="" action="ppaction://noaction"/>
              </a:rPr>
              <a:t>http://www.ci3t.org/screening</a:t>
            </a:r>
            <a:r>
              <a:rPr lang="en-US" altLang="en-US" sz="2800">
                <a:latin typeface="Arial"/>
              </a:rPr>
              <a:t> </a:t>
            </a:r>
          </a:p>
          <a:p>
            <a:pPr marL="0" lvl="0" indent="0" algn="ctr" defTabSz="914400" eaLnBrk="1" hangingPunct="1">
              <a:spcBef>
                <a:spcPct val="0"/>
              </a:spcBef>
              <a:buFontTx/>
              <a:buNone/>
            </a:pPr>
            <a:endParaRPr lang="en-US" altLang="en-US" sz="2800">
              <a:latin typeface="Arial"/>
            </a:endParaRPr>
          </a:p>
        </p:txBody>
      </p:sp>
      <p:sp>
        <p:nvSpPr>
          <p:cNvPr id="146436" name="New shape"/>
          <p:cNvSpPr/>
          <p:nvPr>
            <p:custDataLst>
              <p:tags r:id="rId4"/>
            </p:custDataLst>
          </p:nvPr>
        </p:nvSpPr>
        <p:spPr>
          <a:xfrm>
            <a:off x="2071973" y="4693920"/>
            <a:ext cx="51562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1"/>
    </p:custDataLst>
    <p:extLst>
      <p:ext uri="{BB962C8B-B14F-4D97-AF65-F5344CB8AC3E}">
        <p14:creationId xmlns:p14="http://schemas.microsoft.com/office/powerpoint/2010/main" val="269701254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descr="A group of people around each otherDescription automatically generated"/>
          <p:cNvPicPr>
            <a:picLocks noChangeAspect="1"/>
          </p:cNvPicPr>
          <p:nvPr>
            <p:custDataLst>
              <p:tags r:id="rId2"/>
            </p:custDataLst>
          </p:nvPr>
        </p:nvPicPr>
        <p:blipFill>
          <a:blip r:embed="rId7"/>
          <a:stretch>
            <a:fillRect/>
          </a:stretch>
        </p:blipFill>
        <p:spPr>
          <a:xfrm>
            <a:off x="2786063" y="1844675"/>
            <a:ext cx="3883025" cy="4995863"/>
          </a:xfrm>
          <a:prstGeom prst="rect">
            <a:avLst/>
          </a:prstGeom>
          <a:noFill/>
          <a:ln>
            <a:noFill/>
            <a:miter lim="800000"/>
          </a:ln>
        </p:spPr>
      </p:pic>
      <p:sp>
        <p:nvSpPr>
          <p:cNvPr id="147458" name="TextBox 1"/>
          <p:cNvSpPr/>
          <p:nvPr>
            <p:custDataLst>
              <p:tags r:id="rId3"/>
            </p:custDataLst>
          </p:nvPr>
        </p:nvSpPr>
        <p:spPr>
          <a:xfrm>
            <a:off x="304800" y="242888"/>
            <a:ext cx="8686800" cy="1601787"/>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a:spcBef>
                <a:spcPct val="0"/>
              </a:spcBef>
              <a:buFontTx/>
              <a:buNone/>
            </a:pPr>
            <a:r>
              <a:rPr lang="en-US" altLang="en-US" sz="4400" b="1" dirty="0">
                <a:solidFill>
                  <a:schemeClr val="accent3">
                    <a:lumMod val="50000"/>
                  </a:schemeClr>
                </a:solidFill>
                <a:latin typeface="Arial"/>
              </a:rPr>
              <a:t>Another</a:t>
            </a:r>
            <a:r>
              <a:rPr lang="en-US" altLang="en-US" sz="4400" b="1" dirty="0">
                <a:solidFill>
                  <a:srgbClr val="006600"/>
                </a:solidFill>
                <a:latin typeface="Arial"/>
              </a:rPr>
              <a:t> amazing resource!</a:t>
            </a:r>
          </a:p>
          <a:p>
            <a:pPr marL="0" lvl="0" indent="0" algn="ctr" defTabSz="914400">
              <a:spcBef>
                <a:spcPct val="0"/>
              </a:spcBef>
              <a:buFontTx/>
              <a:buNone/>
            </a:pPr>
            <a:r>
              <a:rPr lang="en-US" altLang="en-US" sz="1800" b="1" dirty="0">
                <a:latin typeface="Arial"/>
                <a:hlinkClick r:id="" action="ppaction://noaction"/>
              </a:rPr>
              <a:t>https://smhcollaborative.org/wp-content/uploads/2019/11/universalscreening.pdf</a:t>
            </a:r>
            <a:endParaRPr lang="en-US" altLang="en-US" sz="1800" b="1" dirty="0">
              <a:latin typeface="Arial"/>
            </a:endParaRPr>
          </a:p>
          <a:p>
            <a:pPr marL="0" lvl="0" indent="0" defTabSz="914400">
              <a:spcBef>
                <a:spcPct val="0"/>
              </a:spcBef>
              <a:buFontTx/>
              <a:buNone/>
            </a:pPr>
            <a:r>
              <a:rPr lang="en-US" altLang="en-US" sz="1800" b="1" dirty="0">
                <a:solidFill>
                  <a:srgbClr val="006600"/>
                </a:solidFill>
                <a:latin typeface="Arial"/>
              </a:rPr>
              <a:t> </a:t>
            </a:r>
            <a:endParaRPr lang="en-US" altLang="en-US" sz="1800" dirty="0">
              <a:latin typeface="Arial"/>
            </a:endParaRPr>
          </a:p>
        </p:txBody>
      </p:sp>
      <p:sp>
        <p:nvSpPr>
          <p:cNvPr id="147459" name="New shape"/>
          <p:cNvSpPr/>
          <p:nvPr>
            <p:custDataLst>
              <p:tags r:id="rId4"/>
            </p:custDataLst>
          </p:nvPr>
        </p:nvSpPr>
        <p:spPr>
          <a:xfrm>
            <a:off x="2882900" y="959168"/>
            <a:ext cx="89154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extLst>
      <p:ext uri="{BB962C8B-B14F-4D97-AF65-F5344CB8AC3E}">
        <p14:creationId xmlns:p14="http://schemas.microsoft.com/office/powerpoint/2010/main" val="18767669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0C79E3-BCBB-ED41-81E1-AA70E9AAC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 y="50800"/>
            <a:ext cx="8674100" cy="6807200"/>
          </a:xfrm>
          <a:prstGeom prst="rect">
            <a:avLst/>
          </a:prstGeom>
        </p:spPr>
      </p:pic>
      <p:cxnSp>
        <p:nvCxnSpPr>
          <p:cNvPr id="11" name="Straight Connector 10">
            <a:extLst>
              <a:ext uri="{FF2B5EF4-FFF2-40B4-BE49-F238E27FC236}">
                <a16:creationId xmlns:a16="http://schemas.microsoft.com/office/drawing/2014/main" id="{3FE836B3-3CEA-444E-9E76-A5A12FF9C835}"/>
              </a:ext>
            </a:extLst>
          </p:cNvPr>
          <p:cNvCxnSpPr>
            <a:cxnSpLocks/>
          </p:cNvCxnSpPr>
          <p:nvPr/>
        </p:nvCxnSpPr>
        <p:spPr>
          <a:xfrm flipH="1" flipV="1">
            <a:off x="4227681" y="2722000"/>
            <a:ext cx="725319" cy="704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60C8BC3-3780-E242-AE94-E043C3866B0D}"/>
              </a:ext>
            </a:extLst>
          </p:cNvPr>
          <p:cNvSpPr/>
          <p:nvPr/>
        </p:nvSpPr>
        <p:spPr>
          <a:xfrm>
            <a:off x="4953000" y="3218639"/>
            <a:ext cx="3124200" cy="41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0420141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968531-A70A-1646-83E3-05E747A91E5D}"/>
              </a:ext>
            </a:extLst>
          </p:cNvPr>
          <p:cNvSpPr>
            <a:spLocks noGrp="1"/>
          </p:cNvSpPr>
          <p:nvPr>
            <p:ph type="title"/>
          </p:nvPr>
        </p:nvSpPr>
        <p:spPr>
          <a:noFill/>
        </p:spPr>
        <p:txBody>
          <a:bodyPr/>
          <a:lstStyle/>
          <a:p>
            <a:r>
              <a:rPr lang="en-US" b="1" dirty="0">
                <a:solidFill>
                  <a:srgbClr val="006600"/>
                </a:solidFill>
              </a:rPr>
              <a:t>Acknowledgements</a:t>
            </a:r>
          </a:p>
        </p:txBody>
      </p:sp>
      <p:pic>
        <p:nvPicPr>
          <p:cNvPr id="7" name="Content Placeholder 6">
            <a:extLst>
              <a:ext uri="{FF2B5EF4-FFF2-40B4-BE49-F238E27FC236}">
                <a16:creationId xmlns:a16="http://schemas.microsoft.com/office/drawing/2014/main" id="{5BA629DF-405C-284E-B9B9-75FBBD51D72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4258" y="2586607"/>
            <a:ext cx="4572000" cy="1256955"/>
          </a:xfrm>
        </p:spPr>
      </p:pic>
      <p:pic>
        <p:nvPicPr>
          <p:cNvPr id="9" name="Picture 3">
            <a:extLst>
              <a:ext uri="{FF2B5EF4-FFF2-40B4-BE49-F238E27FC236}">
                <a16:creationId xmlns:a16="http://schemas.microsoft.com/office/drawing/2014/main" id="{6913C1C7-A45A-A741-B67A-BA92EF95FA31}"/>
              </a:ext>
            </a:extLst>
          </p:cNvPr>
          <p:cNvPicPr>
            <a:picLocks noChangeAspect="1"/>
          </p:cNvPicPr>
          <p:nvPr>
            <p:custDataLst>
              <p:tags r:id="rId1"/>
            </p:custDataLst>
          </p:nvPr>
        </p:nvPicPr>
        <p:blipFill>
          <a:blip r:embed="rId6"/>
          <a:stretch>
            <a:fillRect/>
          </a:stretch>
        </p:blipFill>
        <p:spPr>
          <a:xfrm>
            <a:off x="6051549" y="1174104"/>
            <a:ext cx="2269819" cy="1515213"/>
          </a:xfrm>
          <a:prstGeom prst="rect">
            <a:avLst/>
          </a:prstGeom>
          <a:noFill/>
          <a:ln>
            <a:noFill/>
            <a:miter lim="800000"/>
          </a:ln>
        </p:spPr>
      </p:pic>
      <p:pic>
        <p:nvPicPr>
          <p:cNvPr id="10" name="Picture 9">
            <a:extLst>
              <a:ext uri="{FF2B5EF4-FFF2-40B4-BE49-F238E27FC236}">
                <a16:creationId xmlns:a16="http://schemas.microsoft.com/office/drawing/2014/main" id="{989B469F-3C65-8C48-8676-5005AC68E4A4}"/>
              </a:ext>
            </a:extLst>
          </p:cNvPr>
          <p:cNvPicPr>
            <a:picLocks noChangeAspect="1"/>
          </p:cNvPicPr>
          <p:nvPr/>
        </p:nvPicPr>
        <p:blipFill>
          <a:blip r:embed="rId7"/>
          <a:stretch>
            <a:fillRect/>
          </a:stretch>
        </p:blipFill>
        <p:spPr>
          <a:xfrm>
            <a:off x="641542" y="1035692"/>
            <a:ext cx="2965451" cy="1763932"/>
          </a:xfrm>
          <a:prstGeom prst="rect">
            <a:avLst/>
          </a:prstGeom>
        </p:spPr>
      </p:pic>
      <p:pic>
        <p:nvPicPr>
          <p:cNvPr id="12" name="Picture 2">
            <a:extLst>
              <a:ext uri="{FF2B5EF4-FFF2-40B4-BE49-F238E27FC236}">
                <a16:creationId xmlns:a16="http://schemas.microsoft.com/office/drawing/2014/main" id="{595AE1A6-D884-5E40-A4C2-7AF2923B320E}"/>
              </a:ext>
            </a:extLst>
          </p:cNvPr>
          <p:cNvPicPr>
            <a:picLocks noChangeAspect="1"/>
          </p:cNvPicPr>
          <p:nvPr>
            <p:custDataLst>
              <p:tags r:id="rId2"/>
            </p:custDataLst>
          </p:nvPr>
        </p:nvPicPr>
        <p:blipFill>
          <a:blip r:embed="rId8"/>
          <a:stretch>
            <a:fillRect/>
          </a:stretch>
        </p:blipFill>
        <p:spPr>
          <a:xfrm>
            <a:off x="397304" y="5007876"/>
            <a:ext cx="2932671" cy="1598306"/>
          </a:xfrm>
          <a:prstGeom prst="rect">
            <a:avLst/>
          </a:prstGeom>
          <a:noFill/>
          <a:ln>
            <a:noFill/>
            <a:miter lim="800000"/>
          </a:ln>
        </p:spPr>
      </p:pic>
      <p:pic>
        <p:nvPicPr>
          <p:cNvPr id="15" name="Picture 14">
            <a:extLst>
              <a:ext uri="{FF2B5EF4-FFF2-40B4-BE49-F238E27FC236}">
                <a16:creationId xmlns:a16="http://schemas.microsoft.com/office/drawing/2014/main" id="{FF056410-17B2-164E-8520-0E0697ED6D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0056" y="4649490"/>
            <a:ext cx="2654117" cy="1827110"/>
          </a:xfrm>
          <a:prstGeom prst="rect">
            <a:avLst/>
          </a:prstGeom>
        </p:spPr>
      </p:pic>
      <p:pic>
        <p:nvPicPr>
          <p:cNvPr id="18" name="Picture 17">
            <a:extLst>
              <a:ext uri="{FF2B5EF4-FFF2-40B4-BE49-F238E27FC236}">
                <a16:creationId xmlns:a16="http://schemas.microsoft.com/office/drawing/2014/main" id="{6610B2E3-7CDC-9B4A-8531-0B4A026844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6990" y="3184735"/>
            <a:ext cx="3587009" cy="751468"/>
          </a:xfrm>
          <a:prstGeom prst="rect">
            <a:avLst/>
          </a:prstGeom>
        </p:spPr>
      </p:pic>
      <p:pic>
        <p:nvPicPr>
          <p:cNvPr id="21" name="Picture 20">
            <a:extLst>
              <a:ext uri="{FF2B5EF4-FFF2-40B4-BE49-F238E27FC236}">
                <a16:creationId xmlns:a16="http://schemas.microsoft.com/office/drawing/2014/main" id="{8A26EAAF-43D3-734D-8904-051C9D0CE2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8600" y="4798765"/>
            <a:ext cx="2174910" cy="1598306"/>
          </a:xfrm>
          <a:prstGeom prst="rect">
            <a:avLst/>
          </a:prstGeom>
        </p:spPr>
      </p:pic>
      <p:pic>
        <p:nvPicPr>
          <p:cNvPr id="24" name="Picture 23">
            <a:extLst>
              <a:ext uri="{FF2B5EF4-FFF2-40B4-BE49-F238E27FC236}">
                <a16:creationId xmlns:a16="http://schemas.microsoft.com/office/drawing/2014/main" id="{13BE4383-65CD-DA48-823A-82252B75ED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81109" y="3793510"/>
            <a:ext cx="2654117" cy="981094"/>
          </a:xfrm>
          <a:prstGeom prst="rect">
            <a:avLst/>
          </a:prstGeom>
        </p:spPr>
      </p:pic>
      <p:sp>
        <p:nvSpPr>
          <p:cNvPr id="25" name="TextBox 24">
            <a:extLst>
              <a:ext uri="{FF2B5EF4-FFF2-40B4-BE49-F238E27FC236}">
                <a16:creationId xmlns:a16="http://schemas.microsoft.com/office/drawing/2014/main" id="{88EB2641-6454-AC48-BD27-258563BBAD69}"/>
              </a:ext>
            </a:extLst>
          </p:cNvPr>
          <p:cNvSpPr txBox="1"/>
          <p:nvPr/>
        </p:nvSpPr>
        <p:spPr>
          <a:xfrm>
            <a:off x="4195482" y="1936376"/>
            <a:ext cx="184731" cy="369332"/>
          </a:xfrm>
          <a:prstGeom prst="rect">
            <a:avLst/>
          </a:prstGeom>
          <a:noFill/>
        </p:spPr>
        <p:txBody>
          <a:bodyPr wrap="none" rtlCol="0">
            <a:spAutoFit/>
          </a:bodyPr>
          <a:lstStyle/>
          <a:p>
            <a:endParaRPr lang="en-US" dirty="0"/>
          </a:p>
        </p:txBody>
      </p:sp>
      <p:pic>
        <p:nvPicPr>
          <p:cNvPr id="27" name="Picture 26">
            <a:extLst>
              <a:ext uri="{FF2B5EF4-FFF2-40B4-BE49-F238E27FC236}">
                <a16:creationId xmlns:a16="http://schemas.microsoft.com/office/drawing/2014/main" id="{EB887154-4D65-C345-AF39-5B7B12840F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67286" y="1698537"/>
            <a:ext cx="2071166" cy="1325546"/>
          </a:xfrm>
          <a:prstGeom prst="rect">
            <a:avLst/>
          </a:prstGeom>
        </p:spPr>
      </p:pic>
    </p:spTree>
    <p:extLst>
      <p:ext uri="{BB962C8B-B14F-4D97-AF65-F5344CB8AC3E}">
        <p14:creationId xmlns:p14="http://schemas.microsoft.com/office/powerpoint/2010/main" val="306850619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custDataLst>
              <p:tags r:id="rId2"/>
            </p:custDataLst>
          </p:nvPr>
        </p:nvSpPr>
        <p:spPr>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a:ln>
                  <a:noFill/>
                </a:ln>
                <a:solidFill>
                  <a:srgbClr val="006600"/>
                </a:solidFill>
                <a:effectLst/>
                <a:uLnTx/>
                <a:uFillTx/>
                <a:latin typeface="+mj-lt"/>
                <a:ea typeface="ＭＳ Ｐゴシック" panose="020B0600070205080204" pitchFamily="34" charset="-128"/>
                <a:cs typeface="ＭＳ Ｐゴシック" pitchFamily="-84" charset="-128"/>
              </a:rPr>
              <a:t>Resources</a:t>
            </a:r>
          </a:p>
        </p:txBody>
      </p:sp>
      <p:sp>
        <p:nvSpPr>
          <p:cNvPr id="242690" name="Content Placeholder 2"/>
          <p:cNvSpPr>
            <a:spLocks noGrp="1"/>
          </p:cNvSpPr>
          <p:nvPr>
            <p:ph idx="1"/>
            <p:custDataLst>
              <p:tags r:id="rId3"/>
            </p:custDataLst>
          </p:nvPr>
        </p:nvSpPr>
        <p:spPr>
          <a:xfrm>
            <a:off x="457200" y="1328738"/>
            <a:ext cx="8229600" cy="4525962"/>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endParaRPr lang="en-US" altLang="en-US" sz="3400" dirty="0"/>
          </a:p>
          <a:p>
            <a:pPr marL="0" lvl="0" indent="0" algn="ctr">
              <a:buNone/>
            </a:pPr>
            <a:r>
              <a:rPr lang="en-US" altLang="en-US" sz="3400" dirty="0"/>
              <a:t>All resources can be found at</a:t>
            </a:r>
          </a:p>
          <a:p>
            <a:pPr marL="0" lvl="0" indent="0" algn="ctr">
              <a:buNone/>
            </a:pPr>
            <a:r>
              <a:rPr lang="en-US" altLang="en-US" sz="3400" dirty="0">
                <a:hlinkClick r:id="rId12"/>
              </a:rPr>
              <a:t>https://</a:t>
            </a:r>
            <a:r>
              <a:rPr lang="en-US" altLang="en-US" sz="3400" dirty="0" err="1">
                <a:hlinkClick r:id="rId12"/>
              </a:rPr>
              <a:t>www.pbisvermont.org</a:t>
            </a:r>
            <a:r>
              <a:rPr lang="en-US" altLang="en-US" sz="3400" dirty="0">
                <a:hlinkClick r:id="rId12"/>
              </a:rPr>
              <a:t>/training-resources/webinars/</a:t>
            </a:r>
            <a:endParaRPr lang="en-US" altLang="en-US" sz="3400" dirty="0"/>
          </a:p>
        </p:txBody>
      </p:sp>
      <p:sp>
        <p:nvSpPr>
          <p:cNvPr id="242691" name="Title 1"/>
          <p:cNvSpPr txBox="1"/>
          <p:nvPr>
            <p:custDataLst>
              <p:tags r:id="rId4"/>
            </p:custDataLst>
          </p:nvPr>
        </p:nvSpPr>
        <p:spPr bwMode="auto">
          <a:xfrm>
            <a:off x="442332" y="3630903"/>
            <a:ext cx="8229600" cy="11430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a:ln>
                  <a:noFill/>
                </a:ln>
                <a:solidFill>
                  <a:srgbClr val="006600"/>
                </a:solidFill>
                <a:effectLst/>
                <a:uLnTx/>
                <a:uFillTx/>
                <a:latin typeface="+mj-lt"/>
                <a:ea typeface="ＭＳ Ｐゴシック" panose="020B0600070205080204" pitchFamily="34" charset="-128"/>
                <a:cs typeface="ＭＳ Ｐゴシック" pitchFamily="-84" charset="-128"/>
              </a:rPr>
              <a:t>What questions do you have</a:t>
            </a:r>
            <a:r>
              <a:rPr kumimoji="0" lang="en-US" altLang="en-US" sz="4400" b="1" i="0" u="none" strike="noStrike" kern="1200" cap="none" spc="0" normalizeH="0" baseline="0" noProof="0" dirty="0">
                <a:ln>
                  <a:noFill/>
                </a:ln>
                <a:solidFill>
                  <a:schemeClr val="accent3">
                    <a:lumMod val="50000"/>
                  </a:schemeClr>
                </a:solidFill>
                <a:effectLst/>
                <a:uLnTx/>
                <a:uFillTx/>
                <a:latin typeface="+mj-lt"/>
                <a:ea typeface="ＭＳ Ｐゴシック" panose="020B0600070205080204" pitchFamily="34" charset="-128"/>
                <a:cs typeface="ＭＳ Ｐゴシック" pitchFamily="-84" charset="-128"/>
              </a:rPr>
              <a:t>?</a:t>
            </a:r>
          </a:p>
        </p:txBody>
      </p:sp>
      <p:sp>
        <p:nvSpPr>
          <p:cNvPr id="242692" name="New shape"/>
          <p:cNvSpPr/>
          <p:nvPr>
            <p:custDataLst>
              <p:tags r:id="rId5"/>
            </p:custDataLst>
          </p:nvPr>
        </p:nvSpPr>
        <p:spPr>
          <a:xfrm>
            <a:off x="2383244" y="1374458"/>
            <a:ext cx="33528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242693" name="New shape"/>
          <p:cNvSpPr/>
          <p:nvPr>
            <p:custDataLst>
              <p:tags r:id="rId6"/>
            </p:custDataLst>
          </p:nvPr>
        </p:nvSpPr>
        <p:spPr>
          <a:xfrm>
            <a:off x="2895600" y="2776538"/>
            <a:ext cx="11887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
        <p:nvSpPr>
          <p:cNvPr id="242694" name="New shape"/>
          <p:cNvSpPr/>
          <p:nvPr>
            <p:custDataLst>
              <p:tags r:id="rId7"/>
            </p:custDataLst>
          </p:nvPr>
        </p:nvSpPr>
        <p:spPr>
          <a:xfrm>
            <a:off x="1212909" y="3349562"/>
            <a:ext cx="44196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
        <p:nvSpPr>
          <p:cNvPr id="242695" name="New shape"/>
          <p:cNvSpPr/>
          <p:nvPr>
            <p:custDataLst>
              <p:tags r:id="rId8"/>
            </p:custDataLst>
          </p:nvPr>
        </p:nvSpPr>
        <p:spPr>
          <a:xfrm>
            <a:off x="4687253" y="3788474"/>
            <a:ext cx="22860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6"/>
              </a:rPr>
              <a:t>_</a:t>
            </a:r>
          </a:p>
        </p:txBody>
      </p:sp>
      <p:sp>
        <p:nvSpPr>
          <p:cNvPr id="242696" name="New shape"/>
          <p:cNvSpPr/>
          <p:nvPr>
            <p:custDataLst>
              <p:tags r:id="rId9"/>
            </p:custDataLst>
          </p:nvPr>
        </p:nvSpPr>
        <p:spPr>
          <a:xfrm>
            <a:off x="2369105" y="4227386"/>
            <a:ext cx="5029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7"/>
              </a:rPr>
              <a:t>_</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4D99B-3CFE-BA4E-8AD4-BCE2F080E56C}"/>
              </a:ext>
            </a:extLst>
          </p:cNvPr>
          <p:cNvSpPr>
            <a:spLocks noGrp="1"/>
          </p:cNvSpPr>
          <p:nvPr>
            <p:ph type="title"/>
          </p:nvPr>
        </p:nvSpPr>
        <p:spPr>
          <a:xfrm>
            <a:off x="457200" y="2286000"/>
            <a:ext cx="8229600" cy="1143000"/>
          </a:xfrm>
        </p:spPr>
        <p:txBody>
          <a:bodyPr/>
          <a:lstStyle/>
          <a:p>
            <a:r>
              <a:rPr lang="en-US" b="1" dirty="0">
                <a:solidFill>
                  <a:srgbClr val="006600"/>
                </a:solidFill>
              </a:rPr>
              <a:t>Thank you for your commitment!</a:t>
            </a:r>
          </a:p>
        </p:txBody>
      </p:sp>
    </p:spTree>
    <p:extLst>
      <p:ext uri="{BB962C8B-B14F-4D97-AF65-F5344CB8AC3E}">
        <p14:creationId xmlns:p14="http://schemas.microsoft.com/office/powerpoint/2010/main" val="41210474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57780" y="1508443"/>
            <a:ext cx="6858000" cy="38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495212" y="1716140"/>
            <a:ext cx="3393853" cy="3393852"/>
            <a:chOff x="183451" y="48831"/>
            <a:chExt cx="4525137" cy="4525136"/>
          </a:xfrm>
        </p:grpSpPr>
        <p:sp>
          <p:nvSpPr>
            <p:cNvPr id="8" name="Oval 7"/>
            <p:cNvSpPr/>
            <p:nvPr/>
          </p:nvSpPr>
          <p:spPr>
            <a:xfrm>
              <a:off x="183451" y="48831"/>
              <a:ext cx="4525137" cy="4525136"/>
            </a:xfrm>
            <a:prstGeom prst="ellipse">
              <a:avLst/>
            </a:prstGeom>
            <a:solidFill>
              <a:srgbClr val="00B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txBox="1"/>
            <p:nvPr/>
          </p:nvSpPr>
          <p:spPr>
            <a:xfrm>
              <a:off x="815340" y="582442"/>
              <a:ext cx="2609088" cy="345791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300163">
                <a:lnSpc>
                  <a:spcPct val="90000"/>
                </a:lnSpc>
                <a:spcAft>
                  <a:spcPct val="35000"/>
                </a:spcAft>
              </a:pPr>
              <a:r>
                <a:rPr lang="en-US" sz="2925" kern="1200"/>
                <a:t>Internalizing </a:t>
              </a:r>
            </a:p>
          </p:txBody>
        </p:sp>
      </p:grpSp>
      <p:grpSp>
        <p:nvGrpSpPr>
          <p:cNvPr id="10" name="Group 9"/>
          <p:cNvGrpSpPr/>
          <p:nvPr/>
        </p:nvGrpSpPr>
        <p:grpSpPr>
          <a:xfrm>
            <a:off x="4085391" y="1739138"/>
            <a:ext cx="3393853" cy="3393852"/>
            <a:chOff x="3444811" y="48831"/>
            <a:chExt cx="4525137" cy="4525136"/>
          </a:xfrm>
        </p:grpSpPr>
        <p:sp>
          <p:nvSpPr>
            <p:cNvPr id="11" name="Oval 10"/>
            <p:cNvSpPr/>
            <p:nvPr/>
          </p:nvSpPr>
          <p:spPr>
            <a:xfrm>
              <a:off x="3444811" y="48831"/>
              <a:ext cx="4525137" cy="452513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4"/>
            <p:cNvSpPr txBox="1"/>
            <p:nvPr/>
          </p:nvSpPr>
          <p:spPr>
            <a:xfrm>
              <a:off x="4728972" y="582442"/>
              <a:ext cx="2609088" cy="345791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300163">
                <a:lnSpc>
                  <a:spcPct val="90000"/>
                </a:lnSpc>
                <a:spcAft>
                  <a:spcPct val="35000"/>
                </a:spcAft>
              </a:pPr>
              <a:r>
                <a:rPr lang="en-US" sz="2925" kern="1200"/>
                <a:t>Externalizing</a:t>
              </a:r>
            </a:p>
          </p:txBody>
        </p:sp>
      </p:grpSp>
      <p:sp>
        <p:nvSpPr>
          <p:cNvPr id="16" name="Rectangle 15"/>
          <p:cNvSpPr/>
          <p:nvPr/>
        </p:nvSpPr>
        <p:spPr>
          <a:xfrm>
            <a:off x="858251" y="5640652"/>
            <a:ext cx="6858000" cy="360098"/>
          </a:xfrm>
          <a:prstGeom prst="rect">
            <a:avLst/>
          </a:prstGeom>
        </p:spPr>
        <p:txBody>
          <a:bodyPr wrap="square" anchor="b" anchorCtr="0">
            <a:noAutofit/>
          </a:bodyPr>
          <a:lstStyle/>
          <a:p>
            <a:pPr>
              <a:lnSpc>
                <a:spcPct val="90000"/>
              </a:lnSpc>
              <a:spcBef>
                <a:spcPts val="432"/>
              </a:spcBef>
            </a:pPr>
            <a:r>
              <a:rPr lang="en-US" sz="1050">
                <a:solidFill>
                  <a:schemeClr val="bg1">
                    <a:lumMod val="50000"/>
                  </a:schemeClr>
                </a:solidFill>
                <a:ea typeface="ＭＳ Ｐゴシック" pitchFamily="34" charset="-128"/>
              </a:rPr>
              <a:t>Source: Forness, S.R., Freeman, S.F., </a:t>
            </a:r>
            <a:r>
              <a:rPr lang="en-US" sz="1050" err="1">
                <a:solidFill>
                  <a:schemeClr val="bg1">
                    <a:lumMod val="50000"/>
                  </a:schemeClr>
                </a:solidFill>
                <a:ea typeface="ＭＳ Ｐゴシック" pitchFamily="34" charset="-128"/>
              </a:rPr>
              <a:t>Paparella</a:t>
            </a:r>
            <a:r>
              <a:rPr lang="en-US" sz="1050">
                <a:solidFill>
                  <a:schemeClr val="bg1">
                    <a:lumMod val="50000"/>
                  </a:schemeClr>
                </a:solidFill>
                <a:ea typeface="ＭＳ Ｐゴシック" pitchFamily="34" charset="-128"/>
              </a:rPr>
              <a:t>, T., Kauffman, J.M., &amp; Walker, H.M. (2012). Special education implications of point and cumulative prevalence for children with emotional or behavioral disorders. </a:t>
            </a:r>
            <a:r>
              <a:rPr lang="en-US" sz="1050" i="1">
                <a:solidFill>
                  <a:schemeClr val="bg1">
                    <a:lumMod val="50000"/>
                  </a:schemeClr>
                </a:solidFill>
                <a:ea typeface="ＭＳ Ｐゴシック" pitchFamily="34" charset="-128"/>
              </a:rPr>
              <a:t>Journal of Emotional and Behavioral Disorders, 20</a:t>
            </a:r>
            <a:r>
              <a:rPr lang="en-US" sz="1050">
                <a:solidFill>
                  <a:schemeClr val="bg1">
                    <a:lumMod val="50000"/>
                  </a:schemeClr>
                </a:solidFill>
                <a:ea typeface="ＭＳ Ｐゴシック" pitchFamily="34" charset="-128"/>
              </a:rPr>
              <a:t>, 4-18.</a:t>
            </a:r>
          </a:p>
        </p:txBody>
      </p:sp>
      <p:graphicFrame>
        <p:nvGraphicFramePr>
          <p:cNvPr id="17" name="Content Placeholder 4"/>
          <p:cNvGraphicFramePr>
            <a:graphicFrameLocks/>
          </p:cNvGraphicFramePr>
          <p:nvPr/>
        </p:nvGraphicFramePr>
        <p:xfrm>
          <a:off x="-321549" y="4111468"/>
          <a:ext cx="3028950" cy="1546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ight Arrow 17"/>
          <p:cNvSpPr/>
          <p:nvPr/>
        </p:nvSpPr>
        <p:spPr>
          <a:xfrm>
            <a:off x="138153" y="623598"/>
            <a:ext cx="2927612" cy="213706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a:solidFill>
                  <a:prstClr val="white"/>
                </a:solidFill>
              </a:rPr>
              <a:t>Shift to a systems level perspective</a:t>
            </a:r>
          </a:p>
        </p:txBody>
      </p:sp>
    </p:spTree>
    <p:extLst>
      <p:ext uri="{BB962C8B-B14F-4D97-AF65-F5344CB8AC3E}">
        <p14:creationId xmlns:p14="http://schemas.microsoft.com/office/powerpoint/2010/main" val="1997506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349C-ABF0-3D4B-B39D-E44E6119C0C0}"/>
              </a:ext>
            </a:extLst>
          </p:cNvPr>
          <p:cNvSpPr>
            <a:spLocks noGrp="1"/>
          </p:cNvSpPr>
          <p:nvPr>
            <p:ph type="title"/>
          </p:nvPr>
        </p:nvSpPr>
        <p:spPr>
          <a:xfrm>
            <a:off x="456800" y="3313"/>
            <a:ext cx="8229600" cy="1143000"/>
          </a:xfrm>
        </p:spPr>
        <p:txBody>
          <a:bodyPr/>
          <a:lstStyle/>
          <a:p>
            <a:r>
              <a:rPr lang="en-US" b="1" dirty="0">
                <a:solidFill>
                  <a:srgbClr val="006600"/>
                </a:solidFill>
              </a:rPr>
              <a:t>Context: Challenges and Opportunities</a:t>
            </a:r>
          </a:p>
        </p:txBody>
      </p:sp>
      <p:sp>
        <p:nvSpPr>
          <p:cNvPr id="3" name="TextBox 2">
            <a:extLst>
              <a:ext uri="{FF2B5EF4-FFF2-40B4-BE49-F238E27FC236}">
                <a16:creationId xmlns:a16="http://schemas.microsoft.com/office/drawing/2014/main" id="{4AD6F708-7155-764B-82B4-0360EAFF059F}"/>
              </a:ext>
            </a:extLst>
          </p:cNvPr>
          <p:cNvSpPr txBox="1"/>
          <p:nvPr/>
        </p:nvSpPr>
        <p:spPr>
          <a:xfrm>
            <a:off x="4479235" y="2584174"/>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1CDCF3EB-087D-5747-A375-D551DA88C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18" y="1295400"/>
            <a:ext cx="4631646" cy="2023609"/>
          </a:xfrm>
          <a:prstGeom prst="rect">
            <a:avLst/>
          </a:prstGeom>
          <a:ln w="38100">
            <a:solidFill>
              <a:schemeClr val="tx1"/>
            </a:solidFill>
          </a:ln>
        </p:spPr>
      </p:pic>
      <p:pic>
        <p:nvPicPr>
          <p:cNvPr id="6" name="Picture 5">
            <a:extLst>
              <a:ext uri="{FF2B5EF4-FFF2-40B4-BE49-F238E27FC236}">
                <a16:creationId xmlns:a16="http://schemas.microsoft.com/office/drawing/2014/main" id="{18DB8CE2-8AD9-3A4C-A947-2DE3D34C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5358">
            <a:off x="4551396" y="2295569"/>
            <a:ext cx="4750166" cy="508000"/>
          </a:xfrm>
          <a:prstGeom prst="rect">
            <a:avLst/>
          </a:prstGeom>
        </p:spPr>
      </p:pic>
      <p:pic>
        <p:nvPicPr>
          <p:cNvPr id="13" name="Picture 12">
            <a:extLst>
              <a:ext uri="{FF2B5EF4-FFF2-40B4-BE49-F238E27FC236}">
                <a16:creationId xmlns:a16="http://schemas.microsoft.com/office/drawing/2014/main" id="{515E0126-919D-F54F-BC6D-0D4E64270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84567">
            <a:off x="240151" y="3661507"/>
            <a:ext cx="7607300" cy="825500"/>
          </a:xfrm>
          <a:prstGeom prst="rect">
            <a:avLst/>
          </a:prstGeom>
        </p:spPr>
      </p:pic>
      <p:sp>
        <p:nvSpPr>
          <p:cNvPr id="4" name="TextBox 3">
            <a:extLst>
              <a:ext uri="{FF2B5EF4-FFF2-40B4-BE49-F238E27FC236}">
                <a16:creationId xmlns:a16="http://schemas.microsoft.com/office/drawing/2014/main" id="{9B5CCBE9-789D-1546-8B0C-C1C8AE3CA54D}"/>
              </a:ext>
            </a:extLst>
          </p:cNvPr>
          <p:cNvSpPr txBox="1"/>
          <p:nvPr/>
        </p:nvSpPr>
        <p:spPr>
          <a:xfrm>
            <a:off x="218133" y="5874603"/>
            <a:ext cx="7044252" cy="830997"/>
          </a:xfrm>
          <a:prstGeom prst="rect">
            <a:avLst/>
          </a:prstGeom>
          <a:noFill/>
          <a:ln>
            <a:solidFill>
              <a:schemeClr val="tx1"/>
            </a:solidFill>
          </a:ln>
        </p:spPr>
        <p:txBody>
          <a:bodyPr wrap="square" rtlCol="0">
            <a:spAutoFit/>
          </a:bodyPr>
          <a:lstStyle/>
          <a:p>
            <a:pPr algn="ctr"/>
            <a:r>
              <a:rPr lang="en-US" sz="1600" dirty="0"/>
              <a:t>We found new ways to have non-contact school-wide celebrations. </a:t>
            </a:r>
          </a:p>
          <a:p>
            <a:pPr algn="ctr"/>
            <a:r>
              <a:rPr lang="en-US" sz="1600" dirty="0"/>
              <a:t>Our resilience helped us and the students celebrate and bond in new ways. </a:t>
            </a:r>
          </a:p>
          <a:p>
            <a:pPr algn="ctr"/>
            <a:r>
              <a:rPr lang="en-US" sz="1600" dirty="0"/>
              <a:t>~ Kate Torrey, Principal, Morristown Elementary School</a:t>
            </a:r>
          </a:p>
        </p:txBody>
      </p:sp>
      <p:sp>
        <p:nvSpPr>
          <p:cNvPr id="5" name="TextBox 4">
            <a:extLst>
              <a:ext uri="{FF2B5EF4-FFF2-40B4-BE49-F238E27FC236}">
                <a16:creationId xmlns:a16="http://schemas.microsoft.com/office/drawing/2014/main" id="{56B80631-0BCA-1A41-86A7-CF1F940BCEBE}"/>
              </a:ext>
            </a:extLst>
          </p:cNvPr>
          <p:cNvSpPr txBox="1"/>
          <p:nvPr/>
        </p:nvSpPr>
        <p:spPr>
          <a:xfrm rot="291803">
            <a:off x="2231450" y="4678209"/>
            <a:ext cx="6687647" cy="830997"/>
          </a:xfrm>
          <a:prstGeom prst="rect">
            <a:avLst/>
          </a:prstGeom>
          <a:noFill/>
          <a:ln>
            <a:solidFill>
              <a:schemeClr val="tx1"/>
            </a:solidFill>
          </a:ln>
        </p:spPr>
        <p:txBody>
          <a:bodyPr wrap="square" rtlCol="0">
            <a:spAutoFit/>
          </a:bodyPr>
          <a:lstStyle/>
          <a:p>
            <a:pPr algn="ctr"/>
            <a:r>
              <a:rPr lang="en-US" sz="1600" dirty="0"/>
              <a:t>I felt very supported in my education especially this year. I got so much more help from my teachers and I felt like I was listened to a lot more. </a:t>
            </a:r>
          </a:p>
          <a:p>
            <a:pPr algn="ctr"/>
            <a:r>
              <a:rPr lang="en-US" sz="1600" dirty="0"/>
              <a:t>~Emily </a:t>
            </a:r>
            <a:r>
              <a:rPr lang="en-US" sz="1600" dirty="0" err="1"/>
              <a:t>Tringe</a:t>
            </a:r>
            <a:r>
              <a:rPr lang="en-US" sz="1600" dirty="0"/>
              <a:t>, Student, Main Street Middle School</a:t>
            </a:r>
          </a:p>
        </p:txBody>
      </p:sp>
    </p:spTree>
    <p:extLst>
      <p:ext uri="{BB962C8B-B14F-4D97-AF65-F5344CB8AC3E}">
        <p14:creationId xmlns:p14="http://schemas.microsoft.com/office/powerpoint/2010/main" val="23252287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a:extLst>
              <a:ext uri="{FF2B5EF4-FFF2-40B4-BE49-F238E27FC236}">
                <a16:creationId xmlns:a16="http://schemas.microsoft.com/office/drawing/2014/main" id="{6B245D35-AF7D-0D4F-A3F7-6C01666461B1}"/>
              </a:ext>
            </a:extLst>
          </p:cNvPr>
          <p:cNvGrpSpPr>
            <a:grpSpLocks/>
          </p:cNvGrpSpPr>
          <p:nvPr/>
        </p:nvGrpSpPr>
        <p:grpSpPr bwMode="auto">
          <a:xfrm>
            <a:off x="76200" y="1905000"/>
            <a:ext cx="8839200" cy="4648200"/>
            <a:chOff x="-727" y="1056"/>
            <a:chExt cx="5481" cy="3003"/>
          </a:xfrm>
        </p:grpSpPr>
        <p:sp>
          <p:nvSpPr>
            <p:cNvPr id="40975" name="AutoShape 3">
              <a:extLst>
                <a:ext uri="{FF2B5EF4-FFF2-40B4-BE49-F238E27FC236}">
                  <a16:creationId xmlns:a16="http://schemas.microsoft.com/office/drawing/2014/main" id="{1455D585-B70B-2B4F-B270-A36720332199}"/>
                </a:ext>
              </a:extLst>
            </p:cNvPr>
            <p:cNvSpPr>
              <a:spLocks noChangeArrowheads="1"/>
            </p:cNvSpPr>
            <p:nvPr/>
          </p:nvSpPr>
          <p:spPr bwMode="auto">
            <a:xfrm>
              <a:off x="1104" y="1056"/>
              <a:ext cx="3650" cy="300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contourClr>
                <a:srgbClr val="2E8E2E"/>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latin typeface="Arial" panose="020B0604020202020204" pitchFamily="34" charset="0"/>
              </a:endParaRPr>
            </a:p>
          </p:txBody>
        </p:sp>
        <p:sp>
          <p:nvSpPr>
            <p:cNvPr id="40976" name="Text Box 4">
              <a:extLst>
                <a:ext uri="{FF2B5EF4-FFF2-40B4-BE49-F238E27FC236}">
                  <a16:creationId xmlns:a16="http://schemas.microsoft.com/office/drawing/2014/main" id="{AF7E5095-B336-CD44-8E83-538534995A5B}"/>
                </a:ext>
              </a:extLst>
            </p:cNvPr>
            <p:cNvSpPr txBox="1">
              <a:spLocks noChangeArrowheads="1"/>
            </p:cNvSpPr>
            <p:nvPr/>
          </p:nvSpPr>
          <p:spPr bwMode="auto">
            <a:xfrm>
              <a:off x="-727" y="2484"/>
              <a:ext cx="2095" cy="104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1800" b="1">
                  <a:solidFill>
                    <a:srgbClr val="000000"/>
                  </a:solidFill>
                  <a:latin typeface="Arial" panose="020B0604020202020204" pitchFamily="34" charset="0"/>
                </a:rPr>
                <a:t>Universal Practices in place for 100% of students</a:t>
              </a:r>
            </a:p>
            <a:p>
              <a:pPr algn="ctr" eaLnBrk="1" hangingPunct="1">
                <a:spcBef>
                  <a:spcPct val="50000"/>
                </a:spcBef>
                <a:buFontTx/>
                <a:buNone/>
              </a:pPr>
              <a:r>
                <a:rPr lang="en-US" altLang="en-US" sz="1800" b="1">
                  <a:solidFill>
                    <a:srgbClr val="000000"/>
                  </a:solidFill>
                  <a:latin typeface="Arial" panose="020B0604020202020204" pitchFamily="34" charset="0"/>
                </a:rPr>
                <a:t>80% of Students should be successful when accessing Universal Supports</a:t>
              </a:r>
            </a:p>
          </p:txBody>
        </p:sp>
      </p:grpSp>
      <p:grpSp>
        <p:nvGrpSpPr>
          <p:cNvPr id="40963" name="Group 3">
            <a:extLst>
              <a:ext uri="{FF2B5EF4-FFF2-40B4-BE49-F238E27FC236}">
                <a16:creationId xmlns:a16="http://schemas.microsoft.com/office/drawing/2014/main" id="{F451B840-3576-3443-884A-A3623AB58C4C}"/>
              </a:ext>
            </a:extLst>
          </p:cNvPr>
          <p:cNvGrpSpPr>
            <a:grpSpLocks/>
          </p:cNvGrpSpPr>
          <p:nvPr/>
        </p:nvGrpSpPr>
        <p:grpSpPr bwMode="auto">
          <a:xfrm>
            <a:off x="2057400" y="1905000"/>
            <a:ext cx="5254625" cy="2354263"/>
            <a:chOff x="260" y="480"/>
            <a:chExt cx="4156" cy="1968"/>
          </a:xfrm>
        </p:grpSpPr>
        <p:sp>
          <p:nvSpPr>
            <p:cNvPr id="40973" name="AutoShape 6">
              <a:extLst>
                <a:ext uri="{FF2B5EF4-FFF2-40B4-BE49-F238E27FC236}">
                  <a16:creationId xmlns:a16="http://schemas.microsoft.com/office/drawing/2014/main" id="{76A29C1F-6A87-F74E-B9D3-102D9EB08ACE}"/>
                </a:ext>
              </a:extLst>
            </p:cNvPr>
            <p:cNvSpPr>
              <a:spLocks noChangeArrowheads="1"/>
            </p:cNvSpPr>
            <p:nvPr/>
          </p:nvSpPr>
          <p:spPr bwMode="auto">
            <a:xfrm>
              <a:off x="2160" y="480"/>
              <a:ext cx="2256" cy="1968"/>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latin typeface="Arial" panose="020B0604020202020204" pitchFamily="34" charset="0"/>
              </a:endParaRPr>
            </a:p>
          </p:txBody>
        </p:sp>
        <p:sp>
          <p:nvSpPr>
            <p:cNvPr id="40974" name="Text Box 7">
              <a:extLst>
                <a:ext uri="{FF2B5EF4-FFF2-40B4-BE49-F238E27FC236}">
                  <a16:creationId xmlns:a16="http://schemas.microsoft.com/office/drawing/2014/main" id="{F6BAC153-D7A3-6F4D-9D6B-B833486F83D7}"/>
                </a:ext>
              </a:extLst>
            </p:cNvPr>
            <p:cNvSpPr txBox="1">
              <a:spLocks noChangeArrowheads="1"/>
            </p:cNvSpPr>
            <p:nvPr/>
          </p:nvSpPr>
          <p:spPr bwMode="auto">
            <a:xfrm>
              <a:off x="260" y="1245"/>
              <a:ext cx="1988" cy="772"/>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1800" b="1">
                  <a:solidFill>
                    <a:srgbClr val="000000"/>
                  </a:solidFill>
                  <a:latin typeface="Arial" panose="020B0604020202020204" pitchFamily="34" charset="0"/>
                </a:rPr>
                <a:t>10-15% of Students may need Targeted Supports</a:t>
              </a:r>
            </a:p>
          </p:txBody>
        </p:sp>
      </p:grpSp>
      <p:grpSp>
        <p:nvGrpSpPr>
          <p:cNvPr id="40964" name="Group 4">
            <a:extLst>
              <a:ext uri="{FF2B5EF4-FFF2-40B4-BE49-F238E27FC236}">
                <a16:creationId xmlns:a16="http://schemas.microsoft.com/office/drawing/2014/main" id="{0C870095-B66F-B843-87DE-CE0A5E42D31F}"/>
              </a:ext>
            </a:extLst>
          </p:cNvPr>
          <p:cNvGrpSpPr>
            <a:grpSpLocks/>
          </p:cNvGrpSpPr>
          <p:nvPr/>
        </p:nvGrpSpPr>
        <p:grpSpPr bwMode="auto">
          <a:xfrm>
            <a:off x="2971800" y="1524000"/>
            <a:ext cx="3352800" cy="1104900"/>
            <a:chOff x="-939" y="-50"/>
            <a:chExt cx="4827" cy="1538"/>
          </a:xfrm>
        </p:grpSpPr>
        <p:sp>
          <p:nvSpPr>
            <p:cNvPr id="40971" name="AutoShape 9">
              <a:extLst>
                <a:ext uri="{FF2B5EF4-FFF2-40B4-BE49-F238E27FC236}">
                  <a16:creationId xmlns:a16="http://schemas.microsoft.com/office/drawing/2014/main" id="{09B04E5A-C7E1-CB42-A032-14DE21D1AD9B}"/>
                </a:ext>
              </a:extLst>
            </p:cNvPr>
            <p:cNvSpPr>
              <a:spLocks noChangeArrowheads="1"/>
            </p:cNvSpPr>
            <p:nvPr/>
          </p:nvSpPr>
          <p:spPr bwMode="auto">
            <a:xfrm>
              <a:off x="2688" y="480"/>
              <a:ext cx="1200" cy="1008"/>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latin typeface="Arial" panose="020B0604020202020204" pitchFamily="34" charset="0"/>
              </a:endParaRPr>
            </a:p>
          </p:txBody>
        </p:sp>
        <p:sp>
          <p:nvSpPr>
            <p:cNvPr id="40972" name="Text Box 10">
              <a:extLst>
                <a:ext uri="{FF2B5EF4-FFF2-40B4-BE49-F238E27FC236}">
                  <a16:creationId xmlns:a16="http://schemas.microsoft.com/office/drawing/2014/main" id="{FEC1680F-958D-9748-AD3C-A9214113896D}"/>
                </a:ext>
              </a:extLst>
            </p:cNvPr>
            <p:cNvSpPr txBox="1">
              <a:spLocks noChangeArrowheads="1"/>
            </p:cNvSpPr>
            <p:nvPr/>
          </p:nvSpPr>
          <p:spPr bwMode="auto">
            <a:xfrm>
              <a:off x="-939" y="-50"/>
              <a:ext cx="3620" cy="128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1800" b="1">
                  <a:solidFill>
                    <a:srgbClr val="000000"/>
                  </a:solidFill>
                  <a:latin typeface="Arial" panose="020B0604020202020204" pitchFamily="34" charset="0"/>
                </a:rPr>
                <a:t>1-5% of Students may need Intensive Supports</a:t>
              </a:r>
            </a:p>
          </p:txBody>
        </p:sp>
      </p:grpSp>
      <p:sp>
        <p:nvSpPr>
          <p:cNvPr id="40965" name="Text Box 11">
            <a:extLst>
              <a:ext uri="{FF2B5EF4-FFF2-40B4-BE49-F238E27FC236}">
                <a16:creationId xmlns:a16="http://schemas.microsoft.com/office/drawing/2014/main" id="{78C19DBF-F1D5-8F46-9F8F-F1744C547D4B}"/>
              </a:ext>
            </a:extLst>
          </p:cNvPr>
          <p:cNvSpPr txBox="1">
            <a:spLocks noChangeArrowheads="1"/>
          </p:cNvSpPr>
          <p:nvPr/>
        </p:nvSpPr>
        <p:spPr bwMode="auto">
          <a:xfrm>
            <a:off x="1485900" y="679450"/>
            <a:ext cx="617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endParaRPr lang="en-US" altLang="en-US" b="1" i="1">
              <a:solidFill>
                <a:srgbClr val="000000"/>
              </a:solidFill>
              <a:latin typeface="Arial" panose="020B0604020202020204" pitchFamily="34" charset="0"/>
            </a:endParaRPr>
          </a:p>
        </p:txBody>
      </p:sp>
      <p:sp>
        <p:nvSpPr>
          <p:cNvPr id="40966" name="TextBox 1">
            <a:extLst>
              <a:ext uri="{FF2B5EF4-FFF2-40B4-BE49-F238E27FC236}">
                <a16:creationId xmlns:a16="http://schemas.microsoft.com/office/drawing/2014/main" id="{1B73C5FB-F6A9-CD4E-919C-96290E0F5F4F}"/>
              </a:ext>
            </a:extLst>
          </p:cNvPr>
          <p:cNvSpPr txBox="1">
            <a:spLocks noChangeArrowheads="1"/>
          </p:cNvSpPr>
          <p:nvPr/>
        </p:nvSpPr>
        <p:spPr bwMode="auto">
          <a:xfrm rot="3510755">
            <a:off x="6656388" y="3536950"/>
            <a:ext cx="271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chemeClr val="bg1"/>
                </a:solidFill>
                <a:latin typeface="Arial" panose="020B0604020202020204" pitchFamily="34" charset="0"/>
              </a:rPr>
              <a:t>ALL Students!</a:t>
            </a:r>
          </a:p>
        </p:txBody>
      </p:sp>
      <p:sp>
        <p:nvSpPr>
          <p:cNvPr id="40967" name="TextBox 16">
            <a:extLst>
              <a:ext uri="{FF2B5EF4-FFF2-40B4-BE49-F238E27FC236}">
                <a16:creationId xmlns:a16="http://schemas.microsoft.com/office/drawing/2014/main" id="{416230C3-BA80-FB43-B360-B1941A8A3D77}"/>
              </a:ext>
            </a:extLst>
          </p:cNvPr>
          <p:cNvSpPr txBox="1">
            <a:spLocks noChangeArrowheads="1"/>
          </p:cNvSpPr>
          <p:nvPr/>
        </p:nvSpPr>
        <p:spPr bwMode="auto">
          <a:xfrm rot="3510755">
            <a:off x="6315076" y="2997200"/>
            <a:ext cx="133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chemeClr val="bg1"/>
                </a:solidFill>
                <a:latin typeface="Arial" panose="020B0604020202020204" pitchFamily="34" charset="0"/>
              </a:rPr>
              <a:t>Some</a:t>
            </a:r>
          </a:p>
        </p:txBody>
      </p:sp>
      <p:sp>
        <p:nvSpPr>
          <p:cNvPr id="40968" name="TextBox 17">
            <a:extLst>
              <a:ext uri="{FF2B5EF4-FFF2-40B4-BE49-F238E27FC236}">
                <a16:creationId xmlns:a16="http://schemas.microsoft.com/office/drawing/2014/main" id="{822A3ACE-1592-E046-9972-0715035C445E}"/>
              </a:ext>
            </a:extLst>
          </p:cNvPr>
          <p:cNvSpPr txBox="1">
            <a:spLocks noChangeArrowheads="1"/>
          </p:cNvSpPr>
          <p:nvPr/>
        </p:nvSpPr>
        <p:spPr bwMode="auto">
          <a:xfrm rot="3510755">
            <a:off x="5813425" y="1990726"/>
            <a:ext cx="765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chemeClr val="bg1"/>
                </a:solidFill>
                <a:latin typeface="Arial" panose="020B0604020202020204" pitchFamily="34" charset="0"/>
              </a:rPr>
              <a:t>Few</a:t>
            </a:r>
          </a:p>
        </p:txBody>
      </p:sp>
      <p:sp>
        <p:nvSpPr>
          <p:cNvPr id="3" name="Title 2">
            <a:extLst>
              <a:ext uri="{FF2B5EF4-FFF2-40B4-BE49-F238E27FC236}">
                <a16:creationId xmlns:a16="http://schemas.microsoft.com/office/drawing/2014/main" id="{CDBBE654-F828-5E4C-822A-184465130B78}"/>
              </a:ext>
            </a:extLst>
          </p:cNvPr>
          <p:cNvSpPr>
            <a:spLocks noGrp="1"/>
          </p:cNvSpPr>
          <p:nvPr>
            <p:ph type="title"/>
          </p:nvPr>
        </p:nvSpPr>
        <p:spPr>
          <a:xfrm>
            <a:off x="457200" y="152400"/>
            <a:ext cx="8229600" cy="1265238"/>
          </a:xfrm>
          <a:noFill/>
        </p:spPr>
        <p:txBody>
          <a:bodyPr/>
          <a:lstStyle/>
          <a:p>
            <a:pPr>
              <a:defRPr/>
            </a:pPr>
            <a:br>
              <a:rPr lang="en-US" b="1" dirty="0">
                <a:solidFill>
                  <a:prstClr val="black"/>
                </a:solidFill>
              </a:rPr>
            </a:br>
            <a:r>
              <a:rPr lang="en-US" sz="3800" b="1" dirty="0">
                <a:solidFill>
                  <a:srgbClr val="006600"/>
                </a:solidFill>
              </a:rPr>
              <a:t>Access and Equity for All</a:t>
            </a:r>
            <a:r>
              <a:rPr lang="en-US" sz="3800" b="1" i="1" dirty="0">
                <a:solidFill>
                  <a:srgbClr val="006600"/>
                </a:solidFill>
              </a:rPr>
              <a:t>! </a:t>
            </a:r>
            <a:br>
              <a:rPr lang="en-US" b="1" dirty="0">
                <a:solidFill>
                  <a:srgbClr val="006600"/>
                </a:solidFill>
                <a:effectLst>
                  <a:outerShdw blurRad="38100" dist="38100" dir="2700000" algn="tl">
                    <a:srgbClr val="FFFFFF"/>
                  </a:outerShdw>
                </a:effectLst>
              </a:rPr>
            </a:br>
            <a:endParaRPr lang="en-US" b="1" dirty="0">
              <a:solidFill>
                <a:srgbClr val="0066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Diagram 2">
            <a:extLst>
              <a:ext uri="{FF2B5EF4-FFF2-40B4-BE49-F238E27FC236}">
                <a16:creationId xmlns:a16="http://schemas.microsoft.com/office/drawing/2014/main" id="{5E6DD1CE-105A-C944-A263-1FCAE6C22BD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117600"/>
            <a:ext cx="61341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Diagram 3">
            <a:extLst>
              <a:ext uri="{FF2B5EF4-FFF2-40B4-BE49-F238E27FC236}">
                <a16:creationId xmlns:a16="http://schemas.microsoft.com/office/drawing/2014/main" id="{F11D1E3A-7AF0-FD4F-8050-A42E6004BBC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76300"/>
            <a:ext cx="51816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2" name="Straight Connector 19">
            <a:extLst>
              <a:ext uri="{FF2B5EF4-FFF2-40B4-BE49-F238E27FC236}">
                <a16:creationId xmlns:a16="http://schemas.microsoft.com/office/drawing/2014/main" id="{FE1D89D9-3EFD-AD4C-B562-2E0E068362F2}"/>
              </a:ext>
            </a:extLst>
          </p:cNvPr>
          <p:cNvCxnSpPr>
            <a:cxnSpLocks noChangeShapeType="1"/>
          </p:cNvCxnSpPr>
          <p:nvPr/>
        </p:nvCxnSpPr>
        <p:spPr bwMode="auto">
          <a:xfrm rot="16200000" flipH="1">
            <a:off x="2667000" y="5307013"/>
            <a:ext cx="1371600" cy="304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3" name="Straight Connector 23">
            <a:extLst>
              <a:ext uri="{FF2B5EF4-FFF2-40B4-BE49-F238E27FC236}">
                <a16:creationId xmlns:a16="http://schemas.microsoft.com/office/drawing/2014/main" id="{A729CB83-7097-C64E-883C-1AF14DDAAF90}"/>
              </a:ext>
            </a:extLst>
          </p:cNvPr>
          <p:cNvCxnSpPr>
            <a:cxnSpLocks noChangeShapeType="1"/>
          </p:cNvCxnSpPr>
          <p:nvPr/>
        </p:nvCxnSpPr>
        <p:spPr bwMode="auto">
          <a:xfrm rot="5400000" flipH="1" flipV="1">
            <a:off x="2400300" y="4583113"/>
            <a:ext cx="2667000"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4" name="Straight Connector 25">
            <a:extLst>
              <a:ext uri="{FF2B5EF4-FFF2-40B4-BE49-F238E27FC236}">
                <a16:creationId xmlns:a16="http://schemas.microsoft.com/office/drawing/2014/main" id="{3751BE05-00EF-3C42-B375-340CADE935D4}"/>
              </a:ext>
            </a:extLst>
          </p:cNvPr>
          <p:cNvCxnSpPr>
            <a:cxnSpLocks noChangeShapeType="1"/>
          </p:cNvCxnSpPr>
          <p:nvPr/>
        </p:nvCxnSpPr>
        <p:spPr bwMode="auto">
          <a:xfrm rot="16200000" flipH="1">
            <a:off x="3695700" y="3744913"/>
            <a:ext cx="914400" cy="381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5" name="Straight Connector 27">
            <a:extLst>
              <a:ext uri="{FF2B5EF4-FFF2-40B4-BE49-F238E27FC236}">
                <a16:creationId xmlns:a16="http://schemas.microsoft.com/office/drawing/2014/main" id="{89862BC1-4FF6-DD45-90EB-BEAC678F28EC}"/>
              </a:ext>
            </a:extLst>
          </p:cNvPr>
          <p:cNvCxnSpPr>
            <a:cxnSpLocks noChangeShapeType="1"/>
          </p:cNvCxnSpPr>
          <p:nvPr/>
        </p:nvCxnSpPr>
        <p:spPr bwMode="auto">
          <a:xfrm rot="5400000" flipH="1" flipV="1">
            <a:off x="3238500" y="3135313"/>
            <a:ext cx="23622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6" name="Straight Connector 29">
            <a:extLst>
              <a:ext uri="{FF2B5EF4-FFF2-40B4-BE49-F238E27FC236}">
                <a16:creationId xmlns:a16="http://schemas.microsoft.com/office/drawing/2014/main" id="{CA47BE4A-3DC2-EC41-AE2A-DCB156529D5D}"/>
              </a:ext>
            </a:extLst>
          </p:cNvPr>
          <p:cNvCxnSpPr>
            <a:cxnSpLocks noChangeShapeType="1"/>
          </p:cNvCxnSpPr>
          <p:nvPr/>
        </p:nvCxnSpPr>
        <p:spPr bwMode="auto">
          <a:xfrm rot="5400000" flipH="1" flipV="1">
            <a:off x="4533900" y="1631052"/>
            <a:ext cx="5334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7" name="Straight Connector 31">
            <a:extLst>
              <a:ext uri="{FF2B5EF4-FFF2-40B4-BE49-F238E27FC236}">
                <a16:creationId xmlns:a16="http://schemas.microsoft.com/office/drawing/2014/main" id="{FC1CF47B-9D7E-BC4A-8147-53A6F0ABBAF6}"/>
              </a:ext>
            </a:extLst>
          </p:cNvPr>
          <p:cNvCxnSpPr>
            <a:cxnSpLocks noChangeShapeType="1"/>
          </p:cNvCxnSpPr>
          <p:nvPr/>
        </p:nvCxnSpPr>
        <p:spPr bwMode="auto">
          <a:xfrm rot="5400000">
            <a:off x="4305301" y="4811712"/>
            <a:ext cx="2362200" cy="31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8" name="Straight Connector 33">
            <a:extLst>
              <a:ext uri="{FF2B5EF4-FFF2-40B4-BE49-F238E27FC236}">
                <a16:creationId xmlns:a16="http://schemas.microsoft.com/office/drawing/2014/main" id="{F14C303D-5F2B-AB48-8FDD-DB787E3858ED}"/>
              </a:ext>
            </a:extLst>
          </p:cNvPr>
          <p:cNvCxnSpPr>
            <a:cxnSpLocks noChangeShapeType="1"/>
          </p:cNvCxnSpPr>
          <p:nvPr/>
        </p:nvCxnSpPr>
        <p:spPr bwMode="auto">
          <a:xfrm rot="5400000" flipH="1" flipV="1">
            <a:off x="4800600" y="4849813"/>
            <a:ext cx="1828800"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9" name="Straight Connector 35">
            <a:extLst>
              <a:ext uri="{FF2B5EF4-FFF2-40B4-BE49-F238E27FC236}">
                <a16:creationId xmlns:a16="http://schemas.microsoft.com/office/drawing/2014/main" id="{B6EF5A48-D957-F148-8763-49E93272896B}"/>
              </a:ext>
            </a:extLst>
          </p:cNvPr>
          <p:cNvCxnSpPr>
            <a:cxnSpLocks noChangeShapeType="1"/>
          </p:cNvCxnSpPr>
          <p:nvPr/>
        </p:nvCxnSpPr>
        <p:spPr bwMode="auto">
          <a:xfrm rot="16200000" flipH="1">
            <a:off x="4991100" y="5116513"/>
            <a:ext cx="2438400" cy="533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20" name="Straight Connector 39">
            <a:extLst>
              <a:ext uri="{FF2B5EF4-FFF2-40B4-BE49-F238E27FC236}">
                <a16:creationId xmlns:a16="http://schemas.microsoft.com/office/drawing/2014/main" id="{45CF9D00-CB54-4546-8F6A-36D972BAD6DA}"/>
              </a:ext>
            </a:extLst>
          </p:cNvPr>
          <p:cNvCxnSpPr>
            <a:cxnSpLocks noChangeShapeType="1"/>
          </p:cNvCxnSpPr>
          <p:nvPr/>
        </p:nvCxnSpPr>
        <p:spPr bwMode="auto">
          <a:xfrm rot="16200000" flipH="1">
            <a:off x="4076700" y="2830513"/>
            <a:ext cx="22098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21" name="Straight Connector 45">
            <a:extLst>
              <a:ext uri="{FF2B5EF4-FFF2-40B4-BE49-F238E27FC236}">
                <a16:creationId xmlns:a16="http://schemas.microsoft.com/office/drawing/2014/main" id="{2CFCE918-D591-AE44-AAEA-0D63D7847B78}"/>
              </a:ext>
            </a:extLst>
          </p:cNvPr>
          <p:cNvCxnSpPr>
            <a:cxnSpLocks noChangeShapeType="1"/>
          </p:cNvCxnSpPr>
          <p:nvPr/>
        </p:nvCxnSpPr>
        <p:spPr bwMode="auto">
          <a:xfrm flipV="1">
            <a:off x="4495800" y="1981200"/>
            <a:ext cx="228600" cy="76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22" name="Straight Connector 47">
            <a:extLst>
              <a:ext uri="{FF2B5EF4-FFF2-40B4-BE49-F238E27FC236}">
                <a16:creationId xmlns:a16="http://schemas.microsoft.com/office/drawing/2014/main" id="{7AD6DFB0-7D57-DA4B-B754-E282DF23BC83}"/>
              </a:ext>
            </a:extLst>
          </p:cNvPr>
          <p:cNvCxnSpPr>
            <a:cxnSpLocks noChangeShapeType="1"/>
          </p:cNvCxnSpPr>
          <p:nvPr/>
        </p:nvCxnSpPr>
        <p:spPr bwMode="auto">
          <a:xfrm rot="5400000" flipH="1" flipV="1">
            <a:off x="5181600" y="3706813"/>
            <a:ext cx="381000" cy="228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23" name="Straight Connector 49">
            <a:extLst>
              <a:ext uri="{FF2B5EF4-FFF2-40B4-BE49-F238E27FC236}">
                <a16:creationId xmlns:a16="http://schemas.microsoft.com/office/drawing/2014/main" id="{BFE144A5-0EB8-D74D-AA08-66F4C6F4A668}"/>
              </a:ext>
            </a:extLst>
          </p:cNvPr>
          <p:cNvCxnSpPr>
            <a:cxnSpLocks noChangeShapeType="1"/>
          </p:cNvCxnSpPr>
          <p:nvPr/>
        </p:nvCxnSpPr>
        <p:spPr bwMode="auto">
          <a:xfrm rot="16200000" flipV="1">
            <a:off x="4800600" y="1497013"/>
            <a:ext cx="381000" cy="228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43024" name="TextBox 21">
            <a:extLst>
              <a:ext uri="{FF2B5EF4-FFF2-40B4-BE49-F238E27FC236}">
                <a16:creationId xmlns:a16="http://schemas.microsoft.com/office/drawing/2014/main" id="{D32FB319-DA40-8F47-BE60-5A44CF9900DB}"/>
              </a:ext>
            </a:extLst>
          </p:cNvPr>
          <p:cNvSpPr txBox="1">
            <a:spLocks noChangeArrowheads="1"/>
          </p:cNvSpPr>
          <p:nvPr/>
        </p:nvSpPr>
        <p:spPr bwMode="auto">
          <a:xfrm>
            <a:off x="3935507" y="2050291"/>
            <a:ext cx="85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Math</a:t>
            </a:r>
          </a:p>
        </p:txBody>
      </p:sp>
      <p:sp>
        <p:nvSpPr>
          <p:cNvPr id="43025" name="TextBox 22">
            <a:extLst>
              <a:ext uri="{FF2B5EF4-FFF2-40B4-BE49-F238E27FC236}">
                <a16:creationId xmlns:a16="http://schemas.microsoft.com/office/drawing/2014/main" id="{E5E35A47-382C-8543-9749-42E7CBC55A9D}"/>
              </a:ext>
            </a:extLst>
          </p:cNvPr>
          <p:cNvSpPr txBox="1">
            <a:spLocks noChangeArrowheads="1"/>
          </p:cNvSpPr>
          <p:nvPr/>
        </p:nvSpPr>
        <p:spPr bwMode="auto">
          <a:xfrm>
            <a:off x="3028950" y="5992813"/>
            <a:ext cx="120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Reading</a:t>
            </a:r>
          </a:p>
        </p:txBody>
      </p:sp>
      <p:sp>
        <p:nvSpPr>
          <p:cNvPr id="43026" name="TextBox 24">
            <a:extLst>
              <a:ext uri="{FF2B5EF4-FFF2-40B4-BE49-F238E27FC236}">
                <a16:creationId xmlns:a16="http://schemas.microsoft.com/office/drawing/2014/main" id="{8865A3EB-5B3D-D946-878F-2BCEFDC0481A}"/>
              </a:ext>
            </a:extLst>
          </p:cNvPr>
          <p:cNvSpPr txBox="1">
            <a:spLocks noChangeArrowheads="1"/>
          </p:cNvSpPr>
          <p:nvPr/>
        </p:nvSpPr>
        <p:spPr bwMode="auto">
          <a:xfrm>
            <a:off x="2949575" y="4087813"/>
            <a:ext cx="262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Adult relationships</a:t>
            </a:r>
          </a:p>
        </p:txBody>
      </p:sp>
      <p:sp>
        <p:nvSpPr>
          <p:cNvPr id="43027" name="TextBox 26">
            <a:extLst>
              <a:ext uri="{FF2B5EF4-FFF2-40B4-BE49-F238E27FC236}">
                <a16:creationId xmlns:a16="http://schemas.microsoft.com/office/drawing/2014/main" id="{972C0C1E-4D4E-C34E-8142-EAF466477C49}"/>
              </a:ext>
            </a:extLst>
          </p:cNvPr>
          <p:cNvSpPr txBox="1">
            <a:spLocks noChangeArrowheads="1"/>
          </p:cNvSpPr>
          <p:nvPr/>
        </p:nvSpPr>
        <p:spPr bwMode="auto">
          <a:xfrm>
            <a:off x="3633787" y="920919"/>
            <a:ext cx="1895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000000"/>
                </a:solidFill>
              </a:rPr>
              <a:t>Emotion Mgt.</a:t>
            </a:r>
          </a:p>
        </p:txBody>
      </p:sp>
      <p:sp>
        <p:nvSpPr>
          <p:cNvPr id="43028" name="TextBox 28">
            <a:extLst>
              <a:ext uri="{FF2B5EF4-FFF2-40B4-BE49-F238E27FC236}">
                <a16:creationId xmlns:a16="http://schemas.microsoft.com/office/drawing/2014/main" id="{E8CD1F2A-F409-1244-A50F-BCC4C53BC466}"/>
              </a:ext>
            </a:extLst>
          </p:cNvPr>
          <p:cNvSpPr txBox="1">
            <a:spLocks noChangeArrowheads="1"/>
          </p:cNvSpPr>
          <p:nvPr/>
        </p:nvSpPr>
        <p:spPr bwMode="auto">
          <a:xfrm>
            <a:off x="5083175" y="5002213"/>
            <a:ext cx="1722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Attendance</a:t>
            </a:r>
          </a:p>
        </p:txBody>
      </p:sp>
      <p:sp>
        <p:nvSpPr>
          <p:cNvPr id="43029" name="TextBox 30">
            <a:extLst>
              <a:ext uri="{FF2B5EF4-FFF2-40B4-BE49-F238E27FC236}">
                <a16:creationId xmlns:a16="http://schemas.microsoft.com/office/drawing/2014/main" id="{05E84A22-73AD-024E-991D-B6887AFFE92D}"/>
              </a:ext>
            </a:extLst>
          </p:cNvPr>
          <p:cNvSpPr txBox="1">
            <a:spLocks noChangeArrowheads="1"/>
          </p:cNvSpPr>
          <p:nvPr/>
        </p:nvSpPr>
        <p:spPr bwMode="auto">
          <a:xfrm>
            <a:off x="5332413" y="6319838"/>
            <a:ext cx="220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Peer Interaction</a:t>
            </a:r>
          </a:p>
        </p:txBody>
      </p:sp>
      <p:sp>
        <p:nvSpPr>
          <p:cNvPr id="43030" name="TextBox 32">
            <a:extLst>
              <a:ext uri="{FF2B5EF4-FFF2-40B4-BE49-F238E27FC236}">
                <a16:creationId xmlns:a16="http://schemas.microsoft.com/office/drawing/2014/main" id="{F12BA98F-D6AE-D348-81D7-40D5DE568E8B}"/>
              </a:ext>
            </a:extLst>
          </p:cNvPr>
          <p:cNvSpPr txBox="1">
            <a:spLocks noChangeArrowheads="1"/>
          </p:cNvSpPr>
          <p:nvPr/>
        </p:nvSpPr>
        <p:spPr bwMode="auto">
          <a:xfrm>
            <a:off x="4967288" y="3287713"/>
            <a:ext cx="1141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Science</a:t>
            </a:r>
          </a:p>
        </p:txBody>
      </p:sp>
      <p:sp>
        <p:nvSpPr>
          <p:cNvPr id="43031" name="Title 1">
            <a:extLst>
              <a:ext uri="{FF2B5EF4-FFF2-40B4-BE49-F238E27FC236}">
                <a16:creationId xmlns:a16="http://schemas.microsoft.com/office/drawing/2014/main" id="{0868FEEB-1A6A-874E-A3D2-B743D006A52D}"/>
              </a:ext>
            </a:extLst>
          </p:cNvPr>
          <p:cNvSpPr>
            <a:spLocks noGrp="1"/>
          </p:cNvSpPr>
          <p:nvPr>
            <p:ph type="title"/>
          </p:nvPr>
        </p:nvSpPr>
        <p:spPr>
          <a:xfrm>
            <a:off x="457200" y="-304800"/>
            <a:ext cx="8229600" cy="1143000"/>
          </a:xfrm>
          <a:noFill/>
          <a:extLst>
            <a:ext uri="{909E8E84-426E-40DD-AFC4-6F175D3DCCD1}">
              <a14:hiddenFill xmlns:a14="http://schemas.microsoft.com/office/drawing/2010/main">
                <a:solidFill>
                  <a:srgbClr val="FFFF00">
                    <a:alpha val="83136"/>
                  </a:srgbClr>
                </a:solidFill>
              </a14:hiddenFill>
            </a:ext>
          </a:extLst>
        </p:spPr>
        <p:txBody>
          <a:bodyPr/>
          <a:lstStyle/>
          <a:p>
            <a:br>
              <a:rPr lang="en-US" altLang="en-US" sz="3300" dirty="0">
                <a:ea typeface="ＭＳ Ｐゴシック" panose="020B0600070205080204" pitchFamily="34" charset="-128"/>
              </a:rPr>
            </a:br>
            <a:r>
              <a:rPr lang="en-US" altLang="en-US" sz="3300" b="1" dirty="0">
                <a:solidFill>
                  <a:srgbClr val="006600"/>
                </a:solidFill>
                <a:ea typeface="ＭＳ Ｐゴシック" panose="020B0600070205080204" pitchFamily="34" charset="-128"/>
              </a:rPr>
              <a:t>Continuum of Support Within </a:t>
            </a:r>
            <a:br>
              <a:rPr lang="en-US" altLang="en-US" sz="3300" b="1" dirty="0">
                <a:solidFill>
                  <a:srgbClr val="006600"/>
                </a:solidFill>
                <a:ea typeface="ＭＳ Ｐゴシック" panose="020B0600070205080204" pitchFamily="34" charset="-128"/>
              </a:rPr>
            </a:br>
            <a:r>
              <a:rPr lang="en-US" altLang="en-US" sz="3300" b="1" dirty="0">
                <a:solidFill>
                  <a:srgbClr val="006600"/>
                </a:solidFill>
                <a:ea typeface="ＭＳ Ｐゴシック" panose="020B0600070205080204" pitchFamily="34" charset="-128"/>
              </a:rPr>
              <a:t>MTSS for Behavior and MTSS for Academics</a:t>
            </a:r>
            <a:endParaRPr lang="en-US" altLang="en-US" sz="3300" dirty="0">
              <a:ea typeface="ＭＳ Ｐゴシック" panose="020B0600070205080204" pitchFamily="34" charset="-128"/>
            </a:endParaRPr>
          </a:p>
        </p:txBody>
      </p:sp>
      <p:sp>
        <p:nvSpPr>
          <p:cNvPr id="35" name="TextBox 34">
            <a:extLst>
              <a:ext uri="{FF2B5EF4-FFF2-40B4-BE49-F238E27FC236}">
                <a16:creationId xmlns:a16="http://schemas.microsoft.com/office/drawing/2014/main" id="{2247169F-160A-5649-8F13-A8964E2797FD}"/>
              </a:ext>
            </a:extLst>
          </p:cNvPr>
          <p:cNvSpPr txBox="1">
            <a:spLocks noChangeArrowheads="1"/>
          </p:cNvSpPr>
          <p:nvPr/>
        </p:nvSpPr>
        <p:spPr bwMode="auto">
          <a:xfrm rot="1727287">
            <a:off x="5119688" y="2673350"/>
            <a:ext cx="4389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latin typeface="Arial" panose="020B0604020202020204" pitchFamily="34" charset="0"/>
              </a:rPr>
              <a:t>Label Behavior, Not Students!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7.14"/>
  <p:tag name="AS_TITLE" val="Aspose.Slides for .NET 4.0"/>
  <p:tag name="AS_VERSION" val="19.7"/>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2e4f36-b900-4795-9a53-1e6bbb35665a}&quot; /&gt;&lt;isInvalidForFieldText val=&quot;0&quot; /&gt;&lt;Image&gt;&lt;filename val=&quot;E:\breeze\content\1108976012\2720711070-1\input\breezo\data\asimages\{5b2e4f36-b900-4795-9a53-1e6bbb35665a}.png&quot; /&gt;&lt;left val=&quot;59&quot; /&gt;&lt;top val=&quot;56&quot; /&gt;&lt;width val=&quot;838&quot; /&gt;&lt;height val=&quot;62&quot; /&gt;&lt;hasText val=&quot;1&quot; /&gt;&lt;/Image&gt;&lt;/ThreeDShapeInfo&gt;"/>
  <p:tag name="PRESENTER_SHAPETEXTINFO" val="&lt;ShapeTextInfo&gt;&lt;TableIndex row=&quot;-1&quot; col=&quot;-1&quot;&gt;&lt;linesCount val=&quot;1&quot; /&gt;&lt;lineCharCount val=&quot;27&quot; /&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a824c1-6519-4624-91e4-73f657d95c88}&quot; /&gt;&lt;isInvalidForFieldText val=&quot;0&quot; /&gt;&lt;Image&gt;&lt;filename val=&quot;E:\breeze\content\1108976012\2720711070-1\input\breezo\data\asimages\{23a824c1-6519-4624-91e4-73f657d95c88}.png&quot; /&gt;&lt;left val=&quot;207&quot; /&gt;&lt;top val=&quot;571&quot; /&gt;&lt;width val=&quot;533&quot; /&gt;&lt;height val=&quot;32&quot; /&gt;&lt;hasText val=&quot;1&quot; /&gt;&lt;/Image&gt;&lt;/ThreeDShapeInfo&gt;"/>
  <p:tag name="PRESENTER_SHAPETEXTINFO" val="&lt;ShapeTextInfo&gt;&lt;TableIndex row=&quot;-1&quot; col=&quot;-1&quot;&gt;&lt;linesCount val=&quot;1&quot; /&gt;&lt;lineCharCount val=&quot;35&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23b26d-1eca-40e2-9775-d75f0fc9c14a}&quot; /&gt;&lt;isInvalidForFieldText val=&quot;0&quot; /&gt;&lt;Image&gt;&lt;filename val=&quot;E:\breeze\content\1108976012\2720711070-1\input\breezo\data\asimages\{d023b26d-1eca-40e2-9775-d75f0fc9c14a}.png&quot; /&gt;&lt;left val=&quot;116&quot; /&gt;&lt;top val=&quot;62&quot; /&gt;&lt;width val=&quot;727&quot; /&gt;&lt;height val=&quot;125&quot; /&gt;&lt;hasText val=&quot;1&quot; /&gt;&lt;/Image&gt;&lt;/ThreeDShapeInfo&gt;"/>
  <p:tag name="PRESENTER_SHAPETEXTINFO" val="&lt;ShapeTextInfo&gt;&lt;TableIndex row=&quot;-1&quot; col=&quot;-1&quot;&gt;&lt;linesCount val=&quot;1&quot; /&gt;&lt;lineCharCount val=&quot;39&quot; /&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c68649-1696-435e-b421-75b0f952217e}&quot; /&gt;&lt;isInvalidForFieldText val=&quot;0&quot; /&gt;&lt;Image&gt;&lt;filename val=&quot;E:\breeze\content\1108976012\2720711070-1\input\breezo\data\asimages\{51c68649-1696-435e-b421-75b0f952217e}.png&quot; /&gt;&lt;left val=&quot;59&quot; /&gt;&lt;top val=&quot;215&quot; /&gt;&lt;width val=&quot;841&quot; /&gt;&lt;height val=&quot;366&quot; /&gt;&lt;hasText val=&quot;1&quot; /&gt;&lt;/Image&gt;&lt;/ThreeDShapeInfo&gt;"/>
  <p:tag name="PRESENTER_SHAPETEXTINFO" val="&lt;ShapeTextInfo&gt;&lt;TableIndex row=&quot;-1&quot; col=&quot;-1&quot;&gt;&lt;linesCount val=&quot;3&quot; /&gt;&lt;lineCharCount val=&quot;112&quot; /&gt;&lt;lineCharCount val=&quot;1&quot; /&gt;&lt;lineCharCount val=&quot;134&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3bee0a-45aa-431e-91c9-5d2bc85901ea}&quot; /&gt;&lt;isInvalidForFieldText val=&quot;0&quot; /&gt;&lt;Image&gt;&lt;filename val=&quot;E:\breeze\content\1108976012\2720711070-1\input\breezo\data\asimages\{853bee0a-45aa-431e-91c9-5d2bc85901ea}.png&quot; /&gt;&lt;left val=&quot;178&quot; /&gt;&lt;top val=&quot;74&quot; /&gt;&lt;width val=&quot;628&quot; /&gt;&lt;height val=&quot;52&quot; /&gt;&lt;hasText val=&quot;1&quot; /&gt;&lt;/Image&gt;&lt;/ThreeDShapeInfo&gt;"/>
  <p:tag name="PRESENTER_SHAPETEXTINFO" val="&lt;ShapeTextInfo&gt;&lt;TableIndex row=&quot;-1&quot; col=&quot;-1&quot;&gt;&lt;linesCount val=&quot;1&quot; /&gt;&lt;lineCharCount val=&quot;24&quot; /&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7b1e77-da0b-4eb6-a17d-e5ee0aef6c1b}&quot; /&gt;&lt;isInvalidForFieldText val=&quot;0&quot; /&gt;&lt;Image&gt;&lt;filename val=&quot;E:\breeze\content\1108976012\2720711070-1\input\breezo\data\asimages\{197b1e77-da0b-4eb6-a17d-e5ee0aef6c1b}.png&quot; /&gt;&lt;left val=&quot;59&quot; /&gt;&lt;top val=&quot;175&quot; /&gt;&lt;width val=&quot;830&quot; /&gt;&lt;height val=&quot;469&quot; /&gt;&lt;hasText val=&quot;1&quot; /&gt;&lt;/Image&gt;&lt;/ThreeDShapeInfo&gt;"/>
  <p:tag name="PRESENTER_SHAPETEXTINFO" val="&lt;ShapeTextInfo&gt;&lt;TableIndex row=&quot;-1&quot; col=&quot;-1&quot;&gt;&lt;linesCount val=&quot;6&quot; /&gt;&lt;lineCharCount val=&quot;61&quot; /&gt;&lt;lineCharCount val=&quot;53&quot; /&gt;&lt;lineCharCount val=&quot;50&quot; /&gt;&lt;lineCharCount val=&quot;120&quot; /&gt;&lt;lineCharCount val=&quot;1&quot; /&gt;&lt;lineCharCount val=&quot;1&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537872-85b4-4751-8999-c78ac57f9d50}&quot; /&gt;&lt;isInvalidForFieldText val=&quot;0&quot; /&gt;&lt;Image&gt;&lt;filename val=&quot;E:\breeze\content\1108976012\2720711070-1\input\breezo\data\asimages\{7d537872-85b4-4751-8999-c78ac57f9d50}.png&quot; /&gt;&lt;left val=&quot;793&quot; /&gt;&lt;top val=&quot;71&quot; /&gt;&lt;width val=&quot;167&quot; /&gt;&lt;height val=&quot;122&quot; /&gt;&lt;hasText val=&quot;1&quot; /&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4ea81a-20da-4545-b796-e73901f92074}&quot; /&gt;&lt;isInvalidForFieldText val=&quot;0&quot; /&gt;&lt;Image&gt;&lt;filename val=&quot;E:\breeze\content\1108976012\2720711070-1\input\breezo\data\asimages\{bd4ea81a-20da-4545-b796-e73901f92074}.png&quot; /&gt;&lt;left val=&quot;96&quot; /&gt;&lt;top val=&quot;32&quot; /&gt;&lt;width val=&quot;769&quot; /&gt;&lt;height val=&quot;113&quot; /&gt;&lt;hasText val=&quot;1&quot; /&gt;&lt;/Image&gt;&lt;/ThreeDShapeInfo&gt;"/>
  <p:tag name="PRESENTER_SHAPETEXTINFO" val="&lt;ShapeTextInfo&gt;&lt;TableIndex row=&quot;-1&quot; col=&quot;-1&quot;&gt;&lt;linesCount val=&quot;1&quot; /&gt;&lt;lineCharCount val=&quot;50&quot; /&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d1986a95-0534-408a-921d-35e5c4fc05f9}.png&quot; /&gt;&lt;left val=&quot;0&quot; /&gt;&lt;top val=&quot;256&quot; /&gt;&lt;width val=&quot;960&quot; /&gt;&lt;height val=&quot;301&quot; /&gt;&lt;hasText val=&quot;1&quot; /&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4785c2-26bd-4a73-a0e4-220f869494a6}&quot; /&gt;&lt;isInvalidForFieldText val=&quot;0&quot; /&gt;&lt;Image&gt;&lt;filename val=&quot;E:\breeze\content\1108976012\2720711070-1\input\breezo\data\asimages\{bf4785c2-26bd-4a73-a0e4-220f869494a6}.png&quot; /&gt;&lt;left val=&quot;219&quot; /&gt;&lt;top val=&quot;71&quot; /&gt;&lt;width val=&quot;520&quot; /&gt;&lt;height val=&quot;52&quot; /&gt;&lt;hasText val=&quot;1&quot; /&gt;&lt;/Image&gt;&lt;/ThreeDShapeInfo&gt;"/>
  <p:tag name="PRESENTER_SHAPETEXTINFO" val="&lt;ShapeTextInfo&gt;&lt;TableIndex row=&quot;-1&quot; col=&quot;-1&quot;&gt;&lt;linesCount val=&quot;1&quot; /&gt;&lt;lineCharCount val=&quot;19&quot; /&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fb976d1f-4568-48fb-838d-1336e238b170}.png&quot; /&gt;&lt;left val=&quot;43&quot; /&gt;&lt;top val=&quot;142&quot; /&gt;&lt;width val=&quot;874&quot; /&gt;&lt;height val=&quot;473&quot; /&gt;&lt;hasText val=&quot;1&quot; /&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8121c3-9590-437f-8340-5f8490c96fe2}&quot; /&gt;&lt;isInvalidForFieldText val=&quot;0&quot; /&gt;&lt;Image&gt;&lt;filename val=&quot;E:\breeze\content\1108976012\2720711070-1\input\breezo\data\asimages\{1e8121c3-9590-437f-8340-5f8490c96fe2}.png&quot; /&gt;&lt;left val=&quot;176&quot; /&gt;&lt;top val=&quot;33&quot; /&gt;&lt;width val=&quot;611&quot; /&gt;&lt;height val=&quot;122&quot; /&gt;&lt;hasText val=&quot;1&quot; /&gt;&lt;/Image&gt;&lt;/ThreeDShapeInfo&gt;"/>
  <p:tag name="PRESENTER_SHAPETEXTINFO" val="&lt;ShapeTextInfo&gt;&lt;TableIndex row=&quot;-1&quot; col=&quot;-1&quot;&gt;&lt;linesCount val=&quot;1&quot; /&gt;&lt;lineCharCount val=&quot;46&quot; /&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1f90b40e-c947-477f-af8e-c12c5b83b8bd}.png&quot; /&gt;&lt;left val=&quot;0&quot; /&gt;&lt;top val=&quot;172&quot; /&gt;&lt;width val=&quot;960&quot; /&gt;&lt;height val=&quot;547&quot; /&gt;&lt;hasText val=&quot;1&quot; /&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078bdb-1214-4c85-97b6-bbb0d9852335}&quot; /&gt;&lt;isInvalidForFieldText val=&quot;0&quot; /&gt;&lt;Image&gt;&lt;filename val=&quot;E:\breeze\content\1108976012\2720711070-1\input\breezo\data\asimages\{2a078bdb-1214-4c85-97b6-bbb0d9852335}.png&quot; /&gt;&lt;left val=&quot;244&quot; /&gt;&lt;top val=&quot;32&quot; /&gt;&lt;width val=&quot;475&quot; /&gt;&lt;height val=&quot;123&quot; /&gt;&lt;hasText val=&quot;1&quot; /&gt;&lt;/Image&gt;&lt;/ThreeDShapeInfo&gt;"/>
  <p:tag name="PRESENTER_SHAPETEXTINFO" val="&lt;ShapeTextInfo&gt;&lt;TableIndex row=&quot;-1&quot; col=&quot;-1&quot;&gt;&lt;linesCount val=&quot;1&quot; /&gt;&lt;lineCharCount val=&quot;37&quot; /&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1509b88c-b57f-4773-ba4e-5cd6a5f75cac}.png&quot; /&gt;&lt;left val=&quot;42&quot; /&gt;&lt;top val=&quot;166&quot; /&gt;&lt;width val=&quot;874&quot; /&gt;&lt;height val=&quot;519&quot; /&gt;&lt;hasText val=&quot;1&quot; /&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f43362-5b79-47ef-9d4e-638f9567a7d8}&quot; /&gt;&lt;isInvalidForFieldText val=&quot;0&quot; /&gt;&lt;Image&gt;&lt;filename val=&quot;E:\breeze\content\1108976012\2720711070-1\input\breezo\data\asimages\{87f43362-5b79-47ef-9d4e-638f9567a7d8}.png&quot; /&gt;&lt;left val=&quot;215&quot; /&gt;&lt;top val=&quot;174&quot; /&gt;&lt;width val=&quot;567&quot; /&gt;&lt;height val=&quot;227&quot; /&gt;&lt;hasText val=&quot;1&quot; /&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2c0b32-d7e0-4e4f-9881-3833020d84e9}&quot; /&gt;&lt;isInvalidForFieldText val=&quot;0&quot; /&gt;&lt;Image&gt;&lt;filename val=&quot;E:\breeze\content\1108976012\2720711070-1\input\breezo\data\asimages\{9b2c0b32-d7e0-4e4f-9881-3833020d84e9}.png&quot; /&gt;&lt;left val=&quot;104&quot; /&gt;&lt;top val=&quot;70&quot; /&gt;&lt;width val=&quot;755&quot; /&gt;&lt;height val=&quot;47&quot; /&gt;&lt;hasText val=&quot;1&quot; /&gt;&lt;/Image&gt;&lt;/ThreeDShapeInfo&gt;"/>
  <p:tag name="PRESENTER_SHAPETEXTINFO" val="&lt;ShapeTextInfo&gt;&lt;TableIndex row=&quot;-1&quot; col=&quot;-1&quot;&gt;&lt;linesCount val=&quot;1&quot; /&gt;&lt;lineCharCount val=&quot;30&quot; /&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fc19956c-e8ab-47b7-8343-7f0617226817}.png&quot; /&gt;&lt;left val=&quot;146&quot; /&gt;&lt;top val=&quot;126&quot; /&gt;&lt;width val=&quot;667&quot; /&gt;&lt;height val=&quot;519&quot; /&gt;&lt;hasText val=&quot;1&quot; /&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9c75f0-4d62-46be-8025-45d045672dd4}&quot; /&gt;&lt;isInvalidForFieldText val=&quot;0&quot; /&gt;&lt;Image&gt;&lt;filename val=&quot;E:\breeze\content\1108976012\2720711070-1\input\breezo\data\asimages\{a89c75f0-4d62-46be-8025-45d045672dd4}.png&quot; /&gt;&lt;left val=&quot;318&quot; /&gt;&lt;top val=&quot;146&quot; /&gt;&lt;width val=&quot;326&quot; /&gt;&lt;height val=&quot;43&quot; /&gt;&lt;hasText val=&quot;1&quot; /&gt;&lt;/Image&gt;&lt;/ThreeDShapeInfo&gt;"/>
  <p:tag name="PRESENTER_SHAPETEXTINFO" val="&lt;ShapeTextInfo&gt;&lt;TableIndex row=&quot;-1&quot; col=&quot;-1&quot;&gt;&lt;linesCount val=&quot;1&quot; /&gt;&lt;lineCharCount val=&quot;12&quot; /&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1e2480-1af0-4e7c-9a8e-585aea0f7447}&quot; /&gt;&lt;isInvalidForFieldText val=&quot;0&quot; /&gt;&lt;Image&gt;&lt;filename val=&quot;E:\breeze\content\1108976012\2720711070-1\input\breezo\data\asimages\{211e2480-1af0-4e7c-9a8e-585aea0f7447}.png&quot; /&gt;&lt;left val=&quot;127&quot; /&gt;&lt;top val=&quot;262&quot; /&gt;&lt;width val=&quot;717&quot; /&gt;&lt;height val=&quot;257&quot; /&gt;&lt;hasText val=&quot;1&quot; /&gt;&lt;/Image&gt;&lt;/ThreeDShapeInfo&gt;"/>
  <p:tag name="PRESENTER_SHAPETEXTINFO" val="&lt;ShapeTextInfo&gt;&lt;TableIndex row=&quot;-1&quot; col=&quot;-1&quot;&gt;&lt;linesCount val=&quot;3&quot; /&gt;&lt;lineCharCount val=&quot;46&quot; /&gt;&lt;lineCharCount val=&quot;47&quot; /&gt;&lt;lineCharCount val=&quot;23&quot; /&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609f73-c3a6-446d-8ccc-957d338921fd}&quot; /&gt;&lt;isInvalidForFieldText val=&quot;0&quot; /&gt;&lt;Image&gt;&lt;filename val=&quot;E:\breeze\content\1108976012\2720711070-1\input\breezo\data\asimages\{78609f73-c3a6-446d-8ccc-957d338921fd}.png&quot; /&gt;&lt;left val=&quot;183&quot; /&gt;&lt;top val=&quot;192&quot; /&gt;&lt;width val=&quot;567&quot; /&gt;&lt;height val=&quot;227&quot; /&gt;&lt;hasText val=&quot;1&quot; /&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4ac291-db10-4701-8c85-d5d4aadab200}&quot; /&gt;&lt;isInvalidForFieldText val=&quot;0&quot; /&gt;&lt;Image&gt;&lt;filename val=&quot;E:\breeze\content\1108976012\2720711070-1\input\breezo\data\asimages\{094ac291-db10-4701-8c85-d5d4aadab200}.png&quot; /&gt;&lt;left val=&quot;216&quot; /&gt;&lt;top val=&quot;501&quot; /&gt;&lt;width val=&quot;480&quot; /&gt;&lt;height val=&quot;37&quot; /&gt;&lt;hasText val=&quot;1&quot; /&gt;&lt;/Image&gt;&lt;/ThreeDShapeInfo&gt;"/>
  <p:tag name="PRESENTER_SHAPETEXTINFO" val="&lt;ShapeTextInfo&gt;&lt;TableIndex row=&quot;-1&quot; col=&quot;-1&quot;&gt;&lt;linesCount val=&quot;1&quot; /&gt;&lt;lineCharCount val=&quot;31&quot; /&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ef1b5e-4301-49ff-a2c3-c732f5faf945}&quot; /&gt;&lt;isInvalidForFieldText val=&quot;0&quot; /&gt;&lt;Image&gt;&lt;filename val=&quot;E:\breeze\content\1108976012\2720711070-1\input\breezo\data\asimages\{06ef1b5e-4301-49ff-a2c3-c732f5faf945}.png&quot; /&gt;&lt;left val=&quot;215&quot; /&gt;&lt;top val=&quot;490&quot; /&gt;&lt;width val=&quot;546&quot; /&gt;&lt;height val=&quot;42&quot; /&gt;&lt;hasText val=&quot;1&quot; /&gt;&lt;/Image&gt;&lt;/ThreeDShapeInfo&gt;"/>
  <p:tag name="PRESENTER_SHAPETEXTINFO" val="&lt;ShapeTextInfo&gt;&lt;TableIndex row=&quot;-1&quot; col=&quot;-1&quot;&gt;&lt;linesCount val=&quot;1&quot; /&gt;&lt;lineCharCount val=&quot;1&quot; /&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83573c-a49f-46cb-9c33-2dcaa3518b33}&quot; /&gt;&lt;isInvalidForFieldText val=&quot;0&quot; /&gt;&lt;Image&gt;&lt;filename val=&quot;E:\breeze\content\1108976012\2720711070-1\input\breezo\data\asimages\{ba83573c-a49f-46cb-9c33-2dcaa3518b33}.png&quot; /&gt;&lt;left val=&quot;292&quot; /&gt;&lt;top val=&quot;193&quot; /&gt;&lt;width val=&quot;409&quot; /&gt;&lt;height val=&quot;526&quot; /&gt;&lt;hasText val=&quot;1&quot; /&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e98074-cc24-458f-81c3-eaf09107130f}&quot; /&gt;&lt;isInvalidForFieldText val=&quot;0&quot; /&gt;&lt;Image&gt;&lt;filename val=&quot;E:\breeze\content\1108976012\2720711070-1\input\breezo\data\asimages\{1ee98074-cc24-458f-81c3-eaf09107130f}.png&quot; /&gt;&lt;left val=&quot;107&quot; /&gt;&lt;top val=&quot;44&quot; /&gt;&lt;width val=&quot;756&quot; /&gt;&lt;height val=&quot;115&quot; /&gt;&lt;hasText val=&quot;1&quot; /&gt;&lt;/Image&gt;&lt;/ThreeDShapeInfo&gt;"/>
  <p:tag name="PRESENTER_SHAPETEXTINFO" val="&lt;ShapeTextInfo&gt;&lt;TableIndex row=&quot;-1&quot; col=&quot;-1&quot;&gt;&lt;linesCount val=&quot;3&quot; /&gt;&lt;lineCharCount val=&quot;26&quot; /&gt;&lt;lineCharCount val=&quot;79&quot; /&gt;&lt;lineCharCount val=&quot;1&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5&quot; /&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9c5570-184c-434a-904a-436a029a742e}&quot; /&gt;&lt;isInvalidForFieldText val=&quot;0&quot; /&gt;&lt;Image&gt;&lt;filename val=&quot;E:\breeze\content\1108976012\2720711070-1\input\breezo\data\asimages\{039c5570-184c-434a-904a-436a029a742e}.png&quot; /&gt;&lt;left val=&quot;300&quot; /&gt;&lt;top val=&quot;98&quot; /&gt;&lt;width val=&quot;659&quot; /&gt;&lt;height val=&quot;29&quot; /&gt;&lt;hasText val=&quot;1&quot; /&gt;&lt;/Image&gt;&lt;/ThreeDShapeInfo&gt;"/>
  <p:tag name="PRESENTER_SHAPETEXTINFO" val="&lt;ShapeTextInfo&gt;&lt;TableIndex row=&quot;-1&quot; col=&quot;-1&quot;&gt;&lt;linesCount val=&quot;1&quot; /&gt;&lt;lineCharCount val=&quot;1&quot; /&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e9831a-b8aa-446c-91e6-d95925cbc8fb}&quot; /&gt;&lt;isInvalidForFieldText val=&quot;0&quot; /&gt;&lt;Image&gt;&lt;filename val=&quot;E:\breeze\content\1108976012\2720711070-1\input\breezo\data\asimages\{23e9831a-b8aa-446c-91e6-d95925cbc8fb}.png&quot; /&gt;&lt;left val=&quot;227&quot; /&gt;&lt;top val=&quot;174&quot; /&gt;&lt;width val=&quot;506&quot; /&gt;&lt;height val=&quot;339&quot; /&gt;&lt;hasText val=&quot;1&quot; /&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f43362-5b79-47ef-9d4e-638f9567a7d8}&quot; /&gt;&lt;isInvalidForFieldText val=&quot;0&quot; /&gt;&lt;Image&gt;&lt;filename val=&quot;E:\breeze\content\1108976012\2720711070-1\input\breezo\data\asimages\{87f43362-5b79-47ef-9d4e-638f9567a7d8}.png&quot; /&gt;&lt;left val=&quot;215&quot; /&gt;&lt;top val=&quot;174&quot; /&gt;&lt;width val=&quot;567&quot; /&gt;&lt;height val=&quot;227&quot; /&gt;&lt;hasText val=&quot;1&quot; /&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13a09a-b33c-4f94-b49e-f43eddecdfa1}&quot; /&gt;&lt;isInvalidForFieldText val=&quot;0&quot; /&gt;&lt;Image&gt;&lt;filename val=&quot;E:\breeze\content\1108976012\2720711070-1\input\breezo\data\asimages\{6713a09a-b33c-4f94-b49e-f43eddecdfa1}.png&quot; /&gt;&lt;left val=&quot;47&quot; /&gt;&lt;top val=&quot;28&quot; /&gt;&lt;width val=&quot;866&quot; /&gt;&lt;height val=&quot;122&quot; /&gt;&lt;hasText val=&quot;1&quot; /&gt;&lt;/Image&gt;&lt;/ThreeDShapeInfo&gt;"/>
  <p:tag name="PRESENTER_SHAPETEXTINFO" val="&lt;ShapeTextInfo&gt;&lt;TableIndex row=&quot;-1&quot; col=&quot;-1&quot;&gt;&lt;linesCount val=&quot;1&quot; /&gt;&lt;lineCharCount val=&quot;9&quot; /&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8efdce-77fb-4772-a036-37c512407090}&quot; /&gt;&lt;isInvalidForFieldText val=&quot;0&quot; /&gt;&lt;Image&gt;&lt;filename val=&quot;E:\breeze\content\1108976012\2720711070-1\input\breezo\data\asimages\{868efdce-77fb-4772-a036-37c512407090}.png&quot; /&gt;&lt;left val=&quot;58&quot; /&gt;&lt;top val=&quot;150&quot; /&gt;&lt;width val=&quot;807&quot; /&gt;&lt;height val=&quot;330&quot; /&gt;&lt;hasText val=&quot;1&quot; /&gt;&lt;/Image&gt;&lt;/ThreeDShapeInfo&gt;"/>
  <p:tag name="PRESENTER_SHAPETEXTINFO" val="&lt;ShapeTextInfo&gt;&lt;TableIndex row=&quot;-1&quot; col=&quot;-1&quot;&gt;&lt;linesCount val=&quot;5&quot; /&gt;&lt;lineCharCount val=&quot;37&quot; /&gt;&lt;lineCharCount val=&quot;190&quot; /&gt;&lt;lineCharCount val=&quot;36&quot; /&gt;&lt;lineCharCount val=&quot;51&quot; /&gt;&lt;lineCharCount val=&quot;47&quot; /&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59efd8-72c3-4681-b780-44c5bdb5df8b}&quot; /&gt;&lt;isInvalidForFieldText val=&quot;0&quot; /&gt;&lt;Image&gt;&lt;filename val=&quot;E:\breeze\content\1108976012\2720711070-1\input\breezo\data\asimages\{de59efd8-72c3-4681-b780-44c5bdb5df8b}.png&quot; /&gt;&lt;left val=&quot;88&quot; /&gt;&lt;top val=&quot;534&quot; /&gt;&lt;width val=&quot;718&quot; /&gt;&lt;height val=&quot;52&quot; /&gt;&lt;hasText val=&quot;1&quot; /&gt;&lt;/Image&gt;&lt;/ThreeDShapeInfo&gt;"/>
  <p:tag name="PRESENTER_SHAPETEXTINFO" val="&lt;ShapeTextInfo&gt;&lt;TableIndex row=&quot;-1&quot; col=&quot;-1&quot;&gt;&lt;linesCount val=&quot;1&quot; /&gt;&lt;lineCharCount val=&quot;27&quot; /&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a040b3-6f9c-4e68-bc4b-97c1ceff7c4a}&quot; /&gt;&lt;isInvalidForFieldText val=&quot;0&quot; /&gt;&lt;Image&gt;&lt;filename val=&quot;E:\breeze\content\1108976012\2720711070-1\input\breezo\data\asimages\{d1a040b3-6f9c-4e68-bc4b-97c1ceff7c4a}.png&quot; /&gt;&lt;left val=&quot;248&quot; /&gt;&lt;top val=&quot;142&quot; /&gt;&lt;width val=&quot;357&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f271fb-566a-4fa9-8db0-a295267b43c4}&quot; /&gt;&lt;isInvalidForFieldText val=&quot;0&quot; /&gt;&lt;Image&gt;&lt;filename val=&quot;E:\breeze\content\1108976012\2720711070-1\input\breezo\data\asimages\{59f271fb-566a-4fa9-8db0-a295267b43c4}.png&quot; /&gt;&lt;left val=&quot;56&quot; /&gt;&lt;top val=&quot;265&quot; /&gt;&lt;width val=&quot;1192&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fa1b0a-84a3-4c7b-b77e-35f6d5a3abe0}&quot; /&gt;&lt;isInvalidForFieldText val=&quot;0&quot; /&gt;&lt;Image&gt;&lt;filename val=&quot;E:\breeze\content\1108976012\2720711070-1\input\breezo\data\asimages\{02fa1b0a-84a3-4c7b-b77e-35f6d5a3abe0}.png&quot; /&gt;&lt;left val=&quot;125&quot; /&gt;&lt;top val=&quot;350&quot; /&gt;&lt;width val=&quot;469&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e82228-cc64-4a65-a538-0eb7b659b4b9}&quot; /&gt;&lt;isInvalidForFieldText val=&quot;0&quot; /&gt;&lt;Image&gt;&lt;filename val=&quot;E:\breeze\content\1108976012\2720711070-1\input\breezo\data\asimages\{40e82228-cc64-4a65-a538-0eb7b659b4b9}.png&quot; /&gt;&lt;left val=&quot;490&quot; /&gt;&lt;top val=&quot;396&quot; /&gt;&lt;width val=&quot;245&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35c4fd-5bfd-4911-be29-5856e6bbf3cb}&quot; /&gt;&lt;isInvalidForFieldText val=&quot;0&quot; /&gt;&lt;Image&gt;&lt;filename val=&quot;E:\breeze\content\1108976012\2720711070-1\input\breezo\data\asimages\{c935c4fd-5bfd-4911-be29-5856e6bbf3cb}.png&quot; /&gt;&lt;left val=&quot;246&quot; /&gt;&lt;top val=&quot;442&quot; /&gt;&lt;width val=&quot;533&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heme/theme1.xml><?xml version="1.0" encoding="utf-8"?>
<a:theme xmlns:a="http://schemas.openxmlformats.org/drawingml/2006/main" name="2_Content-Webin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Content-Webinars.thmx</Template>
  <TotalTime>64486</TotalTime>
  <Words>3780</Words>
  <Application>Microsoft Macintosh PowerPoint</Application>
  <PresentationFormat>On-screen Show (4:3)</PresentationFormat>
  <Paragraphs>504</Paragraphs>
  <Slides>47</Slides>
  <Notes>42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Arial</vt:lpstr>
      <vt:lpstr>Calibri</vt:lpstr>
      <vt:lpstr>Corbel</vt:lpstr>
      <vt:lpstr>Gill Sans MT</vt:lpstr>
      <vt:lpstr>Helvetica Neue</vt:lpstr>
      <vt:lpstr>Segoe</vt:lpstr>
      <vt:lpstr>Times New Roman</vt:lpstr>
      <vt:lpstr>Wingdings 2</vt:lpstr>
      <vt:lpstr>2_Content-Webinars</vt:lpstr>
      <vt:lpstr>PowerPoint Presentation</vt:lpstr>
      <vt:lpstr>Welcome!</vt:lpstr>
      <vt:lpstr>Learning Objectives</vt:lpstr>
      <vt:lpstr>PowerPoint Presentation</vt:lpstr>
      <vt:lpstr>Thank you for your commitment!</vt:lpstr>
      <vt:lpstr>PowerPoint Presentation</vt:lpstr>
      <vt:lpstr>Context: Challenges and Opportunities</vt:lpstr>
      <vt:lpstr> Access and Equity for All!  </vt:lpstr>
      <vt:lpstr> Continuum of Support Within  MTSS for Behavior and MTSS for Academics</vt:lpstr>
      <vt:lpstr>Type into the chat box:</vt:lpstr>
      <vt:lpstr>Types of Data to Consider</vt:lpstr>
      <vt:lpstr>Screening data helps us ask the right questions.   They do not provide the answers. </vt:lpstr>
      <vt:lpstr>Data-Based Decision-Making Using Screening Data Can Occur at Many Levels</vt:lpstr>
      <vt:lpstr>What is social/emotional/behavioral screening?</vt:lpstr>
      <vt:lpstr>Two Methods of Screening</vt:lpstr>
      <vt:lpstr>1. Informal Screeners and Surveys</vt:lpstr>
      <vt:lpstr>2. Formal Universal Screeners for SEBL</vt:lpstr>
      <vt:lpstr>Informal Screeners and Surveys</vt:lpstr>
      <vt:lpstr>Why Conduct Informal Screening?</vt:lpstr>
      <vt:lpstr>Methods of Screening</vt:lpstr>
      <vt:lpstr>Please Type Into Chatbox</vt:lpstr>
      <vt:lpstr>Examples of Informal Screeners and Surveys</vt:lpstr>
      <vt:lpstr>Screening Using Existing Data</vt:lpstr>
      <vt:lpstr>Creating Your Own Data System</vt:lpstr>
      <vt:lpstr>Using the Concerning Behaviors (Referrals) by Student Report as a Universal Screening Tool</vt:lpstr>
      <vt:lpstr>Survey Resources</vt:lpstr>
      <vt:lpstr>Please Type Into Chatbox:</vt:lpstr>
      <vt:lpstr>PowerPoint Presentation</vt:lpstr>
      <vt:lpstr>Why (Formal) Universal Screening?</vt:lpstr>
      <vt:lpstr>Poor Outcomes for Unidentified and Untreated Youth</vt:lpstr>
      <vt:lpstr>What does Universal SEBL Screening Look Like?</vt:lpstr>
      <vt:lpstr>Please Type Into Chatbox:</vt:lpstr>
      <vt:lpstr>When to Screen? </vt:lpstr>
      <vt:lpstr>Screening can help identify:</vt:lpstr>
      <vt:lpstr>Multi-Stage/Multi-Gate  Approach to Screening</vt:lpstr>
      <vt:lpstr>Features of Good  Universal Screening</vt:lpstr>
      <vt:lpstr> What Screening Tools are out There? </vt:lpstr>
      <vt:lpstr>Systems Considerations</vt:lpstr>
      <vt:lpstr>Using Screening for Decision Making</vt:lpstr>
      <vt:lpstr>Connecting Results from Screenings to Interventions</vt:lpstr>
      <vt:lpstr>Inventory of Targeted Supports</vt:lpstr>
      <vt:lpstr>What’s Next?</vt:lpstr>
      <vt:lpstr>PowerPoint Presentation</vt:lpstr>
      <vt:lpstr>PowerPoint Presentation</vt:lpstr>
      <vt:lpstr>PowerPoint Presentation</vt:lpstr>
      <vt:lpstr>Acknowledgements</vt:lpstr>
      <vt:lpstr>Resources</vt:lpstr>
    </vt:vector>
  </TitlesOfParts>
  <Company>HowardCenter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dc:title>
  <dc:creator>kymb</dc:creator>
  <cp:lastModifiedBy> </cp:lastModifiedBy>
  <cp:revision>504</cp:revision>
  <cp:lastPrinted>2018-12-12T13:15:11Z</cp:lastPrinted>
  <dcterms:created xsi:type="dcterms:W3CDTF">2016-10-03T14:46:52Z</dcterms:created>
  <dcterms:modified xsi:type="dcterms:W3CDTF">2021-08-09T14:40:16Z</dcterms:modified>
</cp:coreProperties>
</file>